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56" r:id="rId5"/>
    <p:sldId id="261" r:id="rId6"/>
    <p:sldId id="263" r:id="rId7"/>
    <p:sldId id="260" r:id="rId8"/>
    <p:sldId id="262" r:id="rId9"/>
    <p:sldId id="265" r:id="rId10"/>
    <p:sldId id="266" r:id="rId11"/>
    <p:sldId id="267" r:id="rId12"/>
    <p:sldId id="268" r:id="rId13"/>
    <p:sldId id="270" r:id="rId14"/>
    <p:sldId id="273" r:id="rId15"/>
    <p:sldId id="269" r:id="rId16"/>
    <p:sldId id="272" r:id="rId17"/>
    <p:sldId id="271" r:id="rId18"/>
    <p:sldId id="274" r:id="rId19"/>
    <p:sldId id="275" r:id="rId20"/>
    <p:sldId id="284" r:id="rId21"/>
    <p:sldId id="287" r:id="rId22"/>
  </p:sldIdLst>
  <p:sldSz cx="12192000" cy="6858000"/>
  <p:notesSz cx="6858000" cy="9144000"/>
  <p:custDataLst>
    <p:tags r:id="rId2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0314" autoAdjust="0"/>
    <p:restoredTop sz="74204" autoAdjust="0"/>
  </p:normalViewPr>
  <p:slideViewPr>
    <p:cSldViewPr snapToGrid="0">
      <p:cViewPr>
        <p:scale>
          <a:sx n="74" d="100"/>
          <a:sy n="74" d="100"/>
        </p:scale>
        <p:origin x="-78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-10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591E-FD7E-40EE-9FDE-3468C8ED3D39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97FAA-61BA-45FC-A7C4-3F2689CAA7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1249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Diseño y ejecución de actividades docentes en Entornos Virtuales de Enseñanza-Aprendizaje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1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C. Grisel Zacca González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Eneida Barrios Lamoth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Silvia María Pozo Abreu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C. Sergio González García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José Pedro Martínez 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máster: José Luis Gómez Oquendo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91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el caso que nos ocupa, y según el enunciado que incluimos, sabemos que es verdadera la respuesta a dar, y es la que se activa</a:t>
            </a:r>
            <a:r>
              <a:rPr lang="es-ES" baseline="0" dirty="0" smtClean="0"/>
              <a:t> en ese dialogo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Activada</a:t>
            </a:r>
            <a:r>
              <a:rPr lang="es-ES" baseline="0" dirty="0" smtClean="0"/>
              <a:t> la respuesta correcta, en este caso “Verdadero”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los sucesivos diálogos se</a:t>
            </a:r>
            <a:r>
              <a:rPr lang="es-ES" baseline="0" dirty="0" smtClean="0"/>
              <a:t> incluyen la retroalimentación para la respuesta correcta y la retroalimentación para la respuesta incorrecta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le dan</a:t>
            </a:r>
            <a:r>
              <a:rPr lang="es-ES" baseline="0" dirty="0" smtClean="0"/>
              <a:t> o no opciones, de volver a realizar la pregunta, y la cantidad de intentos de volver a responderla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 final, se guardan</a:t>
            </a:r>
            <a:r>
              <a:rPr lang="es-ES" baseline="0" dirty="0" smtClean="0"/>
              <a:t> los datos incluidos en “Guardar cambios y continuar editado”, y vamos hacemos clic en la “Vista previa” para ver como nos quedo conformada la pregunta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Aquí</a:t>
            </a:r>
            <a:r>
              <a:rPr lang="es-ES" baseline="0" dirty="0" smtClean="0"/>
              <a:t> observamos como queda la pregunta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En el cuadro de la derecha el nombre que le dimos a la pregunta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derecha el enunciado y las posibilidades de responder si verdadero o falso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Luego comprobar la respuesta de la pregunta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Aquise</a:t>
            </a:r>
            <a:r>
              <a:rPr lang="es-ES" dirty="0" smtClean="0"/>
              <a:t> marco como falso y se pasa a comprobar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observa con la cruz roja que es errónea la respuesta dada</a:t>
            </a:r>
          </a:p>
          <a:p>
            <a:r>
              <a:rPr lang="es-ES" dirty="0" smtClean="0"/>
              <a:t>Y mas abajo la retroalimentación para cuandú se respondió mal, y se aclara la respuesta quede ser verdadera</a:t>
            </a:r>
          </a:p>
          <a:p>
            <a:r>
              <a:rPr lang="es-ES" dirty="0" smtClean="0"/>
              <a:t>Más abajo da la posibilidad de volver a inicio de la pregunta para volver</a:t>
            </a:r>
            <a:r>
              <a:rPr lang="es-ES" baseline="0" dirty="0" smtClean="0"/>
              <a:t> a responder</a:t>
            </a:r>
          </a:p>
          <a:p>
            <a:r>
              <a:rPr lang="es-ES" baseline="0" dirty="0" smtClean="0"/>
              <a:t>Por último, se cierra la vista previa para regresar al banco de preguntas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el banco de preguntas, vemos la que hemos incorporado activada en amarillo y la opción de darle una categoría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Escogemos la categoría donde debe estar incluida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Fundamentar los aspectos conceptuales, metodológicos y tecnológicos para el diseño y ejecución de cursos a través Moodle, considerando las necesidades de aprendizaje, el perfil de los participantes y las características del contenido. 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 para la construcción y seguimiento de un foro de discusión como una actividad evaluativa.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689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Volvemos al curso y observamos</a:t>
            </a:r>
            <a:r>
              <a:rPr lang="es-ES" baseline="0" dirty="0" smtClean="0"/>
              <a:t> la pregunta que hemos creada en el cuestionario que la incluimos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Desde </a:t>
            </a:r>
            <a:r>
              <a:rPr lang="es-ES" baseline="0" dirty="0" smtClean="0"/>
              <a:t>la página de inicio del usuario, ir al curso que tiene rol de profesor; y allí, marcar “Activar edición” como se muestra en la imagen superior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vez activada la edición del curso, puede comenzar a trabajar</a:t>
            </a:r>
            <a:r>
              <a:rPr lang="es-ES" baseline="0" dirty="0" smtClean="0"/>
              <a:t> en los diferente aspectos que lo conformaran, ejemplos: 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Definir el nombre del curso y los temas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Incorporar actividades evaluativas, o recursos para su lectura y estudio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Incluir imágenes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Definir fechas de apertura y cierre del curso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Entre otros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el caso de integrar una pregunta al banco de preguntas, hacer clic en e “Banco de preguntas” como se muestra en la imagen superior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6220046"/>
            <a:ext cx="5486400" cy="1780953"/>
          </a:xfrm>
        </p:spPr>
        <p:txBody>
          <a:bodyPr>
            <a:normAutofit/>
          </a:bodyPr>
          <a:lstStyle/>
          <a:p>
            <a:r>
              <a:rPr lang="es-ES" dirty="0" smtClean="0"/>
              <a:t>Una vez dentro de banco de preguntas, hacer clic en “Crear una nueva pregunta”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el dialogo de elegir el tipo de pregunta, marcar nuestra propuesta; en este caso es de</a:t>
            </a:r>
            <a:r>
              <a:rPr lang="es-ES" baseline="0" dirty="0" smtClean="0"/>
              <a:t> “Verdadero o falso”, como se observa en la imagen superior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En el dialogo de elegir el tipo de pregunta, marcar nuestra propuesta; en este caso es de</a:t>
            </a:r>
            <a:r>
              <a:rPr lang="es-ES" baseline="0" dirty="0" smtClean="0"/>
              <a:t> “Verdadero o Falso”, como se observa en la imagen superior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Una vez escogido el tipo de pregunta que haremos, nos ofrece una breve explicación en el recuadro de la derecha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los sucesivos diálogos ir introduciendo los datos que solicitan, como</a:t>
            </a:r>
            <a:r>
              <a:rPr lang="es-ES" baseline="0" dirty="0" smtClean="0"/>
              <a:t> se observa arriba.</a:t>
            </a:r>
          </a:p>
          <a:p>
            <a:pPr marL="228600" indent="-228600">
              <a:buFont typeface="+mj-lt"/>
              <a:buAutoNum type="arabicPeriod"/>
            </a:pPr>
            <a:r>
              <a:rPr lang="es-ES" dirty="0" smtClean="0"/>
              <a:t>Categoría</a:t>
            </a:r>
            <a:r>
              <a:rPr lang="es-ES" baseline="0" dirty="0" smtClean="0"/>
              <a:t> del curso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Nombre de a pregunta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Enunciado de a pregunta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7832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842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11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62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3025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0203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7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640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8660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6928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3971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1FA79-8397-42A8-BE0C-505CA55A8781}" type="datetimeFigureOut">
              <a:rPr lang="es-ES" smtClean="0"/>
              <a:pPr/>
              <a:t>18/11/2021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3C16-B1D3-47CB-A3EA-BD49CEE1A8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417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2718" y="138901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Diseño </a:t>
            </a:r>
            <a:r>
              <a:rPr kumimoji="0" lang="es-ES" sz="4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ejecución de actividades docentes en Entornos Virtuales de Enseñanza-Aprendizaje</a:t>
            </a:r>
            <a:endParaRPr kumimoji="0" lang="es-ES" sz="4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                        Departamento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1486" y="4001237"/>
            <a:ext cx="429970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C. Grisel Zacca González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Eneida Barrios Lamoth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Silvia María Pozo Abreu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C. Sergio González García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José Pedro Martínez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máster: José Luis Gómez Oquendo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32218" y="608214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2021-2022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9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3267857" y="3537676"/>
            <a:ext cx="80946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4107306" y="3192899"/>
            <a:ext cx="5231567" cy="10493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Marco si es  verdadero o falso; [en este caso es verdadero]</a:t>
            </a:r>
            <a:endParaRPr lang="es-E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875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3312827" y="3162926"/>
            <a:ext cx="839448" cy="35976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4167266" y="3028013"/>
            <a:ext cx="2908092" cy="6445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Verdadero</a:t>
            </a:r>
            <a:endParaRPr lang="es-E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230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 rot="5400000">
            <a:off x="4564504" y="1731367"/>
            <a:ext cx="584615" cy="35976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 rot="5400000">
            <a:off x="3231006" y="3800635"/>
            <a:ext cx="763247" cy="35976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 rot="5400000">
            <a:off x="764497" y="1506515"/>
            <a:ext cx="996845" cy="42721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 rot="5400000">
            <a:off x="780115" y="3583276"/>
            <a:ext cx="1152990" cy="4047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roceso"/>
          <p:cNvSpPr/>
          <p:nvPr/>
        </p:nvSpPr>
        <p:spPr>
          <a:xfrm>
            <a:off x="359763" y="2233531"/>
            <a:ext cx="7510074" cy="5546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Mi retroalimentación para verdadero</a:t>
            </a:r>
            <a:endParaRPr lang="es-ES" sz="3600" b="1" dirty="0"/>
          </a:p>
        </p:txBody>
      </p:sp>
      <p:sp>
        <p:nvSpPr>
          <p:cNvPr id="8" name="7 Proceso"/>
          <p:cNvSpPr/>
          <p:nvPr/>
        </p:nvSpPr>
        <p:spPr>
          <a:xfrm>
            <a:off x="494675" y="4077321"/>
            <a:ext cx="6805535" cy="61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Mi retroalimentación para falso</a:t>
            </a:r>
            <a:endParaRPr lang="es-E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942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167926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5366868" y="1520043"/>
            <a:ext cx="809469" cy="2935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>
            <a:off x="3775575" y="1962544"/>
            <a:ext cx="809469" cy="28189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5937668" y="1520042"/>
            <a:ext cx="5712031" cy="3800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Opciones de responder en varios intentos</a:t>
            </a:r>
            <a:endParaRPr lang="es-ES" sz="2400" b="1" dirty="0"/>
          </a:p>
        </p:txBody>
      </p:sp>
      <p:sp>
        <p:nvSpPr>
          <p:cNvPr id="6" name="5 Proceso"/>
          <p:cNvSpPr/>
          <p:nvPr/>
        </p:nvSpPr>
        <p:spPr>
          <a:xfrm>
            <a:off x="4548252" y="1983182"/>
            <a:ext cx="5343896" cy="3443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Los puntos con que evalúo esa pregunta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972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 rot="16200000">
            <a:off x="3109389" y="5155837"/>
            <a:ext cx="654020" cy="36511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>
            <a:off x="5354993" y="5655771"/>
            <a:ext cx="809469" cy="32939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1793174" y="4690753"/>
            <a:ext cx="4013860" cy="5343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Guardar y continuar editando</a:t>
            </a:r>
            <a:endParaRPr lang="es-ES" sz="2400" b="1" dirty="0"/>
          </a:p>
        </p:txBody>
      </p:sp>
      <p:sp>
        <p:nvSpPr>
          <p:cNvPr id="6" name="5 Proceso"/>
          <p:cNvSpPr/>
          <p:nvPr/>
        </p:nvSpPr>
        <p:spPr>
          <a:xfrm>
            <a:off x="6080169" y="5379519"/>
            <a:ext cx="5094512" cy="9025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Vista previa, me permite ver como quedo y como funciona la pregunta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253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6388961" y="2101938"/>
            <a:ext cx="3170713" cy="100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white"/>
                </a:solidFill>
              </a:rPr>
              <a:t>Vista previa de la pregunta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4152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Proceso"/>
          <p:cNvSpPr/>
          <p:nvPr/>
        </p:nvSpPr>
        <p:spPr>
          <a:xfrm>
            <a:off x="2505716" y="2600697"/>
            <a:ext cx="4904488" cy="51063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Respondiendo que es falso</a:t>
            </a:r>
            <a:endParaRPr lang="es-ES" sz="3200" b="1" dirty="0"/>
          </a:p>
        </p:txBody>
      </p:sp>
      <p:sp>
        <p:nvSpPr>
          <p:cNvPr id="5" name="4 Flecha izquierda"/>
          <p:cNvSpPr/>
          <p:nvPr/>
        </p:nvSpPr>
        <p:spPr>
          <a:xfrm>
            <a:off x="1674424" y="2731326"/>
            <a:ext cx="855023" cy="26125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 rot="5400000">
            <a:off x="1381502" y="3366649"/>
            <a:ext cx="583870" cy="25929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roceso"/>
          <p:cNvSpPr/>
          <p:nvPr/>
        </p:nvSpPr>
        <p:spPr>
          <a:xfrm>
            <a:off x="617547" y="3800104"/>
            <a:ext cx="4690724" cy="4512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Compruebo la respuesta 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7298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1828803" y="2755076"/>
            <a:ext cx="581887" cy="28500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>
            <a:off x="5543800" y="3241963"/>
            <a:ext cx="726371" cy="28500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>
            <a:off x="6824356" y="3534889"/>
            <a:ext cx="855023" cy="26125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>
            <a:off x="3022274" y="4191988"/>
            <a:ext cx="623452" cy="2731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roceso"/>
          <p:cNvSpPr/>
          <p:nvPr/>
        </p:nvSpPr>
        <p:spPr>
          <a:xfrm>
            <a:off x="2291942" y="2683824"/>
            <a:ext cx="2719449" cy="39188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Error al responder</a:t>
            </a:r>
            <a:endParaRPr lang="es-ES" sz="2400" b="1" dirty="0"/>
          </a:p>
        </p:txBody>
      </p:sp>
      <p:sp>
        <p:nvSpPr>
          <p:cNvPr id="8" name="7 Proceso"/>
          <p:cNvSpPr/>
          <p:nvPr/>
        </p:nvSpPr>
        <p:spPr>
          <a:xfrm>
            <a:off x="6068293" y="2968834"/>
            <a:ext cx="5260769" cy="4868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Retroalimentación para mal respondida</a:t>
            </a:r>
            <a:endParaRPr lang="es-ES" sz="2400" b="1" dirty="0"/>
          </a:p>
        </p:txBody>
      </p:sp>
      <p:sp>
        <p:nvSpPr>
          <p:cNvPr id="9" name="8 Proceso"/>
          <p:cNvSpPr/>
          <p:nvPr/>
        </p:nvSpPr>
        <p:spPr>
          <a:xfrm>
            <a:off x="7350836" y="3574473"/>
            <a:ext cx="3657600" cy="415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Retroalimentación general</a:t>
            </a:r>
            <a:endParaRPr lang="es-ES" sz="2400" b="1" dirty="0"/>
          </a:p>
        </p:txBody>
      </p:sp>
      <p:sp>
        <p:nvSpPr>
          <p:cNvPr id="10" name="9 Proceso"/>
          <p:cNvSpPr/>
          <p:nvPr/>
        </p:nvSpPr>
        <p:spPr>
          <a:xfrm>
            <a:off x="3538851" y="4085113"/>
            <a:ext cx="2671948" cy="463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Respuesta correcta</a:t>
            </a:r>
            <a:endParaRPr lang="es-ES" sz="2400" b="1" dirty="0"/>
          </a:p>
        </p:txBody>
      </p:sp>
      <p:sp>
        <p:nvSpPr>
          <p:cNvPr id="11" name="10 Flecha izquierda"/>
          <p:cNvSpPr/>
          <p:nvPr/>
        </p:nvSpPr>
        <p:spPr>
          <a:xfrm>
            <a:off x="6137243" y="6045959"/>
            <a:ext cx="604752" cy="37221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Proceso"/>
          <p:cNvSpPr/>
          <p:nvPr/>
        </p:nvSpPr>
        <p:spPr>
          <a:xfrm>
            <a:off x="6769291" y="5977718"/>
            <a:ext cx="2715904" cy="5049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Cerrar vista previa</a:t>
            </a:r>
            <a:endParaRPr lang="es-ES" sz="2400" b="1" dirty="0"/>
          </a:p>
        </p:txBody>
      </p:sp>
      <p:sp>
        <p:nvSpPr>
          <p:cNvPr id="13" name="12 Flecha izquierda"/>
          <p:cNvSpPr/>
          <p:nvPr/>
        </p:nvSpPr>
        <p:spPr>
          <a:xfrm rot="16200000">
            <a:off x="603334" y="5721593"/>
            <a:ext cx="464377" cy="29424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245653" y="5172501"/>
            <a:ext cx="4435522" cy="5322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Comenzar de nuevo a responder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860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106770" y="3411940"/>
            <a:ext cx="2825086" cy="559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Banco de preguntas</a:t>
            </a:r>
            <a:endParaRPr lang="es-ES" sz="2400" b="1" dirty="0"/>
          </a:p>
        </p:txBody>
      </p:sp>
      <p:sp>
        <p:nvSpPr>
          <p:cNvPr id="5" name="4 Flecha izquierda"/>
          <p:cNvSpPr/>
          <p:nvPr/>
        </p:nvSpPr>
        <p:spPr>
          <a:xfrm rot="16200000" flipV="1">
            <a:off x="4255971" y="4656009"/>
            <a:ext cx="465879" cy="407039"/>
          </a:xfrm>
          <a:prstGeom prst="leftArrow">
            <a:avLst>
              <a:gd name="adj1" fmla="val 34389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3125328" y="4162567"/>
            <a:ext cx="2743200" cy="477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Mi pregunta</a:t>
            </a:r>
            <a:endParaRPr lang="es-ES" sz="2400" b="1" dirty="0"/>
          </a:p>
        </p:txBody>
      </p:sp>
      <p:sp>
        <p:nvSpPr>
          <p:cNvPr id="7" name="6 Flecha izquierda"/>
          <p:cNvSpPr/>
          <p:nvPr/>
        </p:nvSpPr>
        <p:spPr>
          <a:xfrm rot="16200000">
            <a:off x="3708188" y="2370190"/>
            <a:ext cx="477140" cy="3224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1528535" y="1910687"/>
            <a:ext cx="4872251" cy="4776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Categorías que le doy a mi pregunta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704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546675" y="3384644"/>
            <a:ext cx="563809" cy="27667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7096835" y="3234522"/>
            <a:ext cx="3998794" cy="5595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Definir categoría </a:t>
            </a:r>
            <a:endParaRPr lang="es-E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5796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0267" y="1666597"/>
            <a:ext cx="11345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didáctica 3 </a:t>
            </a:r>
          </a:p>
          <a:p>
            <a:pPr lvl="0">
              <a:defRPr/>
            </a:pPr>
            <a:r>
              <a:rPr lang="es-ES" sz="4000" dirty="0" smtClean="0">
                <a:solidFill>
                  <a:srgbClr val="5B9BD5">
                    <a:lumMod val="50000"/>
                  </a:srgbClr>
                </a:solidFill>
              </a:rPr>
              <a:t>Cuales </a:t>
            </a:r>
            <a:r>
              <a:rPr lang="es-ES" sz="4000" dirty="0">
                <a:solidFill>
                  <a:srgbClr val="5B9BD5">
                    <a:lumMod val="50000"/>
                  </a:srgbClr>
                </a:solidFill>
              </a:rPr>
              <a:t>son los contenidos de la bibliografía básica y </a:t>
            </a:r>
            <a:r>
              <a:rPr lang="es-ES" sz="4000" dirty="0" smtClean="0">
                <a:solidFill>
                  <a:srgbClr val="5B9BD5">
                    <a:lumMod val="50000"/>
                  </a:srgbClr>
                </a:solidFill>
              </a:rPr>
              <a:t>complementaria 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Conferencia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crear una pregunta de verdadero o falso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                        Departamento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posgrado</a:t>
            </a:r>
          </a:p>
        </p:txBody>
      </p:sp>
    </p:spTree>
    <p:extLst>
      <p:ext uri="{BB962C8B-B14F-4D97-AF65-F5344CB8AC3E}">
        <p14:creationId xmlns="" xmlns:p14="http://schemas.microsoft.com/office/powerpoint/2010/main" val="28557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3753131" y="4585645"/>
            <a:ext cx="750627" cy="31389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4503760" y="4326339"/>
            <a:ext cx="6045960" cy="8052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Mi cuestionario con mi pregunta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6812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46901" y="2183649"/>
            <a:ext cx="8884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</a:p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 Nos vemos en el curso</a:t>
            </a:r>
            <a:endParaRPr lang="es-E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0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8259580" y="3762531"/>
            <a:ext cx="974361" cy="2398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3792512" y="1573970"/>
            <a:ext cx="4751882" cy="58461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Mi página principal</a:t>
            </a:r>
            <a:endParaRPr lang="es-ES" sz="3600" b="1" dirty="0"/>
          </a:p>
        </p:txBody>
      </p:sp>
      <p:sp>
        <p:nvSpPr>
          <p:cNvPr id="6" name="5 Proceso"/>
          <p:cNvSpPr/>
          <p:nvPr/>
        </p:nvSpPr>
        <p:spPr>
          <a:xfrm>
            <a:off x="5126636" y="3612630"/>
            <a:ext cx="3132944" cy="5396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 smtClean="0">
                <a:solidFill>
                  <a:schemeClr val="bg1"/>
                </a:solidFill>
              </a:rPr>
              <a:t>Activar edición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6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81" cy="6856328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8379502" y="3717561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4646950" y="3642610"/>
            <a:ext cx="3702571" cy="5096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Activada la edición</a:t>
            </a:r>
            <a:endParaRPr lang="es-ES" sz="3200" b="1" dirty="0"/>
          </a:p>
        </p:txBody>
      </p:sp>
      <p:sp>
        <p:nvSpPr>
          <p:cNvPr id="6" name="5 Flecha derecha"/>
          <p:cNvSpPr/>
          <p:nvPr/>
        </p:nvSpPr>
        <p:spPr>
          <a:xfrm>
            <a:off x="6867994" y="5816183"/>
            <a:ext cx="929390" cy="3622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8681804" y="841948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10555574" y="1906249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10540584" y="2895600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5400000">
            <a:off x="893164" y="5180353"/>
            <a:ext cx="929390" cy="3772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22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7764906" y="5456420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3028013" y="5231567"/>
            <a:ext cx="4706911" cy="76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Banco de preguntas</a:t>
            </a:r>
            <a:endParaRPr lang="es-ES" sz="3600" b="1" dirty="0"/>
          </a:p>
        </p:txBody>
      </p:sp>
      <p:sp>
        <p:nvSpPr>
          <p:cNvPr id="5" name="4 Flecha derecha"/>
          <p:cNvSpPr/>
          <p:nvPr/>
        </p:nvSpPr>
        <p:spPr>
          <a:xfrm>
            <a:off x="7719935" y="1034321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2593298" y="854439"/>
            <a:ext cx="5111647" cy="6745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Administración del curso</a:t>
            </a:r>
            <a:endParaRPr lang="es-E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1446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 rot="10800000">
            <a:off x="3207896" y="2323476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4152299" y="2248524"/>
            <a:ext cx="5231544" cy="5546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Crear una nueva pregunta</a:t>
            </a:r>
            <a:endParaRPr lang="es-ES" sz="3200" b="1" dirty="0"/>
          </a:p>
        </p:txBody>
      </p:sp>
      <p:sp>
        <p:nvSpPr>
          <p:cNvPr id="5" name="4 Flecha derecha"/>
          <p:cNvSpPr/>
          <p:nvPr/>
        </p:nvSpPr>
        <p:spPr>
          <a:xfrm>
            <a:off x="8109679" y="4691922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3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Proceso"/>
          <p:cNvSpPr/>
          <p:nvPr/>
        </p:nvSpPr>
        <p:spPr>
          <a:xfrm>
            <a:off x="3072984" y="3192900"/>
            <a:ext cx="8259580" cy="12142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Escoger el tipo de pregunta que me ofrece el aula virtual de Moodle</a:t>
            </a:r>
            <a:endParaRPr lang="es-ES" sz="3600" b="1" dirty="0"/>
          </a:p>
        </p:txBody>
      </p:sp>
      <p:sp>
        <p:nvSpPr>
          <p:cNvPr id="4" name="3 Flecha izquierda"/>
          <p:cNvSpPr/>
          <p:nvPr/>
        </p:nvSpPr>
        <p:spPr>
          <a:xfrm>
            <a:off x="2053653" y="1843791"/>
            <a:ext cx="809469" cy="2548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2893101" y="1648920"/>
            <a:ext cx="7465101" cy="6595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Tipo de pregunta de Verdadero o falso</a:t>
            </a:r>
            <a:endParaRPr lang="es-E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260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2188563" y="1813811"/>
            <a:ext cx="809469" cy="32978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3013023" y="1678900"/>
            <a:ext cx="3177915" cy="6145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Tipo de pregunta V/F</a:t>
            </a:r>
            <a:endParaRPr lang="es-ES" sz="2400" b="1" dirty="0"/>
          </a:p>
        </p:txBody>
      </p:sp>
      <p:sp>
        <p:nvSpPr>
          <p:cNvPr id="5" name="4 Flecha izquierda"/>
          <p:cNvSpPr/>
          <p:nvPr/>
        </p:nvSpPr>
        <p:spPr>
          <a:xfrm rot="5400000">
            <a:off x="8259581" y="1828803"/>
            <a:ext cx="809469" cy="2548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4976734" y="2368446"/>
            <a:ext cx="6400802" cy="8244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Breve explicación como es este tipo de pregunta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0179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4" name="3 Flecha izquierda"/>
          <p:cNvSpPr/>
          <p:nvPr/>
        </p:nvSpPr>
        <p:spPr>
          <a:xfrm>
            <a:off x="4841823" y="3057994"/>
            <a:ext cx="809469" cy="2548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>
            <a:off x="5651292" y="3477719"/>
            <a:ext cx="809469" cy="2548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 rot="5400000">
            <a:off x="704539" y="4227224"/>
            <a:ext cx="494675" cy="28481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"/>
          <p:cNvSpPr/>
          <p:nvPr/>
        </p:nvSpPr>
        <p:spPr>
          <a:xfrm rot="5400000">
            <a:off x="3747541" y="4616971"/>
            <a:ext cx="682051" cy="2473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314793" y="4691921"/>
            <a:ext cx="3642610" cy="4047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Enunciado de mi pregunta</a:t>
            </a:r>
            <a:endParaRPr lang="es-ES" sz="2400" b="1" dirty="0"/>
          </a:p>
        </p:txBody>
      </p:sp>
      <p:sp>
        <p:nvSpPr>
          <p:cNvPr id="9" name="8 Proceso"/>
          <p:cNvSpPr/>
          <p:nvPr/>
        </p:nvSpPr>
        <p:spPr>
          <a:xfrm>
            <a:off x="5681274" y="2863123"/>
            <a:ext cx="4676930" cy="4347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Básico por defecto,  curso de EVEA</a:t>
            </a:r>
            <a:endParaRPr lang="es-ES" sz="2400" b="1" dirty="0"/>
          </a:p>
        </p:txBody>
      </p:sp>
      <p:sp>
        <p:nvSpPr>
          <p:cNvPr id="10" name="9 Proceso"/>
          <p:cNvSpPr/>
          <p:nvPr/>
        </p:nvSpPr>
        <p:spPr>
          <a:xfrm>
            <a:off x="6490744" y="3432748"/>
            <a:ext cx="3252864" cy="3897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Nombre de la pregunta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10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resntación 5_Como crear una pregunta de verdadero o falso"/>
  <p:tag name="ISPRING_FIRST_PUBLI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921</Words>
  <Application>Microsoft Office PowerPoint</Application>
  <PresentationFormat>Personalizado</PresentationFormat>
  <Paragraphs>122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Presntación 5_Como crear una pregunta de verdadero o falso</dc:title>
  <dc:creator>José Pedro Martínez Larrarte</dc:creator>
  <cp:lastModifiedBy>LABCEL_2</cp:lastModifiedBy>
  <cp:revision>32</cp:revision>
  <dcterms:created xsi:type="dcterms:W3CDTF">2021-11-15T03:33:20Z</dcterms:created>
  <dcterms:modified xsi:type="dcterms:W3CDTF">2021-11-18T18:55:01Z</dcterms:modified>
</cp:coreProperties>
</file>