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3399318-0513-411D-891B-EED7055C0CF1}" type="datetimeFigureOut">
              <a:rPr lang="es-ES" smtClean="0"/>
              <a:t>16/12/2014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4449FD-2F83-401F-93EB-AA605B405DD3}"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3399318-0513-411D-891B-EED7055C0CF1}" type="datetimeFigureOut">
              <a:rPr lang="es-ES" smtClean="0"/>
              <a:t>16/12/2014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4449FD-2F83-401F-93EB-AA605B405DD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3399318-0513-411D-891B-EED7055C0CF1}" type="datetimeFigureOut">
              <a:rPr lang="es-ES" smtClean="0"/>
              <a:t>16/12/2014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4449FD-2F83-401F-93EB-AA605B405DD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3399318-0513-411D-891B-EED7055C0CF1}" type="datetimeFigureOut">
              <a:rPr lang="es-ES" smtClean="0"/>
              <a:t>16/12/2014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4449FD-2F83-401F-93EB-AA605B405DD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3399318-0513-411D-891B-EED7055C0CF1}" type="datetimeFigureOut">
              <a:rPr lang="es-ES" smtClean="0"/>
              <a:t>16/12/2014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4449FD-2F83-401F-93EB-AA605B405DD3}"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3399318-0513-411D-891B-EED7055C0CF1}" type="datetimeFigureOut">
              <a:rPr lang="es-ES" smtClean="0"/>
              <a:t>16/12/2014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4449FD-2F83-401F-93EB-AA605B405DD3}"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3399318-0513-411D-891B-EED7055C0CF1}" type="datetimeFigureOut">
              <a:rPr lang="es-ES" smtClean="0"/>
              <a:t>16/12/2014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54449FD-2F83-401F-93EB-AA605B405DD3}"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3399318-0513-411D-891B-EED7055C0CF1}" type="datetimeFigureOut">
              <a:rPr lang="es-ES" smtClean="0"/>
              <a:t>16/12/2014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54449FD-2F83-401F-93EB-AA605B405DD3}"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3399318-0513-411D-891B-EED7055C0CF1}" type="datetimeFigureOut">
              <a:rPr lang="es-ES" smtClean="0"/>
              <a:t>16/12/2014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54449FD-2F83-401F-93EB-AA605B405DD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3399318-0513-411D-891B-EED7055C0CF1}" type="datetimeFigureOut">
              <a:rPr lang="es-ES" smtClean="0"/>
              <a:t>16/12/2014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4449FD-2F83-401F-93EB-AA605B405DD3}"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3399318-0513-411D-891B-EED7055C0CF1}" type="datetimeFigureOut">
              <a:rPr lang="es-ES" smtClean="0"/>
              <a:t>16/12/2014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4449FD-2F83-401F-93EB-AA605B405DD3}"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99318-0513-411D-891B-EED7055C0CF1}" type="datetimeFigureOut">
              <a:rPr lang="es-ES" smtClean="0"/>
              <a:t>16/12/2014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449FD-2F83-401F-93EB-AA605B405DD3}"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style>
          <a:lnRef idx="2">
            <a:schemeClr val="accent1"/>
          </a:lnRef>
          <a:fillRef idx="1">
            <a:schemeClr val="lt1"/>
          </a:fillRef>
          <a:effectRef idx="0">
            <a:schemeClr val="accent1"/>
          </a:effectRef>
          <a:fontRef idx="minor">
            <a:schemeClr val="dk1"/>
          </a:fontRef>
        </p:style>
        <p:txBody>
          <a:bodyPr/>
          <a:lstStyle/>
          <a:p>
            <a:r>
              <a:rPr lang="es-ES" b="1" dirty="0" smtClean="0">
                <a:solidFill>
                  <a:srgbClr val="FF0000"/>
                </a:solidFill>
              </a:rPr>
              <a:t>Tutorial para trabajar en la Wiki</a:t>
            </a:r>
            <a:endParaRPr lang="es-ES" b="1" dirty="0">
              <a:solidFill>
                <a:srgbClr val="FF0000"/>
              </a:solidFill>
            </a:endParaRPr>
          </a:p>
        </p:txBody>
      </p:sp>
      <p:sp>
        <p:nvSpPr>
          <p:cNvPr id="3" name="2 Subtítulo"/>
          <p:cNvSpPr>
            <a:spLocks noGrp="1"/>
          </p:cNvSpPr>
          <p:nvPr>
            <p:ph type="subTitle" idx="1"/>
          </p:nvPr>
        </p:nvSpPr>
        <p:spPr/>
        <p:txBody>
          <a:bodyPr/>
          <a:lstStyle/>
          <a:p>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652588" y="1709738"/>
            <a:ext cx="5838825" cy="3438525"/>
          </a:xfrm>
          <a:prstGeom prst="rect">
            <a:avLst/>
          </a:prstGeom>
          <a:noFill/>
          <a:ln w="9525">
            <a:noFill/>
            <a:miter lim="800000"/>
            <a:headEnd/>
            <a:tailEnd/>
          </a:ln>
          <a:effectLst/>
        </p:spPr>
      </p:pic>
      <p:cxnSp>
        <p:nvCxnSpPr>
          <p:cNvPr id="6" name="5 Conector recto de flecha"/>
          <p:cNvCxnSpPr/>
          <p:nvPr/>
        </p:nvCxnSpPr>
        <p:spPr>
          <a:xfrm rot="5400000" flipH="1" flipV="1">
            <a:off x="1964513" y="5107793"/>
            <a:ext cx="428628" cy="21431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1714480" y="5500702"/>
            <a:ext cx="4358309" cy="369332"/>
          </a:xfrm>
          <a:prstGeom prst="rect">
            <a:avLst/>
          </a:prstGeom>
          <a:noFill/>
        </p:spPr>
        <p:txBody>
          <a:bodyPr wrap="none" rtlCol="0">
            <a:spAutoFit/>
          </a:bodyPr>
          <a:lstStyle/>
          <a:p>
            <a:r>
              <a:rPr lang="es-ES" b="1" dirty="0" smtClean="0">
                <a:solidFill>
                  <a:srgbClr val="FF0000"/>
                </a:solidFill>
              </a:rPr>
              <a:t>Seleccione la Wiki que aparece en el tema 2</a:t>
            </a:r>
            <a:endParaRPr lang="es-ES" b="1" dirty="0">
              <a:solidFill>
                <a:srgbClr val="FF0000"/>
              </a:solidFill>
            </a:endParaRPr>
          </a:p>
        </p:txBody>
      </p:sp>
      <p:sp>
        <p:nvSpPr>
          <p:cNvPr id="9" name="8 Elipse"/>
          <p:cNvSpPr/>
          <p:nvPr/>
        </p:nvSpPr>
        <p:spPr>
          <a:xfrm>
            <a:off x="1142976" y="4572008"/>
            <a:ext cx="6215106" cy="5715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428596" y="642918"/>
            <a:ext cx="8501090" cy="5562600"/>
          </a:xfrm>
          <a:prstGeom prst="rect">
            <a:avLst/>
          </a:prstGeom>
          <a:noFill/>
          <a:ln w="9525">
            <a:noFill/>
            <a:miter lim="800000"/>
            <a:headEnd/>
            <a:tailEnd/>
          </a:ln>
          <a:effectLst/>
        </p:spPr>
      </p:pic>
      <p:sp>
        <p:nvSpPr>
          <p:cNvPr id="3" name="2 Elipse"/>
          <p:cNvSpPr/>
          <p:nvPr/>
        </p:nvSpPr>
        <p:spPr>
          <a:xfrm>
            <a:off x="6215074" y="5072074"/>
            <a:ext cx="2786082" cy="5715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3 CuadroTexto"/>
          <p:cNvSpPr txBox="1"/>
          <p:nvPr/>
        </p:nvSpPr>
        <p:spPr>
          <a:xfrm>
            <a:off x="6357950" y="5857892"/>
            <a:ext cx="2073003" cy="369332"/>
          </a:xfrm>
          <a:prstGeom prst="rect">
            <a:avLst/>
          </a:prstGeom>
          <a:noFill/>
        </p:spPr>
        <p:txBody>
          <a:bodyPr wrap="none" rtlCol="0">
            <a:spAutoFit/>
          </a:bodyPr>
          <a:lstStyle/>
          <a:p>
            <a:r>
              <a:rPr lang="es-ES" b="1" dirty="0" smtClean="0">
                <a:solidFill>
                  <a:srgbClr val="FF0000"/>
                </a:solidFill>
              </a:rPr>
              <a:t>Seleccione su grupo</a:t>
            </a:r>
            <a:endParaRPr lang="es-ES" b="1" dirty="0">
              <a:solidFill>
                <a:srgbClr val="FF0000"/>
              </a:solidFill>
            </a:endParaRPr>
          </a:p>
        </p:txBody>
      </p:sp>
      <p:cxnSp>
        <p:nvCxnSpPr>
          <p:cNvPr id="5" name="4 Conector recto de flecha"/>
          <p:cNvCxnSpPr/>
          <p:nvPr/>
        </p:nvCxnSpPr>
        <p:spPr>
          <a:xfrm rot="5400000" flipH="1" flipV="1">
            <a:off x="6822297" y="5679297"/>
            <a:ext cx="428628" cy="21431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642910" y="857232"/>
            <a:ext cx="7715272" cy="5214974"/>
          </a:xfrm>
          <a:prstGeom prst="rect">
            <a:avLst/>
          </a:prstGeom>
          <a:noFill/>
          <a:ln w="9525">
            <a:noFill/>
            <a:miter lim="800000"/>
            <a:headEnd/>
            <a:tailEnd/>
          </a:ln>
          <a:effectLst/>
        </p:spPr>
      </p:pic>
      <p:cxnSp>
        <p:nvCxnSpPr>
          <p:cNvPr id="3" name="2 Conector recto de flecha"/>
          <p:cNvCxnSpPr/>
          <p:nvPr/>
        </p:nvCxnSpPr>
        <p:spPr>
          <a:xfrm rot="5400000" flipH="1" flipV="1">
            <a:off x="2858282" y="1213628"/>
            <a:ext cx="427834" cy="28654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6 Elipse"/>
          <p:cNvSpPr/>
          <p:nvPr/>
        </p:nvSpPr>
        <p:spPr>
          <a:xfrm>
            <a:off x="1714480" y="714356"/>
            <a:ext cx="6215106" cy="5715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CuadroTexto"/>
          <p:cNvSpPr txBox="1"/>
          <p:nvPr/>
        </p:nvSpPr>
        <p:spPr>
          <a:xfrm>
            <a:off x="1714480" y="1428736"/>
            <a:ext cx="3168175" cy="369332"/>
          </a:xfrm>
          <a:prstGeom prst="rect">
            <a:avLst/>
          </a:prstGeom>
          <a:noFill/>
        </p:spPr>
        <p:txBody>
          <a:bodyPr wrap="none" rtlCol="0">
            <a:spAutoFit/>
          </a:bodyPr>
          <a:lstStyle/>
          <a:p>
            <a:r>
              <a:rPr lang="es-ES" b="1" dirty="0" smtClean="0">
                <a:solidFill>
                  <a:srgbClr val="FF0000"/>
                </a:solidFill>
              </a:rPr>
              <a:t>Edite el texto y haga </a:t>
            </a:r>
            <a:r>
              <a:rPr lang="es-ES" b="1" smtClean="0">
                <a:solidFill>
                  <a:srgbClr val="FF0000"/>
                </a:solidFill>
              </a:rPr>
              <a:t>su contrib</a:t>
            </a:r>
            <a:endParaRPr lang="es-ES"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142976" y="785794"/>
            <a:ext cx="6457104" cy="4857760"/>
          </a:xfrm>
          <a:prstGeom prst="rect">
            <a:avLst/>
          </a:prstGeom>
          <a:noFill/>
          <a:ln w="9525">
            <a:noFill/>
            <a:miter lim="800000"/>
            <a:headEnd/>
            <a:tailEnd/>
          </a:ln>
          <a:effectLst/>
        </p:spPr>
      </p:pic>
      <p:sp>
        <p:nvSpPr>
          <p:cNvPr id="3" name="2 CuadroTexto"/>
          <p:cNvSpPr txBox="1"/>
          <p:nvPr/>
        </p:nvSpPr>
        <p:spPr>
          <a:xfrm>
            <a:off x="928662" y="214290"/>
            <a:ext cx="3000886" cy="369332"/>
          </a:xfrm>
          <a:prstGeom prst="rect">
            <a:avLst/>
          </a:prstGeom>
          <a:noFill/>
        </p:spPr>
        <p:txBody>
          <a:bodyPr wrap="none" rtlCol="0">
            <a:spAutoFit/>
          </a:bodyPr>
          <a:lstStyle/>
          <a:p>
            <a:r>
              <a:rPr lang="es-ES" b="1" dirty="0" smtClean="0">
                <a:solidFill>
                  <a:srgbClr val="FF0000"/>
                </a:solidFill>
              </a:rPr>
              <a:t>Ejemplo: trabajo del equipo E</a:t>
            </a:r>
            <a:endParaRPr lang="es-ES" b="1" dirty="0">
              <a:solidFill>
                <a:srgbClr val="FF0000"/>
              </a:solidFill>
            </a:endParaRPr>
          </a:p>
        </p:txBody>
      </p:sp>
      <p:sp>
        <p:nvSpPr>
          <p:cNvPr id="4" name="3 CuadroTexto"/>
          <p:cNvSpPr txBox="1"/>
          <p:nvPr/>
        </p:nvSpPr>
        <p:spPr>
          <a:xfrm>
            <a:off x="7429520" y="1357298"/>
            <a:ext cx="1428760" cy="1477328"/>
          </a:xfrm>
          <a:prstGeom prst="rect">
            <a:avLst/>
          </a:prstGeom>
          <a:noFill/>
        </p:spPr>
        <p:txBody>
          <a:bodyPr wrap="square" rtlCol="0">
            <a:spAutoFit/>
          </a:bodyPr>
          <a:lstStyle/>
          <a:p>
            <a:r>
              <a:rPr lang="es-ES" b="1" dirty="0" smtClean="0">
                <a:solidFill>
                  <a:srgbClr val="FF0000"/>
                </a:solidFill>
              </a:rPr>
              <a:t>Fundamentación pedagógica del uso de la herramienta</a:t>
            </a:r>
            <a:endParaRPr lang="es-ES" b="1" dirty="0">
              <a:solidFill>
                <a:srgbClr val="FF0000"/>
              </a:solidFill>
            </a:endParaRPr>
          </a:p>
        </p:txBody>
      </p:sp>
      <p:sp>
        <p:nvSpPr>
          <p:cNvPr id="6" name="5 Elipse"/>
          <p:cNvSpPr/>
          <p:nvPr/>
        </p:nvSpPr>
        <p:spPr>
          <a:xfrm rot="395558">
            <a:off x="217311" y="2697218"/>
            <a:ext cx="7481584" cy="3751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00101" y="1000108"/>
            <a:ext cx="7715303" cy="1200329"/>
          </a:xfrm>
          <a:prstGeom prst="rect">
            <a:avLst/>
          </a:prstGeom>
          <a:noFill/>
        </p:spPr>
        <p:txBody>
          <a:bodyPr wrap="square" rtlCol="0">
            <a:spAutoFit/>
          </a:bodyPr>
          <a:lstStyle/>
          <a:p>
            <a:r>
              <a:rPr lang="es-ES" b="1" dirty="0" smtClean="0">
                <a:solidFill>
                  <a:srgbClr val="FF0000"/>
                </a:solidFill>
              </a:rPr>
              <a:t>Nota: </a:t>
            </a:r>
          </a:p>
          <a:p>
            <a:r>
              <a:rPr lang="es-ES" dirty="0" smtClean="0"/>
              <a:t>La Wiki es para construir un documento con la participación de varias personas. No deben dejar opiniones en él. Para el intercambio pueden usar el correo electrónico, la mensajería de la plataforma, el foro… </a:t>
            </a: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79</Words>
  <Application>Microsoft Office PowerPoint</Application>
  <PresentationFormat>Presentación en pantalla (4:3)</PresentationFormat>
  <Paragraphs>8</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Tutorial para trabajar en la Wiki</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 para trabajar en la Wiki</dc:title>
  <dc:creator>UVS</dc:creator>
  <cp:lastModifiedBy>UVS</cp:lastModifiedBy>
  <cp:revision>4</cp:revision>
  <dcterms:created xsi:type="dcterms:W3CDTF">2014-12-16T09:31:19Z</dcterms:created>
  <dcterms:modified xsi:type="dcterms:W3CDTF">2014-12-16T10:07:04Z</dcterms:modified>
</cp:coreProperties>
</file>