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  <p:sldId id="258" r:id="rId6"/>
    <p:sldId id="260" r:id="rId7"/>
    <p:sldId id="263" r:id="rId8"/>
    <p:sldId id="264" r:id="rId9"/>
    <p:sldId id="273" r:id="rId10"/>
    <p:sldId id="280" r:id="rId11"/>
    <p:sldId id="266" r:id="rId12"/>
    <p:sldId id="272" r:id="rId13"/>
    <p:sldId id="270" r:id="rId14"/>
    <p:sldId id="271" r:id="rId15"/>
    <p:sldId id="289" r:id="rId16"/>
    <p:sldId id="275" r:id="rId17"/>
    <p:sldId id="287" r:id="rId18"/>
    <p:sldId id="276" r:id="rId19"/>
    <p:sldId id="277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1FEF5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58" d="100"/>
          <a:sy n="58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C105-5FB3-4777-871E-9D474DC9EAC3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8FA83-31FB-4C38-907B-DDA2102A19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9745D-3E65-452A-BA02-F127C7C2BC1E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09E8-CE0E-4192-A002-B3F448C8067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F96CE-0F1D-47F8-AF9E-9903FAF9721E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59F6-B99B-456D-B9F4-FB0260A3F0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99579-0644-44E3-81BF-D7537867AAD0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0374C-0483-4D94-94F7-9DA89AD770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787EE-D4B8-445C-8177-2A8D1533267F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2DD02-FD6E-46EE-ADBD-1FC86F6778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A531-72AA-46A4-B19F-00873E0C47A7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3B2C-E639-4353-ABA9-049F14F7533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12AD4-727E-44A6-94A2-39E2432CF95C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5E02D-C08D-44AB-A3DE-DEF160C2C8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AB18F-0B6F-472D-A16F-C397B39A9F24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084BF-4748-4E2C-B220-CBF76114CF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DC-6BEB-4E63-9C2F-870CA5F60C96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14BEE-C2C6-430A-B457-9738BA5C51C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5F482-A11F-49C4-A531-1CCDD2762FCD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D44F4-0E30-49F3-9FD2-A3A58C9F94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2F67E-EBF7-465C-8EA3-4DAC08C00C3D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5EE8-917F-4659-B14E-8BC67D85DE2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EF51"/>
            </a:gs>
            <a:gs pos="100000">
              <a:srgbClr val="33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B5D6C0-C3A2-4729-B883-5AFB7254328A}" type="datetimeFigureOut">
              <a:rPr lang="en-US"/>
              <a:pPr>
                <a:defRPr/>
              </a:pPr>
              <a:t>3/11/2022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8A0272-DBAB-44B0-9E7A-F6CCF896DB7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Imagen" TargetMode="External"/><Relationship Id="rId2" Type="http://schemas.openxmlformats.org/officeDocument/2006/relationships/hyperlink" Target="http://es.wikipedia.org/wiki/Tex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Video" TargetMode="External"/><Relationship Id="rId5" Type="http://schemas.openxmlformats.org/officeDocument/2006/relationships/hyperlink" Target="http://es.wikipedia.org/wiki/Sonido" TargetMode="External"/><Relationship Id="rId4" Type="http://schemas.openxmlformats.org/officeDocument/2006/relationships/hyperlink" Target="http://es.wikipedia.org/wiki/Animaci%C3%B3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592137" y="619239"/>
            <a:ext cx="7773987" cy="2403475"/>
          </a:xfrm>
        </p:spPr>
        <p:txBody>
          <a:bodyPr/>
          <a:lstStyle/>
          <a:p>
            <a:pPr eaLnBrk="1" hangingPunct="1"/>
            <a:r>
              <a:rPr lang="es-ES" sz="3200" b="1" dirty="0" smtClean="0"/>
              <a:t>MATERIAL DE APOYO A LA DOCENCIA CON  EL PAQUETE DE OPEN OFFICE ORG.</a:t>
            </a:r>
            <a:br>
              <a:rPr lang="es-ES" sz="3200" b="1" dirty="0" smtClean="0"/>
            </a:br>
            <a:r>
              <a:rPr lang="es-ES" sz="3200" b="1" dirty="0" smtClean="0"/>
              <a:t> FACULTAD DE CIENCIAS ENRIQUE CABRERA</a:t>
            </a:r>
            <a:br>
              <a:rPr lang="es-ES" sz="3200" b="1" dirty="0" smtClean="0"/>
            </a:br>
            <a:r>
              <a:rPr lang="es-ES" sz="3200" b="1" dirty="0" smtClean="0"/>
              <a:t>2022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1258888" y="3860800"/>
            <a:ext cx="6440487" cy="22066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s-ES" sz="2400" b="1" dirty="0" err="1" smtClean="0">
                <a:solidFill>
                  <a:schemeClr val="tx1"/>
                </a:solidFill>
              </a:rPr>
              <a:t>Msc.Juana</a:t>
            </a:r>
            <a:r>
              <a:rPr lang="es-ES" sz="2400" b="1" dirty="0" smtClean="0">
                <a:solidFill>
                  <a:schemeClr val="tx1"/>
                </a:solidFill>
              </a:rPr>
              <a:t> Caridad </a:t>
            </a:r>
            <a:r>
              <a:rPr lang="es-ES" sz="2400" b="1" dirty="0" err="1" smtClean="0">
                <a:solidFill>
                  <a:schemeClr val="tx1"/>
                </a:solidFill>
              </a:rPr>
              <a:t>Viza</a:t>
            </a:r>
            <a:r>
              <a:rPr lang="es-ES" sz="2400" b="1" dirty="0" smtClean="0">
                <a:solidFill>
                  <a:schemeClr val="tx1"/>
                </a:solidFill>
              </a:rPr>
              <a:t> Ramos</a:t>
            </a:r>
          </a:p>
          <a:p>
            <a:pPr algn="l" eaLnBrk="1" hangingPunct="1">
              <a:lnSpc>
                <a:spcPct val="90000"/>
              </a:lnSpc>
            </a:pPr>
            <a:r>
              <a:rPr lang="es-ES" sz="2400" b="1" dirty="0" err="1" smtClean="0">
                <a:solidFill>
                  <a:schemeClr val="tx1"/>
                </a:solidFill>
              </a:rPr>
              <a:t>Lic.Luisa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Bethater</a:t>
            </a:r>
            <a:r>
              <a:rPr lang="es-ES" sz="2400" b="1" dirty="0" smtClean="0">
                <a:solidFill>
                  <a:schemeClr val="tx1"/>
                </a:solidFill>
              </a:rPr>
              <a:t> Rojas</a:t>
            </a:r>
          </a:p>
          <a:p>
            <a:pPr algn="l" eaLnBrk="1" hangingPunct="1">
              <a:lnSpc>
                <a:spcPct val="90000"/>
              </a:lnSpc>
            </a:pPr>
            <a:r>
              <a:rPr lang="es-ES" sz="2400" b="1" dirty="0" err="1" smtClean="0">
                <a:solidFill>
                  <a:schemeClr val="tx1"/>
                </a:solidFill>
              </a:rPr>
              <a:t>Msc</a:t>
            </a:r>
            <a:r>
              <a:rPr lang="es-ES" sz="2400" b="1" dirty="0" smtClean="0">
                <a:solidFill>
                  <a:schemeClr val="tx1"/>
                </a:solidFill>
              </a:rPr>
              <a:t>. Marianela Alemán Perdomo</a:t>
            </a:r>
          </a:p>
          <a:p>
            <a:pPr algn="l" eaLnBrk="1" hangingPunct="1">
              <a:lnSpc>
                <a:spcPct val="90000"/>
              </a:lnSpc>
            </a:pPr>
            <a:endParaRPr lang="es-ES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LIBERTADES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b="1" dirty="0" smtClean="0"/>
              <a:t>La libertad de redistribuir copias para ayudar a su prójimo (</a:t>
            </a:r>
            <a:r>
              <a:rPr lang="es-ES" b="1" dirty="0" smtClean="0">
                <a:solidFill>
                  <a:srgbClr val="FF0000"/>
                </a:solidFill>
              </a:rPr>
              <a:t>libertad 2).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b="1" dirty="0" smtClean="0"/>
              <a:t>La libertad de distribuir copias de sus versiones modificadas a tercero </a:t>
            </a:r>
            <a:r>
              <a:rPr lang="es-ES" b="1" u="sng" dirty="0" smtClean="0"/>
              <a:t>(</a:t>
            </a:r>
            <a:r>
              <a:rPr lang="es-ES" b="1" dirty="0" smtClean="0">
                <a:solidFill>
                  <a:srgbClr val="FF0000"/>
                </a:solidFill>
              </a:rPr>
              <a:t>libertad 3)</a:t>
            </a:r>
            <a:r>
              <a:rPr lang="es-ES" b="1" u="sng" dirty="0" smtClean="0">
                <a:solidFill>
                  <a:srgbClr val="FF0000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es-ES" b="1" u="sng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s-ES" b="1" dirty="0" smtClean="0"/>
              <a:t>El acceso al código fuente es una condición necesaria para ello</a:t>
            </a:r>
            <a:endParaRPr lang="en-US" b="1" dirty="0" smtClean="0"/>
          </a:p>
          <a:p>
            <a:pPr algn="just"/>
            <a:endParaRPr lang="es-ES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dirty="0" smtClean="0"/>
              <a:t>OPEN OFFICE IMPRESS</a:t>
            </a:r>
            <a:endParaRPr lang="en-US" sz="3200" b="1" dirty="0" smtClean="0"/>
          </a:p>
        </p:txBody>
      </p:sp>
      <p:sp>
        <p:nvSpPr>
          <p:cNvPr id="26626" name="5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s-ES" sz="2400" dirty="0" smtClean="0"/>
          </a:p>
          <a:p>
            <a:pPr eaLnBrk="1" hangingPunct="1">
              <a:lnSpc>
                <a:spcPct val="80000"/>
              </a:lnSpc>
            </a:pPr>
            <a:r>
              <a:rPr lang="es-ES" b="1" dirty="0" smtClean="0"/>
              <a:t>Cree  una presentación con  más de tres  diapositivas  de las libertades.</a:t>
            </a:r>
          </a:p>
          <a:p>
            <a:pPr eaLnBrk="1" hangingPunct="1">
              <a:lnSpc>
                <a:spcPct val="80000"/>
              </a:lnSpc>
            </a:pPr>
            <a:endParaRPr lang="en-US" b="1" dirty="0" smtClean="0"/>
          </a:p>
          <a:p>
            <a:pPr eaLnBrk="1" hangingPunct="1">
              <a:lnSpc>
                <a:spcPct val="80000"/>
              </a:lnSpc>
            </a:pPr>
            <a:r>
              <a:rPr lang="es-ES" b="1" dirty="0" smtClean="0"/>
              <a:t>a)Inserte  la  imagen  del icono del software libre</a:t>
            </a:r>
          </a:p>
          <a:p>
            <a:pPr eaLnBrk="1" hangingPunct="1">
              <a:lnSpc>
                <a:spcPct val="80000"/>
              </a:lnSpc>
            </a:pPr>
            <a:endParaRPr lang="es-ES" b="1" dirty="0" smtClean="0"/>
          </a:p>
          <a:p>
            <a:pPr eaLnBrk="1" hangingPunct="1">
              <a:lnSpc>
                <a:spcPct val="80000"/>
              </a:lnSpc>
            </a:pPr>
            <a:r>
              <a:rPr lang="es-ES" b="1" dirty="0" smtClean="0"/>
              <a:t>b)  Edite un texto con las libertades. aplicando viñetas</a:t>
            </a:r>
          </a:p>
          <a:p>
            <a:pPr eaLnBrk="1" hangingPunct="1">
              <a:lnSpc>
                <a:spcPct val="80000"/>
              </a:lnSpc>
            </a:pPr>
            <a:endParaRPr lang="en-US" b="1" dirty="0" smtClean="0"/>
          </a:p>
          <a:p>
            <a:pPr eaLnBrk="1" hangingPunct="1">
              <a:lnSpc>
                <a:spcPct val="80000"/>
              </a:lnSpc>
            </a:pPr>
            <a:r>
              <a:rPr lang="es-ES" b="1" dirty="0" smtClean="0"/>
              <a:t>c) Aplique transición.</a:t>
            </a:r>
          </a:p>
          <a:p>
            <a:pPr eaLnBrk="1" hangingPunct="1">
              <a:lnSpc>
                <a:spcPct val="80000"/>
              </a:lnSpc>
              <a:buNone/>
            </a:pPr>
            <a:endParaRPr lang="es-ES" b="1" dirty="0" smtClean="0"/>
          </a:p>
          <a:p>
            <a:pPr eaLnBrk="1" hangingPunct="1">
              <a:lnSpc>
                <a:spcPct val="80000"/>
              </a:lnSpc>
            </a:pPr>
            <a:endParaRPr lang="en-US" b="1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dirty="0" smtClean="0"/>
              <a:t>OPENOFFICE  CALC</a:t>
            </a:r>
            <a:endParaRPr lang="en-US" sz="3200" b="1" dirty="0" smtClean="0"/>
          </a:p>
        </p:txBody>
      </p:sp>
      <p:sp>
        <p:nvSpPr>
          <p:cNvPr id="2867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ES" sz="3000" b="1" dirty="0" smtClean="0"/>
              <a:t> </a:t>
            </a:r>
            <a:r>
              <a:rPr lang="en-US" sz="3000" b="1" dirty="0" smtClean="0"/>
              <a:t>   </a:t>
            </a:r>
            <a:r>
              <a:rPr lang="es-ES" b="1" dirty="0" smtClean="0"/>
              <a:t>Localice en el  Anuario Estadístico 2020, el cuadro referente a las principales causas de muerte de 70 a 79 años de los años  2019 y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ES" b="1" baseline="30000" dirty="0" smtClean="0"/>
              <a:t>      </a:t>
            </a:r>
            <a:r>
              <a:rPr lang="es-ES" sz="4400" b="1" baseline="30000" dirty="0" smtClean="0"/>
              <a:t>2020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2800" b="1" dirty="0" smtClean="0"/>
              <a:t>a) Realice una tabla en OPEN OFFICE CAL.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2800" b="1" dirty="0" smtClean="0"/>
              <a:t>b) Confeccione un gráfico de barras, de uno de los años.  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2800" b="1" dirty="0" smtClean="0"/>
              <a:t>c) Guarde el documento en una carpeta llamada Fallecidos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2800" b="1" dirty="0" smtClean="0"/>
              <a:t>d) Comprima el documento.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endParaRPr lang="en-US" sz="28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dirty="0" smtClean="0"/>
              <a:t>OPEN OFFICE BASE</a:t>
            </a:r>
            <a:endParaRPr lang="en-US" sz="3200" b="1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a) Cree una base de datos  con 5 paciente con su  nombre, edad, sexo ,  profesión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 b)Complete </a:t>
            </a:r>
            <a:r>
              <a:rPr lang="es-ES" b="1" dirty="0"/>
              <a:t>un nuevo campo con los antecedentes  patológicos familiares (APF).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c) </a:t>
            </a:r>
            <a:r>
              <a:rPr lang="es-ES" b="1" dirty="0"/>
              <a:t>Cree </a:t>
            </a:r>
            <a:r>
              <a:rPr lang="es-ES" b="1" dirty="0" smtClean="0"/>
              <a:t>un formulario  con el asistente.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b="1" dirty="0" smtClean="0"/>
              <a:t>d) </a:t>
            </a:r>
            <a:r>
              <a:rPr lang="es-ES" b="1" dirty="0"/>
              <a:t>Elimine el registro del último paciente desde el formulario.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/>
              <a:t> 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800" b="1" dirty="0"/>
              <a:t> </a:t>
            </a:r>
            <a:endParaRPr lang="en-US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dirty="0" smtClean="0"/>
              <a:t>Le invitamos a llenar este Acróstico el cual hace referencia al  Software Libre</a:t>
            </a:r>
            <a:endParaRPr lang="en-US" sz="3200" b="1" dirty="0" smtClean="0"/>
          </a:p>
        </p:txBody>
      </p:sp>
      <p:sp>
        <p:nvSpPr>
          <p:cNvPr id="3174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1-Nombre del creador del núcleo de Linux.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2-Nombre de la  mascota de  sistema operativo LINUS.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3-Iniciales del  proyecto GPL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4-Procesador de texto de OpenOficce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5- Programa para hacer presentaciones con diapositivas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6- Distribución cubana de software libre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7-Sistema de explotación que pone en explotación la  computadora.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/>
              <a:t>8-Software no privativo.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endParaRPr lang="en-US" sz="24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Acróstico</a:t>
            </a:r>
            <a:endParaRPr lang="es-ES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dirty="0" smtClean="0"/>
              <a:t>Sopa de palabras</a:t>
            </a:r>
            <a:endParaRPr lang="en-US" sz="3200" b="1" dirty="0" smtClean="0"/>
          </a:p>
        </p:txBody>
      </p:sp>
      <p:sp>
        <p:nvSpPr>
          <p:cNvPr id="337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3600" b="1" dirty="0" smtClean="0"/>
              <a:t>En esta sopa de palabras  encontramos  las libertades del software libre, y posibilidades que nos brinda.</a:t>
            </a:r>
          </a:p>
          <a:p>
            <a:pPr eaLnBrk="1" hangingPunct="1"/>
            <a:endParaRPr lang="en-US" sz="3600" b="1" dirty="0" smtClean="0"/>
          </a:p>
          <a:p>
            <a:pPr eaLnBrk="1" hangingPunct="1"/>
            <a:r>
              <a:rPr lang="en-US" sz="3600" b="1" dirty="0" smtClean="0"/>
              <a:t>Usar, cambiar, estudiar, redistribuir, copiar, modificar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SOPA DE PALABRAS</a:t>
            </a:r>
            <a:endParaRPr lang="es-ES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dirty="0" smtClean="0"/>
              <a:t/>
            </a:r>
            <a:br>
              <a:rPr lang="es-ES" sz="4000" b="1" dirty="0" smtClean="0"/>
            </a:br>
            <a:r>
              <a:rPr lang="es-ES" sz="3200" b="1" dirty="0" smtClean="0"/>
              <a:t>CONCLUSIONES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Los </a:t>
            </a:r>
            <a:r>
              <a:rPr lang="en-US" b="1" dirty="0"/>
              <a:t>ejercicios propuestos en la multimedia  pretenden ampliar la motivación hacia la búsqueda de </a:t>
            </a:r>
            <a:r>
              <a:rPr lang="en-US" b="1" dirty="0" smtClean="0"/>
              <a:t>información , </a:t>
            </a:r>
            <a:r>
              <a:rPr lang="en-US" b="1" dirty="0"/>
              <a:t>tecnologías, cultura, valores,  y de esta manera colaborar con la migración y que sirva de apoyo a la docencia de pregrado , posgrado y a los usuarios interesados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 rot="-925330">
            <a:off x="2124075" y="2133600"/>
            <a:ext cx="5238750" cy="1438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2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9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MUCHAS GRACIAS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3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  <p:bldP spid="358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INTRODUCCIÓN</a:t>
            </a:r>
            <a:r>
              <a:rPr lang="en-US" b="1" dirty="0" smtClean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Nuestra institución como parte del proceso de migración al Software Libre  tiene la misión  de capacitar  a los profesionales en las tecnologías de la información y las comunicaciones basadas en el software libre . Es necesario entrenar al  estudiante en el uso y habilidades  que le permita desarrollar el trabajo  a través del paquete de ofimática de libre distribution </a:t>
            </a:r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50661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57922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598078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72054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61485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97195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8599543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477284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023848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0285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smtClean="0"/>
              <a:t>¿</a:t>
            </a:r>
            <a:r>
              <a:rPr lang="es-ES" sz="3200" b="1" smtClean="0"/>
              <a:t>QUÉ ES UN PAQUETE DE OPENOFFICE.ORG </a:t>
            </a:r>
            <a:r>
              <a:rPr lang="es-ES" sz="3200" smtClean="0"/>
              <a:t>?</a:t>
            </a:r>
            <a:endParaRPr lang="en-US" sz="3200" smtClean="0"/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s-ES" sz="3600" b="1" dirty="0" smtClean="0"/>
              <a:t>  OpenOffice.org- Es  un sistema  de grandes dimensiones  similares   a  Windows. La suite está formada por sistemas: Writer, Calc, Impress, Base y Draw.</a:t>
            </a:r>
          </a:p>
          <a:p>
            <a:pPr algn="just" eaLnBrk="1" hangingPunct="1">
              <a:buFont typeface="Arial" charset="0"/>
              <a:buNone/>
            </a:pPr>
            <a:r>
              <a:rPr lang="es-ES" sz="3600" b="1" dirty="0" smtClean="0"/>
              <a:t>   Se  puede ejecutar sobre Windows lo que permite que los usuarios de Windows lo puedan usar.</a:t>
            </a:r>
            <a:endParaRPr lang="es-ES" sz="36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140697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512462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53262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755677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479818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1273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smtClean="0"/>
              <a:t>¿QUÉ ES  UNA MULTIMEDIA </a:t>
            </a:r>
            <a:r>
              <a:rPr lang="es-ES" sz="3200" smtClean="0"/>
              <a:t>?</a:t>
            </a:r>
            <a:endParaRPr lang="en-US" sz="3200" smtClean="0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sz="3600" b="1" dirty="0" smtClean="0"/>
              <a:t>Se  utiliza para referirse a cualquier objeto o sistema que utiliza múltiples medios de expresión físicos o digitales para presentar o comunicar información. De allí la expresión multimedios. Los medios pueden ser variados, desde </a:t>
            </a:r>
            <a:r>
              <a:rPr lang="es-ES" sz="3600" b="1" u="sng" dirty="0" smtClean="0">
                <a:hlinkClick r:id="rId2" tooltip="Texto"/>
              </a:rPr>
              <a:t>texto</a:t>
            </a:r>
            <a:r>
              <a:rPr lang="es-ES" sz="3600" b="1" dirty="0" smtClean="0"/>
              <a:t> e </a:t>
            </a:r>
            <a:r>
              <a:rPr lang="es-ES" sz="3600" b="1" u="sng" dirty="0" smtClean="0">
                <a:hlinkClick r:id="rId3" tooltip="Imagen"/>
              </a:rPr>
              <a:t>imágenes</a:t>
            </a:r>
            <a:r>
              <a:rPr lang="es-ES" sz="3600" b="1" dirty="0" smtClean="0"/>
              <a:t>, hasta </a:t>
            </a:r>
            <a:r>
              <a:rPr lang="es-ES" sz="3600" b="1" u="sng" dirty="0" smtClean="0">
                <a:hlinkClick r:id="rId4" tooltip="Animación"/>
              </a:rPr>
              <a:t>animación</a:t>
            </a:r>
            <a:r>
              <a:rPr lang="es-ES" sz="3600" b="1" dirty="0" smtClean="0"/>
              <a:t>, </a:t>
            </a:r>
            <a:r>
              <a:rPr lang="es-ES" sz="3600" b="1" u="sng" dirty="0" smtClean="0">
                <a:hlinkClick r:id="rId5" tooltip="Sonido"/>
              </a:rPr>
              <a:t>sonido</a:t>
            </a:r>
            <a:r>
              <a:rPr lang="es-ES" sz="3600" b="1" dirty="0" smtClean="0"/>
              <a:t>, </a:t>
            </a:r>
            <a:r>
              <a:rPr lang="es-ES" sz="3600" b="1" u="sng" dirty="0" smtClean="0">
                <a:hlinkClick r:id="rId6" tooltip="Video"/>
              </a:rPr>
              <a:t>video</a:t>
            </a:r>
            <a:r>
              <a:rPr lang="es-ES" sz="3600" b="1" dirty="0" smtClean="0"/>
              <a:t>, etc.</a:t>
            </a:r>
            <a:endParaRPr lang="en-US" sz="3600" b="1" dirty="0" smtClean="0"/>
          </a:p>
          <a:p>
            <a:pPr algn="just" eaLnBrk="1" hangingPunct="1"/>
            <a:endParaRPr lang="en-US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dirty="0" smtClean="0"/>
              <a:t>OBJETIVO</a:t>
            </a:r>
            <a:endParaRPr lang="en-US" b="1" dirty="0" smtClean="0"/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None/>
            </a:pPr>
            <a:r>
              <a:rPr lang="es-ES" b="1" dirty="0" smtClean="0"/>
              <a:t>    </a:t>
            </a:r>
            <a:r>
              <a:rPr lang="es-ES" sz="4000" b="1" dirty="0" smtClean="0"/>
              <a:t>Crear  una multimedia  como material de apoyo a la docencia con  el paquete de Open Office Org. Facultad de ciencias Enrique Cabrera 2022.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/>
            </a:r>
            <a:br>
              <a:rPr lang="es-ES" sz="4000" b="1" smtClean="0"/>
            </a:br>
            <a:r>
              <a:rPr lang="es-ES" sz="3200" b="1" smtClean="0"/>
              <a:t>MÉTODOS USADOS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94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3600" b="1" dirty="0" smtClean="0"/>
              <a:t>Revisión bibliográfica sobre software Libre de diferentes autores.</a:t>
            </a:r>
            <a:endParaRPr lang="en-US" sz="3600" b="1" dirty="0" smtClean="0"/>
          </a:p>
          <a:p>
            <a:pPr eaLnBrk="1" hangingPunct="1">
              <a:buNone/>
            </a:pPr>
            <a:r>
              <a:rPr lang="es-ES" sz="3600" b="1" dirty="0" smtClean="0"/>
              <a:t> </a:t>
            </a:r>
          </a:p>
          <a:p>
            <a:pPr eaLnBrk="1" hangingPunct="1"/>
            <a:r>
              <a:rPr lang="es-ES" sz="3600" b="1" dirty="0" smtClean="0"/>
              <a:t>Elaboración de Ejercicios de la multimedia  están conformados por los programas Writer, Calc, Impress,  y Base 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3200" b="1" dirty="0" smtClean="0"/>
              <a:t>EJERCICIO EN OPEN OFFICE WRITER</a:t>
            </a:r>
            <a:endParaRPr lang="en-US" sz="3200" b="1" dirty="0" smtClean="0"/>
          </a:p>
        </p:txBody>
      </p:sp>
      <p:sp>
        <p:nvSpPr>
          <p:cNvPr id="2048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sz="2800" b="1" dirty="0" smtClean="0"/>
              <a:t>LEA EL SIGUIENTE TEXTO</a:t>
            </a:r>
          </a:p>
          <a:p>
            <a:pPr algn="just" eaLnBrk="1" hangingPunct="1">
              <a:buNone/>
            </a:pPr>
            <a:r>
              <a:rPr lang="es-ES" b="1" dirty="0" smtClean="0"/>
              <a:t>   Software libre» significa que el software respeta la libertad de los usuarios y la comunidad. En términos generales, los usuarios tienen la libertad de copiar, distribuir, estudiar, modificar y mejorar el software. Con estas libertades, los usuarios (tanto individualmente como en forma colectiva) controlan el programa y lo que hace.</a:t>
            </a:r>
            <a:endParaRPr lang="en-US" b="1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s-ES" sz="3200" b="1" dirty="0" smtClean="0"/>
              <a:t>EDITE EL TEXTO CON LAS SIGUIENTES INSTRUCCIONES.</a:t>
            </a:r>
            <a:endParaRPr lang="en-US" sz="3200" b="1" dirty="0" smtClean="0"/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sz="2800" dirty="0" smtClean="0"/>
          </a:p>
          <a:p>
            <a:pPr eaLnBrk="1" hangingPunct="1"/>
            <a:r>
              <a:rPr lang="es-ES" sz="2800" b="1" dirty="0" smtClean="0"/>
              <a:t>a) </a:t>
            </a:r>
            <a:r>
              <a:rPr lang="es-ES" b="1" dirty="0" smtClean="0"/>
              <a:t>Fuente: Calibrí 12, Negrita, fondo turquesa          claro justificado.</a:t>
            </a:r>
          </a:p>
          <a:p>
            <a:pPr eaLnBrk="1" hangingPunct="1"/>
            <a:endParaRPr lang="en-US" sz="2800" b="1" dirty="0" smtClean="0"/>
          </a:p>
          <a:p>
            <a:pPr eaLnBrk="1" hangingPunct="1"/>
            <a:r>
              <a:rPr lang="en-US" b="1" dirty="0" smtClean="0"/>
              <a:t>b) Interlineado doble  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dirty="0" smtClean="0"/>
              <a:t>LEA EL SIGUIENTE TEXTO DE LAS LIBERTADES DEL SOFTWARE LIBRE</a:t>
            </a:r>
            <a:endParaRPr lang="en-US" sz="3200" b="1" dirty="0" smtClean="0"/>
          </a:p>
        </p:txBody>
      </p:sp>
      <p:sp>
        <p:nvSpPr>
          <p:cNvPr id="24578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b="1" dirty="0" smtClean="0"/>
              <a:t>Las libertades del software Libre son: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b="1" dirty="0" smtClean="0"/>
              <a:t>Libertad de ejecutar el programa para cualquier propósito </a:t>
            </a:r>
            <a:r>
              <a:rPr lang="es-ES" b="1" u="sng" dirty="0" smtClean="0"/>
              <a:t>(</a:t>
            </a:r>
            <a:r>
              <a:rPr lang="es-ES" b="1" u="sng" dirty="0" smtClean="0">
                <a:solidFill>
                  <a:srgbClr val="FF0000"/>
                </a:solidFill>
              </a:rPr>
              <a:t>libertad 0).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b="1" dirty="0" smtClean="0"/>
              <a:t>La libertad de estudiar cómo funciona el programa, y cambiarlo para que haga lo que usted quiera (</a:t>
            </a:r>
            <a:r>
              <a:rPr lang="es-ES" b="1" dirty="0" smtClean="0">
                <a:solidFill>
                  <a:srgbClr val="FF0000"/>
                </a:solidFill>
              </a:rPr>
              <a:t>libertad 1). </a:t>
            </a:r>
            <a:r>
              <a:rPr lang="es-ES" b="1" dirty="0" smtClean="0"/>
              <a:t>El acceso al código fuente es una condición necesaria para ello.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703</Words>
  <Application>Microsoft Office PowerPoint</Application>
  <PresentationFormat>Presentación en pantalla (4:3)</PresentationFormat>
  <Paragraphs>80</Paragraphs>
  <Slides>35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9" baseType="lpstr">
      <vt:lpstr>Arial</vt:lpstr>
      <vt:lpstr>Arial Black</vt:lpstr>
      <vt:lpstr>Calibri</vt:lpstr>
      <vt:lpstr>Tema de Office</vt:lpstr>
      <vt:lpstr>MATERIAL DE APOYO A LA DOCENCIA CON  EL PAQUETE DE OPEN OFFICE ORG.  FACULTAD DE CIENCIAS ENRIQUE CABRERA 2022 </vt:lpstr>
      <vt:lpstr>INTRODUCCIÓN </vt:lpstr>
      <vt:lpstr>¿QUÉ ES UN PAQUETE DE OPENOFFICE.ORG ?</vt:lpstr>
      <vt:lpstr>¿QUÉ ES  UNA MULTIMEDIA ?</vt:lpstr>
      <vt:lpstr>OBJETIVO</vt:lpstr>
      <vt:lpstr> MÉTODOS USADOS </vt:lpstr>
      <vt:lpstr>EJERCICIO EN OPEN OFFICE WRITER</vt:lpstr>
      <vt:lpstr>EDITE EL TEXTO CON LAS SIGUIENTES INSTRUCCIONES.</vt:lpstr>
      <vt:lpstr>LEA EL SIGUIENTE TEXTO DE LAS LIBERTADES DEL SOFTWARE LIBRE</vt:lpstr>
      <vt:lpstr>LIBERTADES</vt:lpstr>
      <vt:lpstr>OPEN OFFICE IMPRESS</vt:lpstr>
      <vt:lpstr>OPENOFFICE  CALC</vt:lpstr>
      <vt:lpstr>OPEN OFFICE BASE</vt:lpstr>
      <vt:lpstr>Le invitamos a llenar este Acróstico el cual hace referencia al  Software Libre</vt:lpstr>
      <vt:lpstr>Acróstico</vt:lpstr>
      <vt:lpstr>Sopa de palabras</vt:lpstr>
      <vt:lpstr>SOPA DE PALABRAS</vt:lpstr>
      <vt:lpstr> CONCLUSIONES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 A LA DOCENCIA EN EL PAQUETE DE OPENOFFICE ORG. FACULTAD ENRIQUE CABRERA 2013-2014 </dc:title>
  <dc:creator>Caridad</dc:creator>
  <cp:lastModifiedBy>Caridad</cp:lastModifiedBy>
  <cp:revision>73</cp:revision>
  <dcterms:created xsi:type="dcterms:W3CDTF">2014-02-12T18:31:24Z</dcterms:created>
  <dcterms:modified xsi:type="dcterms:W3CDTF">2022-03-11T21:22:40Z</dcterms:modified>
</cp:coreProperties>
</file>