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tableStyles" Target="tableStyles.xml"/><Relationship Id="rId30" Type="http://schemas.openxmlformats.org/officeDocument/2006/relationships/presProps" Target="presProps.xml"/><Relationship Id="rId3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77" name=""/>
        <p:cNvGrpSpPr/>
        <p:nvPr/>
      </p:nvGrpSpPr>
      <p:grpSpPr>
        <a:xfrm>
          <a:off x="0" y="0"/>
          <a:ext cx="0" cy="0"/>
          <a:chOff x="0" y="0"/>
          <a:chExt cx="0" cy="0"/>
        </a:xfrm>
      </p:grpSpPr>
      <p:sp>
        <p:nvSpPr>
          <p:cNvPr id="1048692"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93"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94"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95"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6"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7"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590" name=""/>
          <p:cNvSpPr>
            <a:spLocks noGrp="1"/>
          </p:cNvSpPr>
          <p:nvPr>
            <p:ph type="body"/>
          </p:nvPr>
        </p:nvSpPr>
        <p:spPr/>
        <p:txBody>
          <a:bodyPr/>
          <a:p>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9"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altLang="zh-CN" lang="en-US" smtClean="0"/>
              <a:t>Click to edit Master title style</a:t>
            </a:r>
            <a:endParaRPr dirty="0" lang="en-US"/>
          </a:p>
        </p:txBody>
      </p:sp>
      <p:sp>
        <p:nvSpPr>
          <p:cNvPr id="1048582"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dirty="0" lang="en-US"/>
          </a:p>
        </p:txBody>
      </p:sp>
      <p:sp>
        <p:nvSpPr>
          <p:cNvPr id="1048583"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584" name="Footer Placeholder 4"/>
          <p:cNvSpPr>
            <a:spLocks noGrp="1"/>
          </p:cNvSpPr>
          <p:nvPr>
            <p:ph type="ftr" sz="quarter" idx="11"/>
          </p:nvPr>
        </p:nvSpPr>
        <p:spPr/>
        <p:txBody>
          <a:bodyPr/>
          <a:p>
            <a:endParaRPr altLang="en-US" lang="zh-CN"/>
          </a:p>
        </p:txBody>
      </p:sp>
      <p:sp>
        <p:nvSpPr>
          <p:cNvPr id="1048585"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5" name=""/>
        <p:cNvGrpSpPr/>
        <p:nvPr/>
      </p:nvGrpSpPr>
      <p:grpSpPr>
        <a:xfrm>
          <a:off x="0" y="0"/>
          <a:ext cx="0" cy="0"/>
          <a:chOff x="0" y="0"/>
          <a:chExt cx="0" cy="0"/>
        </a:xfrm>
      </p:grpSpPr>
      <p:sp>
        <p:nvSpPr>
          <p:cNvPr id="1048681" name="Title 1"/>
          <p:cNvSpPr>
            <a:spLocks noGrp="1"/>
          </p:cNvSpPr>
          <p:nvPr>
            <p:ph type="title"/>
          </p:nvPr>
        </p:nvSpPr>
        <p:spPr/>
        <p:txBody>
          <a:bodyPr/>
          <a:p>
            <a:r>
              <a:rPr altLang="zh-CN" lang="en-US" smtClean="0"/>
              <a:t>Click to edit Master title style</a:t>
            </a:r>
            <a:endParaRPr dirty="0" lang="en-US"/>
          </a:p>
        </p:txBody>
      </p:sp>
      <p:sp>
        <p:nvSpPr>
          <p:cNvPr id="1048682"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83"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84" name="Footer Placeholder 4"/>
          <p:cNvSpPr>
            <a:spLocks noGrp="1"/>
          </p:cNvSpPr>
          <p:nvPr>
            <p:ph type="ftr" sz="quarter" idx="11"/>
          </p:nvPr>
        </p:nvSpPr>
        <p:spPr/>
        <p:txBody>
          <a:bodyPr/>
          <a:p>
            <a:endParaRPr altLang="en-US" lang="zh-CN"/>
          </a:p>
        </p:txBody>
      </p:sp>
      <p:sp>
        <p:nvSpPr>
          <p:cNvPr id="1048685"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1" name=""/>
        <p:cNvGrpSpPr/>
        <p:nvPr/>
      </p:nvGrpSpPr>
      <p:grpSpPr>
        <a:xfrm>
          <a:off x="0" y="0"/>
          <a:ext cx="0" cy="0"/>
          <a:chOff x="0" y="0"/>
          <a:chExt cx="0" cy="0"/>
        </a:xfrm>
      </p:grpSpPr>
      <p:sp>
        <p:nvSpPr>
          <p:cNvPr id="1048662"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dirty="0" lang="en-US"/>
          </a:p>
        </p:txBody>
      </p:sp>
      <p:sp>
        <p:nvSpPr>
          <p:cNvPr id="1048663"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64"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65" name="Footer Placeholder 4"/>
          <p:cNvSpPr>
            <a:spLocks noGrp="1"/>
          </p:cNvSpPr>
          <p:nvPr>
            <p:ph type="ftr" sz="quarter" idx="11"/>
          </p:nvPr>
        </p:nvSpPr>
        <p:spPr/>
        <p:txBody>
          <a:bodyPr/>
          <a:p>
            <a:endParaRPr altLang="en-US" lang="zh-CN"/>
          </a:p>
        </p:txBody>
      </p:sp>
      <p:sp>
        <p:nvSpPr>
          <p:cNvPr id="1048666"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3" name=""/>
        <p:cNvGrpSpPr/>
        <p:nvPr/>
      </p:nvGrpSpPr>
      <p:grpSpPr>
        <a:xfrm>
          <a:off x="0" y="0"/>
          <a:ext cx="0" cy="0"/>
          <a:chOff x="0" y="0"/>
          <a:chExt cx="0" cy="0"/>
        </a:xfrm>
      </p:grpSpPr>
      <p:sp>
        <p:nvSpPr>
          <p:cNvPr id="1048591" name="Title 1"/>
          <p:cNvSpPr>
            <a:spLocks noGrp="1"/>
          </p:cNvSpPr>
          <p:nvPr>
            <p:ph type="title"/>
          </p:nvPr>
        </p:nvSpPr>
        <p:spPr/>
        <p:txBody>
          <a:bodyPr/>
          <a:p>
            <a:r>
              <a:rPr altLang="zh-CN" lang="en-US" smtClean="0"/>
              <a:t>Click to edit Master title style</a:t>
            </a:r>
            <a:endParaRPr dirty="0" lang="en-US"/>
          </a:p>
        </p:txBody>
      </p:sp>
      <p:sp>
        <p:nvSpPr>
          <p:cNvPr id="1048592"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93"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594" name="Footer Placeholder 4"/>
          <p:cNvSpPr>
            <a:spLocks noGrp="1"/>
          </p:cNvSpPr>
          <p:nvPr>
            <p:ph type="ftr" sz="quarter" idx="11"/>
          </p:nvPr>
        </p:nvSpPr>
        <p:spPr/>
        <p:txBody>
          <a:bodyPr/>
          <a:p>
            <a:endParaRPr altLang="en-US" lang="zh-CN"/>
          </a:p>
        </p:txBody>
      </p:sp>
      <p:sp>
        <p:nvSpPr>
          <p:cNvPr id="1048595"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74" name=""/>
        <p:cNvGrpSpPr/>
        <p:nvPr/>
      </p:nvGrpSpPr>
      <p:grpSpPr>
        <a:xfrm>
          <a:off x="0" y="0"/>
          <a:ext cx="0" cy="0"/>
          <a:chOff x="0" y="0"/>
          <a:chExt cx="0" cy="0"/>
        </a:xfrm>
      </p:grpSpPr>
      <p:sp>
        <p:nvSpPr>
          <p:cNvPr id="1048676" name="Title 1"/>
          <p:cNvSpPr>
            <a:spLocks noGrp="1"/>
          </p:cNvSpPr>
          <p:nvPr>
            <p:ph type="title"/>
          </p:nvPr>
        </p:nvSpPr>
        <p:spPr>
          <a:xfrm>
            <a:off x="623888" y="1709739"/>
            <a:ext cx="7886700" cy="2852737"/>
          </a:xfrm>
        </p:spPr>
        <p:txBody>
          <a:bodyPr anchor="b"/>
          <a:lstStyle>
            <a:lvl1pPr>
              <a:defRPr sz="6000"/>
            </a:lvl1pPr>
          </a:lstStyle>
          <a:p>
            <a:r>
              <a:rPr altLang="zh-CN" lang="en-US" smtClean="0"/>
              <a:t>Click to edit Master title style</a:t>
            </a:r>
            <a:endParaRPr dirty="0" lang="en-US"/>
          </a:p>
        </p:txBody>
      </p:sp>
      <p:sp>
        <p:nvSpPr>
          <p:cNvPr id="1048677"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zh-CN" lang="en-US" smtClean="0"/>
              <a:t>Click to edit Master text styles</a:t>
            </a:r>
          </a:p>
        </p:txBody>
      </p:sp>
      <p:sp>
        <p:nvSpPr>
          <p:cNvPr id="1048678"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79" name="Footer Placeholder 4"/>
          <p:cNvSpPr>
            <a:spLocks noGrp="1"/>
          </p:cNvSpPr>
          <p:nvPr>
            <p:ph type="ftr" sz="quarter" idx="11"/>
          </p:nvPr>
        </p:nvSpPr>
        <p:spPr/>
        <p:txBody>
          <a:bodyPr/>
          <a:p>
            <a:endParaRPr altLang="en-US" lang="zh-CN"/>
          </a:p>
        </p:txBody>
      </p:sp>
      <p:sp>
        <p:nvSpPr>
          <p:cNvPr id="1048680"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8" name=""/>
        <p:cNvGrpSpPr/>
        <p:nvPr/>
      </p:nvGrpSpPr>
      <p:grpSpPr>
        <a:xfrm>
          <a:off x="0" y="0"/>
          <a:ext cx="0" cy="0"/>
          <a:chOff x="0" y="0"/>
          <a:chExt cx="0" cy="0"/>
        </a:xfrm>
      </p:grpSpPr>
      <p:sp>
        <p:nvSpPr>
          <p:cNvPr id="1048644" name="Title 1"/>
          <p:cNvSpPr>
            <a:spLocks noGrp="1"/>
          </p:cNvSpPr>
          <p:nvPr>
            <p:ph type="title"/>
          </p:nvPr>
        </p:nvSpPr>
        <p:spPr/>
        <p:txBody>
          <a:bodyPr/>
          <a:p>
            <a:r>
              <a:rPr altLang="zh-CN" lang="en-US" smtClean="0"/>
              <a:t>Click to edit Master title style</a:t>
            </a:r>
            <a:endParaRPr dirty="0" lang="en-US"/>
          </a:p>
        </p:txBody>
      </p:sp>
      <p:sp>
        <p:nvSpPr>
          <p:cNvPr id="1048645"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46"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47"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48" name="Footer Placeholder 5"/>
          <p:cNvSpPr>
            <a:spLocks noGrp="1"/>
          </p:cNvSpPr>
          <p:nvPr>
            <p:ph type="ftr" sz="quarter" idx="11"/>
          </p:nvPr>
        </p:nvSpPr>
        <p:spPr/>
        <p:txBody>
          <a:bodyPr/>
          <a:p>
            <a:endParaRPr altLang="en-US" lang="zh-CN"/>
          </a:p>
        </p:txBody>
      </p:sp>
      <p:sp>
        <p:nvSpPr>
          <p:cNvPr id="1048649"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9" name=""/>
        <p:cNvGrpSpPr/>
        <p:nvPr/>
      </p:nvGrpSpPr>
      <p:grpSpPr>
        <a:xfrm>
          <a:off x="0" y="0"/>
          <a:ext cx="0" cy="0"/>
          <a:chOff x="0" y="0"/>
          <a:chExt cx="0" cy="0"/>
        </a:xfrm>
      </p:grpSpPr>
      <p:sp>
        <p:nvSpPr>
          <p:cNvPr id="1048650" name="Title 1"/>
          <p:cNvSpPr>
            <a:spLocks noGrp="1"/>
          </p:cNvSpPr>
          <p:nvPr>
            <p:ph type="title"/>
          </p:nvPr>
        </p:nvSpPr>
        <p:spPr>
          <a:xfrm>
            <a:off x="629841" y="365126"/>
            <a:ext cx="7886700" cy="1325563"/>
          </a:xfrm>
        </p:spPr>
        <p:txBody>
          <a:bodyPr/>
          <a:p>
            <a:r>
              <a:rPr altLang="zh-CN" lang="en-US" smtClean="0"/>
              <a:t>Click to edit Master title style</a:t>
            </a:r>
            <a:endParaRPr dirty="0" lang="en-US"/>
          </a:p>
        </p:txBody>
      </p:sp>
      <p:sp>
        <p:nvSpPr>
          <p:cNvPr id="1048651"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52" name="Content Placeholder 3"/>
          <p:cNvSpPr>
            <a:spLocks noGrp="1"/>
          </p:cNvSpPr>
          <p:nvPr>
            <p:ph sz="half" idx="2"/>
          </p:nvPr>
        </p:nvSpPr>
        <p:spPr>
          <a:xfrm>
            <a:off x="629842"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53"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54"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55" name="Date Placeholder 6"/>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56" name="Footer Placeholder 7"/>
          <p:cNvSpPr>
            <a:spLocks noGrp="1"/>
          </p:cNvSpPr>
          <p:nvPr>
            <p:ph type="ftr" sz="quarter" idx="11"/>
          </p:nvPr>
        </p:nvSpPr>
        <p:spPr/>
        <p:txBody>
          <a:bodyPr/>
          <a:p>
            <a:endParaRPr altLang="en-US" lang="zh-CN"/>
          </a:p>
        </p:txBody>
      </p:sp>
      <p:sp>
        <p:nvSpPr>
          <p:cNvPr id="1048657" name="Slide Number Placeholder 8"/>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0" name=""/>
        <p:cNvGrpSpPr/>
        <p:nvPr/>
      </p:nvGrpSpPr>
      <p:grpSpPr>
        <a:xfrm>
          <a:off x="0" y="0"/>
          <a:ext cx="0" cy="0"/>
          <a:chOff x="0" y="0"/>
          <a:chExt cx="0" cy="0"/>
        </a:xfrm>
      </p:grpSpPr>
      <p:sp>
        <p:nvSpPr>
          <p:cNvPr id="1048658" name="Title 1"/>
          <p:cNvSpPr>
            <a:spLocks noGrp="1"/>
          </p:cNvSpPr>
          <p:nvPr>
            <p:ph type="title"/>
          </p:nvPr>
        </p:nvSpPr>
        <p:spPr/>
        <p:txBody>
          <a:bodyPr/>
          <a:p>
            <a:r>
              <a:rPr altLang="zh-CN" lang="en-US" smtClean="0"/>
              <a:t>Click to edit Master title style</a:t>
            </a:r>
            <a:endParaRPr dirty="0" lang="en-US"/>
          </a:p>
        </p:txBody>
      </p:sp>
      <p:sp>
        <p:nvSpPr>
          <p:cNvPr id="1048659" name="Date Placeholder 2"/>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60" name="Footer Placeholder 3"/>
          <p:cNvSpPr>
            <a:spLocks noGrp="1"/>
          </p:cNvSpPr>
          <p:nvPr>
            <p:ph type="ftr" sz="quarter" idx="11"/>
          </p:nvPr>
        </p:nvSpPr>
        <p:spPr/>
        <p:txBody>
          <a:bodyPr/>
          <a:p>
            <a:endParaRPr altLang="en-US" lang="zh-CN"/>
          </a:p>
        </p:txBody>
      </p:sp>
      <p:sp>
        <p:nvSpPr>
          <p:cNvPr id="1048661" name="Slide Number Placeholder 4"/>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72" name=""/>
        <p:cNvGrpSpPr/>
        <p:nvPr/>
      </p:nvGrpSpPr>
      <p:grpSpPr>
        <a:xfrm>
          <a:off x="0" y="0"/>
          <a:ext cx="0" cy="0"/>
          <a:chOff x="0" y="0"/>
          <a:chExt cx="0" cy="0"/>
        </a:xfrm>
      </p:grpSpPr>
      <p:sp>
        <p:nvSpPr>
          <p:cNvPr id="1048667" name="Date Placeholder 1"/>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68" name="Footer Placeholder 2"/>
          <p:cNvSpPr>
            <a:spLocks noGrp="1"/>
          </p:cNvSpPr>
          <p:nvPr>
            <p:ph type="ftr" sz="quarter" idx="11"/>
          </p:nvPr>
        </p:nvSpPr>
        <p:spPr/>
        <p:txBody>
          <a:bodyPr/>
          <a:p>
            <a:endParaRPr altLang="en-US" lang="zh-CN"/>
          </a:p>
        </p:txBody>
      </p:sp>
      <p:sp>
        <p:nvSpPr>
          <p:cNvPr id="1048669" name="Slide Number Placeholder 3"/>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6" name=""/>
        <p:cNvGrpSpPr/>
        <p:nvPr/>
      </p:nvGrpSpPr>
      <p:grpSpPr>
        <a:xfrm>
          <a:off x="0" y="0"/>
          <a:ext cx="0" cy="0"/>
          <a:chOff x="0" y="0"/>
          <a:chExt cx="0" cy="0"/>
        </a:xfrm>
      </p:grpSpPr>
      <p:sp>
        <p:nvSpPr>
          <p:cNvPr id="1048686"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87"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88"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89"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90" name="Footer Placeholder 5"/>
          <p:cNvSpPr>
            <a:spLocks noGrp="1"/>
          </p:cNvSpPr>
          <p:nvPr>
            <p:ph type="ftr" sz="quarter" idx="11"/>
          </p:nvPr>
        </p:nvSpPr>
        <p:spPr/>
        <p:txBody>
          <a:bodyPr/>
          <a:p>
            <a:endParaRPr altLang="en-US" lang="zh-CN"/>
          </a:p>
        </p:txBody>
      </p:sp>
      <p:sp>
        <p:nvSpPr>
          <p:cNvPr id="1048691"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3" name=""/>
        <p:cNvGrpSpPr/>
        <p:nvPr/>
      </p:nvGrpSpPr>
      <p:grpSpPr>
        <a:xfrm>
          <a:off x="0" y="0"/>
          <a:ext cx="0" cy="0"/>
          <a:chOff x="0" y="0"/>
          <a:chExt cx="0" cy="0"/>
        </a:xfrm>
      </p:grpSpPr>
      <p:sp>
        <p:nvSpPr>
          <p:cNvPr id="1048670"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71"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zh-CN" lang="en-US" smtClean="0"/>
              <a:t>Click icon to add picture</a:t>
            </a:r>
            <a:endParaRPr dirty="0" lang="en-US"/>
          </a:p>
        </p:txBody>
      </p:sp>
      <p:sp>
        <p:nvSpPr>
          <p:cNvPr id="1048672"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73"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74" name="Footer Placeholder 5"/>
          <p:cNvSpPr>
            <a:spLocks noGrp="1"/>
          </p:cNvSpPr>
          <p:nvPr>
            <p:ph type="ftr" sz="quarter" idx="11"/>
          </p:nvPr>
        </p:nvSpPr>
        <p:spPr/>
        <p:txBody>
          <a:bodyPr/>
          <a:p>
            <a:endParaRPr altLang="en-US" lang="zh-CN"/>
          </a:p>
        </p:txBody>
      </p:sp>
      <p:sp>
        <p:nvSpPr>
          <p:cNvPr id="1048675"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7"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zh-CN" lang="en-US" smtClean="0"/>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70BC1078-46ED-40F9-8930-935BAD7C2B02}" type="datetimeFigureOut">
              <a:rPr altLang="en-US" lang="zh-CN" smtClean="0"/>
            </a:fld>
            <a:endParaRPr altLang="en-US" lang="zh-CN"/>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D5B52ADC-5BFA-4FBD-BEE2-16096B7F4166}"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86" name="Title 1"/>
          <p:cNvSpPr>
            <a:spLocks noGrp="1"/>
          </p:cNvSpPr>
          <p:nvPr>
            <p:ph type="ctrTitle"/>
          </p:nvPr>
        </p:nvSpPr>
        <p:spPr>
          <a:xfrm>
            <a:off x="349419" y="266841"/>
            <a:ext cx="8095793" cy="3243122"/>
          </a:xfrm>
        </p:spPr>
        <p:txBody>
          <a:bodyPr>
            <a:normAutofit fontScale="90000"/>
          </a:bodyPr>
          <a:p>
            <a:r>
              <a:rPr altLang="zh-CN" lang="en-US"/>
              <a:t>
Facult</a:t>
            </a:r>
            <a:r>
              <a:rPr altLang="zh-CN" lang="en-US"/>
              <a:t>ad</a:t>
            </a:r>
            <a:r>
              <a:rPr altLang="zh-CN" lang="en-US"/>
              <a:t> </a:t>
            </a:r>
            <a:r>
              <a:rPr altLang="zh-CN" lang="en-US"/>
              <a:t>de</a:t>
            </a:r>
            <a:r>
              <a:rPr altLang="zh-CN" lang="en-US"/>
              <a:t> </a:t>
            </a:r>
            <a:r>
              <a:rPr altLang="zh-CN" lang="en-US"/>
              <a:t>Ciencias</a:t>
            </a:r>
            <a:r>
              <a:rPr altLang="zh-CN" lang="en-US"/>
              <a:t> </a:t>
            </a:r>
            <a:r>
              <a:rPr altLang="zh-CN" lang="en-US"/>
              <a:t>Médicas</a:t>
            </a:r>
            <a:r>
              <a:rPr altLang="zh-CN" lang="en-US"/>
              <a:t> </a:t>
            </a:r>
            <a:r>
              <a:rPr altLang="zh-CN" lang="en-US"/>
              <a:t>Artemisa</a:t>
            </a:r>
            <a:endParaRPr altLang="zh-CN" lang="en-US"/>
          </a:p>
        </p:txBody>
      </p:sp>
      <p:sp>
        <p:nvSpPr>
          <p:cNvPr id="1048587" name="Subtitle 2"/>
          <p:cNvSpPr>
            <a:spLocks noGrp="1"/>
          </p:cNvSpPr>
          <p:nvPr>
            <p:ph type="subTitle" idx="1"/>
          </p:nvPr>
        </p:nvSpPr>
        <p:spPr>
          <a:xfrm>
            <a:off x="696970" y="3548718"/>
            <a:ext cx="8152145" cy="3038946"/>
          </a:xfrm>
        </p:spPr>
        <p:txBody>
          <a:bodyPr>
            <a:normAutofit fontScale="94792" lnSpcReduction="20000"/>
          </a:bodyPr>
          <a:p>
            <a:r>
              <a:rPr altLang="zh-CN" lang="en-US"/>
              <a:t>Título</a:t>
            </a:r>
            <a:r>
              <a:rPr altLang="zh-CN" lang="en-US"/>
              <a:t>:Ta</a:t>
            </a:r>
            <a:r>
              <a:rPr altLang="zh-CN" lang="en-US"/>
              <a:t>l</a:t>
            </a:r>
            <a:r>
              <a:rPr altLang="zh-CN" lang="en-US"/>
              <a:t>king About  Health Problems</a:t>
            </a:r>
            <a:endParaRPr altLang="zh-CN" lang="en-US"/>
          </a:p>
          <a:p>
            <a:endParaRPr altLang="zh-CN" lang="en-US"/>
          </a:p>
          <a:p>
            <a:r>
              <a:rPr altLang="zh-CN" lang="en-US"/>
              <a:t>Auto</a:t>
            </a:r>
            <a:r>
              <a:rPr altLang="zh-CN" lang="en-US"/>
              <a:t>r</a:t>
            </a:r>
            <a:r>
              <a:rPr altLang="zh-CN" lang="en-US"/>
              <a:t>:</a:t>
            </a:r>
            <a:r>
              <a:rPr altLang="zh-CN" lang="en-US"/>
              <a:t> </a:t>
            </a:r>
            <a:r>
              <a:rPr altLang="zh-CN" lang="en-US"/>
              <a:t>Ild</a:t>
            </a:r>
            <a:r>
              <a:rPr altLang="zh-CN" lang="en-US"/>
              <a:t>efonso</a:t>
            </a:r>
            <a:r>
              <a:rPr altLang="zh-CN" lang="en-US"/>
              <a:t> Gustavo</a:t>
            </a:r>
            <a:r>
              <a:rPr altLang="zh-CN" lang="en-US"/>
              <a:t> </a:t>
            </a:r>
            <a:r>
              <a:rPr altLang="zh-CN" lang="en-US"/>
              <a:t>D</a:t>
            </a:r>
            <a:r>
              <a:rPr altLang="en-US" lang="zh-CN"/>
              <a:t>íaz</a:t>
            </a:r>
            <a:r>
              <a:rPr altLang="zh-CN" lang="en-US"/>
              <a:t> Sandoval</a:t>
            </a:r>
            <a:endParaRPr altLang="zh-CN" lang="en-US"/>
          </a:p>
          <a:p>
            <a:r>
              <a:rPr altLang="zh-CN" lang="en-US"/>
              <a:t>Pr</a:t>
            </a:r>
            <a:r>
              <a:rPr altLang="zh-CN" lang="en-US"/>
              <a:t>ofesor</a:t>
            </a:r>
            <a:r>
              <a:rPr altLang="zh-CN" lang="en-US"/>
              <a:t> </a:t>
            </a:r>
            <a:r>
              <a:rPr altLang="zh-CN" lang="en-US"/>
              <a:t>Asis</a:t>
            </a:r>
            <a:r>
              <a:rPr altLang="zh-CN" lang="en-US"/>
              <a:t>tente</a:t>
            </a:r>
            <a:endParaRPr altLang="zh-CN" lang="en-US"/>
          </a:p>
          <a:p>
            <a:endParaRPr altLang="zh-CN" lang="en-US"/>
          </a:p>
          <a:p>
            <a:r>
              <a:rPr altLang="zh-CN" lang="en-US"/>
              <a:t>ildefonso</a:t>
            </a:r>
            <a:r>
              <a:rPr altLang="zh-CN" lang="en-US"/>
              <a:t>6</a:t>
            </a:r>
            <a:r>
              <a:rPr altLang="zh-CN" lang="en-US"/>
              <a:t>3</a:t>
            </a:r>
            <a:r>
              <a:rPr altLang="zh-CN" lang="en-US"/>
              <a:t>@</a:t>
            </a:r>
            <a:r>
              <a:rPr altLang="zh-CN" lang="en-US"/>
              <a:t>i</a:t>
            </a:r>
            <a:r>
              <a:rPr altLang="zh-CN" lang="en-US"/>
              <a:t>n</a:t>
            </a:r>
            <a:r>
              <a:rPr altLang="zh-CN" lang="en-US"/>
              <a:t>f</a:t>
            </a:r>
            <a:r>
              <a:rPr altLang="zh-CN" lang="en-US"/>
              <a:t>o</a:t>
            </a:r>
            <a:r>
              <a:rPr altLang="zh-CN" lang="en-US"/>
              <a:t>m</a:t>
            </a:r>
            <a:r>
              <a:rPr altLang="zh-CN" lang="en-US"/>
              <a:t>e</a:t>
            </a:r>
            <a:r>
              <a:rPr altLang="zh-CN" lang="en-US"/>
              <a:t>d</a:t>
            </a:r>
            <a:r>
              <a:rPr altLang="zh-CN" lang="en-US"/>
              <a:t>.</a:t>
            </a:r>
            <a:r>
              <a:rPr altLang="zh-CN" lang="en-US"/>
              <a:t>s</a:t>
            </a:r>
            <a:r>
              <a:rPr altLang="zh-CN" lang="en-US"/>
              <a:t>l</a:t>
            </a:r>
            <a:r>
              <a:rPr altLang="zh-CN" lang="en-US"/>
              <a:t>d</a:t>
            </a:r>
            <a:r>
              <a:rPr altLang="zh-CN" lang="en-US"/>
              <a:t>.</a:t>
            </a:r>
            <a:r>
              <a:rPr altLang="zh-CN" lang="en-US"/>
              <a:t>c</a:t>
            </a:r>
            <a:r>
              <a:rPr altLang="zh-CN" lang="en-US"/>
              <a:t>u</a:t>
            </a:r>
            <a:endParaRPr altLang="zh-CN" lang="en-US"/>
          </a:p>
          <a:p>
            <a:endParaRPr altLang="zh-CN" lang="en-US"/>
          </a:p>
          <a:p>
            <a:r>
              <a:rPr altLang="zh-CN" lang="en-US"/>
              <a:t>Curs</a:t>
            </a:r>
            <a:r>
              <a:rPr altLang="zh-CN" lang="en-US"/>
              <a:t>o</a:t>
            </a:r>
            <a:r>
              <a:rPr altLang="zh-CN" lang="en-US"/>
              <a:t>:</a:t>
            </a:r>
            <a:r>
              <a:rPr altLang="zh-CN" lang="en-US"/>
              <a:t> </a:t>
            </a:r>
            <a:r>
              <a:rPr altLang="zh-CN" lang="en-US"/>
              <a:t>2</a:t>
            </a:r>
            <a:r>
              <a:rPr altLang="zh-CN" lang="en-US"/>
              <a:t>0</a:t>
            </a:r>
            <a:r>
              <a:rPr altLang="zh-CN" lang="en-US"/>
              <a:t>2</a:t>
            </a:r>
            <a:r>
              <a:rPr altLang="zh-CN" lang="en-US"/>
              <a:t>0</a:t>
            </a:r>
            <a:r>
              <a:rPr altLang="zh-CN" lang="en-US"/>
              <a:t>-</a:t>
            </a:r>
            <a:r>
              <a:rPr altLang="zh-CN" lang="en-US"/>
              <a:t>2</a:t>
            </a:r>
            <a:r>
              <a:rPr altLang="zh-CN" lang="en-US"/>
              <a:t>0</a:t>
            </a:r>
            <a:r>
              <a:rPr altLang="zh-CN" lang="en-US"/>
              <a:t>2</a:t>
            </a:r>
            <a:r>
              <a:rPr altLang="zh-CN" lang="en-US"/>
              <a:t>1</a:t>
            </a:r>
            <a:r>
              <a:rPr altLang="zh-CN" lang="en-US"/>
              <a:t> </a:t>
            </a:r>
            <a:endParaRPr altLang="zh-CN" lang="en-US"/>
          </a:p>
        </p:txBody>
      </p:sp>
      <p:pic>
        <p:nvPicPr>
          <p:cNvPr id="2097152" name=""/>
          <p:cNvPicPr>
            <a:picLocks/>
          </p:cNvPicPr>
          <p:nvPr/>
        </p:nvPicPr>
        <p:blipFill>
          <a:blip xmlns:r="http://schemas.openxmlformats.org/officeDocument/2006/relationships" r:embed="rId1"/>
          <a:stretch>
            <a:fillRect/>
          </a:stretch>
        </p:blipFill>
        <p:spPr>
          <a:xfrm rot="0">
            <a:off x="6810127" y="4731293"/>
            <a:ext cx="1593520" cy="1776720"/>
          </a:xfrm>
          <a:prstGeom prst="rect"/>
        </p:spPr>
      </p:pic>
      <p:sp>
        <p:nvSpPr>
          <p:cNvPr id="1048588" name=""/>
          <p:cNvSpPr txBox="1"/>
          <p:nvPr/>
        </p:nvSpPr>
        <p:spPr>
          <a:xfrm>
            <a:off x="2572000" y="3219450"/>
            <a:ext cx="4000000" cy="508635"/>
          </a:xfrm>
          <a:prstGeom prst="rect"/>
        </p:spPr>
        <p:txBody>
          <a:bodyPr rtlCol="0" wrap="square">
            <a:spAutoFit/>
          </a:bodyPr>
          <a:p>
            <a:r>
              <a:rPr sz="2800" lang="es-US">
                <a:solidFill>
                  <a:srgbClr val="000000"/>
                </a:solidFill>
              </a:rPr>
              <a:t/>
            </a:r>
            <a:endParaRPr sz="2800" lang="es-US">
              <a:solidFill>
                <a:srgbClr val="000000"/>
              </a:solidFill>
            </a:endParaRPr>
          </a:p>
        </p:txBody>
      </p:sp>
      <p:sp>
        <p:nvSpPr>
          <p:cNvPr id="1048589" name=""/>
          <p:cNvSpPr txBox="1"/>
          <p:nvPr/>
        </p:nvSpPr>
        <p:spPr>
          <a:xfrm>
            <a:off x="2572000" y="3219450"/>
            <a:ext cx="4000000" cy="508635"/>
          </a:xfrm>
          <a:prstGeom prst="rect"/>
        </p:spPr>
        <p:txBody>
          <a:bodyPr rtlCol="0" wrap="square">
            <a:spAutoFit/>
          </a:bodyPr>
          <a:p>
            <a:r>
              <a:rPr sz="2800" lang="es-US">
                <a:solidFill>
                  <a:srgbClr val="000000"/>
                </a:solidFill>
              </a:rPr>
              <a:t/>
            </a:r>
            <a:endParaRPr sz="2800" lang="es-US">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10" name=""/>
          <p:cNvSpPr>
            <a:spLocks noGrp="1"/>
          </p:cNvSpPr>
          <p:nvPr>
            <p:ph type="title"/>
          </p:nvPr>
        </p:nvSpPr>
        <p:spPr>
          <a:prstGeom prst="rect"/>
        </p:spPr>
        <p:txBody>
          <a:bodyPr>
            <a:normAutofit fontScale="90000"/>
          </a:bodyPr>
          <a:p>
            <a:br>
              <a:rPr altLang="es-US" lang="en-US"/>
            </a:br>
            <a:r>
              <a:rPr altLang="es-US" lang="en-US"/>
              <a:t>Talk</a:t>
            </a:r>
            <a:r>
              <a:rPr altLang="es-US" lang="en-US"/>
              <a:t>ing</a:t>
            </a:r>
            <a:r>
              <a:rPr altLang="es-US" lang="en-US"/>
              <a:t> about</a:t>
            </a:r>
            <a:r>
              <a:rPr altLang="es-US" lang="en-US"/>
              <a:t> Health</a:t>
            </a:r>
            <a:r>
              <a:rPr altLang="es-US" lang="en-US"/>
              <a:t> </a:t>
            </a:r>
            <a:r>
              <a:rPr altLang="es-US" lang="en-US"/>
              <a:t>Problems</a:t>
            </a:r>
            <a:br>
              <a:rPr lang="es-US"/>
            </a:br>
            <a:br>
              <a:rPr lang="es-US"/>
            </a:br>
            <a:endParaRPr lang="es-US"/>
          </a:p>
        </p:txBody>
      </p:sp>
      <p:sp>
        <p:nvSpPr>
          <p:cNvPr id="1048611" name=""/>
          <p:cNvSpPr>
            <a:spLocks noGrp="1"/>
          </p:cNvSpPr>
          <p:nvPr>
            <p:ph idx="1"/>
          </p:nvPr>
        </p:nvSpPr>
        <p:spPr/>
        <p:txBody>
          <a:bodyPr/>
          <a:p>
            <a:r>
              <a:rPr lang="es-US"/>
              <a:t>I have been having headaches.</a:t>
            </a:r>
            <a:endParaRPr lang="es-US"/>
          </a:p>
          <a:p>
            <a:r>
              <a:rPr lang="es-US"/>
              <a:t>
I have been feeling tired.</a:t>
            </a:r>
            <a:endParaRPr lang="es-US"/>
          </a:p>
          <a:p>
            <a:r>
              <a:rPr lang="es-US"/>
              <a:t>
I haven't been sleeping well.</a:t>
            </a:r>
            <a:endParaRPr lang="es-US"/>
          </a:p>
          <a:p>
            <a:r>
              <a:rPr lang="es-US"/>
              <a:t>
I have struggled with ...
changes in appetite
changes in weight</a:t>
            </a:r>
            <a:endParaRPr lang="es-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12" name=""/>
          <p:cNvSpPr>
            <a:spLocks noGrp="1"/>
          </p:cNvSpPr>
          <p:nvPr>
            <p:ph type="title"/>
          </p:nvPr>
        </p:nvSpPr>
        <p:spPr>
          <a:prstGeom prst="rect"/>
        </p:spPr>
        <p:txBody>
          <a:bodyPr>
            <a:normAutofit fontScale="90000"/>
          </a:bodyPr>
          <a:p>
            <a:br>
              <a:rPr altLang="es-US" lang="en-US"/>
            </a:br>
            <a:r>
              <a:rPr altLang="es-US" lang="en-US"/>
              <a:t>Talk</a:t>
            </a:r>
            <a:r>
              <a:rPr altLang="es-US" lang="en-US"/>
              <a:t>ing</a:t>
            </a:r>
            <a:r>
              <a:rPr altLang="es-US" lang="en-US"/>
              <a:t> about</a:t>
            </a:r>
            <a:r>
              <a:rPr altLang="es-US" lang="en-US"/>
              <a:t> Health</a:t>
            </a:r>
            <a:r>
              <a:rPr altLang="es-US" lang="en-US"/>
              <a:t> </a:t>
            </a:r>
            <a:r>
              <a:rPr altLang="es-US" lang="en-US"/>
              <a:t>Problems</a:t>
            </a:r>
            <a:br>
              <a:rPr lang="es-US"/>
            </a:br>
            <a:br>
              <a:rPr lang="es-US"/>
            </a:br>
            <a:endParaRPr lang="es-US"/>
          </a:p>
        </p:txBody>
      </p:sp>
      <p:sp>
        <p:nvSpPr>
          <p:cNvPr id="1048613" name=""/>
          <p:cNvSpPr>
            <a:spLocks noGrp="1"/>
          </p:cNvSpPr>
          <p:nvPr>
            <p:ph idx="1"/>
          </p:nvPr>
        </p:nvSpPr>
        <p:spPr/>
        <p:txBody>
          <a:bodyPr/>
          <a:p>
            <a:r>
              <a:rPr lang="es-US"/>
              <a:t>loss of interest in things I used to enjoy</a:t>
            </a:r>
            <a:endParaRPr lang="es-US"/>
          </a:p>
          <a:p>
            <a:r>
              <a:rPr lang="es-US"/>
              <a:t>
hearing things that were not there</a:t>
            </a:r>
            <a:endParaRPr lang="es-US"/>
          </a:p>
          <a:p>
            <a:r>
              <a:rPr lang="es-US"/>
              <a:t>
seeing things that were not there</a:t>
            </a:r>
            <a:endParaRPr lang="es-US"/>
          </a:p>
          <a:p>
            <a:r>
              <a:rPr lang="es-US"/>
              <a:t>
feeling unsure if things are real or not real</a:t>
            </a:r>
            <a:endParaRPr lang="es-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14" name=""/>
          <p:cNvSpPr>
            <a:spLocks noGrp="1"/>
          </p:cNvSpPr>
          <p:nvPr>
            <p:ph type="title"/>
          </p:nvPr>
        </p:nvSpPr>
        <p:spPr/>
        <p:txBody>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15" name=""/>
          <p:cNvSpPr>
            <a:spLocks noGrp="1"/>
          </p:cNvSpPr>
          <p:nvPr>
            <p:ph idx="1"/>
          </p:nvPr>
        </p:nvSpPr>
        <p:spPr/>
        <p:txBody>
          <a:bodyPr/>
          <a:p>
            <a:r>
              <a:rPr lang="es-US"/>
              <a:t>my brain playing tricks on me</a:t>
            </a:r>
            <a:endParaRPr lang="es-US"/>
          </a:p>
          <a:p>
            <a:r>
              <a:rPr lang="es-US"/>
              <a:t>
lack of energy</a:t>
            </a:r>
            <a:endParaRPr lang="es-US"/>
          </a:p>
          <a:p>
            <a:r>
              <a:rPr lang="es-US"/>
              <a:t>
increased energy</a:t>
            </a:r>
            <a:endParaRPr lang="es-US"/>
          </a:p>
          <a:p>
            <a:r>
              <a:rPr lang="es-US"/>
              <a:t>
inability to concentrate</a:t>
            </a:r>
            <a:endParaRPr lang="es-US"/>
          </a:p>
          <a:p>
            <a:r>
              <a:rPr lang="es-US"/>
              <a:t>
alcohol or drug use or abuse</a:t>
            </a:r>
            <a:endParaRPr lang="es-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16" name=""/>
          <p:cNvSpPr>
            <a:spLocks noGrp="1"/>
          </p:cNvSpPr>
          <p:nvPr>
            <p:ph type="title"/>
          </p:nvPr>
        </p:nvSpPr>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17" name=""/>
          <p:cNvSpPr>
            <a:spLocks noGrp="1"/>
          </p:cNvSpPr>
          <p:nvPr>
            <p:ph idx="1"/>
          </p:nvPr>
        </p:nvSpPr>
        <p:spPr/>
        <p:txBody>
          <a:bodyPr/>
          <a:p>
            <a:r>
              <a:rPr lang="es-US"/>
              <a:t>self-harm</a:t>
            </a:r>
            <a:endParaRPr lang="es-US"/>
          </a:p>
          <a:p>
            <a:r>
              <a:rPr lang="es-US"/>
              <a:t>
skipping meals</a:t>
            </a:r>
            <a:endParaRPr lang="es-US"/>
          </a:p>
          <a:p>
            <a:r>
              <a:rPr lang="es-US"/>
              <a:t>
overeating</a:t>
            </a:r>
            <a:endParaRPr lang="es-US"/>
          </a:p>
          <a:p>
            <a:r>
              <a:rPr lang="es-US"/>
              <a:t>
overwhelming focus on weight or appearance</a:t>
            </a:r>
            <a:endParaRPr lang="es-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18" name=""/>
          <p:cNvSpPr>
            <a:spLocks noGrp="1"/>
          </p:cNvSpPr>
          <p:nvPr>
            <p:ph type="title"/>
          </p:nvPr>
        </p:nvSpPr>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19" name=""/>
          <p:cNvSpPr>
            <a:spLocks noGrp="1"/>
          </p:cNvSpPr>
          <p:nvPr>
            <p:ph idx="1"/>
          </p:nvPr>
        </p:nvSpPr>
        <p:spPr/>
        <p:txBody>
          <a:bodyPr/>
          <a:p>
            <a:r>
              <a:rPr lang="es-US"/>
              <a:t>feeling worthless</a:t>
            </a:r>
            <a:endParaRPr lang="es-US"/>
          </a:p>
          <a:p>
            <a:r>
              <a:rPr lang="es-US"/>
              <a:t>
uncontrollable thoughts</a:t>
            </a:r>
            <a:endParaRPr lang="es-US"/>
          </a:p>
          <a:p>
            <a:r>
              <a:rPr lang="es-US"/>
              <a:t>
guilt</a:t>
            </a:r>
            <a:endParaRPr lang="es-US"/>
          </a:p>
          <a:p>
            <a:r>
              <a:rPr lang="es-US"/>
              <a:t>
paranoia</a:t>
            </a:r>
            <a:endParaRPr lang="es-US"/>
          </a:p>
          <a:p>
            <a:r>
              <a:rPr lang="es-US"/>
              <a:t>
nightmares</a:t>
            </a:r>
            <a:endParaRPr lang="es-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20" name=""/>
          <p:cNvSpPr>
            <a:spLocks noGrp="1"/>
          </p:cNvSpPr>
          <p:nvPr>
            <p:ph type="title"/>
          </p:nvPr>
        </p:nvSpPr>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21" name=""/>
          <p:cNvSpPr>
            <a:spLocks noGrp="1"/>
          </p:cNvSpPr>
          <p:nvPr>
            <p:ph idx="1"/>
          </p:nvPr>
        </p:nvSpPr>
        <p:spPr/>
        <p:txBody>
          <a:bodyPr/>
          <a:p>
            <a:r>
              <a:rPr lang="es-US"/>
              <a:t>bullying</a:t>
            </a:r>
            <a:endParaRPr lang="es-US"/>
          </a:p>
          <a:p>
            <a:r>
              <a:rPr lang="es-US"/>
              <a:t>
not sleeping enough</a:t>
            </a:r>
            <a:endParaRPr lang="es-US"/>
          </a:p>
          <a:p>
            <a:r>
              <a:rPr lang="es-US"/>
              <a:t>
sleeping too much</a:t>
            </a:r>
            <a:endParaRPr lang="es-US"/>
          </a:p>
          <a:p>
            <a:r>
              <a:rPr lang="es-US"/>
              <a:t>
risky sexual behavior</a:t>
            </a:r>
            <a:endParaRPr lang="es-US"/>
          </a:p>
          <a:p>
            <a:r>
              <a:rPr lang="es-US"/>
              <a:t>
overwhelming sadness</a:t>
            </a:r>
            <a:endParaRPr lang="es-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22" name=""/>
          <p:cNvSpPr>
            <a:spLocks noGrp="1"/>
          </p:cNvSpPr>
          <p:nvPr>
            <p:ph type="title"/>
          </p:nvPr>
        </p:nvSpPr>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23" name=""/>
          <p:cNvSpPr>
            <a:spLocks noGrp="1"/>
          </p:cNvSpPr>
          <p:nvPr>
            <p:ph idx="1"/>
          </p:nvPr>
        </p:nvSpPr>
        <p:spPr/>
        <p:txBody>
          <a:bodyPr/>
          <a:p>
            <a:r>
              <a:rPr lang="es-US"/>
              <a:t>losing friends</a:t>
            </a:r>
            <a:endParaRPr lang="es-US"/>
          </a:p>
          <a:p>
            <a:r>
              <a:rPr lang="es-US"/>
              <a:t>
unhealthy friendships</a:t>
            </a:r>
            <a:endParaRPr lang="es-US"/>
          </a:p>
          <a:p>
            <a:r>
              <a:rPr lang="es-US"/>
              <a:t>
unexplained anger or rage</a:t>
            </a:r>
            <a:endParaRPr lang="es-US"/>
          </a:p>
          <a:p>
            <a:r>
              <a:rPr lang="es-US"/>
              <a:t>
isolation</a:t>
            </a:r>
            <a:endParaRPr lang="es-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24" name=""/>
          <p:cNvSpPr>
            <a:spLocks noGrp="1"/>
          </p:cNvSpPr>
          <p:nvPr>
            <p:ph type="title"/>
          </p:nvPr>
        </p:nvSpPr>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25" name=""/>
          <p:cNvSpPr>
            <a:spLocks noGrp="1"/>
          </p:cNvSpPr>
          <p:nvPr>
            <p:ph idx="1"/>
          </p:nvPr>
        </p:nvSpPr>
        <p:spPr/>
        <p:txBody>
          <a:bodyPr/>
          <a:p>
            <a:r>
              <a:rPr lang="es-US"/>
              <a:t>The present simple is used to focus on a situation at the present. It is more common to use the</a:t>
            </a:r>
            <a:r>
              <a:rPr altLang="es-US" lang="en-US"/>
              <a:t> </a:t>
            </a:r>
            <a:r>
              <a:rPr lang="es-US"/>
              <a:t>present simple than the present continuous when we see a doctor: 'My head hurts' is more common than 'My head is hurting'.</a:t>
            </a:r>
            <a:endParaRPr lang="es-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26" name=""/>
          <p:cNvSpPr>
            <a:spLocks noGrp="1"/>
          </p:cNvSpPr>
          <p:nvPr>
            <p:ph type="title"/>
          </p:nvPr>
        </p:nvSpPr>
        <p:spPr>
          <a:prstGeom prst="rect"/>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27" name=""/>
          <p:cNvSpPr>
            <a:spLocks noGrp="1"/>
          </p:cNvSpPr>
          <p:nvPr>
            <p:ph idx="1"/>
          </p:nvPr>
        </p:nvSpPr>
        <p:spPr/>
        <p:txBody>
          <a:bodyPr/>
          <a:p>
            <a:r>
              <a:rPr lang="es-US"/>
              <a:t>Examples:
I have a cough</a:t>
            </a:r>
            <a:endParaRPr lang="es-US"/>
          </a:p>
          <a:p>
            <a:r>
              <a:rPr lang="es-US"/>
              <a:t>
My head hurts</a:t>
            </a:r>
            <a:endParaRPr lang="es-US"/>
          </a:p>
          <a:p>
            <a:endParaRPr lang="es-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28" name=""/>
          <p:cNvSpPr>
            <a:spLocks noGrp="1"/>
          </p:cNvSpPr>
          <p:nvPr>
            <p:ph type="title"/>
          </p:nvPr>
        </p:nvSpPr>
        <p:spPr>
          <a:prstGeom prst="rect"/>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29" name=""/>
          <p:cNvSpPr>
            <a:spLocks noGrp="1"/>
          </p:cNvSpPr>
          <p:nvPr>
            <p:ph idx="1"/>
          </p:nvPr>
        </p:nvSpPr>
        <p:spPr/>
        <p:txBody>
          <a:bodyPr/>
          <a:p>
            <a:r>
              <a:rPr lang="es-US"/>
              <a:t>We also use:
I have + noun</a:t>
            </a:r>
            <a:endParaRPr lang="es-US"/>
          </a:p>
          <a:p>
            <a:r>
              <a:rPr lang="es-US"/>
              <a:t>
I feel + adjective</a:t>
            </a:r>
            <a:endParaRPr lang="es-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98" name=""/>
          <p:cNvSpPr>
            <a:spLocks noGrp="1"/>
          </p:cNvSpPr>
          <p:nvPr>
            <p:ph type="title"/>
          </p:nvPr>
        </p:nvSpPr>
        <p:spPr/>
        <p:txBody>
          <a:bodyPr/>
          <a:p>
            <a:r>
              <a:rPr altLang="es-US" lang="en-US"/>
              <a:t> </a:t>
            </a:r>
            <a:r>
              <a:rPr altLang="es-US" lang="en-US"/>
              <a:t> </a:t>
            </a:r>
            <a:r>
              <a:rPr altLang="es-US" lang="en-US"/>
              <a:t> </a:t>
            </a:r>
            <a:r>
              <a:rPr altLang="es-US" lang="en-US"/>
              <a:t> </a:t>
            </a:r>
            <a:r>
              <a:rPr altLang="es-US" lang="en-US"/>
              <a:t> </a:t>
            </a:r>
            <a:r>
              <a:rPr altLang="es-US" lang="en-US"/>
              <a:t> </a:t>
            </a:r>
            <a:r>
              <a:rPr altLang="es-US" lang="en-US"/>
              <a:t> </a:t>
            </a:r>
            <a:r>
              <a:rPr altLang="es-US" lang="en-US"/>
              <a:t> </a:t>
            </a:r>
            <a:r>
              <a:rPr altLang="es-US" lang="en-US"/>
              <a:t> </a:t>
            </a:r>
            <a:r>
              <a:rPr altLang="es-US" lang="en-US"/>
              <a:t> </a:t>
            </a:r>
            <a:r>
              <a:rPr altLang="es-US" lang="en-US"/>
              <a:t> </a:t>
            </a:r>
            <a:r>
              <a:rPr altLang="es-US" lang="en-US"/>
              <a:t> </a:t>
            </a:r>
            <a:r>
              <a:rPr altLang="es-US" lang="en-US"/>
              <a:t> </a:t>
            </a:r>
            <a:r>
              <a:rPr altLang="es-US" lang="en-US"/>
              <a:t>Introduction</a:t>
            </a:r>
            <a:endParaRPr lang="es-US"/>
          </a:p>
        </p:txBody>
      </p:sp>
      <p:sp>
        <p:nvSpPr>
          <p:cNvPr id="1048699" name=""/>
          <p:cNvSpPr>
            <a:spLocks noGrp="1"/>
          </p:cNvSpPr>
          <p:nvPr>
            <p:ph idx="1"/>
          </p:nvPr>
        </p:nvSpPr>
        <p:spPr/>
        <p:txBody>
          <a:bodyPr/>
          <a:p>
            <a:r>
              <a:rPr altLang="es-US" lang="en-US"/>
              <a:t>This</a:t>
            </a:r>
            <a:r>
              <a:rPr altLang="es-US" lang="en-US"/>
              <a:t> </a:t>
            </a:r>
            <a:r>
              <a:rPr altLang="es-US" lang="en-US"/>
              <a:t>material</a:t>
            </a:r>
            <a:r>
              <a:rPr altLang="es-US" lang="en-US"/>
              <a:t> </a:t>
            </a:r>
            <a:r>
              <a:rPr altLang="es-US" lang="en-US"/>
              <a:t>is </a:t>
            </a:r>
            <a:r>
              <a:rPr altLang="es-US" lang="en-US"/>
              <a:t>intended</a:t>
            </a:r>
            <a:r>
              <a:rPr altLang="es-US" lang="en-US"/>
              <a:t> </a:t>
            </a:r>
            <a:r>
              <a:rPr altLang="es-US" lang="en-US"/>
              <a:t>for </a:t>
            </a:r>
            <a:r>
              <a:rPr altLang="es-US" lang="en-US"/>
              <a:t>learners</a:t>
            </a:r>
            <a:r>
              <a:rPr altLang="es-US" lang="en-US"/>
              <a:t> </a:t>
            </a:r>
            <a:r>
              <a:rPr altLang="es-US" lang="en-US"/>
              <a:t>at</a:t>
            </a:r>
            <a:r>
              <a:rPr altLang="es-US" lang="en-US"/>
              <a:t> </a:t>
            </a:r>
            <a:r>
              <a:rPr altLang="es-US" lang="en-US"/>
              <a:t>A2 </a:t>
            </a:r>
            <a:r>
              <a:rPr altLang="es-US" lang="en-US"/>
              <a:t>and</a:t>
            </a:r>
            <a:r>
              <a:rPr altLang="es-US" lang="en-US"/>
              <a:t> </a:t>
            </a:r>
            <a:r>
              <a:rPr altLang="es-US" lang="en-US"/>
              <a:t>B1 </a:t>
            </a:r>
            <a:r>
              <a:rPr altLang="es-US" lang="en-US"/>
              <a:t>levels</a:t>
            </a:r>
            <a:r>
              <a:rPr altLang="es-US" lang="en-US"/>
              <a:t> </a:t>
            </a:r>
            <a:r>
              <a:rPr altLang="es-US" lang="en-US"/>
              <a:t>according</a:t>
            </a:r>
            <a:r>
              <a:rPr altLang="es-US" lang="en-US"/>
              <a:t> to</a:t>
            </a:r>
            <a:r>
              <a:rPr altLang="es-US" lang="en-US"/>
              <a:t> the</a:t>
            </a:r>
            <a:r>
              <a:rPr altLang="es-US" lang="en-US"/>
              <a:t> </a:t>
            </a:r>
            <a:r>
              <a:rPr altLang="es-US" lang="en-US"/>
              <a:t>Common</a:t>
            </a:r>
            <a:r>
              <a:rPr altLang="es-US" lang="en-US"/>
              <a:t> European</a:t>
            </a:r>
            <a:r>
              <a:rPr altLang="es-US" lang="en-US"/>
              <a:t> Framework</a:t>
            </a:r>
            <a:r>
              <a:rPr altLang="es-US" lang="en-US"/>
              <a:t> of</a:t>
            </a:r>
            <a:r>
              <a:rPr altLang="es-US" lang="en-US"/>
              <a:t> Reference</a:t>
            </a:r>
            <a:r>
              <a:rPr altLang="es-US" lang="en-US"/>
              <a:t> </a:t>
            </a:r>
            <a:r>
              <a:rPr altLang="es-US" lang="en-US"/>
              <a:t>for</a:t>
            </a:r>
            <a:r>
              <a:rPr altLang="es-US" lang="en-US"/>
              <a:t> </a:t>
            </a:r>
            <a:r>
              <a:rPr altLang="es-US" lang="en-US"/>
              <a:t>Languages</a:t>
            </a:r>
            <a:r>
              <a:rPr altLang="es-US" lang="en-US"/>
              <a:t> (</a:t>
            </a:r>
            <a:r>
              <a:rPr altLang="es-US" lang="en-US"/>
              <a:t>CEFR)</a:t>
            </a:r>
            <a:r>
              <a:rPr altLang="es-US" lang="en-US"/>
              <a:t>.</a:t>
            </a:r>
            <a:endParaRPr lang="es-US"/>
          </a:p>
          <a:p>
            <a:r>
              <a:rPr altLang="es-US" lang="en-US"/>
              <a:t>The</a:t>
            </a:r>
            <a:r>
              <a:rPr altLang="es-US" lang="en-US"/>
              <a:t> </a:t>
            </a:r>
            <a:r>
              <a:rPr altLang="es-US" lang="en-US"/>
              <a:t>main</a:t>
            </a:r>
            <a:r>
              <a:rPr altLang="es-US" lang="en-US"/>
              <a:t> </a:t>
            </a:r>
            <a:r>
              <a:rPr altLang="es-US" lang="en-US"/>
              <a:t>purpose</a:t>
            </a:r>
            <a:r>
              <a:rPr altLang="es-US" lang="en-US"/>
              <a:t> </a:t>
            </a:r>
            <a:r>
              <a:rPr altLang="es-US" lang="en-US"/>
              <a:t>is</a:t>
            </a:r>
            <a:r>
              <a:rPr altLang="es-US" lang="en-US"/>
              <a:t> </a:t>
            </a:r>
            <a:r>
              <a:rPr altLang="es-US" lang="en-US"/>
              <a:t>to</a:t>
            </a:r>
            <a:r>
              <a:rPr altLang="es-US" lang="en-US"/>
              <a:t> </a:t>
            </a:r>
            <a:r>
              <a:rPr altLang="es-US" lang="en-US"/>
              <a:t>help</a:t>
            </a:r>
            <a:r>
              <a:rPr altLang="es-US" lang="en-US"/>
              <a:t> </a:t>
            </a:r>
            <a:r>
              <a:rPr altLang="es-US" lang="en-US"/>
              <a:t>learnes</a:t>
            </a:r>
            <a:r>
              <a:rPr altLang="es-US" lang="en-US"/>
              <a:t> </a:t>
            </a:r>
            <a:r>
              <a:rPr altLang="es-US" lang="en-US"/>
              <a:t>communicate</a:t>
            </a:r>
            <a:r>
              <a:rPr altLang="es-US" lang="en-US"/>
              <a:t> </a:t>
            </a:r>
            <a:r>
              <a:rPr altLang="es-US" lang="en-US"/>
              <a:t>effectively</a:t>
            </a:r>
            <a:r>
              <a:rPr altLang="es-US" lang="en-US"/>
              <a:t> </a:t>
            </a:r>
            <a:r>
              <a:rPr altLang="es-US" lang="en-US"/>
              <a:t>in</a:t>
            </a:r>
            <a:r>
              <a:rPr altLang="es-US" lang="en-US"/>
              <a:t> </a:t>
            </a:r>
            <a:r>
              <a:rPr altLang="es-US" lang="en-US"/>
              <a:t>medical</a:t>
            </a:r>
            <a:r>
              <a:rPr altLang="es-US" lang="en-US"/>
              <a:t> </a:t>
            </a:r>
            <a:r>
              <a:rPr altLang="es-US" lang="en-US"/>
              <a:t>English</a:t>
            </a:r>
            <a:r>
              <a:rPr altLang="es-US" lang="en-US"/>
              <a:t> </a:t>
            </a:r>
            <a:r>
              <a:rPr altLang="es-US" lang="en-US"/>
              <a:t>by </a:t>
            </a:r>
            <a:r>
              <a:rPr altLang="es-US" lang="en-US"/>
              <a:t>increasing</a:t>
            </a:r>
            <a:r>
              <a:rPr altLang="es-US" lang="en-US"/>
              <a:t> </a:t>
            </a:r>
            <a:r>
              <a:rPr altLang="es-US" lang="en-US"/>
              <a:t>their</a:t>
            </a:r>
            <a:r>
              <a:rPr altLang="es-US" lang="en-US"/>
              <a:t> </a:t>
            </a:r>
            <a:r>
              <a:rPr altLang="es-US" lang="en-US"/>
              <a:t>range</a:t>
            </a:r>
            <a:r>
              <a:rPr altLang="es-US" lang="en-US"/>
              <a:t> </a:t>
            </a:r>
            <a:r>
              <a:rPr altLang="es-US" lang="en-US"/>
              <a:t>of</a:t>
            </a:r>
            <a:r>
              <a:rPr altLang="es-US" lang="en-US"/>
              <a:t> </a:t>
            </a:r>
            <a:r>
              <a:rPr altLang="es-US" lang="en-US"/>
              <a:t>vocabulary</a:t>
            </a:r>
            <a:r>
              <a:rPr altLang="es-US" lang="en-US"/>
              <a:t> </a:t>
            </a:r>
            <a:r>
              <a:rPr altLang="es-US" lang="en-US"/>
              <a:t>to</a:t>
            </a:r>
            <a:r>
              <a:rPr altLang="es-US" lang="en-US"/>
              <a:t> </a:t>
            </a:r>
            <a:r>
              <a:rPr altLang="es-US" lang="en-US"/>
              <a:t>express</a:t>
            </a:r>
            <a:r>
              <a:rPr altLang="es-US" lang="en-US"/>
              <a:t> </a:t>
            </a:r>
            <a:r>
              <a:rPr altLang="es-US" lang="en-US"/>
              <a:t>themselves </a:t>
            </a:r>
            <a:r>
              <a:rPr altLang="es-US" lang="en-US"/>
              <a:t>in</a:t>
            </a:r>
            <a:r>
              <a:rPr altLang="es-US" lang="en-US"/>
              <a:t> </a:t>
            </a:r>
            <a:r>
              <a:rPr altLang="es-US" lang="en-US"/>
              <a:t>medical</a:t>
            </a:r>
            <a:r>
              <a:rPr altLang="es-US" lang="en-US"/>
              <a:t> </a:t>
            </a:r>
            <a:r>
              <a:rPr altLang="es-US" lang="en-US"/>
              <a:t>contexts.</a:t>
            </a:r>
            <a:r>
              <a:rPr altLang="es-US" lang="en-US"/>
              <a:t> </a:t>
            </a:r>
            <a:endParaRPr lang="es-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30" name=""/>
          <p:cNvSpPr>
            <a:spLocks noGrp="1"/>
          </p:cNvSpPr>
          <p:nvPr>
            <p:ph type="title"/>
          </p:nvPr>
        </p:nvSpPr>
        <p:spPr>
          <a:prstGeom prst="rect"/>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31" name=""/>
          <p:cNvSpPr>
            <a:spLocks noGrp="1"/>
          </p:cNvSpPr>
          <p:nvPr>
            <p:ph idx="1"/>
          </p:nvPr>
        </p:nvSpPr>
        <p:spPr/>
        <p:txBody>
          <a:bodyPr/>
          <a:p>
            <a:r>
              <a:rPr lang="es-US"/>
              <a:t>List phrases for illness expressions:
feel ill, sick</a:t>
            </a:r>
            <a:endParaRPr lang="es-US"/>
          </a:p>
          <a:p>
            <a:r>
              <a:rPr lang="es-US"/>
              <a:t>
feel rundown.</a:t>
            </a:r>
            <a:endParaRPr lang="es-US"/>
          </a:p>
          <a:p>
            <a:r>
              <a:rPr lang="es-US"/>
              <a:t>
feel under the weather.</a:t>
            </a:r>
            <a:endParaRPr lang="es-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32" name=""/>
          <p:cNvSpPr>
            <a:spLocks noGrp="1"/>
          </p:cNvSpPr>
          <p:nvPr>
            <p:ph type="title"/>
          </p:nvPr>
        </p:nvSpPr>
        <p:spPr>
          <a:prstGeom prst="rect"/>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33" name=""/>
          <p:cNvSpPr>
            <a:spLocks noGrp="1"/>
          </p:cNvSpPr>
          <p:nvPr>
            <p:ph idx="1"/>
          </p:nvPr>
        </p:nvSpPr>
        <p:spPr/>
        <p:txBody>
          <a:bodyPr/>
          <a:p>
            <a:r>
              <a:rPr lang="es-US"/>
              <a:t>feel weak</a:t>
            </a:r>
            <a:endParaRPr lang="es-US"/>
          </a:p>
          <a:p>
            <a:r>
              <a:rPr lang="es-US"/>
              <a:t>
feel dizzy</a:t>
            </a:r>
            <a:endParaRPr lang="es-US"/>
          </a:p>
          <a:p>
            <a:r>
              <a:rPr lang="es-US"/>
              <a:t>
have a temperature</a:t>
            </a:r>
            <a:endParaRPr lang="es-US"/>
          </a:p>
          <a:p>
            <a:r>
              <a:rPr lang="es-US"/>
              <a:t>
have a pain in </a:t>
            </a:r>
            <a:r>
              <a:rPr altLang="es-US" lang="en-US"/>
              <a:t>my</a:t>
            </a:r>
            <a:r>
              <a:rPr altLang="es-US" lang="en-US"/>
              <a:t> </a:t>
            </a:r>
            <a:r>
              <a:rPr altLang="es-US" lang="en-US"/>
              <a:t>back</a:t>
            </a:r>
            <a:r>
              <a:rPr lang="es-US"/>
              <a:t>, chest, waist, arm, shoulder</a:t>
            </a:r>
            <a:endParaRPr lang="es-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34" name=""/>
          <p:cNvSpPr>
            <a:spLocks noGrp="1"/>
          </p:cNvSpPr>
          <p:nvPr>
            <p:ph type="title"/>
          </p:nvPr>
        </p:nvSpPr>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35" name=""/>
          <p:cNvSpPr>
            <a:spLocks noGrp="1"/>
          </p:cNvSpPr>
          <p:nvPr>
            <p:ph idx="1"/>
          </p:nvPr>
        </p:nvSpPr>
        <p:spPr/>
        <p:txBody>
          <a:bodyPr/>
          <a:p>
            <a:r>
              <a:rPr lang="es-US"/>
              <a:t>have a headache</a:t>
            </a:r>
            <a:endParaRPr lang="es-US"/>
          </a:p>
          <a:p>
            <a:r>
              <a:rPr lang="es-US"/>
              <a:t>
have a sore throat</a:t>
            </a:r>
            <a:endParaRPr lang="es-US"/>
          </a:p>
          <a:p>
            <a:r>
              <a:rPr lang="es-US"/>
              <a:t>
have a fever</a:t>
            </a:r>
            <a:endParaRPr lang="es-US"/>
          </a:p>
          <a:p>
            <a:r>
              <a:rPr lang="es-US"/>
              <a:t>
have a </a:t>
            </a:r>
            <a:r>
              <a:rPr altLang="es-US" lang="en-US"/>
              <a:t>backache</a:t>
            </a:r>
            <a:endParaRPr lang="es-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36" name=""/>
          <p:cNvSpPr>
            <a:spLocks noGrp="1"/>
          </p:cNvSpPr>
          <p:nvPr>
            <p:ph type="title"/>
          </p:nvPr>
        </p:nvSpPr>
        <p:spPr>
          <a:prstGeom prst="rect"/>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37" name=""/>
          <p:cNvSpPr>
            <a:spLocks noGrp="1"/>
          </p:cNvSpPr>
          <p:nvPr>
            <p:ph idx="1"/>
          </p:nvPr>
        </p:nvSpPr>
        <p:spPr/>
        <p:txBody>
          <a:bodyPr>
            <a:normAutofit fontScale="90000" lnSpcReduction="20000"/>
          </a:bodyPr>
          <a:p>
            <a:r>
              <a:rPr lang="es-US"/>
              <a:t>Types of illness
Allergy 
(adjective Allergic) To have a bad reaction to animals, dust, foods or plants. The symptoms are red eyes, runny nose and sneezing.
Cough 
(verb to Cough) Pronounced 'coff'. To force air out of the lungs making a loud and uncomfortable noise: 'Smoking makes me cough.'
Dizziness 
(adjective Dizzy). To have the feeling that everything around you is spinning. 'I felt dizzy after standing up too quickly when I was in the bath.'</a:t>
            </a:r>
            <a:endParaRPr lang="es-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38" name=""/>
          <p:cNvSpPr>
            <a:spLocks noGrp="1"/>
          </p:cNvSpPr>
          <p:nvPr>
            <p:ph type="title"/>
          </p:nvPr>
        </p:nvSpPr>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39" name=""/>
          <p:cNvSpPr>
            <a:spLocks noGrp="1"/>
          </p:cNvSpPr>
          <p:nvPr>
            <p:ph idx="1"/>
          </p:nvPr>
        </p:nvSpPr>
        <p:spPr/>
        <p:txBody>
          <a:bodyPr/>
          <a:p>
            <a:r>
              <a:rPr lang="es-US"/>
              <a:t>Types of illness
Fever / Temperature
A rise in body temperature. To feel hot.
The Flu
(also called Influenza) A very strong cold caused by a virus. Symptoms include: fever, headache, runny nose and sneezing.</a:t>
            </a:r>
            <a:endParaRPr lang="es-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40" name=""/>
          <p:cNvSpPr>
            <a:spLocks noGrp="1"/>
          </p:cNvSpPr>
          <p:nvPr>
            <p:ph type="title"/>
          </p:nvPr>
        </p:nvSpPr>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41" name=""/>
          <p:cNvSpPr>
            <a:spLocks noGrp="1"/>
          </p:cNvSpPr>
          <p:nvPr>
            <p:ph idx="1"/>
          </p:nvPr>
        </p:nvSpPr>
        <p:spPr/>
        <p:txBody>
          <a:bodyPr>
            <a:normAutofit fontScale="94821" lnSpcReduction="20000"/>
          </a:bodyPr>
          <a:p>
            <a:r>
              <a:rPr lang="es-US"/>
              <a:t>Types of illness
Insomnia 
Not being able to sleep at night.
Rash
em&gt;Uncomfortable, itchy, red spots on the skin. A skin condition. 'She got a rash on her hand after touching a strange plant.'
Rundown / Under the Weather 
(idioms) Both of these mean a general feeling of sickness. Rundown usually comes from living an unhealthy lifestyle. Under the weather means to not feel your usual, healthy self.</a:t>
            </a:r>
            <a:endParaRPr lang="es-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42" name=""/>
          <p:cNvSpPr>
            <a:spLocks noGrp="1"/>
          </p:cNvSpPr>
          <p:nvPr>
            <p:ph type="title"/>
          </p:nvPr>
        </p:nvSpPr>
        <p:spPr/>
        <p:txBody>
          <a:bodyPr>
            <a:normAutofit/>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43" name=""/>
          <p:cNvSpPr>
            <a:spLocks noGrp="1"/>
          </p:cNvSpPr>
          <p:nvPr>
            <p:ph idx="1"/>
          </p:nvPr>
        </p:nvSpPr>
        <p:spPr/>
        <p:txBody>
          <a:bodyPr/>
          <a:p>
            <a:r>
              <a:rPr lang="es-US"/>
              <a:t>Runny Nose 
Mucus coming from the nose. The need to blow your nose a lot.
Sneeze 
(verb to Sneeze) An uncontrollable movement of air from the nose and mouth. 'The strong smell of flowers makes me sneeze.'
Sunburn 
Red and painful skin that comes from being in the sun too long.</a:t>
            </a:r>
            <a:endParaRPr lang="es-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596" name=""/>
          <p:cNvSpPr>
            <a:spLocks noGrp="1"/>
          </p:cNvSpPr>
          <p:nvPr>
            <p:ph type="title"/>
          </p:nvPr>
        </p:nvSpPr>
        <p:spPr/>
        <p:txBody>
          <a:bodyPr/>
          <a:p>
            <a:r>
              <a:rPr altLang="es-US" lang="en-US"/>
              <a:t>Talking</a:t>
            </a:r>
            <a:r>
              <a:rPr altLang="es-US" lang="en-US"/>
              <a:t> </a:t>
            </a:r>
            <a:r>
              <a:rPr altLang="es-US" lang="en-US"/>
              <a:t>about</a:t>
            </a:r>
            <a:r>
              <a:rPr altLang="es-US" lang="en-US"/>
              <a:t> </a:t>
            </a:r>
            <a:r>
              <a:rPr altLang="es-US" lang="en-US"/>
              <a:t>Healt</a:t>
            </a:r>
            <a:r>
              <a:rPr altLang="es-US" lang="en-US"/>
              <a:t>h</a:t>
            </a:r>
            <a:r>
              <a:rPr altLang="es-US" lang="en-US"/>
              <a:t> </a:t>
            </a:r>
            <a:r>
              <a:rPr altLang="es-US" lang="en-US"/>
              <a:t>Problems</a:t>
            </a:r>
            <a:endParaRPr lang="es-US"/>
          </a:p>
        </p:txBody>
      </p:sp>
      <p:sp>
        <p:nvSpPr>
          <p:cNvPr id="1048597" name=""/>
          <p:cNvSpPr>
            <a:spLocks noGrp="1"/>
          </p:cNvSpPr>
          <p:nvPr>
            <p:ph idx="1"/>
          </p:nvPr>
        </p:nvSpPr>
        <p:spPr/>
        <p:txBody>
          <a:bodyPr/>
          <a:p>
            <a:r>
              <a:rPr lang="es-US"/>
              <a:t>In life one of the most important things you can do is to look after your health. When we have a health problem we can go and see a doctor. Here we take a look at the English you need to discuss bad health.</a:t>
            </a:r>
            <a:endParaRPr lang="es-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598" name=""/>
          <p:cNvSpPr>
            <a:spLocks noGrp="1"/>
          </p:cNvSpPr>
          <p:nvPr>
            <p:ph type="title"/>
          </p:nvPr>
        </p:nvSpPr>
        <p:spPr/>
        <p:txBody>
          <a:bodyPr/>
          <a:p>
            <a:r>
              <a:rPr altLang="es-US" lang="en-US"/>
              <a:t>Talking</a:t>
            </a:r>
            <a:r>
              <a:rPr altLang="es-US" lang="en-US"/>
              <a:t> </a:t>
            </a:r>
            <a:r>
              <a:rPr altLang="es-US" lang="en-US"/>
              <a:t>about</a:t>
            </a:r>
            <a:r>
              <a:rPr altLang="es-US" lang="en-US"/>
              <a:t> </a:t>
            </a:r>
            <a:r>
              <a:rPr altLang="es-US" lang="en-US"/>
              <a:t>Healt</a:t>
            </a:r>
            <a:r>
              <a:rPr altLang="es-US" lang="en-US"/>
              <a:t>h</a:t>
            </a:r>
            <a:r>
              <a:rPr altLang="es-US" lang="en-US"/>
              <a:t> </a:t>
            </a:r>
            <a:r>
              <a:rPr altLang="es-US" lang="en-US"/>
              <a:t>Problems</a:t>
            </a:r>
            <a:br>
              <a:rPr lang="es-US"/>
            </a:br>
            <a:endParaRPr lang="es-US"/>
          </a:p>
        </p:txBody>
      </p:sp>
      <p:sp>
        <p:nvSpPr>
          <p:cNvPr id="1048599" name=""/>
          <p:cNvSpPr>
            <a:spLocks noGrp="1"/>
          </p:cNvSpPr>
          <p:nvPr>
            <p:ph idx="1"/>
          </p:nvPr>
        </p:nvSpPr>
        <p:spPr/>
        <p:txBody>
          <a:bodyPr/>
          <a:p>
            <a:r>
              <a:rPr lang="es-US"/>
              <a:t>Making an appointment
When you are feeling unwell, you need to see a doctor. Unfortunately, doctors are busy people so you have to make an appointment. This involves calling (or visiting) the doctor's clinic and making an appointment with the receptionist. When you make an appointment you arrange a date and a time when you can see the doctor.</a:t>
            </a:r>
            <a:endParaRPr lang="es-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00" name=""/>
          <p:cNvSpPr>
            <a:spLocks noGrp="1"/>
          </p:cNvSpPr>
          <p:nvPr>
            <p:ph type="title"/>
          </p:nvPr>
        </p:nvSpPr>
        <p:spPr>
          <a:xfrm>
            <a:off x="847369" y="321223"/>
            <a:ext cx="7886700" cy="1325563"/>
          </a:xfrm>
        </p:spPr>
        <p:txBody>
          <a:bodyPr/>
          <a:p>
            <a:r>
              <a:rPr altLang="es-US" lang="en-US"/>
              <a:t>Talk</a:t>
            </a:r>
            <a:r>
              <a:rPr altLang="es-US" lang="en-US"/>
              <a:t>ing</a:t>
            </a:r>
            <a:r>
              <a:rPr altLang="es-US" lang="en-US"/>
              <a:t> about</a:t>
            </a:r>
            <a:r>
              <a:rPr altLang="es-US" lang="en-US"/>
              <a:t> Health</a:t>
            </a:r>
            <a:r>
              <a:rPr altLang="es-US" lang="en-US"/>
              <a:t> </a:t>
            </a:r>
            <a:r>
              <a:rPr altLang="es-US" lang="en-US"/>
              <a:t>Problems</a:t>
            </a:r>
            <a:endParaRPr lang="es-US"/>
          </a:p>
        </p:txBody>
      </p:sp>
      <p:sp>
        <p:nvSpPr>
          <p:cNvPr id="1048601" name=""/>
          <p:cNvSpPr>
            <a:spLocks noGrp="1"/>
          </p:cNvSpPr>
          <p:nvPr>
            <p:ph idx="1"/>
          </p:nvPr>
        </p:nvSpPr>
        <p:spPr/>
        <p:txBody>
          <a:bodyPr>
            <a:normAutofit fontScale="94821" lnSpcReduction="20000"/>
          </a:bodyPr>
          <a:p>
            <a:r>
              <a:rPr lang="es-US"/>
              <a:t>Making an appointment</a:t>
            </a:r>
            <a:endParaRPr lang="es-US"/>
          </a:p>
          <a:p>
            <a:endParaRPr lang="es-US"/>
          </a:p>
          <a:p>
            <a:r>
              <a:rPr altLang="es-US" lang="en-US"/>
              <a:t>Good</a:t>
            </a:r>
            <a:r>
              <a:rPr lang="es-US"/>
              <a:t> morning. I'd like to make an appointment to see the doctor today.</a:t>
            </a:r>
            <a:endParaRPr lang="es-US"/>
          </a:p>
          <a:p>
            <a:r>
              <a:rPr lang="es-US"/>
              <a:t>
I would like to talk to a doctor or therapist</a:t>
            </a:r>
            <a:endParaRPr lang="es-US"/>
          </a:p>
          <a:p>
            <a:r>
              <a:rPr lang="es-US"/>
              <a:t>
I need your help</a:t>
            </a:r>
            <a:r>
              <a:rPr altLang="es-US" lang="en-US"/>
              <a:t>.</a:t>
            </a:r>
            <a:r>
              <a:rPr altLang="es-US" lang="en-US"/>
              <a:t> </a:t>
            </a:r>
            <a:endParaRPr lang="es-US"/>
          </a:p>
          <a:p>
            <a:endParaRPr lang="es-US"/>
          </a:p>
          <a:p>
            <a:r>
              <a:rPr lang="es-US"/>
              <a:t>
I'd like to make an appointment to see Dr </a:t>
            </a:r>
            <a:endParaRPr lang="es-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02" name=""/>
          <p:cNvSpPr>
            <a:spLocks noGrp="1"/>
          </p:cNvSpPr>
          <p:nvPr>
            <p:ph type="title"/>
          </p:nvPr>
        </p:nvSpPr>
        <p:spPr>
          <a:prstGeom prst="rect"/>
        </p:spPr>
        <p:txBody>
          <a:bodyPr/>
          <a:p>
            <a:r>
              <a:rPr altLang="es-US" lang="en-US"/>
              <a:t>Talk</a:t>
            </a:r>
            <a:r>
              <a:rPr altLang="es-US" lang="en-US"/>
              <a:t>ing</a:t>
            </a:r>
            <a:r>
              <a:rPr altLang="es-US" lang="en-US"/>
              <a:t> about</a:t>
            </a:r>
            <a:r>
              <a:rPr altLang="es-US" lang="en-US"/>
              <a:t> Health</a:t>
            </a:r>
            <a:r>
              <a:rPr altLang="es-US" lang="en-US"/>
              <a:t> </a:t>
            </a:r>
            <a:r>
              <a:rPr altLang="es-US" lang="en-US"/>
              <a:t>Problems</a:t>
            </a:r>
            <a:endParaRPr lang="es-US"/>
          </a:p>
        </p:txBody>
      </p:sp>
      <p:sp>
        <p:nvSpPr>
          <p:cNvPr id="1048603" name=""/>
          <p:cNvSpPr>
            <a:spLocks noGrp="1"/>
          </p:cNvSpPr>
          <p:nvPr>
            <p:ph idx="1"/>
          </p:nvPr>
        </p:nvSpPr>
        <p:spPr/>
        <p:txBody>
          <a:bodyPr/>
          <a:p>
            <a:r>
              <a:rPr lang="es-US"/>
              <a:t>Symptoms</a:t>
            </a:r>
            <a:endParaRPr lang="es-US"/>
          </a:p>
          <a:p>
            <a:r>
              <a:rPr lang="es-US"/>
              <a:t>
When you see the doctor he (or she) might ask you:
What's wrong?</a:t>
            </a:r>
            <a:endParaRPr lang="es-US"/>
          </a:p>
          <a:p>
            <a:r>
              <a:rPr lang="es-US"/>
              <a:t>
What's the problem?'</a:t>
            </a:r>
            <a:endParaRPr lang="es-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04" name=""/>
          <p:cNvSpPr>
            <a:spLocks noGrp="1"/>
          </p:cNvSpPr>
          <p:nvPr>
            <p:ph type="title"/>
          </p:nvPr>
        </p:nvSpPr>
        <p:spPr>
          <a:prstGeom prst="rect"/>
        </p:spPr>
        <p:txBody>
          <a:bodyPr/>
          <a:p>
            <a:r>
              <a:rPr altLang="es-US" lang="en-US"/>
              <a:t>Talk</a:t>
            </a:r>
            <a:r>
              <a:rPr altLang="es-US" lang="en-US"/>
              <a:t>ing</a:t>
            </a:r>
            <a:r>
              <a:rPr altLang="es-US" lang="en-US"/>
              <a:t> about</a:t>
            </a:r>
            <a:r>
              <a:rPr altLang="es-US" lang="en-US"/>
              <a:t> Health</a:t>
            </a:r>
            <a:r>
              <a:rPr altLang="es-US" lang="en-US"/>
              <a:t> </a:t>
            </a:r>
            <a:r>
              <a:rPr altLang="es-US" lang="en-US"/>
              <a:t>Problems</a:t>
            </a:r>
            <a:endParaRPr lang="es-US"/>
          </a:p>
        </p:txBody>
      </p:sp>
      <p:sp>
        <p:nvSpPr>
          <p:cNvPr id="1048605" name=""/>
          <p:cNvSpPr>
            <a:spLocks noGrp="1"/>
          </p:cNvSpPr>
          <p:nvPr>
            <p:ph idx="1"/>
          </p:nvPr>
        </p:nvSpPr>
        <p:spPr/>
        <p:txBody>
          <a:bodyPr/>
          <a:p>
            <a:r>
              <a:rPr lang="es-US"/>
              <a:t>Symptoms</a:t>
            </a:r>
            <a:endParaRPr lang="es-US"/>
          </a:p>
          <a:p>
            <a:r>
              <a:rPr lang="es-US"/>
              <a:t>What are your symptoms?
Symptoms are any feelings of illness or discomfort which are caused by a health problem</a:t>
            </a:r>
            <a:endParaRPr lang="es-US"/>
          </a:p>
          <a:p>
            <a:r>
              <a:rPr lang="es-US"/>
              <a:t>
When did the symptoms start?'</a:t>
            </a:r>
            <a:endParaRPr lang="es-US"/>
          </a:p>
          <a:p>
            <a:endParaRPr lang="es-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06" name=""/>
          <p:cNvSpPr>
            <a:spLocks noGrp="1"/>
          </p:cNvSpPr>
          <p:nvPr>
            <p:ph type="title"/>
          </p:nvPr>
        </p:nvSpPr>
        <p:spPr/>
        <p:txBody>
          <a:bodyPr/>
          <a:p>
            <a:r>
              <a:rPr altLang="es-US" lang="en-US"/>
              <a:t>Talk</a:t>
            </a:r>
            <a:r>
              <a:rPr altLang="es-US" lang="en-US"/>
              <a:t>ing</a:t>
            </a:r>
            <a:r>
              <a:rPr altLang="es-US" lang="en-US"/>
              <a:t> about</a:t>
            </a:r>
            <a:r>
              <a:rPr altLang="es-US" lang="en-US"/>
              <a:t> Health</a:t>
            </a:r>
            <a:r>
              <a:rPr altLang="es-US" lang="en-US"/>
              <a:t> </a:t>
            </a:r>
            <a:r>
              <a:rPr altLang="es-US" lang="en-US"/>
              <a:t>Problems</a:t>
            </a:r>
            <a:br>
              <a:rPr lang="es-US"/>
            </a:br>
            <a:endParaRPr lang="es-US"/>
          </a:p>
        </p:txBody>
      </p:sp>
      <p:sp>
        <p:nvSpPr>
          <p:cNvPr id="1048607" name=""/>
          <p:cNvSpPr>
            <a:spLocks noGrp="1"/>
          </p:cNvSpPr>
          <p:nvPr>
            <p:ph idx="1"/>
          </p:nvPr>
        </p:nvSpPr>
        <p:spPr/>
        <p:txBody>
          <a:bodyPr/>
          <a:p>
            <a:r>
              <a:rPr lang="es-US"/>
              <a:t>Explaining your problem</a:t>
            </a:r>
            <a:endParaRPr lang="es-US"/>
          </a:p>
          <a:p>
            <a:r>
              <a:rPr lang="es-US"/>
              <a:t>
The present perfect continuous is used to show that something started in the past and is still happening now. We use 'I have been + -ing verb.'</a:t>
            </a:r>
            <a:endParaRPr lang="es-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08" name=""/>
          <p:cNvSpPr>
            <a:spLocks noGrp="1"/>
          </p:cNvSpPr>
          <p:nvPr>
            <p:ph type="title"/>
          </p:nvPr>
        </p:nvSpPr>
        <p:spPr>
          <a:xfrm>
            <a:off x="316922" y="79952"/>
            <a:ext cx="7886700" cy="1325563"/>
          </a:xfrm>
        </p:spPr>
        <p:txBody>
          <a:bodyPr>
            <a:normAutofit fontScale="90000"/>
          </a:bodyPr>
          <a:p>
            <a:br>
              <a:rPr altLang="es-US" lang="en-US"/>
            </a:br>
            <a:r>
              <a:rPr altLang="es-US" lang="en-US"/>
              <a:t>Talk</a:t>
            </a:r>
            <a:r>
              <a:rPr altLang="es-US" lang="en-US"/>
              <a:t>ing</a:t>
            </a:r>
            <a:r>
              <a:rPr altLang="es-US" lang="en-US"/>
              <a:t> about</a:t>
            </a:r>
            <a:r>
              <a:rPr altLang="es-US" lang="en-US"/>
              <a:t> Health</a:t>
            </a:r>
            <a:r>
              <a:rPr altLang="es-US" lang="en-US"/>
              <a:t> </a:t>
            </a:r>
            <a:r>
              <a:rPr altLang="es-US" lang="en-US"/>
              <a:t>Problems</a:t>
            </a:r>
            <a:br>
              <a:rPr lang="es-US"/>
            </a:br>
            <a:br>
              <a:rPr lang="es-US"/>
            </a:br>
            <a:endParaRPr lang="es-US"/>
          </a:p>
        </p:txBody>
      </p:sp>
      <p:sp>
        <p:nvSpPr>
          <p:cNvPr id="1048609" name=""/>
          <p:cNvSpPr>
            <a:spLocks noGrp="1"/>
          </p:cNvSpPr>
          <p:nvPr>
            <p:ph idx="1"/>
          </p:nvPr>
        </p:nvSpPr>
        <p:spPr/>
        <p:txBody>
          <a:bodyPr>
            <a:normAutofit fontScale="94821" lnSpcReduction="20000"/>
          </a:bodyPr>
          <a:p>
            <a:r>
              <a:rPr lang="es-US"/>
              <a:t>Explaining your problem</a:t>
            </a:r>
            <a:endParaRPr lang="es-US"/>
          </a:p>
          <a:p>
            <a:r>
              <a:rPr lang="es-US"/>
              <a:t>Examples:
I have been coughing a lot these days / recently / for the last few days / since yesterday</a:t>
            </a:r>
            <a:endParaRPr lang="es-US"/>
          </a:p>
          <a:p>
            <a:r>
              <a:rPr lang="es-US"/>
              <a:t>
I have been sneezing.</a:t>
            </a:r>
            <a:endParaRPr lang="es-US"/>
          </a:p>
          <a:p>
            <a:r>
              <a:rPr lang="es-US"/>
              <a:t>
My head has been hurting.</a:t>
            </a:r>
            <a:endParaRPr lang="es-US"/>
          </a:p>
        </p:txBody>
      </p:sp>
    </p:spTree>
  </p:cSld>
  <p:clrMapOvr>
    <a:masterClrMapping/>
  </p:clrMapOvr>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Office</Application>
  <ScaleCrop>0</ScaleCrop>
  <LinksUpToDate>0</LinksUpToDate>
  <AppVersion>15.0000</AppVersion>
</Properties>
</file>

<file path=docProps/core.xml><?xml version="1.0" encoding="utf-8"?>
<cp:coreProperties xmlns:cp="http://schemas.openxmlformats.org/package/2006/metadata/core-properties" xmlns:dcterms="http://purl.org/dc/terms/" xmlns:xsi="http://www.w3.org/2001/XMLSchema-instance">
  <dcterms:created xsi:type="dcterms:W3CDTF">2015-05-14T09:30:45Z</dcterms:created>
  <dcterms:modified xsi:type="dcterms:W3CDTF">2022-03-06T23:36:34Z</dcterms:modified>
</cp:coreProperties>
</file>