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Lst>
  <p:notesMasterIdLst>
    <p:notesMasterId r:id="rId15"/>
  </p:notesMasterIdLst>
  <p:sldIdLst>
    <p:sldId id="265" r:id="rId5"/>
    <p:sldId id="258" r:id="rId6"/>
    <p:sldId id="263" r:id="rId7"/>
    <p:sldId id="259" r:id="rId8"/>
    <p:sldId id="260" r:id="rId9"/>
    <p:sldId id="262" r:id="rId10"/>
    <p:sldId id="264" r:id="rId11"/>
    <p:sldId id="268" r:id="rId12"/>
    <p:sldId id="266" r:id="rId13"/>
    <p:sldId id="267" r:id="rId14"/>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07" autoAdjust="0"/>
    <p:restoredTop sz="94660"/>
  </p:normalViewPr>
  <p:slideViewPr>
    <p:cSldViewPr snapToGrid="0">
      <p:cViewPr varScale="1">
        <p:scale>
          <a:sx n="58" d="100"/>
          <a:sy n="58" d="100"/>
        </p:scale>
        <p:origin x="-96"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10FA06EB-5B68-4478-9261-44AE081D212F}" type="datetimeFigureOut">
              <a:rPr lang="en-GB" smtClean="0"/>
              <a:t>11/03/2022</a:t>
            </a:fld>
            <a:endParaRPr lang="en-GB"/>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Marcador de pie de página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7EB82F2-F4DD-4F4B-8222-836D29634F24}" type="slidenum">
              <a:rPr lang="en-GB" smtClean="0"/>
              <a:t>‹Nº›</a:t>
            </a:fld>
            <a:endParaRPr lang="en-GB"/>
          </a:p>
        </p:txBody>
      </p:sp>
    </p:spTree>
    <p:extLst>
      <p:ext uri="{BB962C8B-B14F-4D97-AF65-F5344CB8AC3E}">
        <p14:creationId xmlns:p14="http://schemas.microsoft.com/office/powerpoint/2010/main" val="311268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cured.cu/index.php/Jorge_Le_Roy_y_Cass%C3%A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En el acta de la sesión de la Junta de Gobierno de la Academia de Ciencias Médicas, Físicas y Naturales de La Habana del 12 de diciembre de 1932, consta la proposición de nombrar una comisión que se encargara de los preparativos para conmemorar al siguiente año el centenario del natalicio de </a:t>
            </a:r>
            <a:r>
              <a:rPr lang="es-ES" sz="1200" dirty="0" err="1" smtClean="0"/>
              <a:t>Finlay</a:t>
            </a:r>
            <a:r>
              <a:rPr lang="es-ES" sz="1200" dirty="0" smtClean="0"/>
              <a:t>. La iniciativa de celebrar con solemnidad los 100 años del nacimiento del sabio cubano había sido presentada mucho tiempo antes por el doctor </a:t>
            </a:r>
            <a:r>
              <a:rPr lang="es-ES" sz="1200" i="1" dirty="0" smtClean="0">
                <a:hlinkClick r:id="rId3" tooltip="http://www.ecured.cu/index.php/Jorge_Le_Roy_y_Cass%C3%A1"/>
              </a:rPr>
              <a:t>Jorge Le Roy </a:t>
            </a:r>
            <a:r>
              <a:rPr lang="es-ES" sz="1200" i="1" dirty="0" err="1" smtClean="0">
                <a:hlinkClick r:id="rId3" tooltip="http://www.ecured.cu/index.php/Jorge_Le_Roy_y_Cass%C3%A1"/>
              </a:rPr>
              <a:t>Cassá</a:t>
            </a:r>
            <a:r>
              <a:rPr lang="es-ES" sz="1200" dirty="0" smtClean="0"/>
              <a:t> y fue el día de </a:t>
            </a:r>
            <a:r>
              <a:rPr lang="es-ES" dirty="0" smtClean="0"/>
              <a:t>esa reunión que adquirió carácter oficial.</a:t>
            </a:r>
            <a:endParaRPr lang="es-ES" sz="1200" b="1" dirty="0" smtClean="0"/>
          </a:p>
          <a:p>
            <a:endParaRPr lang="en-GB" dirty="0"/>
          </a:p>
        </p:txBody>
      </p:sp>
      <p:sp>
        <p:nvSpPr>
          <p:cNvPr id="4" name="Marcador de número de diapositiva 3"/>
          <p:cNvSpPr>
            <a:spLocks noGrp="1"/>
          </p:cNvSpPr>
          <p:nvPr>
            <p:ph type="sldNum" sz="quarter" idx="10"/>
          </p:nvPr>
        </p:nvSpPr>
        <p:spPr/>
        <p:txBody>
          <a:bodyPr/>
          <a:lstStyle/>
          <a:p>
            <a:fld id="{57EB82F2-F4DD-4F4B-8222-836D29634F24}" type="slidenum">
              <a:rPr lang="en-GB" smtClean="0"/>
              <a:t>3</a:t>
            </a:fld>
            <a:endParaRPr lang="en-GB"/>
          </a:p>
        </p:txBody>
      </p:sp>
    </p:spTree>
    <p:extLst>
      <p:ext uri="{BB962C8B-B14F-4D97-AF65-F5344CB8AC3E}">
        <p14:creationId xmlns:p14="http://schemas.microsoft.com/office/powerpoint/2010/main" val="557961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609600" y="6477029"/>
            <a:ext cx="2844800" cy="244475"/>
          </a:xfrm>
          <a:extLst>
            <a:ext uri="{909E8E84-426E-40DD-AFC4-6F175D3DCCD1}">
              <a14:hiddenFill xmlns:a14="http://schemas.microsoft.com/office/drawing/2010/main">
                <a:solidFill>
                  <a:schemeClr val="accent1"/>
                </a:solidFill>
              </a14:hiddenFill>
            </a:ext>
          </a:extLst>
        </p:spPr>
        <p:txBody>
          <a:bodyPr/>
          <a:lstStyle>
            <a:lvl1pPr>
              <a:defRPr/>
            </a:lvl1pPr>
          </a:lstStyle>
          <a:p>
            <a:endParaRPr lang="en-US">
              <a:solidFill>
                <a:srgbClr val="FFFFFF"/>
              </a:solidFill>
            </a:endParaRPr>
          </a:p>
        </p:txBody>
      </p:sp>
      <p:sp>
        <p:nvSpPr>
          <p:cNvPr id="3077" name="Rectangle 5"/>
          <p:cNvSpPr>
            <a:spLocks noGrp="1" noChangeArrowheads="1"/>
          </p:cNvSpPr>
          <p:nvPr>
            <p:ph type="ftr" sz="quarter" idx="3"/>
          </p:nvPr>
        </p:nvSpPr>
        <p:spPr>
          <a:xfrm>
            <a:off x="4165600" y="6477029"/>
            <a:ext cx="3860800" cy="244475"/>
          </a:xfrm>
          <a:extLst>
            <a:ext uri="{909E8E84-426E-40DD-AFC4-6F175D3DCCD1}">
              <a14:hiddenFill xmlns:a14="http://schemas.microsoft.com/office/drawing/2010/main">
                <a:solidFill>
                  <a:schemeClr val="accent1"/>
                </a:solidFill>
              </a14:hiddenFill>
            </a:ext>
          </a:extLst>
        </p:spPr>
        <p:txBody>
          <a:bodyPr/>
          <a:lstStyle>
            <a:lvl1pPr algn="ctr">
              <a:defRPr b="0"/>
            </a:lvl1pPr>
          </a:lstStyle>
          <a:p>
            <a:endParaRPr lang="en-US">
              <a:solidFill>
                <a:srgbClr val="FFFFFF"/>
              </a:solidFill>
            </a:endParaRPr>
          </a:p>
        </p:txBody>
      </p:sp>
      <p:sp>
        <p:nvSpPr>
          <p:cNvPr id="3078" name="Rectangle 6"/>
          <p:cNvSpPr>
            <a:spLocks noGrp="1" noChangeArrowheads="1"/>
          </p:cNvSpPr>
          <p:nvPr>
            <p:ph type="sldNum" sz="quarter" idx="4"/>
          </p:nvPr>
        </p:nvSpPr>
        <p:spPr>
          <a:xfrm>
            <a:off x="8737600" y="6477029"/>
            <a:ext cx="2844800" cy="244475"/>
          </a:xfrm>
          <a:extLst>
            <a:ext uri="{909E8E84-426E-40DD-AFC4-6F175D3DCCD1}">
              <a14:hiddenFill xmlns:a14="http://schemas.microsoft.com/office/drawing/2010/main">
                <a:solidFill>
                  <a:schemeClr val="accent1"/>
                </a:solidFill>
              </a14:hiddenFill>
            </a:ext>
          </a:extLst>
        </p:spPr>
        <p:txBody>
          <a:bodyPr/>
          <a:lstStyle>
            <a:lvl1pPr algn="r">
              <a:defRPr/>
            </a:lvl1pPr>
          </a:lstStyle>
          <a:p>
            <a:fld id="{F0CD9E9D-5B1F-4A6C-B942-77A9A529B476}" type="slidenum">
              <a:rPr lang="en-US">
                <a:solidFill>
                  <a:srgbClr val="FFFFFF"/>
                </a:solidFill>
              </a:rPr>
              <a:pPr/>
              <a:t>‹Nº›</a:t>
            </a:fld>
            <a:endParaRPr lang="en-US">
              <a:solidFill>
                <a:srgbClr val="FFFFFF"/>
              </a:solidFill>
            </a:endParaRPr>
          </a:p>
        </p:txBody>
      </p:sp>
      <p:sp>
        <p:nvSpPr>
          <p:cNvPr id="3086" name="Text Box 14"/>
          <p:cNvSpPr txBox="1">
            <a:spLocks noChangeArrowheads="1"/>
          </p:cNvSpPr>
          <p:nvPr/>
        </p:nvSpPr>
        <p:spPr bwMode="white">
          <a:xfrm>
            <a:off x="9550400" y="5729288"/>
            <a:ext cx="1845733" cy="519112"/>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0"/>
              </a:spcBef>
              <a:spcAft>
                <a:spcPct val="0"/>
              </a:spcAft>
            </a:pPr>
            <a:r>
              <a:rPr lang="en-US" sz="2800" b="1" i="1">
                <a:solidFill>
                  <a:srgbClr val="D9520F"/>
                </a:solidFill>
              </a:rPr>
              <a:t>LOGO</a:t>
            </a:r>
          </a:p>
        </p:txBody>
      </p:sp>
      <p:sp>
        <p:nvSpPr>
          <p:cNvPr id="3075" name="Rectangle 3"/>
          <p:cNvSpPr>
            <a:spLocks noGrp="1" noChangeArrowheads="1"/>
          </p:cNvSpPr>
          <p:nvPr>
            <p:ph type="subTitle" idx="1"/>
          </p:nvPr>
        </p:nvSpPr>
        <p:spPr bwMode="gray">
          <a:xfrm>
            <a:off x="3352800" y="5791200"/>
            <a:ext cx="6299200" cy="381000"/>
          </a:xfrm>
          <a:extLst>
            <a:ext uri="{91240B29-F687-4F45-9708-019B960494DF}">
              <a14:hiddenLine xmlns:a14="http://schemas.microsoft.com/office/drawing/2010/main" w="9525">
                <a:solidFill>
                  <a:schemeClr val="bg1"/>
                </a:solidFill>
                <a:miter lim="800000"/>
                <a:headEnd/>
                <a:tailEnd/>
              </a14:hiddenLine>
            </a:ext>
          </a:extLst>
        </p:spPr>
        <p:txBody>
          <a:bodyPr/>
          <a:lstStyle>
            <a:lvl1pPr marL="0" indent="0" algn="r">
              <a:buFont typeface="Wingdings" pitchFamily="2" charset="2"/>
              <a:buNone/>
              <a:defRPr sz="1600" b="1">
                <a:solidFill>
                  <a:schemeClr val="bg1"/>
                </a:solidFill>
              </a:defRPr>
            </a:lvl1pPr>
          </a:lstStyle>
          <a:p>
            <a:pPr lvl="0"/>
            <a:r>
              <a:rPr lang="en-US" noProof="0" smtClean="0"/>
              <a:t>Click to edit Master subtitle style</a:t>
            </a:r>
          </a:p>
        </p:txBody>
      </p:sp>
      <p:sp>
        <p:nvSpPr>
          <p:cNvPr id="3074" name="Rectangle 2"/>
          <p:cNvSpPr>
            <a:spLocks noGrp="1" noChangeArrowheads="1"/>
          </p:cNvSpPr>
          <p:nvPr>
            <p:ph type="ctrTitle"/>
          </p:nvPr>
        </p:nvSpPr>
        <p:spPr>
          <a:xfrm>
            <a:off x="3759200" y="2667000"/>
            <a:ext cx="7620000" cy="9144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a:defRPr sz="4000">
                <a:solidFill>
                  <a:schemeClr val="tx1"/>
                </a:solidFill>
              </a:defRPr>
            </a:lvl1pPr>
          </a:lstStyle>
          <a:p>
            <a:pPr lvl="0"/>
            <a:r>
              <a:rPr lang="en-US" noProof="0" smtClean="0"/>
              <a:t>Click to edit Master title style</a:t>
            </a:r>
          </a:p>
        </p:txBody>
      </p:sp>
    </p:spTree>
    <p:extLst>
      <p:ext uri="{BB962C8B-B14F-4D97-AF65-F5344CB8AC3E}">
        <p14:creationId xmlns:p14="http://schemas.microsoft.com/office/powerpoint/2010/main" val="2937325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p:txBody>
          <a:bodyPr/>
          <a:lstStyle>
            <a:lvl1pPr>
              <a:defRPr/>
            </a:lvl1pPr>
          </a:lstStyle>
          <a:p>
            <a:fld id="{8B4B16BA-F029-4974-A68A-DFB8E505F8C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253288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457200"/>
            <a:ext cx="2768600" cy="5562600"/>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508000" y="457200"/>
            <a:ext cx="810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p:txBody>
          <a:bodyPr/>
          <a:lstStyle>
            <a:lvl1pPr>
              <a:defRPr/>
            </a:lvl1pPr>
          </a:lstStyle>
          <a:p>
            <a:fld id="{917541B3-DE41-4D55-8A9C-DA9248995C8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0404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29"/>
            <a:ext cx="10058400" cy="563563"/>
          </a:xfrm>
        </p:spPr>
        <p:txBody>
          <a:bodyPr/>
          <a:lstStyle/>
          <a:p>
            <a:r>
              <a:rPr lang="en-US" smtClean="0"/>
              <a:t>Click to edit Master title style</a:t>
            </a:r>
            <a:endParaRPr lang="es-ES"/>
          </a:p>
        </p:txBody>
      </p:sp>
      <p:sp>
        <p:nvSpPr>
          <p:cNvPr id="3" name="Table Placeholder 2"/>
          <p:cNvSpPr>
            <a:spLocks noGrp="1"/>
          </p:cNvSpPr>
          <p:nvPr>
            <p:ph type="tbl" idx="1"/>
          </p:nvPr>
        </p:nvSpPr>
        <p:spPr>
          <a:xfrm>
            <a:off x="508000" y="1295400"/>
            <a:ext cx="11074400" cy="4724400"/>
          </a:xfrm>
        </p:spPr>
        <p:txBody>
          <a:bodyPr/>
          <a:lstStyle/>
          <a:p>
            <a:r>
              <a:rPr lang="en-US" smtClean="0"/>
              <a:t>Click icon to add table</a:t>
            </a:r>
            <a:endParaRPr lang="es-ES"/>
          </a:p>
        </p:txBody>
      </p:sp>
      <p:sp>
        <p:nvSpPr>
          <p:cNvPr id="4" name="Date Placeholder 3"/>
          <p:cNvSpPr>
            <a:spLocks noGrp="1"/>
          </p:cNvSpPr>
          <p:nvPr>
            <p:ph type="dt" sz="half" idx="10"/>
          </p:nvPr>
        </p:nvSpPr>
        <p:spPr>
          <a:xfrm>
            <a:off x="1016000" y="6553200"/>
            <a:ext cx="2438400" cy="2286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6705600" y="6248400"/>
            <a:ext cx="3860800" cy="228600"/>
          </a:xfrm>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a:xfrm>
            <a:off x="4775200" y="6629400"/>
            <a:ext cx="2844800" cy="228600"/>
          </a:xfrm>
        </p:spPr>
        <p:txBody>
          <a:bodyPr/>
          <a:lstStyle>
            <a:lvl1pPr>
              <a:defRPr/>
            </a:lvl1pPr>
          </a:lstStyle>
          <a:p>
            <a:fld id="{62481573-F128-4085-8033-353DF224FC4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50671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09600" y="1600206"/>
            <a:ext cx="10972800" cy="4525963"/>
          </a:xfrm>
        </p:spPr>
        <p:txBody>
          <a:bodyPr/>
          <a:lstStyle/>
          <a:p>
            <a:pPr lvl="0"/>
            <a:endParaRPr lang="es-E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DD7A25-EB81-4A04-A11E-C35605D285D1}"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811453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609600" y="6477029"/>
            <a:ext cx="2844800" cy="244475"/>
          </a:xfrm>
          <a:extLst>
            <a:ext uri="{909E8E84-426E-40DD-AFC4-6F175D3DCCD1}">
              <a14:hiddenFill xmlns:a14="http://schemas.microsoft.com/office/drawing/2010/main">
                <a:solidFill>
                  <a:schemeClr val="accent1"/>
                </a:solidFill>
              </a14:hiddenFill>
            </a:ext>
          </a:extLst>
        </p:spPr>
        <p:txBody>
          <a:bodyPr/>
          <a:lstStyle>
            <a:lvl1pPr>
              <a:defRPr/>
            </a:lvl1pPr>
          </a:lstStyle>
          <a:p>
            <a:endParaRPr lang="en-US">
              <a:solidFill>
                <a:srgbClr val="FFFFFF"/>
              </a:solidFill>
            </a:endParaRPr>
          </a:p>
        </p:txBody>
      </p:sp>
      <p:sp>
        <p:nvSpPr>
          <p:cNvPr id="3077" name="Rectangle 5"/>
          <p:cNvSpPr>
            <a:spLocks noGrp="1" noChangeArrowheads="1"/>
          </p:cNvSpPr>
          <p:nvPr>
            <p:ph type="ftr" sz="quarter" idx="3"/>
          </p:nvPr>
        </p:nvSpPr>
        <p:spPr>
          <a:xfrm>
            <a:off x="4165600" y="6477029"/>
            <a:ext cx="3860800" cy="244475"/>
          </a:xfrm>
          <a:extLst>
            <a:ext uri="{909E8E84-426E-40DD-AFC4-6F175D3DCCD1}">
              <a14:hiddenFill xmlns:a14="http://schemas.microsoft.com/office/drawing/2010/main">
                <a:solidFill>
                  <a:schemeClr val="accent1"/>
                </a:solidFill>
              </a14:hiddenFill>
            </a:ext>
          </a:extLst>
        </p:spPr>
        <p:txBody>
          <a:bodyPr/>
          <a:lstStyle>
            <a:lvl1pPr algn="ctr">
              <a:defRPr b="0"/>
            </a:lvl1pPr>
          </a:lstStyle>
          <a:p>
            <a:endParaRPr lang="en-US">
              <a:solidFill>
                <a:srgbClr val="FFFFFF"/>
              </a:solidFill>
            </a:endParaRPr>
          </a:p>
        </p:txBody>
      </p:sp>
      <p:sp>
        <p:nvSpPr>
          <p:cNvPr id="3078" name="Rectangle 6"/>
          <p:cNvSpPr>
            <a:spLocks noGrp="1" noChangeArrowheads="1"/>
          </p:cNvSpPr>
          <p:nvPr>
            <p:ph type="sldNum" sz="quarter" idx="4"/>
          </p:nvPr>
        </p:nvSpPr>
        <p:spPr>
          <a:xfrm>
            <a:off x="8737600" y="6477029"/>
            <a:ext cx="2844800" cy="244475"/>
          </a:xfrm>
          <a:extLst>
            <a:ext uri="{909E8E84-426E-40DD-AFC4-6F175D3DCCD1}">
              <a14:hiddenFill xmlns:a14="http://schemas.microsoft.com/office/drawing/2010/main">
                <a:solidFill>
                  <a:schemeClr val="accent1"/>
                </a:solidFill>
              </a14:hiddenFill>
            </a:ext>
          </a:extLst>
        </p:spPr>
        <p:txBody>
          <a:bodyPr/>
          <a:lstStyle>
            <a:lvl1pPr algn="r">
              <a:defRPr/>
            </a:lvl1pPr>
          </a:lstStyle>
          <a:p>
            <a:fld id="{F0CD9E9D-5B1F-4A6C-B942-77A9A529B476}" type="slidenum">
              <a:rPr lang="en-US">
                <a:solidFill>
                  <a:srgbClr val="FFFFFF"/>
                </a:solidFill>
              </a:rPr>
              <a:pPr/>
              <a:t>‹Nº›</a:t>
            </a:fld>
            <a:endParaRPr lang="en-US">
              <a:solidFill>
                <a:srgbClr val="FFFFFF"/>
              </a:solidFill>
            </a:endParaRPr>
          </a:p>
        </p:txBody>
      </p:sp>
      <p:sp>
        <p:nvSpPr>
          <p:cNvPr id="3086" name="Text Box 14"/>
          <p:cNvSpPr txBox="1">
            <a:spLocks noChangeArrowheads="1"/>
          </p:cNvSpPr>
          <p:nvPr/>
        </p:nvSpPr>
        <p:spPr bwMode="white">
          <a:xfrm>
            <a:off x="9550400" y="5729288"/>
            <a:ext cx="1845733" cy="519112"/>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0"/>
              </a:spcBef>
              <a:spcAft>
                <a:spcPct val="0"/>
              </a:spcAft>
            </a:pPr>
            <a:r>
              <a:rPr lang="en-US" sz="2800" b="1" i="1">
                <a:solidFill>
                  <a:srgbClr val="D9520F"/>
                </a:solidFill>
              </a:rPr>
              <a:t>LOGO</a:t>
            </a:r>
          </a:p>
        </p:txBody>
      </p:sp>
      <p:sp>
        <p:nvSpPr>
          <p:cNvPr id="3075" name="Rectangle 3"/>
          <p:cNvSpPr>
            <a:spLocks noGrp="1" noChangeArrowheads="1"/>
          </p:cNvSpPr>
          <p:nvPr>
            <p:ph type="subTitle" idx="1"/>
          </p:nvPr>
        </p:nvSpPr>
        <p:spPr bwMode="gray">
          <a:xfrm>
            <a:off x="3352800" y="5791200"/>
            <a:ext cx="6299200" cy="381000"/>
          </a:xfrm>
          <a:extLst>
            <a:ext uri="{91240B29-F687-4F45-9708-019B960494DF}">
              <a14:hiddenLine xmlns:a14="http://schemas.microsoft.com/office/drawing/2010/main" w="9525">
                <a:solidFill>
                  <a:schemeClr val="bg1"/>
                </a:solidFill>
                <a:miter lim="800000"/>
                <a:headEnd/>
                <a:tailEnd/>
              </a14:hiddenLine>
            </a:ext>
          </a:extLst>
        </p:spPr>
        <p:txBody>
          <a:bodyPr/>
          <a:lstStyle>
            <a:lvl1pPr marL="0" indent="0" algn="r">
              <a:buFont typeface="Wingdings" pitchFamily="2" charset="2"/>
              <a:buNone/>
              <a:defRPr sz="1600" b="1">
                <a:solidFill>
                  <a:schemeClr val="bg1"/>
                </a:solidFill>
              </a:defRPr>
            </a:lvl1pPr>
          </a:lstStyle>
          <a:p>
            <a:pPr lvl="0"/>
            <a:r>
              <a:rPr lang="en-US" noProof="0" smtClean="0"/>
              <a:t>Click to edit Master subtitle style</a:t>
            </a:r>
          </a:p>
        </p:txBody>
      </p:sp>
      <p:sp>
        <p:nvSpPr>
          <p:cNvPr id="3074" name="Rectangle 2"/>
          <p:cNvSpPr>
            <a:spLocks noGrp="1" noChangeArrowheads="1"/>
          </p:cNvSpPr>
          <p:nvPr>
            <p:ph type="ctrTitle"/>
          </p:nvPr>
        </p:nvSpPr>
        <p:spPr>
          <a:xfrm>
            <a:off x="3759200" y="2667000"/>
            <a:ext cx="7620000" cy="9144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a:defRPr sz="4000">
                <a:solidFill>
                  <a:schemeClr val="tx1"/>
                </a:solidFill>
              </a:defRPr>
            </a:lvl1pPr>
          </a:lstStyle>
          <a:p>
            <a:pPr lvl="0"/>
            <a:r>
              <a:rPr lang="en-US" noProof="0" smtClean="0"/>
              <a:t>Click to edit Master title style</a:t>
            </a:r>
          </a:p>
        </p:txBody>
      </p:sp>
    </p:spTree>
    <p:extLst>
      <p:ext uri="{BB962C8B-B14F-4D97-AF65-F5344CB8AC3E}">
        <p14:creationId xmlns:p14="http://schemas.microsoft.com/office/powerpoint/2010/main" val="433898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p:txBody>
          <a:bodyPr/>
          <a:lstStyle>
            <a:lvl1pPr>
              <a:defRPr/>
            </a:lvl1pPr>
          </a:lstStyle>
          <a:p>
            <a:fld id="{02D31D77-CC61-44A3-B336-51EE2A203A8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823601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p:txBody>
          <a:bodyPr/>
          <a:lstStyle>
            <a:lvl1pPr>
              <a:defRPr/>
            </a:lvl1pPr>
          </a:lstStyle>
          <a:p>
            <a:fld id="{3069BF9A-C23C-4436-8B25-74D7C0B23CC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092196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508000" y="1295400"/>
            <a:ext cx="5435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6146800" y="1295400"/>
            <a:ext cx="5435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www.themegallery.com</a:t>
            </a:r>
          </a:p>
        </p:txBody>
      </p:sp>
      <p:sp>
        <p:nvSpPr>
          <p:cNvPr id="7" name="Slide Number Placeholder 6"/>
          <p:cNvSpPr>
            <a:spLocks noGrp="1"/>
          </p:cNvSpPr>
          <p:nvPr>
            <p:ph type="sldNum" sz="quarter" idx="12"/>
          </p:nvPr>
        </p:nvSpPr>
        <p:spPr/>
        <p:txBody>
          <a:bodyPr/>
          <a:lstStyle>
            <a:lvl1pPr>
              <a:defRPr/>
            </a:lvl1pPr>
          </a:lstStyle>
          <a:p>
            <a:fld id="{A6085434-A01C-4191-A575-4F2244F2432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14271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61933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www.themegallery.com</a:t>
            </a:r>
          </a:p>
        </p:txBody>
      </p:sp>
      <p:sp>
        <p:nvSpPr>
          <p:cNvPr id="9" name="Slide Number Placeholder 8"/>
          <p:cNvSpPr>
            <a:spLocks noGrp="1"/>
          </p:cNvSpPr>
          <p:nvPr>
            <p:ph type="sldNum" sz="quarter" idx="12"/>
          </p:nvPr>
        </p:nvSpPr>
        <p:spPr/>
        <p:txBody>
          <a:bodyPr/>
          <a:lstStyle>
            <a:lvl1pPr>
              <a:defRPr/>
            </a:lvl1pPr>
          </a:lstStyle>
          <a:p>
            <a:fld id="{1743FF4A-A751-4025-96A8-B75A8FA48B7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755594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www.themegallery.com</a:t>
            </a:r>
          </a:p>
        </p:txBody>
      </p:sp>
      <p:sp>
        <p:nvSpPr>
          <p:cNvPr id="5" name="Slide Number Placeholder 4"/>
          <p:cNvSpPr>
            <a:spLocks noGrp="1"/>
          </p:cNvSpPr>
          <p:nvPr>
            <p:ph type="sldNum" sz="quarter" idx="12"/>
          </p:nvPr>
        </p:nvSpPr>
        <p:spPr/>
        <p:txBody>
          <a:bodyPr/>
          <a:lstStyle>
            <a:lvl1pPr>
              <a:defRPr/>
            </a:lvl1pPr>
          </a:lstStyle>
          <a:p>
            <a:fld id="{47C56541-2A36-4AF0-B98C-79BF76483925}"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49569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p:txBody>
          <a:bodyPr/>
          <a:lstStyle>
            <a:lvl1pPr>
              <a:defRPr/>
            </a:lvl1pPr>
          </a:lstStyle>
          <a:p>
            <a:fld id="{02D31D77-CC61-44A3-B336-51EE2A203A8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698289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www.themegallery.com</a:t>
            </a:r>
          </a:p>
        </p:txBody>
      </p:sp>
      <p:sp>
        <p:nvSpPr>
          <p:cNvPr id="4" name="Slide Number Placeholder 3"/>
          <p:cNvSpPr>
            <a:spLocks noGrp="1"/>
          </p:cNvSpPr>
          <p:nvPr>
            <p:ph type="sldNum" sz="quarter" idx="12"/>
          </p:nvPr>
        </p:nvSpPr>
        <p:spPr/>
        <p:txBody>
          <a:bodyPr/>
          <a:lstStyle>
            <a:lvl1pPr>
              <a:defRPr/>
            </a:lvl1pPr>
          </a:lstStyle>
          <a:p>
            <a:fld id="{D203531B-2AD2-4517-9133-0176E32BEF4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515303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4766733" y="2730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www.themegallery.com</a:t>
            </a:r>
          </a:p>
        </p:txBody>
      </p:sp>
      <p:sp>
        <p:nvSpPr>
          <p:cNvPr id="7" name="Slide Number Placeholder 6"/>
          <p:cNvSpPr>
            <a:spLocks noGrp="1"/>
          </p:cNvSpPr>
          <p:nvPr>
            <p:ph type="sldNum" sz="quarter" idx="12"/>
          </p:nvPr>
        </p:nvSpPr>
        <p:spPr/>
        <p:txBody>
          <a:bodyPr/>
          <a:lstStyle>
            <a:lvl1pPr>
              <a:defRPr/>
            </a:lvl1pPr>
          </a:lstStyle>
          <a:p>
            <a:fld id="{21EA54F2-6F7D-4B15-9775-540AF72FFAA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672636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E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www.themegallery.com</a:t>
            </a:r>
          </a:p>
        </p:txBody>
      </p:sp>
      <p:sp>
        <p:nvSpPr>
          <p:cNvPr id="7" name="Slide Number Placeholder 6"/>
          <p:cNvSpPr>
            <a:spLocks noGrp="1"/>
          </p:cNvSpPr>
          <p:nvPr>
            <p:ph type="sldNum" sz="quarter" idx="12"/>
          </p:nvPr>
        </p:nvSpPr>
        <p:spPr/>
        <p:txBody>
          <a:bodyPr/>
          <a:lstStyle>
            <a:lvl1pPr>
              <a:defRPr/>
            </a:lvl1pPr>
          </a:lstStyle>
          <a:p>
            <a:fld id="{1846D335-0E81-4172-893D-AAB4648C3D2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122916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p:txBody>
          <a:bodyPr/>
          <a:lstStyle>
            <a:lvl1pPr>
              <a:defRPr/>
            </a:lvl1pPr>
          </a:lstStyle>
          <a:p>
            <a:fld id="{8B4B16BA-F029-4974-A68A-DFB8E505F8C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102187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457200"/>
            <a:ext cx="2768600" cy="5562600"/>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508000" y="457200"/>
            <a:ext cx="810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p:txBody>
          <a:bodyPr/>
          <a:lstStyle>
            <a:lvl1pPr>
              <a:defRPr/>
            </a:lvl1pPr>
          </a:lstStyle>
          <a:p>
            <a:fld id="{917541B3-DE41-4D55-8A9C-DA9248995C8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683793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29"/>
            <a:ext cx="10058400" cy="563563"/>
          </a:xfrm>
        </p:spPr>
        <p:txBody>
          <a:bodyPr/>
          <a:lstStyle/>
          <a:p>
            <a:r>
              <a:rPr lang="en-US" smtClean="0"/>
              <a:t>Click to edit Master title style</a:t>
            </a:r>
            <a:endParaRPr lang="es-ES"/>
          </a:p>
        </p:txBody>
      </p:sp>
      <p:sp>
        <p:nvSpPr>
          <p:cNvPr id="3" name="Table Placeholder 2"/>
          <p:cNvSpPr>
            <a:spLocks noGrp="1"/>
          </p:cNvSpPr>
          <p:nvPr>
            <p:ph type="tbl" idx="1"/>
          </p:nvPr>
        </p:nvSpPr>
        <p:spPr>
          <a:xfrm>
            <a:off x="508000" y="1295400"/>
            <a:ext cx="11074400" cy="4724400"/>
          </a:xfrm>
        </p:spPr>
        <p:txBody>
          <a:bodyPr/>
          <a:lstStyle/>
          <a:p>
            <a:r>
              <a:rPr lang="en-US" smtClean="0"/>
              <a:t>Click icon to add table</a:t>
            </a:r>
            <a:endParaRPr lang="es-ES"/>
          </a:p>
        </p:txBody>
      </p:sp>
      <p:sp>
        <p:nvSpPr>
          <p:cNvPr id="4" name="Date Placeholder 3"/>
          <p:cNvSpPr>
            <a:spLocks noGrp="1"/>
          </p:cNvSpPr>
          <p:nvPr>
            <p:ph type="dt" sz="half" idx="10"/>
          </p:nvPr>
        </p:nvSpPr>
        <p:spPr>
          <a:xfrm>
            <a:off x="1016000" y="6553200"/>
            <a:ext cx="2438400" cy="2286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6705600" y="6248400"/>
            <a:ext cx="3860800" cy="228600"/>
          </a:xfrm>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a:xfrm>
            <a:off x="4775200" y="6629400"/>
            <a:ext cx="2844800" cy="228600"/>
          </a:xfrm>
        </p:spPr>
        <p:txBody>
          <a:bodyPr/>
          <a:lstStyle>
            <a:lvl1pPr>
              <a:defRPr/>
            </a:lvl1pPr>
          </a:lstStyle>
          <a:p>
            <a:fld id="{62481573-F128-4085-8033-353DF224FC4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628088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09600" y="1600206"/>
            <a:ext cx="10972800" cy="4525963"/>
          </a:xfrm>
        </p:spPr>
        <p:txBody>
          <a:bodyPr/>
          <a:lstStyle/>
          <a:p>
            <a:pPr lvl="0"/>
            <a:endParaRPr lang="es-E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DD7A25-EB81-4A04-A11E-C35605D285D1}"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3991604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609600" y="6477029"/>
            <a:ext cx="2844800" cy="244475"/>
          </a:xfrm>
          <a:extLst>
            <a:ext uri="{909E8E84-426E-40DD-AFC4-6F175D3DCCD1}">
              <a14:hiddenFill xmlns:a14="http://schemas.microsoft.com/office/drawing/2010/main">
                <a:solidFill>
                  <a:schemeClr val="accent1"/>
                </a:solidFill>
              </a14:hiddenFill>
            </a:ext>
          </a:extLst>
        </p:spPr>
        <p:txBody>
          <a:bodyPr/>
          <a:lstStyle>
            <a:lvl1pPr>
              <a:defRPr/>
            </a:lvl1pPr>
          </a:lstStyle>
          <a:p>
            <a:endParaRPr lang="en-US">
              <a:solidFill>
                <a:srgbClr val="FFFFFF"/>
              </a:solidFill>
            </a:endParaRPr>
          </a:p>
        </p:txBody>
      </p:sp>
      <p:sp>
        <p:nvSpPr>
          <p:cNvPr id="3077" name="Rectangle 5"/>
          <p:cNvSpPr>
            <a:spLocks noGrp="1" noChangeArrowheads="1"/>
          </p:cNvSpPr>
          <p:nvPr>
            <p:ph type="ftr" sz="quarter" idx="3"/>
          </p:nvPr>
        </p:nvSpPr>
        <p:spPr>
          <a:xfrm>
            <a:off x="4165600" y="6477029"/>
            <a:ext cx="3860800" cy="244475"/>
          </a:xfrm>
          <a:extLst>
            <a:ext uri="{909E8E84-426E-40DD-AFC4-6F175D3DCCD1}">
              <a14:hiddenFill xmlns:a14="http://schemas.microsoft.com/office/drawing/2010/main">
                <a:solidFill>
                  <a:schemeClr val="accent1"/>
                </a:solidFill>
              </a14:hiddenFill>
            </a:ext>
          </a:extLst>
        </p:spPr>
        <p:txBody>
          <a:bodyPr/>
          <a:lstStyle>
            <a:lvl1pPr algn="ctr">
              <a:defRPr b="0"/>
            </a:lvl1pPr>
          </a:lstStyle>
          <a:p>
            <a:endParaRPr lang="en-US">
              <a:solidFill>
                <a:srgbClr val="FFFFFF"/>
              </a:solidFill>
            </a:endParaRPr>
          </a:p>
        </p:txBody>
      </p:sp>
      <p:sp>
        <p:nvSpPr>
          <p:cNvPr id="3078" name="Rectangle 6"/>
          <p:cNvSpPr>
            <a:spLocks noGrp="1" noChangeArrowheads="1"/>
          </p:cNvSpPr>
          <p:nvPr>
            <p:ph type="sldNum" sz="quarter" idx="4"/>
          </p:nvPr>
        </p:nvSpPr>
        <p:spPr>
          <a:xfrm>
            <a:off x="8737600" y="6477029"/>
            <a:ext cx="2844800" cy="244475"/>
          </a:xfrm>
          <a:extLst>
            <a:ext uri="{909E8E84-426E-40DD-AFC4-6F175D3DCCD1}">
              <a14:hiddenFill xmlns:a14="http://schemas.microsoft.com/office/drawing/2010/main">
                <a:solidFill>
                  <a:schemeClr val="accent1"/>
                </a:solidFill>
              </a14:hiddenFill>
            </a:ext>
          </a:extLst>
        </p:spPr>
        <p:txBody>
          <a:bodyPr/>
          <a:lstStyle>
            <a:lvl1pPr algn="r">
              <a:defRPr/>
            </a:lvl1pPr>
          </a:lstStyle>
          <a:p>
            <a:fld id="{F0CD9E9D-5B1F-4A6C-B942-77A9A529B476}" type="slidenum">
              <a:rPr lang="en-US">
                <a:solidFill>
                  <a:srgbClr val="FFFFFF"/>
                </a:solidFill>
              </a:rPr>
              <a:pPr/>
              <a:t>‹Nº›</a:t>
            </a:fld>
            <a:endParaRPr lang="en-US">
              <a:solidFill>
                <a:srgbClr val="FFFFFF"/>
              </a:solidFill>
            </a:endParaRPr>
          </a:p>
        </p:txBody>
      </p:sp>
      <p:sp>
        <p:nvSpPr>
          <p:cNvPr id="3086" name="Text Box 14"/>
          <p:cNvSpPr txBox="1">
            <a:spLocks noChangeArrowheads="1"/>
          </p:cNvSpPr>
          <p:nvPr/>
        </p:nvSpPr>
        <p:spPr bwMode="white">
          <a:xfrm>
            <a:off x="9550400" y="5729288"/>
            <a:ext cx="1845733" cy="519112"/>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0"/>
              </a:spcBef>
              <a:spcAft>
                <a:spcPct val="0"/>
              </a:spcAft>
            </a:pPr>
            <a:r>
              <a:rPr lang="en-US" sz="2800" b="1" i="1">
                <a:solidFill>
                  <a:srgbClr val="D9520F"/>
                </a:solidFill>
              </a:rPr>
              <a:t>LOGO</a:t>
            </a:r>
          </a:p>
        </p:txBody>
      </p:sp>
      <p:sp>
        <p:nvSpPr>
          <p:cNvPr id="3075" name="Rectangle 3"/>
          <p:cNvSpPr>
            <a:spLocks noGrp="1" noChangeArrowheads="1"/>
          </p:cNvSpPr>
          <p:nvPr>
            <p:ph type="subTitle" idx="1"/>
          </p:nvPr>
        </p:nvSpPr>
        <p:spPr bwMode="gray">
          <a:xfrm>
            <a:off x="3352800" y="5791200"/>
            <a:ext cx="6299200" cy="381000"/>
          </a:xfrm>
          <a:extLst>
            <a:ext uri="{91240B29-F687-4F45-9708-019B960494DF}">
              <a14:hiddenLine xmlns:a14="http://schemas.microsoft.com/office/drawing/2010/main" w="9525">
                <a:solidFill>
                  <a:schemeClr val="bg1"/>
                </a:solidFill>
                <a:miter lim="800000"/>
                <a:headEnd/>
                <a:tailEnd/>
              </a14:hiddenLine>
            </a:ext>
          </a:extLst>
        </p:spPr>
        <p:txBody>
          <a:bodyPr/>
          <a:lstStyle>
            <a:lvl1pPr marL="0" indent="0" algn="r">
              <a:buFont typeface="Wingdings" pitchFamily="2" charset="2"/>
              <a:buNone/>
              <a:defRPr sz="1600" b="1">
                <a:solidFill>
                  <a:schemeClr val="bg1"/>
                </a:solidFill>
              </a:defRPr>
            </a:lvl1pPr>
          </a:lstStyle>
          <a:p>
            <a:pPr lvl="0"/>
            <a:r>
              <a:rPr lang="en-US" noProof="0" smtClean="0"/>
              <a:t>Click to edit Master subtitle style</a:t>
            </a:r>
          </a:p>
        </p:txBody>
      </p:sp>
      <p:sp>
        <p:nvSpPr>
          <p:cNvPr id="3074" name="Rectangle 2"/>
          <p:cNvSpPr>
            <a:spLocks noGrp="1" noChangeArrowheads="1"/>
          </p:cNvSpPr>
          <p:nvPr>
            <p:ph type="ctrTitle"/>
          </p:nvPr>
        </p:nvSpPr>
        <p:spPr>
          <a:xfrm>
            <a:off x="3759200" y="2667000"/>
            <a:ext cx="7620000" cy="9144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a:defRPr sz="4000">
                <a:solidFill>
                  <a:schemeClr val="tx1"/>
                </a:solidFill>
              </a:defRPr>
            </a:lvl1pPr>
          </a:lstStyle>
          <a:p>
            <a:pPr lvl="0"/>
            <a:r>
              <a:rPr lang="en-US" noProof="0" smtClean="0"/>
              <a:t>Click to edit Master title style</a:t>
            </a:r>
          </a:p>
        </p:txBody>
      </p:sp>
    </p:spTree>
    <p:extLst>
      <p:ext uri="{BB962C8B-B14F-4D97-AF65-F5344CB8AC3E}">
        <p14:creationId xmlns:p14="http://schemas.microsoft.com/office/powerpoint/2010/main" val="3071653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p:txBody>
          <a:bodyPr/>
          <a:lstStyle>
            <a:lvl1pPr>
              <a:defRPr/>
            </a:lvl1pPr>
          </a:lstStyle>
          <a:p>
            <a:fld id="{02D31D77-CC61-44A3-B336-51EE2A203A8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525510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p:txBody>
          <a:bodyPr/>
          <a:lstStyle>
            <a:lvl1pPr>
              <a:defRPr/>
            </a:lvl1pPr>
          </a:lstStyle>
          <a:p>
            <a:fld id="{3069BF9A-C23C-4436-8B25-74D7C0B23CC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24807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p:txBody>
          <a:bodyPr/>
          <a:lstStyle>
            <a:lvl1pPr>
              <a:defRPr/>
            </a:lvl1pPr>
          </a:lstStyle>
          <a:p>
            <a:fld id="{3069BF9A-C23C-4436-8B25-74D7C0B23CC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615512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508000" y="1295400"/>
            <a:ext cx="5435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6146800" y="1295400"/>
            <a:ext cx="5435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www.themegallery.com</a:t>
            </a:r>
          </a:p>
        </p:txBody>
      </p:sp>
      <p:sp>
        <p:nvSpPr>
          <p:cNvPr id="7" name="Slide Number Placeholder 6"/>
          <p:cNvSpPr>
            <a:spLocks noGrp="1"/>
          </p:cNvSpPr>
          <p:nvPr>
            <p:ph type="sldNum" sz="quarter" idx="12"/>
          </p:nvPr>
        </p:nvSpPr>
        <p:spPr/>
        <p:txBody>
          <a:bodyPr/>
          <a:lstStyle>
            <a:lvl1pPr>
              <a:defRPr/>
            </a:lvl1pPr>
          </a:lstStyle>
          <a:p>
            <a:fld id="{A6085434-A01C-4191-A575-4F2244F2432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2062998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61933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www.themegallery.com</a:t>
            </a:r>
          </a:p>
        </p:txBody>
      </p:sp>
      <p:sp>
        <p:nvSpPr>
          <p:cNvPr id="9" name="Slide Number Placeholder 8"/>
          <p:cNvSpPr>
            <a:spLocks noGrp="1"/>
          </p:cNvSpPr>
          <p:nvPr>
            <p:ph type="sldNum" sz="quarter" idx="12"/>
          </p:nvPr>
        </p:nvSpPr>
        <p:spPr/>
        <p:txBody>
          <a:bodyPr/>
          <a:lstStyle>
            <a:lvl1pPr>
              <a:defRPr/>
            </a:lvl1pPr>
          </a:lstStyle>
          <a:p>
            <a:fld id="{1743FF4A-A751-4025-96A8-B75A8FA48B7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229029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www.themegallery.com</a:t>
            </a:r>
          </a:p>
        </p:txBody>
      </p:sp>
      <p:sp>
        <p:nvSpPr>
          <p:cNvPr id="5" name="Slide Number Placeholder 4"/>
          <p:cNvSpPr>
            <a:spLocks noGrp="1"/>
          </p:cNvSpPr>
          <p:nvPr>
            <p:ph type="sldNum" sz="quarter" idx="12"/>
          </p:nvPr>
        </p:nvSpPr>
        <p:spPr/>
        <p:txBody>
          <a:bodyPr/>
          <a:lstStyle>
            <a:lvl1pPr>
              <a:defRPr/>
            </a:lvl1pPr>
          </a:lstStyle>
          <a:p>
            <a:fld id="{47C56541-2A36-4AF0-B98C-79BF76483925}"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477679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www.themegallery.com</a:t>
            </a:r>
          </a:p>
        </p:txBody>
      </p:sp>
      <p:sp>
        <p:nvSpPr>
          <p:cNvPr id="4" name="Slide Number Placeholder 3"/>
          <p:cNvSpPr>
            <a:spLocks noGrp="1"/>
          </p:cNvSpPr>
          <p:nvPr>
            <p:ph type="sldNum" sz="quarter" idx="12"/>
          </p:nvPr>
        </p:nvSpPr>
        <p:spPr/>
        <p:txBody>
          <a:bodyPr/>
          <a:lstStyle>
            <a:lvl1pPr>
              <a:defRPr/>
            </a:lvl1pPr>
          </a:lstStyle>
          <a:p>
            <a:fld id="{D203531B-2AD2-4517-9133-0176E32BEF4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755859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4766733" y="2730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www.themegallery.com</a:t>
            </a:r>
          </a:p>
        </p:txBody>
      </p:sp>
      <p:sp>
        <p:nvSpPr>
          <p:cNvPr id="7" name="Slide Number Placeholder 6"/>
          <p:cNvSpPr>
            <a:spLocks noGrp="1"/>
          </p:cNvSpPr>
          <p:nvPr>
            <p:ph type="sldNum" sz="quarter" idx="12"/>
          </p:nvPr>
        </p:nvSpPr>
        <p:spPr/>
        <p:txBody>
          <a:bodyPr/>
          <a:lstStyle>
            <a:lvl1pPr>
              <a:defRPr/>
            </a:lvl1pPr>
          </a:lstStyle>
          <a:p>
            <a:fld id="{21EA54F2-6F7D-4B15-9775-540AF72FFAA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250135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E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www.themegallery.com</a:t>
            </a:r>
          </a:p>
        </p:txBody>
      </p:sp>
      <p:sp>
        <p:nvSpPr>
          <p:cNvPr id="7" name="Slide Number Placeholder 6"/>
          <p:cNvSpPr>
            <a:spLocks noGrp="1"/>
          </p:cNvSpPr>
          <p:nvPr>
            <p:ph type="sldNum" sz="quarter" idx="12"/>
          </p:nvPr>
        </p:nvSpPr>
        <p:spPr/>
        <p:txBody>
          <a:bodyPr/>
          <a:lstStyle>
            <a:lvl1pPr>
              <a:defRPr/>
            </a:lvl1pPr>
          </a:lstStyle>
          <a:p>
            <a:fld id="{1846D335-0E81-4172-893D-AAB4648C3D2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268886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p:txBody>
          <a:bodyPr/>
          <a:lstStyle>
            <a:lvl1pPr>
              <a:defRPr/>
            </a:lvl1pPr>
          </a:lstStyle>
          <a:p>
            <a:fld id="{8B4B16BA-F029-4974-A68A-DFB8E505F8C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886883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457200"/>
            <a:ext cx="2768600" cy="5562600"/>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508000" y="457200"/>
            <a:ext cx="810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p:txBody>
          <a:bodyPr/>
          <a:lstStyle>
            <a:lvl1pPr>
              <a:defRPr/>
            </a:lvl1pPr>
          </a:lstStyle>
          <a:p>
            <a:fld id="{917541B3-DE41-4D55-8A9C-DA9248995C8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336311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29"/>
            <a:ext cx="10058400" cy="563563"/>
          </a:xfrm>
        </p:spPr>
        <p:txBody>
          <a:bodyPr/>
          <a:lstStyle/>
          <a:p>
            <a:r>
              <a:rPr lang="en-US" smtClean="0"/>
              <a:t>Click to edit Master title style</a:t>
            </a:r>
            <a:endParaRPr lang="es-ES"/>
          </a:p>
        </p:txBody>
      </p:sp>
      <p:sp>
        <p:nvSpPr>
          <p:cNvPr id="3" name="Table Placeholder 2"/>
          <p:cNvSpPr>
            <a:spLocks noGrp="1"/>
          </p:cNvSpPr>
          <p:nvPr>
            <p:ph type="tbl" idx="1"/>
          </p:nvPr>
        </p:nvSpPr>
        <p:spPr>
          <a:xfrm>
            <a:off x="508000" y="1295400"/>
            <a:ext cx="11074400" cy="4724400"/>
          </a:xfrm>
        </p:spPr>
        <p:txBody>
          <a:bodyPr/>
          <a:lstStyle/>
          <a:p>
            <a:r>
              <a:rPr lang="en-US" smtClean="0"/>
              <a:t>Click icon to add table</a:t>
            </a:r>
            <a:endParaRPr lang="es-ES"/>
          </a:p>
        </p:txBody>
      </p:sp>
      <p:sp>
        <p:nvSpPr>
          <p:cNvPr id="4" name="Date Placeholder 3"/>
          <p:cNvSpPr>
            <a:spLocks noGrp="1"/>
          </p:cNvSpPr>
          <p:nvPr>
            <p:ph type="dt" sz="half" idx="10"/>
          </p:nvPr>
        </p:nvSpPr>
        <p:spPr>
          <a:xfrm>
            <a:off x="1016000" y="6553200"/>
            <a:ext cx="2438400" cy="2286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6705600" y="6248400"/>
            <a:ext cx="3860800" cy="228600"/>
          </a:xfrm>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a:xfrm>
            <a:off x="4775200" y="6629400"/>
            <a:ext cx="2844800" cy="228600"/>
          </a:xfrm>
        </p:spPr>
        <p:txBody>
          <a:bodyPr/>
          <a:lstStyle>
            <a:lvl1pPr>
              <a:defRPr/>
            </a:lvl1pPr>
          </a:lstStyle>
          <a:p>
            <a:fld id="{62481573-F128-4085-8033-353DF224FC4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9440768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09600" y="1600206"/>
            <a:ext cx="10972800" cy="4525963"/>
          </a:xfrm>
        </p:spPr>
        <p:txBody>
          <a:bodyPr/>
          <a:lstStyle/>
          <a:p>
            <a:pPr lvl="0"/>
            <a:endParaRPr lang="es-E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DD7A25-EB81-4A04-A11E-C35605D285D1}"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241957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508000" y="1295400"/>
            <a:ext cx="5435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6146800" y="1295400"/>
            <a:ext cx="5435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www.themegallery.com</a:t>
            </a:r>
          </a:p>
        </p:txBody>
      </p:sp>
      <p:sp>
        <p:nvSpPr>
          <p:cNvPr id="7" name="Slide Number Placeholder 6"/>
          <p:cNvSpPr>
            <a:spLocks noGrp="1"/>
          </p:cNvSpPr>
          <p:nvPr>
            <p:ph type="sldNum" sz="quarter" idx="12"/>
          </p:nvPr>
        </p:nvSpPr>
        <p:spPr/>
        <p:txBody>
          <a:bodyPr/>
          <a:lstStyle>
            <a:lvl1pPr>
              <a:defRPr/>
            </a:lvl1pPr>
          </a:lstStyle>
          <a:p>
            <a:fld id="{A6085434-A01C-4191-A575-4F2244F2432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0103000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609600" y="6477029"/>
            <a:ext cx="2844800" cy="244475"/>
          </a:xfrm>
          <a:extLst>
            <a:ext uri="{909E8E84-426E-40DD-AFC4-6F175D3DCCD1}">
              <a14:hiddenFill xmlns:a14="http://schemas.microsoft.com/office/drawing/2010/main">
                <a:solidFill>
                  <a:schemeClr val="accent1"/>
                </a:solidFill>
              </a14:hiddenFill>
            </a:ext>
          </a:extLst>
        </p:spPr>
        <p:txBody>
          <a:bodyPr/>
          <a:lstStyle>
            <a:lvl1pPr>
              <a:defRPr/>
            </a:lvl1pPr>
          </a:lstStyle>
          <a:p>
            <a:endParaRPr lang="en-US">
              <a:solidFill>
                <a:srgbClr val="FFFFFF"/>
              </a:solidFill>
            </a:endParaRPr>
          </a:p>
        </p:txBody>
      </p:sp>
      <p:sp>
        <p:nvSpPr>
          <p:cNvPr id="3077" name="Rectangle 5"/>
          <p:cNvSpPr>
            <a:spLocks noGrp="1" noChangeArrowheads="1"/>
          </p:cNvSpPr>
          <p:nvPr>
            <p:ph type="ftr" sz="quarter" idx="3"/>
          </p:nvPr>
        </p:nvSpPr>
        <p:spPr>
          <a:xfrm>
            <a:off x="4165600" y="6477029"/>
            <a:ext cx="3860800" cy="244475"/>
          </a:xfrm>
          <a:extLst>
            <a:ext uri="{909E8E84-426E-40DD-AFC4-6F175D3DCCD1}">
              <a14:hiddenFill xmlns:a14="http://schemas.microsoft.com/office/drawing/2010/main">
                <a:solidFill>
                  <a:schemeClr val="accent1"/>
                </a:solidFill>
              </a14:hiddenFill>
            </a:ext>
          </a:extLst>
        </p:spPr>
        <p:txBody>
          <a:bodyPr/>
          <a:lstStyle>
            <a:lvl1pPr algn="ctr">
              <a:defRPr b="0"/>
            </a:lvl1pPr>
          </a:lstStyle>
          <a:p>
            <a:endParaRPr lang="en-US">
              <a:solidFill>
                <a:srgbClr val="FFFFFF"/>
              </a:solidFill>
            </a:endParaRPr>
          </a:p>
        </p:txBody>
      </p:sp>
      <p:sp>
        <p:nvSpPr>
          <p:cNvPr id="3078" name="Rectangle 6"/>
          <p:cNvSpPr>
            <a:spLocks noGrp="1" noChangeArrowheads="1"/>
          </p:cNvSpPr>
          <p:nvPr>
            <p:ph type="sldNum" sz="quarter" idx="4"/>
          </p:nvPr>
        </p:nvSpPr>
        <p:spPr>
          <a:xfrm>
            <a:off x="8737600" y="6477029"/>
            <a:ext cx="2844800" cy="244475"/>
          </a:xfrm>
          <a:extLst>
            <a:ext uri="{909E8E84-426E-40DD-AFC4-6F175D3DCCD1}">
              <a14:hiddenFill xmlns:a14="http://schemas.microsoft.com/office/drawing/2010/main">
                <a:solidFill>
                  <a:schemeClr val="accent1"/>
                </a:solidFill>
              </a14:hiddenFill>
            </a:ext>
          </a:extLst>
        </p:spPr>
        <p:txBody>
          <a:bodyPr/>
          <a:lstStyle>
            <a:lvl1pPr algn="r">
              <a:defRPr/>
            </a:lvl1pPr>
          </a:lstStyle>
          <a:p>
            <a:fld id="{F0CD9E9D-5B1F-4A6C-B942-77A9A529B476}" type="slidenum">
              <a:rPr lang="en-US">
                <a:solidFill>
                  <a:srgbClr val="FFFFFF"/>
                </a:solidFill>
              </a:rPr>
              <a:pPr/>
              <a:t>‹Nº›</a:t>
            </a:fld>
            <a:endParaRPr lang="en-US">
              <a:solidFill>
                <a:srgbClr val="FFFFFF"/>
              </a:solidFill>
            </a:endParaRPr>
          </a:p>
        </p:txBody>
      </p:sp>
      <p:sp>
        <p:nvSpPr>
          <p:cNvPr id="3086" name="Text Box 14"/>
          <p:cNvSpPr txBox="1">
            <a:spLocks noChangeArrowheads="1"/>
          </p:cNvSpPr>
          <p:nvPr/>
        </p:nvSpPr>
        <p:spPr bwMode="white">
          <a:xfrm>
            <a:off x="9550400" y="5729288"/>
            <a:ext cx="1845733" cy="519112"/>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0"/>
              </a:spcBef>
              <a:spcAft>
                <a:spcPct val="0"/>
              </a:spcAft>
            </a:pPr>
            <a:r>
              <a:rPr lang="en-US" sz="2800" b="1" i="1">
                <a:solidFill>
                  <a:srgbClr val="D9520F"/>
                </a:solidFill>
              </a:rPr>
              <a:t>LOGO</a:t>
            </a:r>
          </a:p>
        </p:txBody>
      </p:sp>
      <p:sp>
        <p:nvSpPr>
          <p:cNvPr id="3075" name="Rectangle 3"/>
          <p:cNvSpPr>
            <a:spLocks noGrp="1" noChangeArrowheads="1"/>
          </p:cNvSpPr>
          <p:nvPr>
            <p:ph type="subTitle" idx="1"/>
          </p:nvPr>
        </p:nvSpPr>
        <p:spPr bwMode="gray">
          <a:xfrm>
            <a:off x="3352800" y="5791200"/>
            <a:ext cx="6299200" cy="381000"/>
          </a:xfrm>
          <a:extLst>
            <a:ext uri="{91240B29-F687-4F45-9708-019B960494DF}">
              <a14:hiddenLine xmlns:a14="http://schemas.microsoft.com/office/drawing/2010/main" w="9525">
                <a:solidFill>
                  <a:schemeClr val="bg1"/>
                </a:solidFill>
                <a:miter lim="800000"/>
                <a:headEnd/>
                <a:tailEnd/>
              </a14:hiddenLine>
            </a:ext>
          </a:extLst>
        </p:spPr>
        <p:txBody>
          <a:bodyPr/>
          <a:lstStyle>
            <a:lvl1pPr marL="0" indent="0" algn="r">
              <a:buFont typeface="Wingdings" pitchFamily="2" charset="2"/>
              <a:buNone/>
              <a:defRPr sz="1600" b="1">
                <a:solidFill>
                  <a:schemeClr val="bg1"/>
                </a:solidFill>
              </a:defRPr>
            </a:lvl1pPr>
          </a:lstStyle>
          <a:p>
            <a:pPr lvl="0"/>
            <a:r>
              <a:rPr lang="en-US" noProof="0" smtClean="0"/>
              <a:t>Click to edit Master subtitle style</a:t>
            </a:r>
          </a:p>
        </p:txBody>
      </p:sp>
      <p:sp>
        <p:nvSpPr>
          <p:cNvPr id="3074" name="Rectangle 2"/>
          <p:cNvSpPr>
            <a:spLocks noGrp="1" noChangeArrowheads="1"/>
          </p:cNvSpPr>
          <p:nvPr>
            <p:ph type="ctrTitle"/>
          </p:nvPr>
        </p:nvSpPr>
        <p:spPr>
          <a:xfrm>
            <a:off x="3759200" y="2667000"/>
            <a:ext cx="7620000" cy="9144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a:defRPr sz="4000">
                <a:solidFill>
                  <a:schemeClr val="tx1"/>
                </a:solidFill>
              </a:defRPr>
            </a:lvl1pPr>
          </a:lstStyle>
          <a:p>
            <a:pPr lvl="0"/>
            <a:r>
              <a:rPr lang="en-US" noProof="0" smtClean="0"/>
              <a:t>Click to edit Master title style</a:t>
            </a:r>
          </a:p>
        </p:txBody>
      </p:sp>
    </p:spTree>
    <p:extLst>
      <p:ext uri="{BB962C8B-B14F-4D97-AF65-F5344CB8AC3E}">
        <p14:creationId xmlns:p14="http://schemas.microsoft.com/office/powerpoint/2010/main" val="1116134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p:txBody>
          <a:bodyPr/>
          <a:lstStyle>
            <a:lvl1pPr>
              <a:defRPr/>
            </a:lvl1pPr>
          </a:lstStyle>
          <a:p>
            <a:fld id="{02D31D77-CC61-44A3-B336-51EE2A203A8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5144885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p:txBody>
          <a:bodyPr/>
          <a:lstStyle>
            <a:lvl1pPr>
              <a:defRPr/>
            </a:lvl1pPr>
          </a:lstStyle>
          <a:p>
            <a:fld id="{3069BF9A-C23C-4436-8B25-74D7C0B23CC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376006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508000" y="1295400"/>
            <a:ext cx="5435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6146800" y="1295400"/>
            <a:ext cx="5435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www.themegallery.com</a:t>
            </a:r>
          </a:p>
        </p:txBody>
      </p:sp>
      <p:sp>
        <p:nvSpPr>
          <p:cNvPr id="7" name="Slide Number Placeholder 6"/>
          <p:cNvSpPr>
            <a:spLocks noGrp="1"/>
          </p:cNvSpPr>
          <p:nvPr>
            <p:ph type="sldNum" sz="quarter" idx="12"/>
          </p:nvPr>
        </p:nvSpPr>
        <p:spPr/>
        <p:txBody>
          <a:bodyPr/>
          <a:lstStyle>
            <a:lvl1pPr>
              <a:defRPr/>
            </a:lvl1pPr>
          </a:lstStyle>
          <a:p>
            <a:fld id="{A6085434-A01C-4191-A575-4F2244F2432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4154410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61933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www.themegallery.com</a:t>
            </a:r>
          </a:p>
        </p:txBody>
      </p:sp>
      <p:sp>
        <p:nvSpPr>
          <p:cNvPr id="9" name="Slide Number Placeholder 8"/>
          <p:cNvSpPr>
            <a:spLocks noGrp="1"/>
          </p:cNvSpPr>
          <p:nvPr>
            <p:ph type="sldNum" sz="quarter" idx="12"/>
          </p:nvPr>
        </p:nvSpPr>
        <p:spPr/>
        <p:txBody>
          <a:bodyPr/>
          <a:lstStyle>
            <a:lvl1pPr>
              <a:defRPr/>
            </a:lvl1pPr>
          </a:lstStyle>
          <a:p>
            <a:fld id="{1743FF4A-A751-4025-96A8-B75A8FA48B7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834067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www.themegallery.com</a:t>
            </a:r>
          </a:p>
        </p:txBody>
      </p:sp>
      <p:sp>
        <p:nvSpPr>
          <p:cNvPr id="5" name="Slide Number Placeholder 4"/>
          <p:cNvSpPr>
            <a:spLocks noGrp="1"/>
          </p:cNvSpPr>
          <p:nvPr>
            <p:ph type="sldNum" sz="quarter" idx="12"/>
          </p:nvPr>
        </p:nvSpPr>
        <p:spPr/>
        <p:txBody>
          <a:bodyPr/>
          <a:lstStyle>
            <a:lvl1pPr>
              <a:defRPr/>
            </a:lvl1pPr>
          </a:lstStyle>
          <a:p>
            <a:fld id="{47C56541-2A36-4AF0-B98C-79BF76483925}"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827934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www.themegallery.com</a:t>
            </a:r>
          </a:p>
        </p:txBody>
      </p:sp>
      <p:sp>
        <p:nvSpPr>
          <p:cNvPr id="4" name="Slide Number Placeholder 3"/>
          <p:cNvSpPr>
            <a:spLocks noGrp="1"/>
          </p:cNvSpPr>
          <p:nvPr>
            <p:ph type="sldNum" sz="quarter" idx="12"/>
          </p:nvPr>
        </p:nvSpPr>
        <p:spPr/>
        <p:txBody>
          <a:bodyPr/>
          <a:lstStyle>
            <a:lvl1pPr>
              <a:defRPr/>
            </a:lvl1pPr>
          </a:lstStyle>
          <a:p>
            <a:fld id="{D203531B-2AD2-4517-9133-0176E32BEF4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7874568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4766733" y="2730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www.themegallery.com</a:t>
            </a:r>
          </a:p>
        </p:txBody>
      </p:sp>
      <p:sp>
        <p:nvSpPr>
          <p:cNvPr id="7" name="Slide Number Placeholder 6"/>
          <p:cNvSpPr>
            <a:spLocks noGrp="1"/>
          </p:cNvSpPr>
          <p:nvPr>
            <p:ph type="sldNum" sz="quarter" idx="12"/>
          </p:nvPr>
        </p:nvSpPr>
        <p:spPr/>
        <p:txBody>
          <a:bodyPr/>
          <a:lstStyle>
            <a:lvl1pPr>
              <a:defRPr/>
            </a:lvl1pPr>
          </a:lstStyle>
          <a:p>
            <a:fld id="{21EA54F2-6F7D-4B15-9775-540AF72FFAA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6428112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E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www.themegallery.com</a:t>
            </a:r>
          </a:p>
        </p:txBody>
      </p:sp>
      <p:sp>
        <p:nvSpPr>
          <p:cNvPr id="7" name="Slide Number Placeholder 6"/>
          <p:cNvSpPr>
            <a:spLocks noGrp="1"/>
          </p:cNvSpPr>
          <p:nvPr>
            <p:ph type="sldNum" sz="quarter" idx="12"/>
          </p:nvPr>
        </p:nvSpPr>
        <p:spPr/>
        <p:txBody>
          <a:bodyPr/>
          <a:lstStyle>
            <a:lvl1pPr>
              <a:defRPr/>
            </a:lvl1pPr>
          </a:lstStyle>
          <a:p>
            <a:fld id="{1846D335-0E81-4172-893D-AAB4648C3D2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5141740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p:txBody>
          <a:bodyPr/>
          <a:lstStyle>
            <a:lvl1pPr>
              <a:defRPr/>
            </a:lvl1pPr>
          </a:lstStyle>
          <a:p>
            <a:fld id="{8B4B16BA-F029-4974-A68A-DFB8E505F8C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972349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61933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www.themegallery.com</a:t>
            </a:r>
          </a:p>
        </p:txBody>
      </p:sp>
      <p:sp>
        <p:nvSpPr>
          <p:cNvPr id="9" name="Slide Number Placeholder 8"/>
          <p:cNvSpPr>
            <a:spLocks noGrp="1"/>
          </p:cNvSpPr>
          <p:nvPr>
            <p:ph type="sldNum" sz="quarter" idx="12"/>
          </p:nvPr>
        </p:nvSpPr>
        <p:spPr/>
        <p:txBody>
          <a:bodyPr/>
          <a:lstStyle>
            <a:lvl1pPr>
              <a:defRPr/>
            </a:lvl1pPr>
          </a:lstStyle>
          <a:p>
            <a:fld id="{1743FF4A-A751-4025-96A8-B75A8FA48B7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3871222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457200"/>
            <a:ext cx="2768600" cy="5562600"/>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508000" y="457200"/>
            <a:ext cx="810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p:txBody>
          <a:bodyPr/>
          <a:lstStyle>
            <a:lvl1pPr>
              <a:defRPr/>
            </a:lvl1pPr>
          </a:lstStyle>
          <a:p>
            <a:fld id="{917541B3-DE41-4D55-8A9C-DA9248995C8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2520479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29"/>
            <a:ext cx="10058400" cy="563563"/>
          </a:xfrm>
        </p:spPr>
        <p:txBody>
          <a:bodyPr/>
          <a:lstStyle/>
          <a:p>
            <a:r>
              <a:rPr lang="en-US" smtClean="0"/>
              <a:t>Click to edit Master title style</a:t>
            </a:r>
            <a:endParaRPr lang="es-ES"/>
          </a:p>
        </p:txBody>
      </p:sp>
      <p:sp>
        <p:nvSpPr>
          <p:cNvPr id="3" name="Table Placeholder 2"/>
          <p:cNvSpPr>
            <a:spLocks noGrp="1"/>
          </p:cNvSpPr>
          <p:nvPr>
            <p:ph type="tbl" idx="1"/>
          </p:nvPr>
        </p:nvSpPr>
        <p:spPr>
          <a:xfrm>
            <a:off x="508000" y="1295400"/>
            <a:ext cx="11074400" cy="4724400"/>
          </a:xfrm>
        </p:spPr>
        <p:txBody>
          <a:bodyPr/>
          <a:lstStyle/>
          <a:p>
            <a:r>
              <a:rPr lang="en-US" smtClean="0"/>
              <a:t>Click icon to add table</a:t>
            </a:r>
            <a:endParaRPr lang="es-ES"/>
          </a:p>
        </p:txBody>
      </p:sp>
      <p:sp>
        <p:nvSpPr>
          <p:cNvPr id="4" name="Date Placeholder 3"/>
          <p:cNvSpPr>
            <a:spLocks noGrp="1"/>
          </p:cNvSpPr>
          <p:nvPr>
            <p:ph type="dt" sz="half" idx="10"/>
          </p:nvPr>
        </p:nvSpPr>
        <p:spPr>
          <a:xfrm>
            <a:off x="1016000" y="6553200"/>
            <a:ext cx="2438400" cy="2286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6705600" y="6248400"/>
            <a:ext cx="3860800" cy="228600"/>
          </a:xfrm>
        </p:spPr>
        <p:txBody>
          <a:bodyPr/>
          <a:lstStyle>
            <a:lvl1pPr>
              <a:defRPr/>
            </a:lvl1pPr>
          </a:lstStyle>
          <a:p>
            <a:r>
              <a:rPr lang="en-US">
                <a:solidFill>
                  <a:srgbClr val="FFFFFF"/>
                </a:solidFill>
              </a:rPr>
              <a:t>www.themegallery.com</a:t>
            </a:r>
          </a:p>
        </p:txBody>
      </p:sp>
      <p:sp>
        <p:nvSpPr>
          <p:cNvPr id="6" name="Slide Number Placeholder 5"/>
          <p:cNvSpPr>
            <a:spLocks noGrp="1"/>
          </p:cNvSpPr>
          <p:nvPr>
            <p:ph type="sldNum" sz="quarter" idx="12"/>
          </p:nvPr>
        </p:nvSpPr>
        <p:spPr>
          <a:xfrm>
            <a:off x="4775200" y="6629400"/>
            <a:ext cx="2844800" cy="228600"/>
          </a:xfrm>
        </p:spPr>
        <p:txBody>
          <a:bodyPr/>
          <a:lstStyle>
            <a:lvl1pPr>
              <a:defRPr/>
            </a:lvl1pPr>
          </a:lstStyle>
          <a:p>
            <a:fld id="{62481573-F128-4085-8033-353DF224FC4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6621402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09600" y="1600206"/>
            <a:ext cx="10972800" cy="4525963"/>
          </a:xfrm>
        </p:spPr>
        <p:txBody>
          <a:bodyPr/>
          <a:lstStyle/>
          <a:p>
            <a:pPr lvl="0"/>
            <a:endParaRPr lang="es-E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DD7A25-EB81-4A04-A11E-C35605D285D1}"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77381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www.themegallery.com</a:t>
            </a:r>
          </a:p>
        </p:txBody>
      </p:sp>
      <p:sp>
        <p:nvSpPr>
          <p:cNvPr id="5" name="Slide Number Placeholder 4"/>
          <p:cNvSpPr>
            <a:spLocks noGrp="1"/>
          </p:cNvSpPr>
          <p:nvPr>
            <p:ph type="sldNum" sz="quarter" idx="12"/>
          </p:nvPr>
        </p:nvSpPr>
        <p:spPr/>
        <p:txBody>
          <a:bodyPr/>
          <a:lstStyle>
            <a:lvl1pPr>
              <a:defRPr/>
            </a:lvl1pPr>
          </a:lstStyle>
          <a:p>
            <a:fld id="{47C56541-2A36-4AF0-B98C-79BF76483925}"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148012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www.themegallery.com</a:t>
            </a:r>
          </a:p>
        </p:txBody>
      </p:sp>
      <p:sp>
        <p:nvSpPr>
          <p:cNvPr id="4" name="Slide Number Placeholder 3"/>
          <p:cNvSpPr>
            <a:spLocks noGrp="1"/>
          </p:cNvSpPr>
          <p:nvPr>
            <p:ph type="sldNum" sz="quarter" idx="12"/>
          </p:nvPr>
        </p:nvSpPr>
        <p:spPr/>
        <p:txBody>
          <a:bodyPr/>
          <a:lstStyle>
            <a:lvl1pPr>
              <a:defRPr/>
            </a:lvl1pPr>
          </a:lstStyle>
          <a:p>
            <a:fld id="{D203531B-2AD2-4517-9133-0176E32BEF4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5073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4766733" y="2730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www.themegallery.com</a:t>
            </a:r>
          </a:p>
        </p:txBody>
      </p:sp>
      <p:sp>
        <p:nvSpPr>
          <p:cNvPr id="7" name="Slide Number Placeholder 6"/>
          <p:cNvSpPr>
            <a:spLocks noGrp="1"/>
          </p:cNvSpPr>
          <p:nvPr>
            <p:ph type="sldNum" sz="quarter" idx="12"/>
          </p:nvPr>
        </p:nvSpPr>
        <p:spPr/>
        <p:txBody>
          <a:bodyPr/>
          <a:lstStyle>
            <a:lvl1pPr>
              <a:defRPr/>
            </a:lvl1pPr>
          </a:lstStyle>
          <a:p>
            <a:fld id="{21EA54F2-6F7D-4B15-9775-540AF72FFAA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58313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E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www.themegallery.com</a:t>
            </a:r>
          </a:p>
        </p:txBody>
      </p:sp>
      <p:sp>
        <p:nvSpPr>
          <p:cNvPr id="7" name="Slide Number Placeholder 6"/>
          <p:cNvSpPr>
            <a:spLocks noGrp="1"/>
          </p:cNvSpPr>
          <p:nvPr>
            <p:ph type="sldNum" sz="quarter" idx="12"/>
          </p:nvPr>
        </p:nvSpPr>
        <p:spPr/>
        <p:txBody>
          <a:bodyPr/>
          <a:lstStyle>
            <a:lvl1pPr>
              <a:defRPr/>
            </a:lvl1pPr>
          </a:lstStyle>
          <a:p>
            <a:fld id="{1846D335-0E81-4172-893D-AAB4648C3D2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836413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1103" name="Group 79"/>
          <p:cNvGrpSpPr>
            <a:grpSpLocks/>
          </p:cNvGrpSpPr>
          <p:nvPr/>
        </p:nvGrpSpPr>
        <p:grpSpPr bwMode="auto">
          <a:xfrm>
            <a:off x="914400" y="685800"/>
            <a:ext cx="11277600" cy="260350"/>
            <a:chOff x="2448" y="384"/>
            <a:chExt cx="3312" cy="212"/>
          </a:xfrm>
        </p:grpSpPr>
        <p:sp>
          <p:nvSpPr>
            <p:cNvPr id="1101" name="Rectangle 77"/>
            <p:cNvSpPr>
              <a:spLocks noChangeArrowheads="1"/>
            </p:cNvSpPr>
            <p:nvPr userDrawn="1"/>
          </p:nvSpPr>
          <p:spPr bwMode="gray">
            <a:xfrm>
              <a:off x="2448" y="384"/>
              <a:ext cx="3312" cy="96"/>
            </a:xfrm>
            <a:prstGeom prst="rect">
              <a:avLst/>
            </a:prstGeom>
            <a:gradFill rotWithShape="1">
              <a:gsLst>
                <a:gs pos="0">
                  <a:srgbClr val="969696">
                    <a:gamma/>
                    <a:tint val="0"/>
                    <a:invGamma/>
                    <a:alpha val="0"/>
                  </a:srgbClr>
                </a:gs>
                <a:gs pos="100000">
                  <a:srgbClr val="969696">
                    <a:alpha val="2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1800">
                <a:solidFill>
                  <a:srgbClr val="000000"/>
                </a:solidFill>
              </a:endParaRPr>
            </a:p>
          </p:txBody>
        </p:sp>
        <p:sp>
          <p:nvSpPr>
            <p:cNvPr id="1102" name="Rectangle 78"/>
            <p:cNvSpPr>
              <a:spLocks noChangeArrowheads="1"/>
            </p:cNvSpPr>
            <p:nvPr userDrawn="1"/>
          </p:nvSpPr>
          <p:spPr bwMode="gray">
            <a:xfrm>
              <a:off x="2448" y="500"/>
              <a:ext cx="3312" cy="96"/>
            </a:xfrm>
            <a:prstGeom prst="rect">
              <a:avLst/>
            </a:prstGeom>
            <a:gradFill rotWithShape="1">
              <a:gsLst>
                <a:gs pos="0">
                  <a:srgbClr val="969696">
                    <a:gamma/>
                    <a:tint val="0"/>
                    <a:invGamma/>
                    <a:alpha val="0"/>
                  </a:srgbClr>
                </a:gs>
                <a:gs pos="100000">
                  <a:srgbClr val="969696">
                    <a:alpha val="2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1800">
                <a:solidFill>
                  <a:srgbClr val="000000"/>
                </a:solidFill>
              </a:endParaRPr>
            </a:p>
          </p:txBody>
        </p:sp>
      </p:grpSp>
      <p:sp>
        <p:nvSpPr>
          <p:cNvPr id="1027" name="Rectangle 3"/>
          <p:cNvSpPr>
            <a:spLocks noGrp="1" noChangeArrowheads="1"/>
          </p:cNvSpPr>
          <p:nvPr>
            <p:ph type="body" idx="1"/>
          </p:nvPr>
        </p:nvSpPr>
        <p:spPr bwMode="auto">
          <a:xfrm>
            <a:off x="508000" y="1295400"/>
            <a:ext cx="1107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white">
          <a:xfrm>
            <a:off x="1016000" y="6553200"/>
            <a:ext cx="24384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white">
          <a:xfrm>
            <a:off x="6705600" y="6248400"/>
            <a:ext cx="3860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1"/>
                </a:solidFill>
              </a:defRPr>
            </a:lvl1pPr>
          </a:lstStyle>
          <a:p>
            <a:pPr fontAlgn="base">
              <a:spcBef>
                <a:spcPct val="0"/>
              </a:spcBef>
              <a:spcAft>
                <a:spcPct val="0"/>
              </a:spcAft>
            </a:pPr>
            <a:r>
              <a:rPr lang="en-US">
                <a:solidFill>
                  <a:srgbClr val="FFFFFF"/>
                </a:solidFill>
              </a:rPr>
              <a:t>www.themegallery.com</a:t>
            </a:r>
          </a:p>
        </p:txBody>
      </p:sp>
      <p:sp>
        <p:nvSpPr>
          <p:cNvPr id="1030" name="Rectangle 6"/>
          <p:cNvSpPr>
            <a:spLocks noGrp="1" noChangeArrowheads="1"/>
          </p:cNvSpPr>
          <p:nvPr>
            <p:ph type="sldNum" sz="quarter" idx="4"/>
          </p:nvPr>
        </p:nvSpPr>
        <p:spPr bwMode="white">
          <a:xfrm>
            <a:off x="4775200" y="6629400"/>
            <a:ext cx="2844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pPr fontAlgn="base">
              <a:spcBef>
                <a:spcPct val="0"/>
              </a:spcBef>
              <a:spcAft>
                <a:spcPct val="0"/>
              </a:spcAft>
            </a:pPr>
            <a:fld id="{6B3E1883-9EEC-42A5-9652-599C423F1941}" type="slidenum">
              <a:rPr lang="en-US">
                <a:solidFill>
                  <a:srgbClr val="FFFFFF"/>
                </a:solidFill>
              </a:rPr>
              <a:pPr fontAlgn="base">
                <a:spcBef>
                  <a:spcPct val="0"/>
                </a:spcBef>
                <a:spcAft>
                  <a:spcPct val="0"/>
                </a:spcAft>
              </a:pPr>
              <a:t>‹Nº›</a:t>
            </a:fld>
            <a:endParaRPr lang="en-US">
              <a:solidFill>
                <a:srgbClr val="FFFFFF"/>
              </a:solidFill>
            </a:endParaRPr>
          </a:p>
        </p:txBody>
      </p:sp>
      <p:sp>
        <p:nvSpPr>
          <p:cNvPr id="1026" name="Rectangle 2"/>
          <p:cNvSpPr>
            <a:spLocks noGrp="1" noChangeArrowheads="1"/>
          </p:cNvSpPr>
          <p:nvPr>
            <p:ph type="title"/>
          </p:nvPr>
        </p:nvSpPr>
        <p:spPr bwMode="gray">
          <a:xfrm>
            <a:off x="1219200" y="457229"/>
            <a:ext cx="10058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1097" name="Group 73"/>
          <p:cNvGrpSpPr>
            <a:grpSpLocks/>
          </p:cNvGrpSpPr>
          <p:nvPr/>
        </p:nvGrpSpPr>
        <p:grpSpPr bwMode="auto">
          <a:xfrm>
            <a:off x="480484" y="457200"/>
            <a:ext cx="711200" cy="609600"/>
            <a:chOff x="4128" y="1920"/>
            <a:chExt cx="1010" cy="1104"/>
          </a:xfrm>
        </p:grpSpPr>
        <p:sp>
          <p:nvSpPr>
            <p:cNvPr id="1093" name="Freeform 69"/>
            <p:cNvSpPr>
              <a:spLocks/>
            </p:cNvSpPr>
            <p:nvPr userDrawn="1"/>
          </p:nvSpPr>
          <p:spPr bwMode="gray">
            <a:xfrm>
              <a:off x="4128" y="1920"/>
              <a:ext cx="528" cy="530"/>
            </a:xfrm>
            <a:custGeom>
              <a:avLst/>
              <a:gdLst>
                <a:gd name="T0" fmla="*/ 0 w 528"/>
                <a:gd name="T1" fmla="*/ 0 h 530"/>
                <a:gd name="T2" fmla="*/ 0 w 528"/>
                <a:gd name="T3" fmla="*/ 192 h 530"/>
                <a:gd name="T4" fmla="*/ 340 w 528"/>
                <a:gd name="T5" fmla="*/ 530 h 530"/>
                <a:gd name="T6" fmla="*/ 528 w 528"/>
                <a:gd name="T7" fmla="*/ 528 h 530"/>
                <a:gd name="T8" fmla="*/ 528 w 528"/>
                <a:gd name="T9" fmla="*/ 336 h 530"/>
                <a:gd name="T10" fmla="*/ 196 w 528"/>
                <a:gd name="T11" fmla="*/ 0 h 530"/>
                <a:gd name="T12" fmla="*/ 0 w 528"/>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1800">
                <a:solidFill>
                  <a:srgbClr val="000000"/>
                </a:solidFill>
              </a:endParaRPr>
            </a:p>
          </p:txBody>
        </p:sp>
        <p:sp>
          <p:nvSpPr>
            <p:cNvPr id="1094" name="Freeform 70"/>
            <p:cNvSpPr>
              <a:spLocks/>
            </p:cNvSpPr>
            <p:nvPr userDrawn="1"/>
          </p:nvSpPr>
          <p:spPr bwMode="gray">
            <a:xfrm rot="5400000">
              <a:off x="4129" y="2495"/>
              <a:ext cx="528" cy="530"/>
            </a:xfrm>
            <a:custGeom>
              <a:avLst/>
              <a:gdLst>
                <a:gd name="T0" fmla="*/ 0 w 528"/>
                <a:gd name="T1" fmla="*/ 0 h 530"/>
                <a:gd name="T2" fmla="*/ 0 w 528"/>
                <a:gd name="T3" fmla="*/ 192 h 530"/>
                <a:gd name="T4" fmla="*/ 340 w 528"/>
                <a:gd name="T5" fmla="*/ 530 h 530"/>
                <a:gd name="T6" fmla="*/ 528 w 528"/>
                <a:gd name="T7" fmla="*/ 528 h 530"/>
                <a:gd name="T8" fmla="*/ 528 w 528"/>
                <a:gd name="T9" fmla="*/ 336 h 530"/>
                <a:gd name="T10" fmla="*/ 196 w 528"/>
                <a:gd name="T11" fmla="*/ 0 h 530"/>
                <a:gd name="T12" fmla="*/ 0 w 528"/>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1800">
                <a:solidFill>
                  <a:srgbClr val="000000"/>
                </a:solidFill>
              </a:endParaRPr>
            </a:p>
          </p:txBody>
        </p:sp>
        <p:sp>
          <p:nvSpPr>
            <p:cNvPr id="1095" name="Freeform 71"/>
            <p:cNvSpPr>
              <a:spLocks/>
            </p:cNvSpPr>
            <p:nvPr userDrawn="1"/>
          </p:nvSpPr>
          <p:spPr bwMode="gray">
            <a:xfrm>
              <a:off x="4608" y="1920"/>
              <a:ext cx="528" cy="530"/>
            </a:xfrm>
            <a:custGeom>
              <a:avLst/>
              <a:gdLst>
                <a:gd name="T0" fmla="*/ 0 w 528"/>
                <a:gd name="T1" fmla="*/ 0 h 530"/>
                <a:gd name="T2" fmla="*/ 0 w 528"/>
                <a:gd name="T3" fmla="*/ 192 h 530"/>
                <a:gd name="T4" fmla="*/ 340 w 528"/>
                <a:gd name="T5" fmla="*/ 530 h 530"/>
                <a:gd name="T6" fmla="*/ 528 w 528"/>
                <a:gd name="T7" fmla="*/ 528 h 530"/>
                <a:gd name="T8" fmla="*/ 528 w 528"/>
                <a:gd name="T9" fmla="*/ 336 h 530"/>
                <a:gd name="T10" fmla="*/ 196 w 528"/>
                <a:gd name="T11" fmla="*/ 0 h 530"/>
                <a:gd name="T12" fmla="*/ 0 w 528"/>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1800">
                <a:solidFill>
                  <a:srgbClr val="000000"/>
                </a:solidFill>
              </a:endParaRPr>
            </a:p>
          </p:txBody>
        </p:sp>
        <p:sp>
          <p:nvSpPr>
            <p:cNvPr id="1096" name="Freeform 72"/>
            <p:cNvSpPr>
              <a:spLocks/>
            </p:cNvSpPr>
            <p:nvPr userDrawn="1"/>
          </p:nvSpPr>
          <p:spPr bwMode="gray">
            <a:xfrm rot="5400000">
              <a:off x="4609" y="2495"/>
              <a:ext cx="528" cy="530"/>
            </a:xfrm>
            <a:custGeom>
              <a:avLst/>
              <a:gdLst>
                <a:gd name="T0" fmla="*/ 0 w 528"/>
                <a:gd name="T1" fmla="*/ 0 h 530"/>
                <a:gd name="T2" fmla="*/ 0 w 528"/>
                <a:gd name="T3" fmla="*/ 192 h 530"/>
                <a:gd name="T4" fmla="*/ 340 w 528"/>
                <a:gd name="T5" fmla="*/ 530 h 530"/>
                <a:gd name="T6" fmla="*/ 528 w 528"/>
                <a:gd name="T7" fmla="*/ 528 h 530"/>
                <a:gd name="T8" fmla="*/ 528 w 528"/>
                <a:gd name="T9" fmla="*/ 336 h 530"/>
                <a:gd name="T10" fmla="*/ 196 w 528"/>
                <a:gd name="T11" fmla="*/ 0 h 530"/>
                <a:gd name="T12" fmla="*/ 0 w 528"/>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1800">
                <a:solidFill>
                  <a:srgbClr val="000000"/>
                </a:solidFill>
              </a:endParaRPr>
            </a:p>
          </p:txBody>
        </p:sp>
      </p:grpSp>
      <p:sp>
        <p:nvSpPr>
          <p:cNvPr id="1104" name="Text Box 80"/>
          <p:cNvSpPr txBox="1">
            <a:spLocks noChangeArrowheads="1"/>
          </p:cNvSpPr>
          <p:nvPr/>
        </p:nvSpPr>
        <p:spPr bwMode="gray">
          <a:xfrm>
            <a:off x="4470420" y="304800"/>
            <a:ext cx="73448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en-US" sz="1400" b="1">
                <a:solidFill>
                  <a:srgbClr val="000000"/>
                </a:solidFill>
              </a:rPr>
              <a:t>Add your company slogan</a:t>
            </a:r>
          </a:p>
        </p:txBody>
      </p:sp>
      <p:sp>
        <p:nvSpPr>
          <p:cNvPr id="1106" name="Text Box 82"/>
          <p:cNvSpPr txBox="1">
            <a:spLocks noChangeArrowheads="1"/>
          </p:cNvSpPr>
          <p:nvPr/>
        </p:nvSpPr>
        <p:spPr bwMode="white">
          <a:xfrm>
            <a:off x="10464800" y="6172229"/>
            <a:ext cx="1422400" cy="396875"/>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0"/>
              </a:spcBef>
              <a:spcAft>
                <a:spcPct val="0"/>
              </a:spcAft>
            </a:pPr>
            <a:r>
              <a:rPr lang="en-US" sz="2000" b="1" i="1">
                <a:solidFill>
                  <a:srgbClr val="D9520F"/>
                </a:solidFill>
              </a:rPr>
              <a:t>LOGO</a:t>
            </a:r>
          </a:p>
        </p:txBody>
      </p:sp>
    </p:spTree>
    <p:extLst>
      <p:ext uri="{BB962C8B-B14F-4D97-AF65-F5344CB8AC3E}">
        <p14:creationId xmlns:p14="http://schemas.microsoft.com/office/powerpoint/2010/main" val="2213109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1103" name="Group 79"/>
          <p:cNvGrpSpPr>
            <a:grpSpLocks/>
          </p:cNvGrpSpPr>
          <p:nvPr/>
        </p:nvGrpSpPr>
        <p:grpSpPr bwMode="auto">
          <a:xfrm>
            <a:off x="914400" y="685800"/>
            <a:ext cx="11277600" cy="260350"/>
            <a:chOff x="2448" y="384"/>
            <a:chExt cx="3312" cy="212"/>
          </a:xfrm>
        </p:grpSpPr>
        <p:sp>
          <p:nvSpPr>
            <p:cNvPr id="1101" name="Rectangle 77"/>
            <p:cNvSpPr>
              <a:spLocks noChangeArrowheads="1"/>
            </p:cNvSpPr>
            <p:nvPr userDrawn="1"/>
          </p:nvSpPr>
          <p:spPr bwMode="gray">
            <a:xfrm>
              <a:off x="2448" y="384"/>
              <a:ext cx="3312" cy="96"/>
            </a:xfrm>
            <a:prstGeom prst="rect">
              <a:avLst/>
            </a:prstGeom>
            <a:gradFill rotWithShape="1">
              <a:gsLst>
                <a:gs pos="0">
                  <a:srgbClr val="969696">
                    <a:gamma/>
                    <a:tint val="0"/>
                    <a:invGamma/>
                    <a:alpha val="0"/>
                  </a:srgbClr>
                </a:gs>
                <a:gs pos="100000">
                  <a:srgbClr val="969696">
                    <a:alpha val="2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1800">
                <a:solidFill>
                  <a:srgbClr val="000000"/>
                </a:solidFill>
              </a:endParaRPr>
            </a:p>
          </p:txBody>
        </p:sp>
        <p:sp>
          <p:nvSpPr>
            <p:cNvPr id="1102" name="Rectangle 78"/>
            <p:cNvSpPr>
              <a:spLocks noChangeArrowheads="1"/>
            </p:cNvSpPr>
            <p:nvPr userDrawn="1"/>
          </p:nvSpPr>
          <p:spPr bwMode="gray">
            <a:xfrm>
              <a:off x="2448" y="500"/>
              <a:ext cx="3312" cy="96"/>
            </a:xfrm>
            <a:prstGeom prst="rect">
              <a:avLst/>
            </a:prstGeom>
            <a:gradFill rotWithShape="1">
              <a:gsLst>
                <a:gs pos="0">
                  <a:srgbClr val="969696">
                    <a:gamma/>
                    <a:tint val="0"/>
                    <a:invGamma/>
                    <a:alpha val="0"/>
                  </a:srgbClr>
                </a:gs>
                <a:gs pos="100000">
                  <a:srgbClr val="969696">
                    <a:alpha val="2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1800">
                <a:solidFill>
                  <a:srgbClr val="000000"/>
                </a:solidFill>
              </a:endParaRPr>
            </a:p>
          </p:txBody>
        </p:sp>
      </p:grpSp>
      <p:sp>
        <p:nvSpPr>
          <p:cNvPr id="1027" name="Rectangle 3"/>
          <p:cNvSpPr>
            <a:spLocks noGrp="1" noChangeArrowheads="1"/>
          </p:cNvSpPr>
          <p:nvPr>
            <p:ph type="body" idx="1"/>
          </p:nvPr>
        </p:nvSpPr>
        <p:spPr bwMode="auto">
          <a:xfrm>
            <a:off x="508000" y="1295400"/>
            <a:ext cx="1107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white">
          <a:xfrm>
            <a:off x="1016000" y="6553200"/>
            <a:ext cx="24384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white">
          <a:xfrm>
            <a:off x="6705600" y="6248400"/>
            <a:ext cx="3860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1"/>
                </a:solidFill>
              </a:defRPr>
            </a:lvl1pPr>
          </a:lstStyle>
          <a:p>
            <a:pPr fontAlgn="base">
              <a:spcBef>
                <a:spcPct val="0"/>
              </a:spcBef>
              <a:spcAft>
                <a:spcPct val="0"/>
              </a:spcAft>
            </a:pPr>
            <a:r>
              <a:rPr lang="en-US">
                <a:solidFill>
                  <a:srgbClr val="FFFFFF"/>
                </a:solidFill>
              </a:rPr>
              <a:t>www.themegallery.com</a:t>
            </a:r>
          </a:p>
        </p:txBody>
      </p:sp>
      <p:sp>
        <p:nvSpPr>
          <p:cNvPr id="1030" name="Rectangle 6"/>
          <p:cNvSpPr>
            <a:spLocks noGrp="1" noChangeArrowheads="1"/>
          </p:cNvSpPr>
          <p:nvPr>
            <p:ph type="sldNum" sz="quarter" idx="4"/>
          </p:nvPr>
        </p:nvSpPr>
        <p:spPr bwMode="white">
          <a:xfrm>
            <a:off x="4775200" y="6629400"/>
            <a:ext cx="2844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pPr fontAlgn="base">
              <a:spcBef>
                <a:spcPct val="0"/>
              </a:spcBef>
              <a:spcAft>
                <a:spcPct val="0"/>
              </a:spcAft>
            </a:pPr>
            <a:fld id="{6B3E1883-9EEC-42A5-9652-599C423F1941}" type="slidenum">
              <a:rPr lang="en-US">
                <a:solidFill>
                  <a:srgbClr val="FFFFFF"/>
                </a:solidFill>
              </a:rPr>
              <a:pPr fontAlgn="base">
                <a:spcBef>
                  <a:spcPct val="0"/>
                </a:spcBef>
                <a:spcAft>
                  <a:spcPct val="0"/>
                </a:spcAft>
              </a:pPr>
              <a:t>‹Nº›</a:t>
            </a:fld>
            <a:endParaRPr lang="en-US">
              <a:solidFill>
                <a:srgbClr val="FFFFFF"/>
              </a:solidFill>
            </a:endParaRPr>
          </a:p>
        </p:txBody>
      </p:sp>
      <p:sp>
        <p:nvSpPr>
          <p:cNvPr id="1026" name="Rectangle 2"/>
          <p:cNvSpPr>
            <a:spLocks noGrp="1" noChangeArrowheads="1"/>
          </p:cNvSpPr>
          <p:nvPr>
            <p:ph type="title"/>
          </p:nvPr>
        </p:nvSpPr>
        <p:spPr bwMode="gray">
          <a:xfrm>
            <a:off x="1219200" y="457229"/>
            <a:ext cx="10058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1097" name="Group 73"/>
          <p:cNvGrpSpPr>
            <a:grpSpLocks/>
          </p:cNvGrpSpPr>
          <p:nvPr/>
        </p:nvGrpSpPr>
        <p:grpSpPr bwMode="auto">
          <a:xfrm>
            <a:off x="480484" y="457200"/>
            <a:ext cx="711200" cy="609600"/>
            <a:chOff x="4128" y="1920"/>
            <a:chExt cx="1010" cy="1104"/>
          </a:xfrm>
        </p:grpSpPr>
        <p:sp>
          <p:nvSpPr>
            <p:cNvPr id="1093" name="Freeform 69"/>
            <p:cNvSpPr>
              <a:spLocks/>
            </p:cNvSpPr>
            <p:nvPr userDrawn="1"/>
          </p:nvSpPr>
          <p:spPr bwMode="gray">
            <a:xfrm>
              <a:off x="4128" y="1920"/>
              <a:ext cx="528" cy="530"/>
            </a:xfrm>
            <a:custGeom>
              <a:avLst/>
              <a:gdLst>
                <a:gd name="T0" fmla="*/ 0 w 528"/>
                <a:gd name="T1" fmla="*/ 0 h 530"/>
                <a:gd name="T2" fmla="*/ 0 w 528"/>
                <a:gd name="T3" fmla="*/ 192 h 530"/>
                <a:gd name="T4" fmla="*/ 340 w 528"/>
                <a:gd name="T5" fmla="*/ 530 h 530"/>
                <a:gd name="T6" fmla="*/ 528 w 528"/>
                <a:gd name="T7" fmla="*/ 528 h 530"/>
                <a:gd name="T8" fmla="*/ 528 w 528"/>
                <a:gd name="T9" fmla="*/ 336 h 530"/>
                <a:gd name="T10" fmla="*/ 196 w 528"/>
                <a:gd name="T11" fmla="*/ 0 h 530"/>
                <a:gd name="T12" fmla="*/ 0 w 528"/>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1800">
                <a:solidFill>
                  <a:srgbClr val="000000"/>
                </a:solidFill>
              </a:endParaRPr>
            </a:p>
          </p:txBody>
        </p:sp>
        <p:sp>
          <p:nvSpPr>
            <p:cNvPr id="1094" name="Freeform 70"/>
            <p:cNvSpPr>
              <a:spLocks/>
            </p:cNvSpPr>
            <p:nvPr userDrawn="1"/>
          </p:nvSpPr>
          <p:spPr bwMode="gray">
            <a:xfrm rot="5400000">
              <a:off x="4129" y="2495"/>
              <a:ext cx="528" cy="530"/>
            </a:xfrm>
            <a:custGeom>
              <a:avLst/>
              <a:gdLst>
                <a:gd name="T0" fmla="*/ 0 w 528"/>
                <a:gd name="T1" fmla="*/ 0 h 530"/>
                <a:gd name="T2" fmla="*/ 0 w 528"/>
                <a:gd name="T3" fmla="*/ 192 h 530"/>
                <a:gd name="T4" fmla="*/ 340 w 528"/>
                <a:gd name="T5" fmla="*/ 530 h 530"/>
                <a:gd name="T6" fmla="*/ 528 w 528"/>
                <a:gd name="T7" fmla="*/ 528 h 530"/>
                <a:gd name="T8" fmla="*/ 528 w 528"/>
                <a:gd name="T9" fmla="*/ 336 h 530"/>
                <a:gd name="T10" fmla="*/ 196 w 528"/>
                <a:gd name="T11" fmla="*/ 0 h 530"/>
                <a:gd name="T12" fmla="*/ 0 w 528"/>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1800">
                <a:solidFill>
                  <a:srgbClr val="000000"/>
                </a:solidFill>
              </a:endParaRPr>
            </a:p>
          </p:txBody>
        </p:sp>
        <p:sp>
          <p:nvSpPr>
            <p:cNvPr id="1095" name="Freeform 71"/>
            <p:cNvSpPr>
              <a:spLocks/>
            </p:cNvSpPr>
            <p:nvPr userDrawn="1"/>
          </p:nvSpPr>
          <p:spPr bwMode="gray">
            <a:xfrm>
              <a:off x="4608" y="1920"/>
              <a:ext cx="528" cy="530"/>
            </a:xfrm>
            <a:custGeom>
              <a:avLst/>
              <a:gdLst>
                <a:gd name="T0" fmla="*/ 0 w 528"/>
                <a:gd name="T1" fmla="*/ 0 h 530"/>
                <a:gd name="T2" fmla="*/ 0 w 528"/>
                <a:gd name="T3" fmla="*/ 192 h 530"/>
                <a:gd name="T4" fmla="*/ 340 w 528"/>
                <a:gd name="T5" fmla="*/ 530 h 530"/>
                <a:gd name="T6" fmla="*/ 528 w 528"/>
                <a:gd name="T7" fmla="*/ 528 h 530"/>
                <a:gd name="T8" fmla="*/ 528 w 528"/>
                <a:gd name="T9" fmla="*/ 336 h 530"/>
                <a:gd name="T10" fmla="*/ 196 w 528"/>
                <a:gd name="T11" fmla="*/ 0 h 530"/>
                <a:gd name="T12" fmla="*/ 0 w 528"/>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1800">
                <a:solidFill>
                  <a:srgbClr val="000000"/>
                </a:solidFill>
              </a:endParaRPr>
            </a:p>
          </p:txBody>
        </p:sp>
        <p:sp>
          <p:nvSpPr>
            <p:cNvPr id="1096" name="Freeform 72"/>
            <p:cNvSpPr>
              <a:spLocks/>
            </p:cNvSpPr>
            <p:nvPr userDrawn="1"/>
          </p:nvSpPr>
          <p:spPr bwMode="gray">
            <a:xfrm rot="5400000">
              <a:off x="4609" y="2495"/>
              <a:ext cx="528" cy="530"/>
            </a:xfrm>
            <a:custGeom>
              <a:avLst/>
              <a:gdLst>
                <a:gd name="T0" fmla="*/ 0 w 528"/>
                <a:gd name="T1" fmla="*/ 0 h 530"/>
                <a:gd name="T2" fmla="*/ 0 w 528"/>
                <a:gd name="T3" fmla="*/ 192 h 530"/>
                <a:gd name="T4" fmla="*/ 340 w 528"/>
                <a:gd name="T5" fmla="*/ 530 h 530"/>
                <a:gd name="T6" fmla="*/ 528 w 528"/>
                <a:gd name="T7" fmla="*/ 528 h 530"/>
                <a:gd name="T8" fmla="*/ 528 w 528"/>
                <a:gd name="T9" fmla="*/ 336 h 530"/>
                <a:gd name="T10" fmla="*/ 196 w 528"/>
                <a:gd name="T11" fmla="*/ 0 h 530"/>
                <a:gd name="T12" fmla="*/ 0 w 528"/>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1800">
                <a:solidFill>
                  <a:srgbClr val="000000"/>
                </a:solidFill>
              </a:endParaRPr>
            </a:p>
          </p:txBody>
        </p:sp>
      </p:grpSp>
      <p:sp>
        <p:nvSpPr>
          <p:cNvPr id="1104" name="Text Box 80"/>
          <p:cNvSpPr txBox="1">
            <a:spLocks noChangeArrowheads="1"/>
          </p:cNvSpPr>
          <p:nvPr/>
        </p:nvSpPr>
        <p:spPr bwMode="gray">
          <a:xfrm>
            <a:off x="4470420" y="304800"/>
            <a:ext cx="73448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en-US" sz="1400" b="1">
                <a:solidFill>
                  <a:srgbClr val="000000"/>
                </a:solidFill>
              </a:rPr>
              <a:t>Add your company slogan</a:t>
            </a:r>
          </a:p>
        </p:txBody>
      </p:sp>
      <p:sp>
        <p:nvSpPr>
          <p:cNvPr id="1106" name="Text Box 82"/>
          <p:cNvSpPr txBox="1">
            <a:spLocks noChangeArrowheads="1"/>
          </p:cNvSpPr>
          <p:nvPr/>
        </p:nvSpPr>
        <p:spPr bwMode="white">
          <a:xfrm>
            <a:off x="10464800" y="6172229"/>
            <a:ext cx="1422400" cy="396875"/>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0"/>
              </a:spcBef>
              <a:spcAft>
                <a:spcPct val="0"/>
              </a:spcAft>
            </a:pPr>
            <a:r>
              <a:rPr lang="en-US" sz="2000" b="1" i="1">
                <a:solidFill>
                  <a:srgbClr val="D9520F"/>
                </a:solidFill>
              </a:rPr>
              <a:t>LOGO</a:t>
            </a:r>
          </a:p>
        </p:txBody>
      </p:sp>
    </p:spTree>
    <p:extLst>
      <p:ext uri="{BB962C8B-B14F-4D97-AF65-F5344CB8AC3E}">
        <p14:creationId xmlns:p14="http://schemas.microsoft.com/office/powerpoint/2010/main" val="16562067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1103" name="Group 79"/>
          <p:cNvGrpSpPr>
            <a:grpSpLocks/>
          </p:cNvGrpSpPr>
          <p:nvPr/>
        </p:nvGrpSpPr>
        <p:grpSpPr bwMode="auto">
          <a:xfrm>
            <a:off x="914400" y="685800"/>
            <a:ext cx="11277600" cy="260350"/>
            <a:chOff x="2448" y="384"/>
            <a:chExt cx="3312" cy="212"/>
          </a:xfrm>
        </p:grpSpPr>
        <p:sp>
          <p:nvSpPr>
            <p:cNvPr id="1101" name="Rectangle 77"/>
            <p:cNvSpPr>
              <a:spLocks noChangeArrowheads="1"/>
            </p:cNvSpPr>
            <p:nvPr userDrawn="1"/>
          </p:nvSpPr>
          <p:spPr bwMode="gray">
            <a:xfrm>
              <a:off x="2448" y="384"/>
              <a:ext cx="3312" cy="96"/>
            </a:xfrm>
            <a:prstGeom prst="rect">
              <a:avLst/>
            </a:prstGeom>
            <a:gradFill rotWithShape="1">
              <a:gsLst>
                <a:gs pos="0">
                  <a:srgbClr val="969696">
                    <a:gamma/>
                    <a:tint val="0"/>
                    <a:invGamma/>
                    <a:alpha val="0"/>
                  </a:srgbClr>
                </a:gs>
                <a:gs pos="100000">
                  <a:srgbClr val="969696">
                    <a:alpha val="2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1800">
                <a:solidFill>
                  <a:srgbClr val="000000"/>
                </a:solidFill>
              </a:endParaRPr>
            </a:p>
          </p:txBody>
        </p:sp>
        <p:sp>
          <p:nvSpPr>
            <p:cNvPr id="1102" name="Rectangle 78"/>
            <p:cNvSpPr>
              <a:spLocks noChangeArrowheads="1"/>
            </p:cNvSpPr>
            <p:nvPr userDrawn="1"/>
          </p:nvSpPr>
          <p:spPr bwMode="gray">
            <a:xfrm>
              <a:off x="2448" y="500"/>
              <a:ext cx="3312" cy="96"/>
            </a:xfrm>
            <a:prstGeom prst="rect">
              <a:avLst/>
            </a:prstGeom>
            <a:gradFill rotWithShape="1">
              <a:gsLst>
                <a:gs pos="0">
                  <a:srgbClr val="969696">
                    <a:gamma/>
                    <a:tint val="0"/>
                    <a:invGamma/>
                    <a:alpha val="0"/>
                  </a:srgbClr>
                </a:gs>
                <a:gs pos="100000">
                  <a:srgbClr val="969696">
                    <a:alpha val="2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1800">
                <a:solidFill>
                  <a:srgbClr val="000000"/>
                </a:solidFill>
              </a:endParaRPr>
            </a:p>
          </p:txBody>
        </p:sp>
      </p:grpSp>
      <p:sp>
        <p:nvSpPr>
          <p:cNvPr id="1027" name="Rectangle 3"/>
          <p:cNvSpPr>
            <a:spLocks noGrp="1" noChangeArrowheads="1"/>
          </p:cNvSpPr>
          <p:nvPr>
            <p:ph type="body" idx="1"/>
          </p:nvPr>
        </p:nvSpPr>
        <p:spPr bwMode="auto">
          <a:xfrm>
            <a:off x="508000" y="1295400"/>
            <a:ext cx="1107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white">
          <a:xfrm>
            <a:off x="1016000" y="6553200"/>
            <a:ext cx="24384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white">
          <a:xfrm>
            <a:off x="6705600" y="6248400"/>
            <a:ext cx="3860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1"/>
                </a:solidFill>
              </a:defRPr>
            </a:lvl1pPr>
          </a:lstStyle>
          <a:p>
            <a:pPr fontAlgn="base">
              <a:spcBef>
                <a:spcPct val="0"/>
              </a:spcBef>
              <a:spcAft>
                <a:spcPct val="0"/>
              </a:spcAft>
            </a:pPr>
            <a:r>
              <a:rPr lang="en-US">
                <a:solidFill>
                  <a:srgbClr val="FFFFFF"/>
                </a:solidFill>
              </a:rPr>
              <a:t>www.themegallery.com</a:t>
            </a:r>
          </a:p>
        </p:txBody>
      </p:sp>
      <p:sp>
        <p:nvSpPr>
          <p:cNvPr id="1030" name="Rectangle 6"/>
          <p:cNvSpPr>
            <a:spLocks noGrp="1" noChangeArrowheads="1"/>
          </p:cNvSpPr>
          <p:nvPr>
            <p:ph type="sldNum" sz="quarter" idx="4"/>
          </p:nvPr>
        </p:nvSpPr>
        <p:spPr bwMode="white">
          <a:xfrm>
            <a:off x="4775200" y="6629400"/>
            <a:ext cx="2844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pPr fontAlgn="base">
              <a:spcBef>
                <a:spcPct val="0"/>
              </a:spcBef>
              <a:spcAft>
                <a:spcPct val="0"/>
              </a:spcAft>
            </a:pPr>
            <a:fld id="{6B3E1883-9EEC-42A5-9652-599C423F1941}" type="slidenum">
              <a:rPr lang="en-US">
                <a:solidFill>
                  <a:srgbClr val="FFFFFF"/>
                </a:solidFill>
              </a:rPr>
              <a:pPr fontAlgn="base">
                <a:spcBef>
                  <a:spcPct val="0"/>
                </a:spcBef>
                <a:spcAft>
                  <a:spcPct val="0"/>
                </a:spcAft>
              </a:pPr>
              <a:t>‹Nº›</a:t>
            </a:fld>
            <a:endParaRPr lang="en-US">
              <a:solidFill>
                <a:srgbClr val="FFFFFF"/>
              </a:solidFill>
            </a:endParaRPr>
          </a:p>
        </p:txBody>
      </p:sp>
      <p:sp>
        <p:nvSpPr>
          <p:cNvPr id="1026" name="Rectangle 2"/>
          <p:cNvSpPr>
            <a:spLocks noGrp="1" noChangeArrowheads="1"/>
          </p:cNvSpPr>
          <p:nvPr>
            <p:ph type="title"/>
          </p:nvPr>
        </p:nvSpPr>
        <p:spPr bwMode="gray">
          <a:xfrm>
            <a:off x="1219200" y="457229"/>
            <a:ext cx="10058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1097" name="Group 73"/>
          <p:cNvGrpSpPr>
            <a:grpSpLocks/>
          </p:cNvGrpSpPr>
          <p:nvPr/>
        </p:nvGrpSpPr>
        <p:grpSpPr bwMode="auto">
          <a:xfrm>
            <a:off x="480484" y="457200"/>
            <a:ext cx="711200" cy="609600"/>
            <a:chOff x="4128" y="1920"/>
            <a:chExt cx="1010" cy="1104"/>
          </a:xfrm>
        </p:grpSpPr>
        <p:sp>
          <p:nvSpPr>
            <p:cNvPr id="1093" name="Freeform 69"/>
            <p:cNvSpPr>
              <a:spLocks/>
            </p:cNvSpPr>
            <p:nvPr userDrawn="1"/>
          </p:nvSpPr>
          <p:spPr bwMode="gray">
            <a:xfrm>
              <a:off x="4128" y="1920"/>
              <a:ext cx="528" cy="530"/>
            </a:xfrm>
            <a:custGeom>
              <a:avLst/>
              <a:gdLst>
                <a:gd name="T0" fmla="*/ 0 w 528"/>
                <a:gd name="T1" fmla="*/ 0 h 530"/>
                <a:gd name="T2" fmla="*/ 0 w 528"/>
                <a:gd name="T3" fmla="*/ 192 h 530"/>
                <a:gd name="T4" fmla="*/ 340 w 528"/>
                <a:gd name="T5" fmla="*/ 530 h 530"/>
                <a:gd name="T6" fmla="*/ 528 w 528"/>
                <a:gd name="T7" fmla="*/ 528 h 530"/>
                <a:gd name="T8" fmla="*/ 528 w 528"/>
                <a:gd name="T9" fmla="*/ 336 h 530"/>
                <a:gd name="T10" fmla="*/ 196 w 528"/>
                <a:gd name="T11" fmla="*/ 0 h 530"/>
                <a:gd name="T12" fmla="*/ 0 w 528"/>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1800">
                <a:solidFill>
                  <a:srgbClr val="000000"/>
                </a:solidFill>
              </a:endParaRPr>
            </a:p>
          </p:txBody>
        </p:sp>
        <p:sp>
          <p:nvSpPr>
            <p:cNvPr id="1094" name="Freeform 70"/>
            <p:cNvSpPr>
              <a:spLocks/>
            </p:cNvSpPr>
            <p:nvPr userDrawn="1"/>
          </p:nvSpPr>
          <p:spPr bwMode="gray">
            <a:xfrm rot="5400000">
              <a:off x="4129" y="2495"/>
              <a:ext cx="528" cy="530"/>
            </a:xfrm>
            <a:custGeom>
              <a:avLst/>
              <a:gdLst>
                <a:gd name="T0" fmla="*/ 0 w 528"/>
                <a:gd name="T1" fmla="*/ 0 h 530"/>
                <a:gd name="T2" fmla="*/ 0 w 528"/>
                <a:gd name="T3" fmla="*/ 192 h 530"/>
                <a:gd name="T4" fmla="*/ 340 w 528"/>
                <a:gd name="T5" fmla="*/ 530 h 530"/>
                <a:gd name="T6" fmla="*/ 528 w 528"/>
                <a:gd name="T7" fmla="*/ 528 h 530"/>
                <a:gd name="T8" fmla="*/ 528 w 528"/>
                <a:gd name="T9" fmla="*/ 336 h 530"/>
                <a:gd name="T10" fmla="*/ 196 w 528"/>
                <a:gd name="T11" fmla="*/ 0 h 530"/>
                <a:gd name="T12" fmla="*/ 0 w 528"/>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1800">
                <a:solidFill>
                  <a:srgbClr val="000000"/>
                </a:solidFill>
              </a:endParaRPr>
            </a:p>
          </p:txBody>
        </p:sp>
        <p:sp>
          <p:nvSpPr>
            <p:cNvPr id="1095" name="Freeform 71"/>
            <p:cNvSpPr>
              <a:spLocks/>
            </p:cNvSpPr>
            <p:nvPr userDrawn="1"/>
          </p:nvSpPr>
          <p:spPr bwMode="gray">
            <a:xfrm>
              <a:off x="4608" y="1920"/>
              <a:ext cx="528" cy="530"/>
            </a:xfrm>
            <a:custGeom>
              <a:avLst/>
              <a:gdLst>
                <a:gd name="T0" fmla="*/ 0 w 528"/>
                <a:gd name="T1" fmla="*/ 0 h 530"/>
                <a:gd name="T2" fmla="*/ 0 w 528"/>
                <a:gd name="T3" fmla="*/ 192 h 530"/>
                <a:gd name="T4" fmla="*/ 340 w 528"/>
                <a:gd name="T5" fmla="*/ 530 h 530"/>
                <a:gd name="T6" fmla="*/ 528 w 528"/>
                <a:gd name="T7" fmla="*/ 528 h 530"/>
                <a:gd name="T8" fmla="*/ 528 w 528"/>
                <a:gd name="T9" fmla="*/ 336 h 530"/>
                <a:gd name="T10" fmla="*/ 196 w 528"/>
                <a:gd name="T11" fmla="*/ 0 h 530"/>
                <a:gd name="T12" fmla="*/ 0 w 528"/>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1800">
                <a:solidFill>
                  <a:srgbClr val="000000"/>
                </a:solidFill>
              </a:endParaRPr>
            </a:p>
          </p:txBody>
        </p:sp>
        <p:sp>
          <p:nvSpPr>
            <p:cNvPr id="1096" name="Freeform 72"/>
            <p:cNvSpPr>
              <a:spLocks/>
            </p:cNvSpPr>
            <p:nvPr userDrawn="1"/>
          </p:nvSpPr>
          <p:spPr bwMode="gray">
            <a:xfrm rot="5400000">
              <a:off x="4609" y="2495"/>
              <a:ext cx="528" cy="530"/>
            </a:xfrm>
            <a:custGeom>
              <a:avLst/>
              <a:gdLst>
                <a:gd name="T0" fmla="*/ 0 w 528"/>
                <a:gd name="T1" fmla="*/ 0 h 530"/>
                <a:gd name="T2" fmla="*/ 0 w 528"/>
                <a:gd name="T3" fmla="*/ 192 h 530"/>
                <a:gd name="T4" fmla="*/ 340 w 528"/>
                <a:gd name="T5" fmla="*/ 530 h 530"/>
                <a:gd name="T6" fmla="*/ 528 w 528"/>
                <a:gd name="T7" fmla="*/ 528 h 530"/>
                <a:gd name="T8" fmla="*/ 528 w 528"/>
                <a:gd name="T9" fmla="*/ 336 h 530"/>
                <a:gd name="T10" fmla="*/ 196 w 528"/>
                <a:gd name="T11" fmla="*/ 0 h 530"/>
                <a:gd name="T12" fmla="*/ 0 w 528"/>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1800">
                <a:solidFill>
                  <a:srgbClr val="000000"/>
                </a:solidFill>
              </a:endParaRPr>
            </a:p>
          </p:txBody>
        </p:sp>
      </p:grpSp>
      <p:sp>
        <p:nvSpPr>
          <p:cNvPr id="1104" name="Text Box 80"/>
          <p:cNvSpPr txBox="1">
            <a:spLocks noChangeArrowheads="1"/>
          </p:cNvSpPr>
          <p:nvPr/>
        </p:nvSpPr>
        <p:spPr bwMode="gray">
          <a:xfrm>
            <a:off x="4470420" y="304800"/>
            <a:ext cx="73448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en-US" sz="1400" b="1">
                <a:solidFill>
                  <a:srgbClr val="000000"/>
                </a:solidFill>
              </a:rPr>
              <a:t>Add your company slogan</a:t>
            </a:r>
          </a:p>
        </p:txBody>
      </p:sp>
      <p:sp>
        <p:nvSpPr>
          <p:cNvPr id="1106" name="Text Box 82"/>
          <p:cNvSpPr txBox="1">
            <a:spLocks noChangeArrowheads="1"/>
          </p:cNvSpPr>
          <p:nvPr/>
        </p:nvSpPr>
        <p:spPr bwMode="white">
          <a:xfrm>
            <a:off x="10464800" y="6172229"/>
            <a:ext cx="1422400" cy="396875"/>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0"/>
              </a:spcBef>
              <a:spcAft>
                <a:spcPct val="0"/>
              </a:spcAft>
            </a:pPr>
            <a:r>
              <a:rPr lang="en-US" sz="2000" b="1" i="1">
                <a:solidFill>
                  <a:srgbClr val="D9520F"/>
                </a:solidFill>
              </a:rPr>
              <a:t>LOGO</a:t>
            </a:r>
          </a:p>
        </p:txBody>
      </p:sp>
    </p:spTree>
    <p:extLst>
      <p:ext uri="{BB962C8B-B14F-4D97-AF65-F5344CB8AC3E}">
        <p14:creationId xmlns:p14="http://schemas.microsoft.com/office/powerpoint/2010/main" val="9899710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sldNum="0" hd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1103" name="Group 79"/>
          <p:cNvGrpSpPr>
            <a:grpSpLocks/>
          </p:cNvGrpSpPr>
          <p:nvPr/>
        </p:nvGrpSpPr>
        <p:grpSpPr bwMode="auto">
          <a:xfrm>
            <a:off x="914400" y="685800"/>
            <a:ext cx="11277600" cy="260350"/>
            <a:chOff x="2448" y="384"/>
            <a:chExt cx="3312" cy="212"/>
          </a:xfrm>
        </p:grpSpPr>
        <p:sp>
          <p:nvSpPr>
            <p:cNvPr id="1101" name="Rectangle 77"/>
            <p:cNvSpPr>
              <a:spLocks noChangeArrowheads="1"/>
            </p:cNvSpPr>
            <p:nvPr userDrawn="1"/>
          </p:nvSpPr>
          <p:spPr bwMode="gray">
            <a:xfrm>
              <a:off x="2448" y="384"/>
              <a:ext cx="3312" cy="96"/>
            </a:xfrm>
            <a:prstGeom prst="rect">
              <a:avLst/>
            </a:prstGeom>
            <a:gradFill rotWithShape="1">
              <a:gsLst>
                <a:gs pos="0">
                  <a:srgbClr val="969696">
                    <a:gamma/>
                    <a:tint val="0"/>
                    <a:invGamma/>
                    <a:alpha val="0"/>
                  </a:srgbClr>
                </a:gs>
                <a:gs pos="100000">
                  <a:srgbClr val="969696">
                    <a:alpha val="2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1800">
                <a:solidFill>
                  <a:srgbClr val="000000"/>
                </a:solidFill>
              </a:endParaRPr>
            </a:p>
          </p:txBody>
        </p:sp>
        <p:sp>
          <p:nvSpPr>
            <p:cNvPr id="1102" name="Rectangle 78"/>
            <p:cNvSpPr>
              <a:spLocks noChangeArrowheads="1"/>
            </p:cNvSpPr>
            <p:nvPr userDrawn="1"/>
          </p:nvSpPr>
          <p:spPr bwMode="gray">
            <a:xfrm>
              <a:off x="2448" y="500"/>
              <a:ext cx="3312" cy="96"/>
            </a:xfrm>
            <a:prstGeom prst="rect">
              <a:avLst/>
            </a:prstGeom>
            <a:gradFill rotWithShape="1">
              <a:gsLst>
                <a:gs pos="0">
                  <a:srgbClr val="969696">
                    <a:gamma/>
                    <a:tint val="0"/>
                    <a:invGamma/>
                    <a:alpha val="0"/>
                  </a:srgbClr>
                </a:gs>
                <a:gs pos="100000">
                  <a:srgbClr val="969696">
                    <a:alpha val="2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z="1800">
                <a:solidFill>
                  <a:srgbClr val="000000"/>
                </a:solidFill>
              </a:endParaRPr>
            </a:p>
          </p:txBody>
        </p:sp>
      </p:grpSp>
      <p:sp>
        <p:nvSpPr>
          <p:cNvPr id="1027" name="Rectangle 3"/>
          <p:cNvSpPr>
            <a:spLocks noGrp="1" noChangeArrowheads="1"/>
          </p:cNvSpPr>
          <p:nvPr>
            <p:ph type="body" idx="1"/>
          </p:nvPr>
        </p:nvSpPr>
        <p:spPr bwMode="auto">
          <a:xfrm>
            <a:off x="508000" y="1295400"/>
            <a:ext cx="1107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white">
          <a:xfrm>
            <a:off x="1016000" y="6553200"/>
            <a:ext cx="24384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white">
          <a:xfrm>
            <a:off x="6705600" y="6248400"/>
            <a:ext cx="3860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1"/>
                </a:solidFill>
              </a:defRPr>
            </a:lvl1pPr>
          </a:lstStyle>
          <a:p>
            <a:pPr fontAlgn="base">
              <a:spcBef>
                <a:spcPct val="0"/>
              </a:spcBef>
              <a:spcAft>
                <a:spcPct val="0"/>
              </a:spcAft>
            </a:pPr>
            <a:r>
              <a:rPr lang="en-US">
                <a:solidFill>
                  <a:srgbClr val="FFFFFF"/>
                </a:solidFill>
              </a:rPr>
              <a:t>www.themegallery.com</a:t>
            </a:r>
          </a:p>
        </p:txBody>
      </p:sp>
      <p:sp>
        <p:nvSpPr>
          <p:cNvPr id="1030" name="Rectangle 6"/>
          <p:cNvSpPr>
            <a:spLocks noGrp="1" noChangeArrowheads="1"/>
          </p:cNvSpPr>
          <p:nvPr>
            <p:ph type="sldNum" sz="quarter" idx="4"/>
          </p:nvPr>
        </p:nvSpPr>
        <p:spPr bwMode="white">
          <a:xfrm>
            <a:off x="4775200" y="6629400"/>
            <a:ext cx="2844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pPr fontAlgn="base">
              <a:spcBef>
                <a:spcPct val="0"/>
              </a:spcBef>
              <a:spcAft>
                <a:spcPct val="0"/>
              </a:spcAft>
            </a:pPr>
            <a:fld id="{6B3E1883-9EEC-42A5-9652-599C423F1941}" type="slidenum">
              <a:rPr lang="en-US">
                <a:solidFill>
                  <a:srgbClr val="FFFFFF"/>
                </a:solidFill>
              </a:rPr>
              <a:pPr fontAlgn="base">
                <a:spcBef>
                  <a:spcPct val="0"/>
                </a:spcBef>
                <a:spcAft>
                  <a:spcPct val="0"/>
                </a:spcAft>
              </a:pPr>
              <a:t>‹Nº›</a:t>
            </a:fld>
            <a:endParaRPr lang="en-US">
              <a:solidFill>
                <a:srgbClr val="FFFFFF"/>
              </a:solidFill>
            </a:endParaRPr>
          </a:p>
        </p:txBody>
      </p:sp>
      <p:sp>
        <p:nvSpPr>
          <p:cNvPr id="1026" name="Rectangle 2"/>
          <p:cNvSpPr>
            <a:spLocks noGrp="1" noChangeArrowheads="1"/>
          </p:cNvSpPr>
          <p:nvPr>
            <p:ph type="title"/>
          </p:nvPr>
        </p:nvSpPr>
        <p:spPr bwMode="gray">
          <a:xfrm>
            <a:off x="1219200" y="457229"/>
            <a:ext cx="10058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1097" name="Group 73"/>
          <p:cNvGrpSpPr>
            <a:grpSpLocks/>
          </p:cNvGrpSpPr>
          <p:nvPr/>
        </p:nvGrpSpPr>
        <p:grpSpPr bwMode="auto">
          <a:xfrm>
            <a:off x="480484" y="457200"/>
            <a:ext cx="711200" cy="609600"/>
            <a:chOff x="4128" y="1920"/>
            <a:chExt cx="1010" cy="1104"/>
          </a:xfrm>
        </p:grpSpPr>
        <p:sp>
          <p:nvSpPr>
            <p:cNvPr id="1093" name="Freeform 69"/>
            <p:cNvSpPr>
              <a:spLocks/>
            </p:cNvSpPr>
            <p:nvPr userDrawn="1"/>
          </p:nvSpPr>
          <p:spPr bwMode="gray">
            <a:xfrm>
              <a:off x="4128" y="1920"/>
              <a:ext cx="528" cy="530"/>
            </a:xfrm>
            <a:custGeom>
              <a:avLst/>
              <a:gdLst>
                <a:gd name="T0" fmla="*/ 0 w 528"/>
                <a:gd name="T1" fmla="*/ 0 h 530"/>
                <a:gd name="T2" fmla="*/ 0 w 528"/>
                <a:gd name="T3" fmla="*/ 192 h 530"/>
                <a:gd name="T4" fmla="*/ 340 w 528"/>
                <a:gd name="T5" fmla="*/ 530 h 530"/>
                <a:gd name="T6" fmla="*/ 528 w 528"/>
                <a:gd name="T7" fmla="*/ 528 h 530"/>
                <a:gd name="T8" fmla="*/ 528 w 528"/>
                <a:gd name="T9" fmla="*/ 336 h 530"/>
                <a:gd name="T10" fmla="*/ 196 w 528"/>
                <a:gd name="T11" fmla="*/ 0 h 530"/>
                <a:gd name="T12" fmla="*/ 0 w 528"/>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1800">
                <a:solidFill>
                  <a:srgbClr val="000000"/>
                </a:solidFill>
              </a:endParaRPr>
            </a:p>
          </p:txBody>
        </p:sp>
        <p:sp>
          <p:nvSpPr>
            <p:cNvPr id="1094" name="Freeform 70"/>
            <p:cNvSpPr>
              <a:spLocks/>
            </p:cNvSpPr>
            <p:nvPr userDrawn="1"/>
          </p:nvSpPr>
          <p:spPr bwMode="gray">
            <a:xfrm rot="5400000">
              <a:off x="4129" y="2495"/>
              <a:ext cx="528" cy="530"/>
            </a:xfrm>
            <a:custGeom>
              <a:avLst/>
              <a:gdLst>
                <a:gd name="T0" fmla="*/ 0 w 528"/>
                <a:gd name="T1" fmla="*/ 0 h 530"/>
                <a:gd name="T2" fmla="*/ 0 w 528"/>
                <a:gd name="T3" fmla="*/ 192 h 530"/>
                <a:gd name="T4" fmla="*/ 340 w 528"/>
                <a:gd name="T5" fmla="*/ 530 h 530"/>
                <a:gd name="T6" fmla="*/ 528 w 528"/>
                <a:gd name="T7" fmla="*/ 528 h 530"/>
                <a:gd name="T8" fmla="*/ 528 w 528"/>
                <a:gd name="T9" fmla="*/ 336 h 530"/>
                <a:gd name="T10" fmla="*/ 196 w 528"/>
                <a:gd name="T11" fmla="*/ 0 h 530"/>
                <a:gd name="T12" fmla="*/ 0 w 528"/>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1800">
                <a:solidFill>
                  <a:srgbClr val="000000"/>
                </a:solidFill>
              </a:endParaRPr>
            </a:p>
          </p:txBody>
        </p:sp>
        <p:sp>
          <p:nvSpPr>
            <p:cNvPr id="1095" name="Freeform 71"/>
            <p:cNvSpPr>
              <a:spLocks/>
            </p:cNvSpPr>
            <p:nvPr userDrawn="1"/>
          </p:nvSpPr>
          <p:spPr bwMode="gray">
            <a:xfrm>
              <a:off x="4608" y="1920"/>
              <a:ext cx="528" cy="530"/>
            </a:xfrm>
            <a:custGeom>
              <a:avLst/>
              <a:gdLst>
                <a:gd name="T0" fmla="*/ 0 w 528"/>
                <a:gd name="T1" fmla="*/ 0 h 530"/>
                <a:gd name="T2" fmla="*/ 0 w 528"/>
                <a:gd name="T3" fmla="*/ 192 h 530"/>
                <a:gd name="T4" fmla="*/ 340 w 528"/>
                <a:gd name="T5" fmla="*/ 530 h 530"/>
                <a:gd name="T6" fmla="*/ 528 w 528"/>
                <a:gd name="T7" fmla="*/ 528 h 530"/>
                <a:gd name="T8" fmla="*/ 528 w 528"/>
                <a:gd name="T9" fmla="*/ 336 h 530"/>
                <a:gd name="T10" fmla="*/ 196 w 528"/>
                <a:gd name="T11" fmla="*/ 0 h 530"/>
                <a:gd name="T12" fmla="*/ 0 w 528"/>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1800">
                <a:solidFill>
                  <a:srgbClr val="000000"/>
                </a:solidFill>
              </a:endParaRPr>
            </a:p>
          </p:txBody>
        </p:sp>
        <p:sp>
          <p:nvSpPr>
            <p:cNvPr id="1096" name="Freeform 72"/>
            <p:cNvSpPr>
              <a:spLocks/>
            </p:cNvSpPr>
            <p:nvPr userDrawn="1"/>
          </p:nvSpPr>
          <p:spPr bwMode="gray">
            <a:xfrm rot="5400000">
              <a:off x="4609" y="2495"/>
              <a:ext cx="528" cy="530"/>
            </a:xfrm>
            <a:custGeom>
              <a:avLst/>
              <a:gdLst>
                <a:gd name="T0" fmla="*/ 0 w 528"/>
                <a:gd name="T1" fmla="*/ 0 h 530"/>
                <a:gd name="T2" fmla="*/ 0 w 528"/>
                <a:gd name="T3" fmla="*/ 192 h 530"/>
                <a:gd name="T4" fmla="*/ 340 w 528"/>
                <a:gd name="T5" fmla="*/ 530 h 530"/>
                <a:gd name="T6" fmla="*/ 528 w 528"/>
                <a:gd name="T7" fmla="*/ 528 h 530"/>
                <a:gd name="T8" fmla="*/ 528 w 528"/>
                <a:gd name="T9" fmla="*/ 336 h 530"/>
                <a:gd name="T10" fmla="*/ 196 w 528"/>
                <a:gd name="T11" fmla="*/ 0 h 530"/>
                <a:gd name="T12" fmla="*/ 0 w 528"/>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S" sz="1800">
                <a:solidFill>
                  <a:srgbClr val="000000"/>
                </a:solidFill>
              </a:endParaRPr>
            </a:p>
          </p:txBody>
        </p:sp>
      </p:grpSp>
      <p:sp>
        <p:nvSpPr>
          <p:cNvPr id="1104" name="Text Box 80"/>
          <p:cNvSpPr txBox="1">
            <a:spLocks noChangeArrowheads="1"/>
          </p:cNvSpPr>
          <p:nvPr/>
        </p:nvSpPr>
        <p:spPr bwMode="gray">
          <a:xfrm>
            <a:off x="4470420" y="304800"/>
            <a:ext cx="73448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0"/>
              </a:spcBef>
              <a:spcAft>
                <a:spcPct val="0"/>
              </a:spcAft>
            </a:pPr>
            <a:r>
              <a:rPr lang="en-US" sz="1400" b="1">
                <a:solidFill>
                  <a:srgbClr val="000000"/>
                </a:solidFill>
              </a:rPr>
              <a:t>Add your company slogan</a:t>
            </a:r>
          </a:p>
        </p:txBody>
      </p:sp>
      <p:sp>
        <p:nvSpPr>
          <p:cNvPr id="1106" name="Text Box 82"/>
          <p:cNvSpPr txBox="1">
            <a:spLocks noChangeArrowheads="1"/>
          </p:cNvSpPr>
          <p:nvPr/>
        </p:nvSpPr>
        <p:spPr bwMode="white">
          <a:xfrm>
            <a:off x="10464800" y="6172229"/>
            <a:ext cx="1422400" cy="396875"/>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0"/>
              </a:spcBef>
              <a:spcAft>
                <a:spcPct val="0"/>
              </a:spcAft>
            </a:pPr>
            <a:r>
              <a:rPr lang="en-US" sz="2000" b="1" i="1">
                <a:solidFill>
                  <a:srgbClr val="D9520F"/>
                </a:solidFill>
              </a:rPr>
              <a:t>LOGO</a:t>
            </a:r>
          </a:p>
        </p:txBody>
      </p:sp>
    </p:spTree>
    <p:extLst>
      <p:ext uri="{BB962C8B-B14F-4D97-AF65-F5344CB8AC3E}">
        <p14:creationId xmlns:p14="http://schemas.microsoft.com/office/powerpoint/2010/main" val="49149463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sldNum="0" hd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file:///G:\Carpeta%20Clase%20Grupo%205%20multinacional%20%20%2023-11-2021\CP%202%20C&#225;lculo\Hoy%20en%20la%20historia.pptx" TargetMode="External"/><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1.bin"/><Relationship Id="rId7" Type="http://schemas.openxmlformats.org/officeDocument/2006/relationships/image" Target="../media/image13.png"/><Relationship Id="rId2" Type="http://schemas.openxmlformats.org/officeDocument/2006/relationships/slideLayout" Target="../slideLayouts/slideLayout46.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52841" y="3837215"/>
            <a:ext cx="10363200" cy="2071914"/>
          </a:xfrm>
        </p:spPr>
        <p:txBody>
          <a:bodyPr/>
          <a:lstStyle/>
          <a:p>
            <a:r>
              <a:rPr lang="es-ES" sz="2800" b="1" dirty="0" smtClean="0">
                <a:latin typeface="Arial" pitchFamily="34" charset="0"/>
                <a:cs typeface="Arial" pitchFamily="34" charset="0"/>
              </a:rPr>
              <a:t>MSc</a:t>
            </a:r>
            <a:r>
              <a:rPr lang="es-ES" sz="2800" b="1" dirty="0">
                <a:latin typeface="Arial" pitchFamily="34" charset="0"/>
                <a:cs typeface="Arial" pitchFamily="34" charset="0"/>
              </a:rPr>
              <a:t>. Maritza </a:t>
            </a:r>
            <a:r>
              <a:rPr lang="es-ES" sz="2800" b="1" dirty="0" smtClean="0">
                <a:latin typeface="Arial" pitchFamily="34" charset="0"/>
                <a:cs typeface="Arial" pitchFamily="34" charset="0"/>
              </a:rPr>
              <a:t>de la Caridad Venet </a:t>
            </a:r>
            <a:r>
              <a:rPr lang="es-ES" sz="2800" b="1" dirty="0">
                <a:latin typeface="Arial" pitchFamily="34" charset="0"/>
                <a:cs typeface="Arial" pitchFamily="34" charset="0"/>
              </a:rPr>
              <a:t>Pérez</a:t>
            </a:r>
            <a:br>
              <a:rPr lang="es-ES" sz="2800" b="1" dirty="0">
                <a:latin typeface="Arial" pitchFamily="34" charset="0"/>
                <a:cs typeface="Arial" pitchFamily="34" charset="0"/>
              </a:rPr>
            </a:br>
            <a:r>
              <a:rPr lang="es-ES" sz="2800" b="1" dirty="0">
                <a:latin typeface="Arial" pitchFamily="34" charset="0"/>
                <a:cs typeface="Arial" pitchFamily="34" charset="0"/>
              </a:rPr>
              <a:t>MSc .Guadalupe </a:t>
            </a:r>
            <a:r>
              <a:rPr lang="es-ES" sz="2800" b="1" dirty="0" smtClean="0">
                <a:latin typeface="Arial" pitchFamily="34" charset="0"/>
                <a:cs typeface="Arial" pitchFamily="34" charset="0"/>
              </a:rPr>
              <a:t>de las Mercedes Quesada </a:t>
            </a:r>
            <a:r>
              <a:rPr lang="es-ES" sz="2800" b="1" dirty="0">
                <a:latin typeface="Arial" pitchFamily="34" charset="0"/>
                <a:cs typeface="Arial" pitchFamily="34" charset="0"/>
              </a:rPr>
              <a:t>Pita</a:t>
            </a:r>
            <a:br>
              <a:rPr lang="es-ES" sz="2800" b="1" dirty="0">
                <a:latin typeface="Arial" pitchFamily="34" charset="0"/>
                <a:cs typeface="Arial" pitchFamily="34" charset="0"/>
              </a:rPr>
            </a:br>
            <a:r>
              <a:rPr lang="es-ES" sz="2800" b="1" dirty="0">
                <a:latin typeface="Arial" pitchFamily="34" charset="0"/>
                <a:cs typeface="Arial" pitchFamily="34" charset="0"/>
              </a:rPr>
              <a:t>MSc. </a:t>
            </a:r>
            <a:r>
              <a:rPr lang="es-ES" sz="2800" b="1" dirty="0" smtClean="0">
                <a:latin typeface="Arial" pitchFamily="34" charset="0"/>
                <a:cs typeface="Arial" pitchFamily="34" charset="0"/>
              </a:rPr>
              <a:t>Herminia CarmernTaño </a:t>
            </a:r>
            <a:r>
              <a:rPr lang="es-ES" sz="2800" b="1" dirty="0">
                <a:latin typeface="Arial" pitchFamily="34" charset="0"/>
                <a:cs typeface="Arial" pitchFamily="34" charset="0"/>
              </a:rPr>
              <a:t>Hernández-Piloto</a:t>
            </a:r>
          </a:p>
          <a:p>
            <a:endParaRPr lang="es-ES" dirty="0">
              <a:latin typeface="Arial" pitchFamily="34" charset="0"/>
              <a:cs typeface="Arial" pitchFamily="34" charset="0"/>
            </a:endParaRPr>
          </a:p>
        </p:txBody>
      </p:sp>
      <p:sp>
        <p:nvSpPr>
          <p:cNvPr id="4" name="3 Marcador de pie de página"/>
          <p:cNvSpPr>
            <a:spLocks noGrp="1"/>
          </p:cNvSpPr>
          <p:nvPr>
            <p:ph type="ftr" sz="quarter" idx="11"/>
          </p:nvPr>
        </p:nvSpPr>
        <p:spPr/>
        <p:txBody>
          <a:bodyPr/>
          <a:lstStyle/>
          <a:p>
            <a:r>
              <a:rPr lang="en-US" dirty="0" smtClean="0">
                <a:solidFill>
                  <a:srgbClr val="FFFFFF"/>
                </a:solidFill>
              </a:rPr>
              <a:t>www.themegallery.com</a:t>
            </a:r>
            <a:endParaRPr lang="en-US" dirty="0">
              <a:solidFill>
                <a:srgbClr val="FFFFFF"/>
              </a:solidFill>
            </a:endParaRPr>
          </a:p>
        </p:txBody>
      </p:sp>
      <p:sp>
        <p:nvSpPr>
          <p:cNvPr id="5" name="2 Marcador de texto"/>
          <p:cNvSpPr>
            <a:spLocks noGrp="1"/>
          </p:cNvSpPr>
          <p:nvPr>
            <p:ph type="title"/>
          </p:nvPr>
        </p:nvSpPr>
        <p:spPr>
          <a:xfrm>
            <a:off x="898525" y="2790371"/>
            <a:ext cx="10363200" cy="932543"/>
          </a:xfrm>
        </p:spPr>
        <p:txBody>
          <a:bodyPr/>
          <a:lstStyle/>
          <a:p>
            <a:pPr algn="ctr"/>
            <a:r>
              <a:rPr lang="es-ES" dirty="0" smtClean="0"/>
              <a:t>Recurso</a:t>
            </a:r>
          </a:p>
        </p:txBody>
      </p:sp>
    </p:spTree>
    <p:extLst>
      <p:ext uri="{BB962C8B-B14F-4D97-AF65-F5344CB8AC3E}">
        <p14:creationId xmlns:p14="http://schemas.microsoft.com/office/powerpoint/2010/main" val="10908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3"/>
          </p:nvPr>
        </p:nvSpPr>
        <p:spPr>
          <a:xfrm>
            <a:off x="4263571" y="6477029"/>
            <a:ext cx="3860800" cy="244475"/>
          </a:xfrm>
        </p:spPr>
        <p:txBody>
          <a:bodyPr/>
          <a:lstStyle/>
          <a:p>
            <a:r>
              <a:rPr lang="en-US" dirty="0" smtClean="0">
                <a:solidFill>
                  <a:srgbClr val="FFFFFF"/>
                </a:solidFill>
              </a:rPr>
              <a:t>Curso 2022</a:t>
            </a:r>
            <a:endParaRPr lang="en-US" dirty="0">
              <a:solidFill>
                <a:srgbClr val="FFFFFF"/>
              </a:solidFill>
            </a:endParaRPr>
          </a:p>
        </p:txBody>
      </p:sp>
      <p:sp>
        <p:nvSpPr>
          <p:cNvPr id="3" name="2 Subtítulo"/>
          <p:cNvSpPr>
            <a:spLocks noGrp="1"/>
          </p:cNvSpPr>
          <p:nvPr>
            <p:ph type="subTitle" idx="1"/>
          </p:nvPr>
        </p:nvSpPr>
        <p:spPr>
          <a:xfrm>
            <a:off x="2503714" y="5763985"/>
            <a:ext cx="6299200" cy="381000"/>
          </a:xfrm>
        </p:spPr>
        <p:txBody>
          <a:bodyPr/>
          <a:lstStyle/>
          <a:p>
            <a:r>
              <a:rPr lang="es-ES" sz="2400" dirty="0" smtClean="0"/>
              <a:t>Curso de Matemática</a:t>
            </a:r>
            <a:endParaRPr lang="es-ES" sz="2400" dirty="0"/>
          </a:p>
        </p:txBody>
      </p:sp>
      <p:sp>
        <p:nvSpPr>
          <p:cNvPr id="4" name="3 Título"/>
          <p:cNvSpPr>
            <a:spLocks noGrp="1"/>
          </p:cNvSpPr>
          <p:nvPr>
            <p:ph type="ctrTitle"/>
          </p:nvPr>
        </p:nvSpPr>
        <p:spPr/>
        <p:txBody>
          <a:bodyPr/>
          <a:lstStyle/>
          <a:p>
            <a:r>
              <a:rPr lang="es-ES" dirty="0" smtClean="0"/>
              <a:t>Muchas gracias</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8673" y="5277077"/>
            <a:ext cx="28051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12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75520" y="1295400"/>
            <a:ext cx="8712982" cy="5254079"/>
          </a:xfrm>
        </p:spPr>
        <p:txBody>
          <a:bodyPr/>
          <a:lstStyle/>
          <a:p>
            <a:pPr marL="0" indent="0" algn="just">
              <a:buNone/>
            </a:pPr>
            <a:endParaRPr lang="es-ES" sz="4000" b="1" dirty="0">
              <a:latin typeface="Edwardian Script ITC" pitchFamily="66" charset="0"/>
            </a:endParaRPr>
          </a:p>
          <a:p>
            <a:pPr marL="0" indent="0" algn="just">
              <a:buNone/>
            </a:pPr>
            <a:r>
              <a:rPr lang="es-ES" sz="4000" b="1" dirty="0">
                <a:latin typeface="Edwardian Script ITC" pitchFamily="66" charset="0"/>
              </a:rPr>
              <a:t>«La Historia: base y sostén de la Conciencia, la Ideología y la Cultura de los Pueblos»</a:t>
            </a:r>
          </a:p>
          <a:p>
            <a:pPr marL="0" indent="0" algn="just">
              <a:buNone/>
            </a:pPr>
            <a:r>
              <a:rPr lang="es-ES" sz="4000" b="1" dirty="0">
                <a:latin typeface="Edwardian Script ITC" pitchFamily="66" charset="0"/>
              </a:rPr>
              <a:t>                                                                       </a:t>
            </a:r>
            <a:r>
              <a:rPr lang="es-ES" sz="1800" dirty="0">
                <a:latin typeface="Lucida Bright" pitchFamily="18" charset="0"/>
              </a:rPr>
              <a:t>Fidel Castro</a:t>
            </a:r>
            <a:endParaRPr lang="es-ES_tradnl" sz="1800" dirty="0">
              <a:latin typeface="Lucida Bright" pitchFamily="18" charset="0"/>
            </a:endParaRPr>
          </a:p>
          <a:p>
            <a:pPr algn="just">
              <a:buFont typeface="Wingdings" pitchFamily="2" charset="2"/>
              <a:buChar char="ü"/>
            </a:pPr>
            <a:endParaRPr lang="es-ES" sz="2400" dirty="0">
              <a:latin typeface="Angsana New" pitchFamily="18" charset="-34"/>
              <a:cs typeface="Angsana New" pitchFamily="18" charset="-34"/>
            </a:endParaRPr>
          </a:p>
        </p:txBody>
      </p:sp>
      <p:pic>
        <p:nvPicPr>
          <p:cNvPr id="4" name="Picture 12" descr="C:\Users\Yordy\Desktop\mas aplicaciones de las Matemáticas\numer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7990" y="6093893"/>
            <a:ext cx="922351" cy="543491"/>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Users\Usuario\Desktop\informaciones del escritorio 2\la física\CLASES G25 15 Y 16\images (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209" y="241681"/>
            <a:ext cx="3468020" cy="105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79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5856" y="457228"/>
            <a:ext cx="3397404" cy="563563"/>
          </a:xfrm>
        </p:spPr>
        <p:txBody>
          <a:bodyPr/>
          <a:lstStyle/>
          <a:p>
            <a:r>
              <a:rPr lang="en-GB" dirty="0" smtClean="0"/>
              <a:t>Hoy en la Historia </a:t>
            </a:r>
            <a:endParaRPr lang="en-GB" dirty="0"/>
          </a:p>
        </p:txBody>
      </p:sp>
      <p:sp>
        <p:nvSpPr>
          <p:cNvPr id="3" name="Marcador de contenido 2"/>
          <p:cNvSpPr>
            <a:spLocks noGrp="1"/>
          </p:cNvSpPr>
          <p:nvPr>
            <p:ph idx="1"/>
          </p:nvPr>
        </p:nvSpPr>
        <p:spPr>
          <a:xfrm>
            <a:off x="79972" y="1130679"/>
            <a:ext cx="11723914" cy="4724400"/>
          </a:xfrm>
        </p:spPr>
        <p:txBody>
          <a:bodyPr/>
          <a:lstStyle/>
          <a:p>
            <a:pPr marL="0" indent="0">
              <a:buNone/>
            </a:pPr>
            <a:r>
              <a:rPr lang="es-ES" sz="1800" b="1" dirty="0"/>
              <a:t>3 de </a:t>
            </a:r>
            <a:r>
              <a:rPr lang="es-ES" sz="1800" b="1" dirty="0" smtClean="0"/>
              <a:t>diciembre, Día </a:t>
            </a:r>
            <a:r>
              <a:rPr lang="es-ES" sz="1800" b="1" dirty="0"/>
              <a:t>de la Medicina </a:t>
            </a:r>
            <a:r>
              <a:rPr lang="es-ES" sz="1800" b="1" dirty="0" smtClean="0"/>
              <a:t>Latinoamericana ¿Por qué?</a:t>
            </a:r>
          </a:p>
          <a:p>
            <a:pPr marL="0" indent="0">
              <a:buNone/>
            </a:pPr>
            <a:r>
              <a:rPr lang="es-ES" sz="1800" dirty="0" smtClean="0"/>
              <a:t>Se </a:t>
            </a:r>
            <a:r>
              <a:rPr lang="es-ES" sz="1800" dirty="0"/>
              <a:t>escoge esta fecha en honor al nacimiento del médico epidemiólogo </a:t>
            </a:r>
            <a:endParaRPr lang="es-ES" sz="1800" dirty="0" smtClean="0"/>
          </a:p>
          <a:p>
            <a:pPr marL="0" indent="0">
              <a:buNone/>
            </a:pPr>
            <a:r>
              <a:rPr lang="es-ES" sz="1800" dirty="0" smtClean="0"/>
              <a:t>cubano y paradigma </a:t>
            </a:r>
            <a:r>
              <a:rPr lang="es-ES" sz="1800" dirty="0"/>
              <a:t>de </a:t>
            </a:r>
            <a:r>
              <a:rPr lang="es-ES" sz="1800" dirty="0" smtClean="0"/>
              <a:t>dedicación </a:t>
            </a:r>
            <a:r>
              <a:rPr lang="es-ES" sz="1800" dirty="0"/>
              <a:t>y respeto al prójimo y a la </a:t>
            </a:r>
            <a:r>
              <a:rPr lang="es-ES" sz="1800" dirty="0" smtClean="0"/>
              <a:t>profesión: </a:t>
            </a:r>
            <a:endParaRPr lang="es-ES" sz="1800" dirty="0"/>
          </a:p>
          <a:p>
            <a:pPr marL="0" indent="0">
              <a:buNone/>
            </a:pPr>
            <a:r>
              <a:rPr lang="es-ES" sz="3600" b="1" i="1" dirty="0" smtClean="0">
                <a:latin typeface="+mj-lt"/>
              </a:rPr>
              <a:t>Carlos Juan </a:t>
            </a:r>
            <a:r>
              <a:rPr lang="es-ES" sz="3600" b="1" i="1" dirty="0">
                <a:latin typeface="+mj-lt"/>
              </a:rPr>
              <a:t>Finlay Barrés</a:t>
            </a:r>
            <a:r>
              <a:rPr lang="es-ES" sz="3600" b="1" dirty="0" smtClean="0">
                <a:latin typeface="+mj-lt"/>
              </a:rPr>
              <a:t>,</a:t>
            </a:r>
          </a:p>
          <a:p>
            <a:pPr marL="0" indent="0">
              <a:buNone/>
            </a:pPr>
            <a:r>
              <a:rPr lang="es-ES" sz="1800" dirty="0" smtClean="0"/>
              <a:t>Su </a:t>
            </a:r>
            <a:r>
              <a:rPr lang="es-ES" sz="1800" dirty="0"/>
              <a:t>principal aporte a la ciencia mundial </a:t>
            </a:r>
            <a:r>
              <a:rPr lang="es-ES" sz="1800" dirty="0" smtClean="0"/>
              <a:t>fue: su </a:t>
            </a:r>
            <a:r>
              <a:rPr lang="es-ES" sz="1800" dirty="0"/>
              <a:t>explicación del modo de transmisión de la fiebre </a:t>
            </a:r>
            <a:endParaRPr lang="es-ES" sz="1800" dirty="0" smtClean="0"/>
          </a:p>
          <a:p>
            <a:pPr marL="0" indent="0">
              <a:buNone/>
            </a:pPr>
            <a:r>
              <a:rPr lang="es-ES" sz="1800" dirty="0" smtClean="0"/>
              <a:t>amarilla</a:t>
            </a:r>
            <a:r>
              <a:rPr lang="es-ES" sz="1800" dirty="0"/>
              <a:t>: la hembra de la especie de mosquito que hoy se conoce como </a:t>
            </a:r>
            <a:r>
              <a:rPr lang="es-ES" sz="1800" i="1" dirty="0"/>
              <a:t>Aedes aegypti</a:t>
            </a:r>
            <a:r>
              <a:rPr lang="es-ES" sz="1800" dirty="0"/>
              <a:t>. Por sus </a:t>
            </a:r>
            <a:endParaRPr lang="es-ES" sz="1800" dirty="0" smtClean="0"/>
          </a:p>
          <a:p>
            <a:pPr marL="0" indent="0">
              <a:buNone/>
            </a:pPr>
            <a:r>
              <a:rPr lang="es-ES" sz="1800" dirty="0" smtClean="0"/>
              <a:t>investigaciones </a:t>
            </a:r>
            <a:r>
              <a:rPr lang="es-ES" sz="1800" dirty="0"/>
              <a:t>y aportes científicos fue propuesto en varias ocasiones para el Premio Nobel. </a:t>
            </a:r>
          </a:p>
          <a:p>
            <a:pPr marL="0" indent="0">
              <a:buNone/>
            </a:pPr>
            <a:r>
              <a:rPr lang="es-ES" sz="1800" dirty="0"/>
              <a:t>Se hizo acreedor de la gratitud universal, no solo por su trabajo en relación con la </a:t>
            </a:r>
            <a:r>
              <a:rPr lang="es-ES" sz="1800" dirty="0" smtClean="0"/>
              <a:t>fiebre </a:t>
            </a:r>
            <a:r>
              <a:rPr lang="es-ES" sz="1800" dirty="0"/>
              <a:t>amarilla, </a:t>
            </a:r>
            <a:endParaRPr lang="es-ES" sz="1800" dirty="0" smtClean="0"/>
          </a:p>
          <a:p>
            <a:pPr marL="0" indent="0">
              <a:buNone/>
            </a:pPr>
            <a:r>
              <a:rPr lang="es-ES" sz="1800" dirty="0" smtClean="0"/>
              <a:t>sino </a:t>
            </a:r>
            <a:r>
              <a:rPr lang="es-ES" sz="1800" dirty="0"/>
              <a:t>porque también descubrió y solucionó el terrible problema del  </a:t>
            </a:r>
            <a:r>
              <a:rPr lang="es-ES" sz="1800" dirty="0" smtClean="0"/>
              <a:t>tétanos </a:t>
            </a:r>
            <a:r>
              <a:rPr lang="es-ES" sz="1800" dirty="0"/>
              <a:t>infantil. Recibió </a:t>
            </a:r>
            <a:r>
              <a:rPr lang="es-ES" sz="1800" dirty="0" smtClean="0"/>
              <a:t>premios, </a:t>
            </a:r>
          </a:p>
          <a:p>
            <a:pPr marL="0" indent="0">
              <a:buNone/>
            </a:pPr>
            <a:r>
              <a:rPr lang="es-ES" sz="1800" dirty="0" smtClean="0"/>
              <a:t>homenajes </a:t>
            </a:r>
            <a:r>
              <a:rPr lang="es-ES" sz="1800" dirty="0"/>
              <a:t>y </a:t>
            </a:r>
            <a:r>
              <a:rPr lang="es-ES" sz="1800" dirty="0" smtClean="0"/>
              <a:t>reconocimientos. Realizó publicaciones relacionadas con la fiebre amarilla. </a:t>
            </a:r>
          </a:p>
          <a:p>
            <a:pPr marL="0" indent="0">
              <a:buNone/>
            </a:pPr>
            <a:r>
              <a:rPr lang="es-ES" sz="1800" dirty="0" smtClean="0"/>
              <a:t>Fue </a:t>
            </a:r>
            <a:r>
              <a:rPr lang="en-GB" sz="1800" dirty="0" smtClean="0"/>
              <a:t>Jefe </a:t>
            </a:r>
            <a:r>
              <a:rPr lang="en-GB" sz="1800" dirty="0"/>
              <a:t>superior de </a:t>
            </a:r>
            <a:r>
              <a:rPr lang="en-GB" sz="1800" dirty="0" smtClean="0"/>
              <a:t>sanidad</a:t>
            </a:r>
            <a:endParaRPr lang="es-ES" sz="1800" dirty="0" smtClean="0"/>
          </a:p>
          <a:p>
            <a:pPr marL="0" indent="0">
              <a:buNone/>
            </a:pPr>
            <a:endParaRPr lang="es-ES" sz="1800" dirty="0" smtClean="0"/>
          </a:p>
          <a:p>
            <a:pPr marL="0" indent="0">
              <a:buNone/>
            </a:pPr>
            <a:r>
              <a:rPr lang="es-ES" sz="1800" dirty="0" smtClean="0"/>
              <a:t>¿Qué le causó la muerte? </a:t>
            </a:r>
            <a:r>
              <a:rPr lang="en-GB" sz="1800" i="1" dirty="0" smtClean="0"/>
              <a:t>Accidente </a:t>
            </a:r>
            <a:r>
              <a:rPr lang="en-GB" sz="1800" i="1" dirty="0">
                <a:hlinkClick r:id="rId3" action="ppaction://hlinkpres?slideindex=1&amp;slidetitle="/>
              </a:rPr>
              <a:t>cerebrovascular</a:t>
            </a:r>
            <a:endParaRPr lang="es-ES" sz="1800" i="1" dirty="0"/>
          </a:p>
          <a:p>
            <a:endParaRPr lang="es-ES" sz="1800" dirty="0" smtClean="0"/>
          </a:p>
        </p:txBody>
      </p:sp>
      <p:sp>
        <p:nvSpPr>
          <p:cNvPr id="4" name="Marcador de pie de página 3"/>
          <p:cNvSpPr>
            <a:spLocks noGrp="1"/>
          </p:cNvSpPr>
          <p:nvPr>
            <p:ph type="ftr" sz="quarter" idx="11"/>
          </p:nvPr>
        </p:nvSpPr>
        <p:spPr>
          <a:xfrm>
            <a:off x="6521576" y="6239574"/>
            <a:ext cx="3860800" cy="228600"/>
          </a:xfrm>
        </p:spPr>
        <p:txBody>
          <a:bodyPr/>
          <a:lstStyle/>
          <a:p>
            <a:r>
              <a:rPr lang="en-US" dirty="0" smtClean="0">
                <a:solidFill>
                  <a:srgbClr val="FFFFFF"/>
                </a:solidFill>
              </a:rPr>
              <a:t>Historia y Medicina </a:t>
            </a:r>
            <a:endParaRPr lang="en-US" dirty="0">
              <a:solidFill>
                <a:srgbClr val="FFFFFF"/>
              </a:solidFill>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6598" y="92058"/>
            <a:ext cx="1670975" cy="2485748"/>
          </a:xfrm>
          <a:prstGeom prst="rect">
            <a:avLst/>
          </a:prstGeom>
        </p:spPr>
      </p:pic>
      <p:sp>
        <p:nvSpPr>
          <p:cNvPr id="6" name="Rectangle 5"/>
          <p:cNvSpPr/>
          <p:nvPr/>
        </p:nvSpPr>
        <p:spPr>
          <a:xfrm>
            <a:off x="10566400" y="6182680"/>
            <a:ext cx="936104" cy="36004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a:solidFill>
                <a:srgbClr val="FFFFFF"/>
              </a:solidFill>
            </a:endParaRPr>
          </a:p>
        </p:txBody>
      </p:sp>
      <p:graphicFrame>
        <p:nvGraphicFramePr>
          <p:cNvPr id="7" name="Marcador de contenido 4"/>
          <p:cNvGraphicFramePr>
            <a:graphicFrameLocks/>
          </p:cNvGraphicFramePr>
          <p:nvPr>
            <p:extLst>
              <p:ext uri="{D42A27DB-BD31-4B8C-83A1-F6EECF244321}">
                <p14:modId xmlns:p14="http://schemas.microsoft.com/office/powerpoint/2010/main" val="3625465936"/>
              </p:ext>
            </p:extLst>
          </p:nvPr>
        </p:nvGraphicFramePr>
        <p:xfrm>
          <a:off x="7543800" y="1993040"/>
          <a:ext cx="2367625" cy="584766"/>
        </p:xfrm>
        <a:graphic>
          <a:graphicData uri="http://schemas.openxmlformats.org/drawingml/2006/table">
            <a:tbl>
              <a:tblPr firstRow="1" bandRow="1">
                <a:tableStyleId>{5C22544A-7EE6-4342-B048-85BDC9FD1C3A}</a:tableStyleId>
              </a:tblPr>
              <a:tblGrid>
                <a:gridCol w="2367625"/>
              </a:tblGrid>
              <a:tr h="5847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latin typeface="Arial Narrow" panose="020B0606020202030204" pitchFamily="34" charset="0"/>
                        </a:rPr>
                        <a:t>Carlos Juan </a:t>
                      </a:r>
                      <a:r>
                        <a:rPr lang="es-ES" sz="1000" b="1" dirty="0" err="1" smtClean="0">
                          <a:solidFill>
                            <a:schemeClr val="tx1"/>
                          </a:solidFill>
                          <a:latin typeface="Arial Narrow" panose="020B0606020202030204" pitchFamily="34" charset="0"/>
                        </a:rPr>
                        <a:t>Finlay</a:t>
                      </a:r>
                      <a:r>
                        <a:rPr lang="es-ES" sz="1000" b="1" dirty="0" smtClean="0">
                          <a:solidFill>
                            <a:schemeClr val="tx1"/>
                          </a:solidFill>
                          <a:latin typeface="Arial Narrow" panose="020B0606020202030204" pitchFamily="34" charset="0"/>
                        </a:rPr>
                        <a:t> </a:t>
                      </a:r>
                      <a:r>
                        <a:rPr lang="es-ES" sz="1000" dirty="0" err="1" smtClean="0">
                          <a:solidFill>
                            <a:schemeClr val="tx1"/>
                          </a:solidFill>
                          <a:latin typeface="Arial Narrow" panose="020B0606020202030204" pitchFamily="34" charset="0"/>
                        </a:rPr>
                        <a:t>Barrés</a:t>
                      </a:r>
                      <a:r>
                        <a:rPr lang="es-ES" sz="1000" dirty="0" smtClean="0">
                          <a:solidFill>
                            <a:schemeClr val="tx1"/>
                          </a:solidFill>
                          <a:latin typeface="Arial Narrow" panose="020B060602020203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000" dirty="0" smtClean="0">
                          <a:solidFill>
                            <a:schemeClr val="tx1"/>
                          </a:solidFill>
                          <a:latin typeface="Arial Narrow" panose="020B0606020202030204" pitchFamily="34" charset="0"/>
                        </a:rPr>
                        <a:t>(Camagüey, </a:t>
                      </a:r>
                      <a:r>
                        <a:rPr lang="es-ES" sz="1000" b="1" dirty="0" smtClean="0">
                          <a:solidFill>
                            <a:schemeClr val="tx1"/>
                          </a:solidFill>
                          <a:latin typeface="Arial Narrow" panose="020B0606020202030204" pitchFamily="34" charset="0"/>
                        </a:rPr>
                        <a:t>Cuba</a:t>
                      </a:r>
                      <a:r>
                        <a:rPr lang="es-ES" sz="1000" dirty="0" smtClean="0">
                          <a:solidFill>
                            <a:schemeClr val="tx1"/>
                          </a:solidFill>
                          <a:latin typeface="Arial Narrow" panose="020B0606020202030204" pitchFamily="34" charset="0"/>
                        </a:rPr>
                        <a:t>, 3 de diciembre de 1833 – La Habana, </a:t>
                      </a:r>
                      <a:r>
                        <a:rPr lang="es-ES" sz="1000" b="1" dirty="0" smtClean="0">
                          <a:solidFill>
                            <a:schemeClr val="tx1"/>
                          </a:solidFill>
                          <a:latin typeface="Arial Narrow" panose="020B0606020202030204" pitchFamily="34" charset="0"/>
                        </a:rPr>
                        <a:t>Cuba</a:t>
                      </a:r>
                      <a:r>
                        <a:rPr lang="es-ES" sz="1000" dirty="0" smtClean="0">
                          <a:solidFill>
                            <a:schemeClr val="tx1"/>
                          </a:solidFill>
                          <a:latin typeface="Arial Narrow" panose="020B0606020202030204" pitchFamily="34" charset="0"/>
                        </a:rPr>
                        <a:t>, 19 de agosto de 1915)​</a:t>
                      </a:r>
                    </a:p>
                  </a:txBody>
                  <a:tcPr>
                    <a:solidFill>
                      <a:schemeClr val="bg1"/>
                    </a:solidFill>
                  </a:tcPr>
                </a:tc>
              </a:tr>
            </a:tbl>
          </a:graphicData>
        </a:graphic>
      </p:graphicFrame>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7871" y="120679"/>
            <a:ext cx="1990725" cy="1800225"/>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7861" y="2632008"/>
            <a:ext cx="1530171" cy="2077811"/>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8170" y="4736316"/>
            <a:ext cx="1795599" cy="1393371"/>
          </a:xfrm>
          <a:prstGeom prst="rect">
            <a:avLst/>
          </a:prstGeom>
        </p:spPr>
      </p:pic>
    </p:spTree>
    <p:extLst>
      <p:ext uri="{BB962C8B-B14F-4D97-AF65-F5344CB8AC3E}">
        <p14:creationId xmlns:p14="http://schemas.microsoft.com/office/powerpoint/2010/main" val="392362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615" y="103204"/>
            <a:ext cx="5188897" cy="1008112"/>
          </a:xfrm>
        </p:spPr>
        <p:txBody>
          <a:bodyPr/>
          <a:lstStyle/>
          <a:p>
            <a:pPr algn="ctr"/>
            <a:r>
              <a:rPr lang="es-ES" sz="3200" dirty="0"/>
              <a:t>Parcialmente concluimos</a:t>
            </a:r>
          </a:p>
        </p:txBody>
      </p:sp>
      <p:sp>
        <p:nvSpPr>
          <p:cNvPr id="3" name="Content Placeholder 2"/>
          <p:cNvSpPr>
            <a:spLocks noGrp="1"/>
          </p:cNvSpPr>
          <p:nvPr>
            <p:ph idx="1"/>
          </p:nvPr>
        </p:nvSpPr>
        <p:spPr>
          <a:xfrm>
            <a:off x="1775520" y="1295400"/>
            <a:ext cx="8640960" cy="4724400"/>
          </a:xfrm>
        </p:spPr>
        <p:txBody>
          <a:bodyPr/>
          <a:lstStyle/>
          <a:p>
            <a:pPr algn="just"/>
            <a:r>
              <a:rPr lang="es-ES" sz="3200" dirty="0">
                <a:latin typeface="Bell MT" pitchFamily="18" charset="0"/>
              </a:rPr>
              <a:t>Las aplicaciones matemáticas se incorporan en campos inimaginable, de aquí que las son importantes sus aplicaciones</a:t>
            </a:r>
          </a:p>
          <a:p>
            <a:pPr algn="just"/>
            <a:r>
              <a:rPr lang="es-ES" sz="3200" dirty="0">
                <a:latin typeface="Bell MT" pitchFamily="18" charset="0"/>
              </a:rPr>
              <a:t>El uso de las </a:t>
            </a:r>
            <a:r>
              <a:rPr lang="es-ES" sz="3200" u="sng" dirty="0">
                <a:latin typeface="Bell MT" pitchFamily="18" charset="0"/>
              </a:rPr>
              <a:t>Matemática</a:t>
            </a:r>
            <a:r>
              <a:rPr lang="es-ES" sz="3200" dirty="0">
                <a:latin typeface="Bell MT" pitchFamily="18" charset="0"/>
              </a:rPr>
              <a:t> se refiere a todos aquellos métodos  y herramientas que pueden ser utilizados en el análisis o solución de problemas del área de las </a:t>
            </a:r>
            <a:r>
              <a:rPr lang="es-ES" sz="3200" u="sng" dirty="0">
                <a:latin typeface="Bell MT" pitchFamily="18" charset="0"/>
              </a:rPr>
              <a:t>Ciencias Médicas </a:t>
            </a:r>
          </a:p>
        </p:txBody>
      </p:sp>
      <p:sp>
        <p:nvSpPr>
          <p:cNvPr id="4" name="Footer Placeholder 3"/>
          <p:cNvSpPr>
            <a:spLocks noGrp="1"/>
          </p:cNvSpPr>
          <p:nvPr>
            <p:ph type="ftr" sz="quarter" idx="11"/>
          </p:nvPr>
        </p:nvSpPr>
        <p:spPr>
          <a:xfrm>
            <a:off x="6888088" y="6305836"/>
            <a:ext cx="2448272" cy="252028"/>
          </a:xfrm>
        </p:spPr>
        <p:txBody>
          <a:bodyPr/>
          <a:lstStyle/>
          <a:p>
            <a:r>
              <a:rPr lang="en-US" dirty="0" smtClean="0">
                <a:solidFill>
                  <a:srgbClr val="FFFFFF"/>
                </a:solidFill>
              </a:rPr>
              <a:t>Matemática y </a:t>
            </a:r>
            <a:r>
              <a:rPr lang="en-US" dirty="0">
                <a:solidFill>
                  <a:srgbClr val="FFFFFF"/>
                </a:solidFill>
              </a:rPr>
              <a:t>M</a:t>
            </a:r>
            <a:r>
              <a:rPr lang="en-US" dirty="0" smtClean="0">
                <a:solidFill>
                  <a:srgbClr val="FFFFFF"/>
                </a:solidFill>
              </a:rPr>
              <a:t>edicina</a:t>
            </a:r>
            <a:endParaRPr lang="en-US" dirty="0">
              <a:solidFill>
                <a:srgbClr val="FFFFFF"/>
              </a:solidFill>
            </a:endParaRPr>
          </a:p>
        </p:txBody>
      </p:sp>
      <p:pic>
        <p:nvPicPr>
          <p:cNvPr id="5" name="Picture 12" descr="C:\Users\Yordy\Desktop\mas aplicaciones de las Matemáticas\numer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512" y="103232"/>
            <a:ext cx="2803991" cy="10081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488503" y="6251830"/>
            <a:ext cx="936104" cy="36004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a:solidFill>
                <a:srgbClr val="FFFFFF"/>
              </a:solidFill>
            </a:endParaRPr>
          </a:p>
        </p:txBody>
      </p:sp>
    </p:spTree>
    <p:extLst>
      <p:ext uri="{BB962C8B-B14F-4D97-AF65-F5344CB8AC3E}">
        <p14:creationId xmlns:p14="http://schemas.microsoft.com/office/powerpoint/2010/main" val="1050956857"/>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6543" y="2086812"/>
            <a:ext cx="8915400" cy="2418060"/>
          </a:xfrm>
        </p:spPr>
        <p:txBody>
          <a:bodyPr/>
          <a:lstStyle/>
          <a:p>
            <a:r>
              <a:rPr lang="es-MX" sz="4000" u="sng" dirty="0" smtClean="0">
                <a:latin typeface="+mj-lt"/>
              </a:rPr>
              <a:t>Clase práctica 2</a:t>
            </a:r>
          </a:p>
          <a:p>
            <a:r>
              <a:rPr lang="es-MX" sz="4000" u="sng" dirty="0" smtClean="0">
                <a:latin typeface="+mj-lt"/>
              </a:rPr>
              <a:t>Tema</a:t>
            </a:r>
            <a:r>
              <a:rPr lang="es-MX" sz="4000" b="1" u="sng" dirty="0" smtClean="0">
                <a:latin typeface="+mj-lt"/>
              </a:rPr>
              <a:t> </a:t>
            </a:r>
            <a:r>
              <a:rPr lang="es-MX" sz="4000" u="sng" dirty="0">
                <a:latin typeface="+mj-lt"/>
              </a:rPr>
              <a:t>1</a:t>
            </a:r>
            <a:br>
              <a:rPr lang="es-MX" sz="4000" u="sng" dirty="0">
                <a:latin typeface="+mj-lt"/>
              </a:rPr>
            </a:br>
            <a:r>
              <a:rPr lang="es-ES" sz="4400" dirty="0">
                <a:latin typeface="+mj-lt"/>
              </a:rPr>
              <a:t> </a:t>
            </a:r>
            <a:br>
              <a:rPr lang="es-ES" sz="4400" dirty="0">
                <a:latin typeface="+mj-lt"/>
              </a:rPr>
            </a:br>
            <a:r>
              <a:rPr lang="es-MX" sz="4400" b="1" dirty="0">
                <a:latin typeface="+mj-lt"/>
              </a:rPr>
              <a:t>El cálculo matemático en la Medicina</a:t>
            </a:r>
            <a:r>
              <a:rPr lang="es-ES" sz="4400" b="1" dirty="0">
                <a:latin typeface="+mj-lt"/>
              </a:rPr>
              <a:t/>
            </a:r>
            <a:br>
              <a:rPr lang="es-ES" sz="4400" b="1" dirty="0">
                <a:latin typeface="+mj-lt"/>
              </a:rPr>
            </a:br>
            <a:endParaRPr lang="es-ES" sz="4400" dirty="0">
              <a:latin typeface="+mj-lt"/>
            </a:endParaRPr>
          </a:p>
        </p:txBody>
      </p:sp>
      <p:sp>
        <p:nvSpPr>
          <p:cNvPr id="4" name="Footer Placeholder 3"/>
          <p:cNvSpPr>
            <a:spLocks noGrp="1"/>
          </p:cNvSpPr>
          <p:nvPr>
            <p:ph type="ftr" sz="quarter" idx="11"/>
          </p:nvPr>
        </p:nvSpPr>
        <p:spPr/>
        <p:txBody>
          <a:bodyPr/>
          <a:lstStyle/>
          <a:p>
            <a:r>
              <a:rPr lang="en-US" dirty="0" smtClean="0">
                <a:solidFill>
                  <a:srgbClr val="FFFFFF"/>
                </a:solidFill>
                <a:latin typeface="Bell MT" pitchFamily="18" charset="0"/>
              </a:rPr>
              <a:t>Curso de Matemática</a:t>
            </a:r>
            <a:endParaRPr lang="en-US" dirty="0">
              <a:solidFill>
                <a:srgbClr val="FFFFFF"/>
              </a:solidFill>
              <a:latin typeface="Bell MT" pitchFamily="18" charset="0"/>
            </a:endParaRPr>
          </a:p>
        </p:txBody>
      </p:sp>
      <p:pic>
        <p:nvPicPr>
          <p:cNvPr id="5" name="Picture 12" descr="C:\Users\Yordy\Desktop\mas aplicaciones de las Matemáticas\numer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512" y="103232"/>
            <a:ext cx="2803991" cy="10081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566400" y="6182680"/>
            <a:ext cx="936104" cy="36004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a:solidFill>
                <a:srgbClr val="FFFFFF"/>
              </a:solidFill>
            </a:endParaRPr>
          </a:p>
        </p:txBody>
      </p:sp>
    </p:spTree>
    <p:extLst>
      <p:ext uri="{BB962C8B-B14F-4D97-AF65-F5344CB8AC3E}">
        <p14:creationId xmlns:p14="http://schemas.microsoft.com/office/powerpoint/2010/main" val="1247874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37"/>
          <p:cNvSpPr>
            <a:spLocks noChangeShapeType="1"/>
          </p:cNvSpPr>
          <p:nvPr/>
        </p:nvSpPr>
        <p:spPr bwMode="auto">
          <a:xfrm>
            <a:off x="5664200" y="1052513"/>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a:solidFill>
                <a:srgbClr val="000000"/>
              </a:solidFill>
            </a:endParaRPr>
          </a:p>
        </p:txBody>
      </p:sp>
      <p:sp>
        <p:nvSpPr>
          <p:cNvPr id="17411" name="Text Box 23"/>
          <p:cNvSpPr txBox="1">
            <a:spLocks noChangeArrowheads="1"/>
          </p:cNvSpPr>
          <p:nvPr/>
        </p:nvSpPr>
        <p:spPr bwMode="auto">
          <a:xfrm>
            <a:off x="2424115" y="6176992"/>
            <a:ext cx="6856412" cy="4667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fontAlgn="base" hangingPunct="1">
              <a:spcBef>
                <a:spcPct val="50000"/>
              </a:spcBef>
              <a:spcAft>
                <a:spcPct val="0"/>
              </a:spcAft>
            </a:pPr>
            <a:r>
              <a:rPr lang="es-ES_tradnl" sz="2400" b="1" dirty="0">
                <a:solidFill>
                  <a:srgbClr val="FFFFFF"/>
                </a:solidFill>
              </a:rPr>
              <a:t>Resolución de Problemas</a:t>
            </a:r>
          </a:p>
        </p:txBody>
      </p:sp>
      <p:grpSp>
        <p:nvGrpSpPr>
          <p:cNvPr id="17412" name="Group 44"/>
          <p:cNvGrpSpPr>
            <a:grpSpLocks/>
          </p:cNvGrpSpPr>
          <p:nvPr/>
        </p:nvGrpSpPr>
        <p:grpSpPr bwMode="auto">
          <a:xfrm>
            <a:off x="1776413" y="185350"/>
            <a:ext cx="8640762" cy="6406881"/>
            <a:chOff x="159" y="164"/>
            <a:chExt cx="5443" cy="3671"/>
          </a:xfrm>
        </p:grpSpPr>
        <p:sp>
          <p:nvSpPr>
            <p:cNvPr id="17413" name="Rectangle 4"/>
            <p:cNvSpPr>
              <a:spLocks noChangeArrowheads="1"/>
            </p:cNvSpPr>
            <p:nvPr/>
          </p:nvSpPr>
          <p:spPr bwMode="auto">
            <a:xfrm>
              <a:off x="1157" y="164"/>
              <a:ext cx="2813" cy="382"/>
            </a:xfrm>
            <a:prstGeom prst="rect">
              <a:avLst/>
            </a:prstGeom>
            <a:solidFill>
              <a:srgbClr val="FFFFFF"/>
            </a:solidFill>
            <a:ln w="12700">
              <a:solidFill>
                <a:srgbClr val="000000"/>
              </a:solidFill>
              <a:miter lim="800000"/>
              <a:headEnd/>
              <a:tailEnd/>
            </a:ln>
          </p:spPr>
          <p:txBody>
            <a:bodyPr lIns="0" tIns="0" rIns="0" bIns="0"/>
            <a:lstStyle/>
            <a:p>
              <a:pPr algn="ctr" fontAlgn="base">
                <a:spcBef>
                  <a:spcPct val="0"/>
                </a:spcBef>
                <a:spcAft>
                  <a:spcPct val="0"/>
                </a:spcAft>
              </a:pPr>
              <a:r>
                <a:rPr lang="es-ES" sz="2800" b="1" dirty="0">
                  <a:solidFill>
                    <a:srgbClr val="000000"/>
                  </a:solidFill>
                  <a:latin typeface="Times New Roman" pitchFamily="18" charset="0"/>
                </a:rPr>
                <a:t>Cálculo Matemático</a:t>
              </a:r>
              <a:endParaRPr lang="es-ES" sz="2800" dirty="0">
                <a:solidFill>
                  <a:srgbClr val="000000"/>
                </a:solidFill>
                <a:latin typeface="Times New Roman" pitchFamily="18" charset="0"/>
              </a:endParaRPr>
            </a:p>
          </p:txBody>
        </p:sp>
        <p:sp>
          <p:nvSpPr>
            <p:cNvPr id="17414" name="Rectangle 25"/>
            <p:cNvSpPr>
              <a:spLocks noChangeArrowheads="1"/>
            </p:cNvSpPr>
            <p:nvPr/>
          </p:nvSpPr>
          <p:spPr bwMode="auto">
            <a:xfrm>
              <a:off x="1519" y="799"/>
              <a:ext cx="1995" cy="382"/>
            </a:xfrm>
            <a:prstGeom prst="rect">
              <a:avLst/>
            </a:prstGeom>
            <a:solidFill>
              <a:srgbClr val="FFFFFF"/>
            </a:solidFill>
            <a:ln w="12700">
              <a:solidFill>
                <a:srgbClr val="000000"/>
              </a:solidFill>
              <a:miter lim="800000"/>
              <a:headEnd/>
              <a:tailEnd/>
            </a:ln>
          </p:spPr>
          <p:txBody>
            <a:bodyPr lIns="0" tIns="0" rIns="0" bIns="0"/>
            <a:lstStyle/>
            <a:p>
              <a:pPr algn="ctr" fontAlgn="base">
                <a:spcBef>
                  <a:spcPct val="0"/>
                </a:spcBef>
                <a:spcAft>
                  <a:spcPct val="0"/>
                </a:spcAft>
              </a:pPr>
              <a:r>
                <a:rPr lang="es-ES" sz="2800" b="1" dirty="0">
                  <a:solidFill>
                    <a:srgbClr val="000000"/>
                  </a:solidFill>
                  <a:latin typeface="Times New Roman" pitchFamily="18" charset="0"/>
                </a:rPr>
                <a:t>Potenciación</a:t>
              </a:r>
              <a:endParaRPr lang="es-ES" sz="2800" dirty="0">
                <a:solidFill>
                  <a:srgbClr val="000000"/>
                </a:solidFill>
                <a:latin typeface="Times New Roman" pitchFamily="18" charset="0"/>
              </a:endParaRPr>
            </a:p>
          </p:txBody>
        </p:sp>
        <p:sp>
          <p:nvSpPr>
            <p:cNvPr id="17415" name="Line 30"/>
            <p:cNvSpPr>
              <a:spLocks noChangeShapeType="1"/>
            </p:cNvSpPr>
            <p:nvPr/>
          </p:nvSpPr>
          <p:spPr bwMode="auto">
            <a:xfrm>
              <a:off x="2551" y="1207"/>
              <a:ext cx="11" cy="309"/>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a:solidFill>
                  <a:srgbClr val="000000"/>
                </a:solidFill>
              </a:endParaRPr>
            </a:p>
          </p:txBody>
        </p:sp>
        <p:sp>
          <p:nvSpPr>
            <p:cNvPr id="17416" name="AutoShape 24"/>
            <p:cNvSpPr>
              <a:spLocks/>
            </p:cNvSpPr>
            <p:nvPr/>
          </p:nvSpPr>
          <p:spPr bwMode="auto">
            <a:xfrm rot="5400000">
              <a:off x="2509" y="742"/>
              <a:ext cx="743" cy="5443"/>
            </a:xfrm>
            <a:prstGeom prst="rightBrace">
              <a:avLst>
                <a:gd name="adj1" fmla="val 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anchor="ctr">
              <a:spAutoFit/>
            </a:bodyPr>
            <a:lstStyle/>
            <a:p>
              <a:pPr fontAlgn="base">
                <a:spcBef>
                  <a:spcPct val="0"/>
                </a:spcBef>
                <a:spcAft>
                  <a:spcPct val="0"/>
                </a:spcAft>
              </a:pPr>
              <a:endParaRPr lang="es-ES">
                <a:solidFill>
                  <a:srgbClr val="000000"/>
                </a:solidFill>
              </a:endParaRPr>
            </a:p>
          </p:txBody>
        </p:sp>
        <p:sp>
          <p:nvSpPr>
            <p:cNvPr id="17417" name="Rectangle 26"/>
            <p:cNvSpPr>
              <a:spLocks noChangeArrowheads="1"/>
            </p:cNvSpPr>
            <p:nvPr/>
          </p:nvSpPr>
          <p:spPr bwMode="auto">
            <a:xfrm>
              <a:off x="1949" y="2697"/>
              <a:ext cx="1135" cy="230"/>
            </a:xfrm>
            <a:prstGeom prst="rect">
              <a:avLst/>
            </a:prstGeom>
            <a:solidFill>
              <a:srgbClr val="FFFFFF"/>
            </a:solidFill>
            <a:ln w="9525">
              <a:solidFill>
                <a:srgbClr val="000000"/>
              </a:solidFill>
              <a:miter lim="800000"/>
              <a:headEnd/>
              <a:tailEnd/>
            </a:ln>
          </p:spPr>
          <p:txBody>
            <a:bodyPr lIns="0" tIns="0" rIns="0" bIns="0"/>
            <a:lstStyle/>
            <a:p>
              <a:pPr algn="ctr" fontAlgn="base">
                <a:spcBef>
                  <a:spcPct val="0"/>
                </a:spcBef>
                <a:spcAft>
                  <a:spcPct val="0"/>
                </a:spcAft>
              </a:pPr>
              <a:r>
                <a:rPr lang="es-ES" sz="2000" dirty="0">
                  <a:solidFill>
                    <a:srgbClr val="000000"/>
                  </a:solidFill>
                  <a:latin typeface="Times New Roman" pitchFamily="18" charset="0"/>
                </a:rPr>
                <a:t> L</a:t>
              </a:r>
              <a:r>
                <a:rPr lang="es-ES" sz="2000" b="1" dirty="0">
                  <a:solidFill>
                    <a:srgbClr val="000000"/>
                  </a:solidFill>
                  <a:latin typeface="Times New Roman" pitchFamily="18" charset="0"/>
                </a:rPr>
                <a:t>ogaritmación</a:t>
              </a:r>
              <a:endParaRPr lang="es-ES" sz="2000" dirty="0">
                <a:solidFill>
                  <a:srgbClr val="000000"/>
                </a:solidFill>
                <a:latin typeface="Times New Roman" pitchFamily="18" charset="0"/>
              </a:endParaRPr>
            </a:p>
          </p:txBody>
        </p:sp>
        <p:sp>
          <p:nvSpPr>
            <p:cNvPr id="17418" name="Rectangle 27"/>
            <p:cNvSpPr>
              <a:spLocks noChangeArrowheads="1"/>
            </p:cNvSpPr>
            <p:nvPr/>
          </p:nvSpPr>
          <p:spPr bwMode="auto">
            <a:xfrm>
              <a:off x="2790" y="2251"/>
              <a:ext cx="997" cy="382"/>
            </a:xfrm>
            <a:prstGeom prst="rect">
              <a:avLst/>
            </a:prstGeom>
            <a:solidFill>
              <a:srgbClr val="FFFFFF"/>
            </a:solidFill>
            <a:ln w="9525">
              <a:solidFill>
                <a:srgbClr val="000000"/>
              </a:solidFill>
              <a:miter lim="800000"/>
              <a:headEnd/>
              <a:tailEnd/>
            </a:ln>
          </p:spPr>
          <p:txBody>
            <a:bodyPr lIns="0" tIns="0" rIns="0" bIns="0"/>
            <a:lstStyle/>
            <a:p>
              <a:pPr algn="ctr" fontAlgn="base">
                <a:spcBef>
                  <a:spcPct val="0"/>
                </a:spcBef>
                <a:spcAft>
                  <a:spcPct val="0"/>
                </a:spcAft>
              </a:pPr>
              <a:r>
                <a:rPr lang="es-ES" b="1" dirty="0">
                  <a:solidFill>
                    <a:srgbClr val="000000"/>
                  </a:solidFill>
                  <a:latin typeface="Times New Roman" pitchFamily="18" charset="0"/>
                </a:rPr>
                <a:t>   </a:t>
              </a:r>
              <a:r>
                <a:rPr lang="es-ES" sz="2000" b="1" dirty="0">
                  <a:solidFill>
                    <a:srgbClr val="000000"/>
                  </a:solidFill>
                  <a:latin typeface="Times New Roman" pitchFamily="18" charset="0"/>
                </a:rPr>
                <a:t>Notación   </a:t>
              </a:r>
            </a:p>
            <a:p>
              <a:pPr algn="ctr" fontAlgn="base">
                <a:spcBef>
                  <a:spcPct val="0"/>
                </a:spcBef>
                <a:spcAft>
                  <a:spcPct val="0"/>
                </a:spcAft>
              </a:pPr>
              <a:r>
                <a:rPr lang="es-ES" sz="2000" b="1" dirty="0">
                  <a:solidFill>
                    <a:srgbClr val="000000"/>
                  </a:solidFill>
                  <a:latin typeface="Times New Roman" pitchFamily="18" charset="0"/>
                </a:rPr>
                <a:t>  Científica</a:t>
              </a:r>
              <a:endParaRPr lang="es-ES" sz="2000" dirty="0">
                <a:solidFill>
                  <a:srgbClr val="000000"/>
                </a:solidFill>
                <a:latin typeface="Times New Roman" pitchFamily="18" charset="0"/>
              </a:endParaRPr>
            </a:p>
          </p:txBody>
        </p:sp>
        <p:grpSp>
          <p:nvGrpSpPr>
            <p:cNvPr id="17419" name="Group 42"/>
            <p:cNvGrpSpPr>
              <a:grpSpLocks/>
            </p:cNvGrpSpPr>
            <p:nvPr/>
          </p:nvGrpSpPr>
          <p:grpSpPr bwMode="auto">
            <a:xfrm>
              <a:off x="2049" y="1840"/>
              <a:ext cx="1133" cy="773"/>
              <a:chOff x="2049" y="1931"/>
              <a:chExt cx="1133" cy="773"/>
            </a:xfrm>
          </p:grpSpPr>
          <p:sp>
            <p:nvSpPr>
              <p:cNvPr id="17425" name="Line 31"/>
              <p:cNvSpPr>
                <a:spLocks noChangeShapeType="1"/>
              </p:cNvSpPr>
              <p:nvPr/>
            </p:nvSpPr>
            <p:spPr bwMode="auto">
              <a:xfrm>
                <a:off x="2563" y="1933"/>
                <a:ext cx="619" cy="363"/>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a:solidFill>
                    <a:srgbClr val="000000"/>
                  </a:solidFill>
                </a:endParaRPr>
              </a:p>
            </p:txBody>
          </p:sp>
          <p:grpSp>
            <p:nvGrpSpPr>
              <p:cNvPr id="17426" name="Group 41"/>
              <p:cNvGrpSpPr>
                <a:grpSpLocks/>
              </p:cNvGrpSpPr>
              <p:nvPr/>
            </p:nvGrpSpPr>
            <p:grpSpPr bwMode="auto">
              <a:xfrm>
                <a:off x="2049" y="1931"/>
                <a:ext cx="514" cy="773"/>
                <a:chOff x="2049" y="1931"/>
                <a:chExt cx="514" cy="773"/>
              </a:xfrm>
            </p:grpSpPr>
            <p:sp>
              <p:nvSpPr>
                <p:cNvPr id="17427" name="Line 29"/>
                <p:cNvSpPr>
                  <a:spLocks noChangeShapeType="1"/>
                </p:cNvSpPr>
                <p:nvPr/>
              </p:nvSpPr>
              <p:spPr bwMode="auto">
                <a:xfrm>
                  <a:off x="2563" y="1933"/>
                  <a:ext cx="0" cy="771"/>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a:solidFill>
                      <a:srgbClr val="000000"/>
                    </a:solidFill>
                  </a:endParaRPr>
                </a:p>
              </p:txBody>
            </p:sp>
            <p:sp>
              <p:nvSpPr>
                <p:cNvPr id="17428" name="Line 32"/>
                <p:cNvSpPr>
                  <a:spLocks noChangeShapeType="1"/>
                </p:cNvSpPr>
                <p:nvPr/>
              </p:nvSpPr>
              <p:spPr bwMode="auto">
                <a:xfrm flipH="1">
                  <a:off x="2049" y="1931"/>
                  <a:ext cx="497" cy="363"/>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a:solidFill>
                      <a:srgbClr val="000000"/>
                    </a:solidFill>
                  </a:endParaRPr>
                </a:p>
              </p:txBody>
            </p:sp>
          </p:grpSp>
        </p:grpSp>
        <p:sp>
          <p:nvSpPr>
            <p:cNvPr id="17420" name="Text Box 33"/>
            <p:cNvSpPr txBox="1">
              <a:spLocks noChangeArrowheads="1"/>
            </p:cNvSpPr>
            <p:nvPr/>
          </p:nvSpPr>
          <p:spPr bwMode="auto">
            <a:xfrm>
              <a:off x="1157" y="2251"/>
              <a:ext cx="1315" cy="2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fontAlgn="base" hangingPunct="1">
                <a:spcBef>
                  <a:spcPct val="50000"/>
                </a:spcBef>
                <a:spcAft>
                  <a:spcPct val="0"/>
                </a:spcAft>
              </a:pPr>
              <a:r>
                <a:rPr lang="es-ES" sz="2000" b="1" dirty="0">
                  <a:solidFill>
                    <a:srgbClr val="000000"/>
                  </a:solidFill>
                  <a:latin typeface="Times New Roman" pitchFamily="18" charset="0"/>
                </a:rPr>
                <a:t>Radicación</a:t>
              </a:r>
            </a:p>
          </p:txBody>
        </p:sp>
        <p:sp>
          <p:nvSpPr>
            <p:cNvPr id="17421" name="AutoShape 34"/>
            <p:cNvSpPr>
              <a:spLocks/>
            </p:cNvSpPr>
            <p:nvPr/>
          </p:nvSpPr>
          <p:spPr bwMode="auto">
            <a:xfrm rot="5400000">
              <a:off x="2147" y="1589"/>
              <a:ext cx="743" cy="2724"/>
            </a:xfrm>
            <a:prstGeom prst="rightBrace">
              <a:avLst>
                <a:gd name="adj1" fmla="val 21925"/>
                <a:gd name="adj2" fmla="val 4879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square" anchor="ctr">
              <a:spAutoFit/>
            </a:bodyPr>
            <a:lstStyle/>
            <a:p>
              <a:pPr fontAlgn="base">
                <a:spcBef>
                  <a:spcPct val="0"/>
                </a:spcBef>
                <a:spcAft>
                  <a:spcPct val="0"/>
                </a:spcAft>
              </a:pPr>
              <a:endParaRPr lang="es-ES">
                <a:solidFill>
                  <a:srgbClr val="000000"/>
                </a:solidFill>
              </a:endParaRPr>
            </a:p>
          </p:txBody>
        </p:sp>
        <p:sp>
          <p:nvSpPr>
            <p:cNvPr id="17422" name="Text Box 35"/>
            <p:cNvSpPr txBox="1">
              <a:spLocks noChangeArrowheads="1"/>
            </p:cNvSpPr>
            <p:nvPr/>
          </p:nvSpPr>
          <p:spPr bwMode="auto">
            <a:xfrm>
              <a:off x="1519" y="3158"/>
              <a:ext cx="1995" cy="229"/>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fontAlgn="base" hangingPunct="1">
                <a:spcBef>
                  <a:spcPct val="50000"/>
                </a:spcBef>
                <a:spcAft>
                  <a:spcPct val="0"/>
                </a:spcAft>
              </a:pPr>
              <a:r>
                <a:rPr lang="es-ES" sz="2000" b="1">
                  <a:solidFill>
                    <a:srgbClr val="000000"/>
                  </a:solidFill>
                  <a:latin typeface="Times New Roman" pitchFamily="18" charset="0"/>
                </a:rPr>
                <a:t>Operaciones Combinadas</a:t>
              </a:r>
            </a:p>
          </p:txBody>
        </p:sp>
        <p:sp>
          <p:nvSpPr>
            <p:cNvPr id="17423" name="Rectangle 11"/>
            <p:cNvSpPr>
              <a:spLocks noChangeArrowheads="1"/>
            </p:cNvSpPr>
            <p:nvPr/>
          </p:nvSpPr>
          <p:spPr bwMode="auto">
            <a:xfrm>
              <a:off x="1746" y="1516"/>
              <a:ext cx="1633" cy="324"/>
            </a:xfrm>
            <a:prstGeom prst="rect">
              <a:avLst/>
            </a:prstGeom>
            <a:solidFill>
              <a:srgbClr val="FFFFFF"/>
            </a:solidFill>
            <a:ln w="9525">
              <a:solidFill>
                <a:srgbClr val="000000"/>
              </a:solidFill>
              <a:miter lim="800000"/>
              <a:headEnd/>
              <a:tailEnd/>
            </a:ln>
          </p:spPr>
          <p:txBody>
            <a:bodyPr lIns="0" tIns="0" rIns="0" bIns="0"/>
            <a:lstStyle/>
            <a:p>
              <a:pPr algn="ctr" fontAlgn="base">
                <a:spcBef>
                  <a:spcPct val="0"/>
                </a:spcBef>
                <a:spcAft>
                  <a:spcPct val="0"/>
                </a:spcAft>
              </a:pPr>
              <a:r>
                <a:rPr lang="es-ES" sz="2800" dirty="0">
                  <a:solidFill>
                    <a:srgbClr val="000000"/>
                  </a:solidFill>
                  <a:latin typeface="Times New Roman" pitchFamily="18" charset="0"/>
                </a:rPr>
                <a:t>  </a:t>
              </a:r>
              <a:r>
                <a:rPr lang="es-ES" sz="2800" b="1" dirty="0">
                  <a:solidFill>
                    <a:srgbClr val="000000"/>
                  </a:solidFill>
                  <a:latin typeface="Times New Roman" pitchFamily="18" charset="0"/>
                </a:rPr>
                <a:t>Propiedades</a:t>
              </a:r>
              <a:endParaRPr lang="es-ES" sz="2800" dirty="0">
                <a:solidFill>
                  <a:srgbClr val="000000"/>
                </a:solidFill>
                <a:latin typeface="Times New Roman" pitchFamily="18" charset="0"/>
              </a:endParaRPr>
            </a:p>
          </p:txBody>
        </p:sp>
        <p:sp>
          <p:nvSpPr>
            <p:cNvPr id="17424" name="Line 43"/>
            <p:cNvSpPr>
              <a:spLocks noChangeShapeType="1"/>
            </p:cNvSpPr>
            <p:nvPr/>
          </p:nvSpPr>
          <p:spPr bwMode="auto">
            <a:xfrm>
              <a:off x="2653" y="527"/>
              <a:ext cx="0"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a:solidFill>
                  <a:srgbClr val="000000"/>
                </a:solidFill>
              </a:endParaRPr>
            </a:p>
          </p:txBody>
        </p:sp>
      </p:grpSp>
      <p:pic>
        <p:nvPicPr>
          <p:cNvPr id="21" name="Picture 12" descr="C:\Users\Yordy\Desktop\mas aplicaciones de las Matemáticas\numer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217" y="103232"/>
            <a:ext cx="2448272" cy="100811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9408369" y="6237312"/>
            <a:ext cx="936104" cy="36004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a:solidFill>
                <a:srgbClr val="FFFFFF"/>
              </a:solidFill>
            </a:endParaRPr>
          </a:p>
        </p:txBody>
      </p:sp>
    </p:spTree>
    <p:extLst>
      <p:ext uri="{BB962C8B-B14F-4D97-AF65-F5344CB8AC3E}">
        <p14:creationId xmlns:p14="http://schemas.microsoft.com/office/powerpoint/2010/main" val="2193786081"/>
      </p:ext>
    </p:extLst>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1775520" y="214313"/>
            <a:ext cx="8549580" cy="1143000"/>
          </a:xfrm>
        </p:spPr>
        <p:txBody>
          <a:bodyPr/>
          <a:lstStyle/>
          <a:p>
            <a:pPr algn="ctr" eaLnBrk="1" hangingPunct="1"/>
            <a:r>
              <a:rPr lang="es-ES" b="1" dirty="0" smtClean="0">
                <a:latin typeface="Arial Black" pitchFamily="34" charset="0"/>
              </a:rPr>
              <a:t> Habilidad Calcular</a:t>
            </a:r>
          </a:p>
        </p:txBody>
      </p:sp>
      <p:sp>
        <p:nvSpPr>
          <p:cNvPr id="18435" name="2 Marcador de contenido"/>
          <p:cNvSpPr>
            <a:spLocks noGrp="1"/>
          </p:cNvSpPr>
          <p:nvPr>
            <p:ph idx="1"/>
          </p:nvPr>
        </p:nvSpPr>
        <p:spPr>
          <a:xfrm>
            <a:off x="1774825" y="1600200"/>
            <a:ext cx="8713788" cy="4781550"/>
          </a:xfrm>
        </p:spPr>
        <p:txBody>
          <a:bodyPr/>
          <a:lstStyle/>
          <a:p>
            <a:pPr eaLnBrk="1" hangingPunct="1"/>
            <a:r>
              <a:rPr lang="es-ES" sz="3600" u="sng" dirty="0">
                <a:solidFill>
                  <a:srgbClr val="FF0000"/>
                </a:solidFill>
                <a:latin typeface="Arial Black" pitchFamily="34" charset="0"/>
              </a:rPr>
              <a:t>Identificar</a:t>
            </a:r>
            <a:r>
              <a:rPr lang="es-ES" sz="3600" dirty="0">
                <a:solidFill>
                  <a:srgbClr val="FF0000"/>
                </a:solidFill>
                <a:latin typeface="Arial Black" pitchFamily="34" charset="0"/>
              </a:rPr>
              <a:t> </a:t>
            </a:r>
            <a:r>
              <a:rPr lang="es-ES" sz="3600" dirty="0">
                <a:latin typeface="Arial Black" pitchFamily="34" charset="0"/>
              </a:rPr>
              <a:t>el tipo de cálculo a realizar.</a:t>
            </a:r>
          </a:p>
          <a:p>
            <a:pPr eaLnBrk="1" hangingPunct="1"/>
            <a:r>
              <a:rPr lang="es-ES" sz="3600" dirty="0">
                <a:latin typeface="Arial Black" pitchFamily="34" charset="0"/>
              </a:rPr>
              <a:t>Seleccionar la vía de solución para el cálculo.</a:t>
            </a:r>
          </a:p>
          <a:p>
            <a:pPr eaLnBrk="1" hangingPunct="1"/>
            <a:r>
              <a:rPr lang="es-ES" sz="3600" dirty="0">
                <a:latin typeface="Arial Black" pitchFamily="34" charset="0"/>
              </a:rPr>
              <a:t>Efectuar.</a:t>
            </a:r>
          </a:p>
          <a:p>
            <a:pPr eaLnBrk="1" hangingPunct="1"/>
            <a:r>
              <a:rPr lang="es-ES" sz="3600" dirty="0">
                <a:latin typeface="Arial Black" pitchFamily="34" charset="0"/>
              </a:rPr>
              <a:t>Valorar la solución y la vía.</a:t>
            </a:r>
          </a:p>
          <a:p>
            <a:pPr eaLnBrk="1" hangingPunct="1"/>
            <a:r>
              <a:rPr lang="es-ES" sz="3600" dirty="0">
                <a:latin typeface="Arial Black" pitchFamily="34" charset="0"/>
              </a:rPr>
              <a:t>Comunicar el resultado.</a:t>
            </a:r>
          </a:p>
          <a:p>
            <a:pPr eaLnBrk="1" hangingPunct="1"/>
            <a:endParaRPr lang="es-ES" sz="3600" dirty="0"/>
          </a:p>
        </p:txBody>
      </p:sp>
      <p:sp>
        <p:nvSpPr>
          <p:cNvPr id="4" name="Rectangle 3"/>
          <p:cNvSpPr/>
          <p:nvPr/>
        </p:nvSpPr>
        <p:spPr>
          <a:xfrm>
            <a:off x="9408369" y="6237312"/>
            <a:ext cx="936104" cy="36004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Picture 12" descr="C:\Users\Yordy\Desktop\mas aplicaciones de las Matemáticas\numer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8369" y="103232"/>
            <a:ext cx="2448272" cy="10081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p:nvPr/>
        </p:nvSpPr>
        <p:spPr>
          <a:xfrm>
            <a:off x="10488613" y="6237312"/>
            <a:ext cx="936104" cy="36004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90821868"/>
      </p:ext>
    </p:extLst>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a:xfrm>
            <a:off x="6297386" y="6248400"/>
            <a:ext cx="3860800" cy="228600"/>
          </a:xfrm>
        </p:spPr>
        <p:txBody>
          <a:bodyPr/>
          <a:lstStyle/>
          <a:p>
            <a:r>
              <a:rPr lang="en-US" dirty="0" smtClean="0">
                <a:solidFill>
                  <a:srgbClr val="FFFFFF"/>
                </a:solidFill>
              </a:rPr>
              <a:t>Cálculo Matemático y Medicina</a:t>
            </a:r>
            <a:endParaRPr lang="en-US" dirty="0">
              <a:solidFill>
                <a:srgbClr val="FFFFFF"/>
              </a:solidFill>
            </a:endParaRPr>
          </a:p>
        </p:txBody>
      </p:sp>
      <p:sp>
        <p:nvSpPr>
          <p:cNvPr id="3" name="Content Placeholder 8"/>
          <p:cNvSpPr txBox="1">
            <a:spLocks/>
          </p:cNvSpPr>
          <p:nvPr/>
        </p:nvSpPr>
        <p:spPr>
          <a:xfrm>
            <a:off x="947057" y="764705"/>
            <a:ext cx="7739744" cy="5361459"/>
          </a:xfrm>
          <a:prstGeom prst="rect">
            <a:avLst/>
          </a:prstGeom>
        </p:spPr>
        <p:txBody>
          <a:bodyPr/>
          <a:lst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Font typeface="Wingdings" pitchFamily="2" charset="2"/>
              <a:buNone/>
            </a:pPr>
            <a:endParaRPr lang="es-ES" dirty="0" smtClean="0"/>
          </a:p>
          <a:p>
            <a:pPr marL="0" indent="0">
              <a:buFont typeface="Wingdings" pitchFamily="2" charset="2"/>
              <a:buNone/>
            </a:pPr>
            <a:r>
              <a:rPr lang="es-ES" dirty="0" smtClean="0"/>
              <a:t>Calcular:</a:t>
            </a:r>
          </a:p>
          <a:p>
            <a:pPr marL="0" indent="0">
              <a:buFont typeface="Wingdings" pitchFamily="2" charset="2"/>
              <a:buNone/>
            </a:pPr>
            <a:endParaRPr lang="es-ES" dirty="0" smtClean="0"/>
          </a:p>
          <a:p>
            <a:pPr marL="0" indent="0">
              <a:buFont typeface="Wingdings" pitchFamily="2" charset="2"/>
              <a:buNone/>
            </a:pPr>
            <a:endParaRPr lang="es-ES" dirty="0"/>
          </a:p>
        </p:txBody>
      </p:sp>
      <p:graphicFrame>
        <p:nvGraphicFramePr>
          <p:cNvPr id="4" name="3 Objeto"/>
          <p:cNvGraphicFramePr>
            <a:graphicFrameLocks noChangeAspect="1"/>
          </p:cNvGraphicFramePr>
          <p:nvPr>
            <p:extLst>
              <p:ext uri="{D42A27DB-BD31-4B8C-83A1-F6EECF244321}">
                <p14:modId xmlns:p14="http://schemas.microsoft.com/office/powerpoint/2010/main" val="547254284"/>
              </p:ext>
            </p:extLst>
          </p:nvPr>
        </p:nvGraphicFramePr>
        <p:xfrm>
          <a:off x="1805669" y="3445434"/>
          <a:ext cx="5256213" cy="1079500"/>
        </p:xfrm>
        <a:graphic>
          <a:graphicData uri="http://schemas.openxmlformats.org/presentationml/2006/ole">
            <mc:AlternateContent xmlns:mc="http://schemas.openxmlformats.org/markup-compatibility/2006">
              <mc:Choice xmlns:v="urn:schemas-microsoft-com:vml" Requires="v">
                <p:oleObj spid="_x0000_s1035" name="Equation" r:id="rId3" imgW="1498320" imgH="317160" progId="Equation.3">
                  <p:embed/>
                </p:oleObj>
              </mc:Choice>
              <mc:Fallback>
                <p:oleObj name="Equation" r:id="rId3" imgW="1498320" imgH="317160"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669" y="3445434"/>
                        <a:ext cx="52562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709" y="1861457"/>
            <a:ext cx="51435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3024" y="0"/>
            <a:ext cx="24511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15147" y="6126164"/>
            <a:ext cx="96361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1349" y="241754"/>
            <a:ext cx="101806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947057" y="4755021"/>
            <a:ext cx="6096000" cy="646331"/>
          </a:xfrm>
          <a:prstGeom prst="rect">
            <a:avLst/>
          </a:prstGeom>
        </p:spPr>
        <p:txBody>
          <a:bodyPr>
            <a:spAutoFit/>
          </a:bodyPr>
          <a:lstStyle/>
          <a:p>
            <a:r>
              <a:rPr lang="en-GB" dirty="0" err="1"/>
              <a:t>Hoja</a:t>
            </a:r>
            <a:r>
              <a:rPr lang="en-GB" dirty="0"/>
              <a:t> de </a:t>
            </a:r>
            <a:r>
              <a:rPr lang="en-GB" dirty="0" err="1"/>
              <a:t>hoja</a:t>
            </a:r>
            <a:r>
              <a:rPr lang="en-GB" dirty="0"/>
              <a:t> de trabajo, </a:t>
            </a:r>
          </a:p>
          <a:p>
            <a:r>
              <a:rPr lang="en-GB" dirty="0" err="1"/>
              <a:t>Libro</a:t>
            </a:r>
            <a:r>
              <a:rPr lang="en-GB" dirty="0"/>
              <a:t> digital</a:t>
            </a:r>
            <a:endParaRPr lang="en-GB" dirty="0"/>
          </a:p>
        </p:txBody>
      </p:sp>
    </p:spTree>
    <p:extLst>
      <p:ext uri="{BB962C8B-B14F-4D97-AF65-F5344CB8AC3E}">
        <p14:creationId xmlns:p14="http://schemas.microsoft.com/office/powerpoint/2010/main" val="62659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Referencias Bibliografías</a:t>
            </a:r>
            <a:endParaRPr lang="es-ES" dirty="0"/>
          </a:p>
        </p:txBody>
      </p:sp>
      <p:sp>
        <p:nvSpPr>
          <p:cNvPr id="3" name="2 Marcador de contenido"/>
          <p:cNvSpPr>
            <a:spLocks noGrp="1"/>
          </p:cNvSpPr>
          <p:nvPr>
            <p:ph idx="1"/>
          </p:nvPr>
        </p:nvSpPr>
        <p:spPr>
          <a:xfrm>
            <a:off x="556986" y="1676400"/>
            <a:ext cx="11074400" cy="4724400"/>
          </a:xfrm>
        </p:spPr>
        <p:txBody>
          <a:bodyPr/>
          <a:lstStyle/>
          <a:p>
            <a:pPr marL="0" indent="0">
              <a:buNone/>
            </a:pPr>
            <a:r>
              <a:rPr lang="es-ES" sz="1600" b="1" dirty="0"/>
              <a:t>https://efemerides.sld.cu/?s=efem%C3%A9rides+3+de+diciembre+</a:t>
            </a:r>
          </a:p>
          <a:p>
            <a:pPr marL="0" lvl="0" indent="0" fontAlgn="auto">
              <a:spcBef>
                <a:spcPts val="0"/>
              </a:spcBef>
              <a:spcAft>
                <a:spcPts val="0"/>
              </a:spcAft>
              <a:buClrTx/>
              <a:buNone/>
            </a:pPr>
            <a:r>
              <a:rPr lang="en-GB" sz="1600" b="1" kern="1200" dirty="0"/>
              <a:t>https://www.ecured.cu/Carlos_Juan_Finlay#Muerte</a:t>
            </a:r>
          </a:p>
          <a:p>
            <a:pPr marL="0" lvl="0" indent="0" fontAlgn="auto">
              <a:spcBef>
                <a:spcPts val="0"/>
              </a:spcBef>
              <a:spcAft>
                <a:spcPts val="0"/>
              </a:spcAft>
              <a:buClrTx/>
              <a:buNone/>
            </a:pPr>
            <a:r>
              <a:rPr lang="en-GB" sz="1600" b="1" kern="1200" dirty="0"/>
              <a:t>https://www.mayoclinic.org/es-es/diseases-conditions/stroke/symptoms-causes/syc-20350113</a:t>
            </a:r>
          </a:p>
          <a:p>
            <a:endParaRPr lang="es-ES" dirty="0"/>
          </a:p>
        </p:txBody>
      </p:sp>
      <p:sp>
        <p:nvSpPr>
          <p:cNvPr id="4" name="3 Marcador de pie de página"/>
          <p:cNvSpPr>
            <a:spLocks noGrp="1"/>
          </p:cNvSpPr>
          <p:nvPr>
            <p:ph type="ftr" sz="quarter" idx="11"/>
          </p:nvPr>
        </p:nvSpPr>
        <p:spPr/>
        <p:txBody>
          <a:bodyPr/>
          <a:lstStyle/>
          <a:p>
            <a:r>
              <a:rPr lang="en-US" dirty="0" smtClean="0">
                <a:solidFill>
                  <a:srgbClr val="FFFFFF"/>
                </a:solidFill>
              </a:rPr>
              <a:t>Matemática y Medicina </a:t>
            </a:r>
            <a:endParaRPr lang="en-US" dirty="0">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7804" y="6208713"/>
            <a:ext cx="96361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731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EL CÁLCULO MATEMÁTICO EN LA MEDICINA">
  <a:themeElements>
    <a:clrScheme name="Office Them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35377"/>
        </a:dk2>
        <a:lt2>
          <a:srgbClr val="969696"/>
        </a:lt2>
        <a:accent1>
          <a:srgbClr val="2AA08A"/>
        </a:accent1>
        <a:accent2>
          <a:srgbClr val="9C88E6"/>
        </a:accent2>
        <a:accent3>
          <a:srgbClr val="FFFFFF"/>
        </a:accent3>
        <a:accent4>
          <a:srgbClr val="000000"/>
        </a:accent4>
        <a:accent5>
          <a:srgbClr val="ACCDC4"/>
        </a:accent5>
        <a:accent6>
          <a:srgbClr val="8D7BD0"/>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351155"/>
        </a:dk2>
        <a:lt2>
          <a:srgbClr val="969696"/>
        </a:lt2>
        <a:accent1>
          <a:srgbClr val="117AC1"/>
        </a:accent1>
        <a:accent2>
          <a:srgbClr val="38B890"/>
        </a:accent2>
        <a:accent3>
          <a:srgbClr val="FFFFFF"/>
        </a:accent3>
        <a:accent4>
          <a:srgbClr val="000000"/>
        </a:accent4>
        <a:accent5>
          <a:srgbClr val="AABEDD"/>
        </a:accent5>
        <a:accent6>
          <a:srgbClr val="32A682"/>
        </a:accent6>
        <a:hlink>
          <a:srgbClr val="D17FB6"/>
        </a:hlink>
        <a:folHlink>
          <a:srgbClr val="E398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L CÁLCULO MATEMÁTICO EN LA MEDICINA">
  <a:themeElements>
    <a:clrScheme name="Office Them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35377"/>
        </a:dk2>
        <a:lt2>
          <a:srgbClr val="969696"/>
        </a:lt2>
        <a:accent1>
          <a:srgbClr val="2AA08A"/>
        </a:accent1>
        <a:accent2>
          <a:srgbClr val="9C88E6"/>
        </a:accent2>
        <a:accent3>
          <a:srgbClr val="FFFFFF"/>
        </a:accent3>
        <a:accent4>
          <a:srgbClr val="000000"/>
        </a:accent4>
        <a:accent5>
          <a:srgbClr val="ACCDC4"/>
        </a:accent5>
        <a:accent6>
          <a:srgbClr val="8D7BD0"/>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351155"/>
        </a:dk2>
        <a:lt2>
          <a:srgbClr val="969696"/>
        </a:lt2>
        <a:accent1>
          <a:srgbClr val="117AC1"/>
        </a:accent1>
        <a:accent2>
          <a:srgbClr val="38B890"/>
        </a:accent2>
        <a:accent3>
          <a:srgbClr val="FFFFFF"/>
        </a:accent3>
        <a:accent4>
          <a:srgbClr val="000000"/>
        </a:accent4>
        <a:accent5>
          <a:srgbClr val="AABEDD"/>
        </a:accent5>
        <a:accent6>
          <a:srgbClr val="32A682"/>
        </a:accent6>
        <a:hlink>
          <a:srgbClr val="D17FB6"/>
        </a:hlink>
        <a:folHlink>
          <a:srgbClr val="E3981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L CÁLCULO MATEMÁTICO EN LA MEDICINA">
  <a:themeElements>
    <a:clrScheme name="Office Them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35377"/>
        </a:dk2>
        <a:lt2>
          <a:srgbClr val="969696"/>
        </a:lt2>
        <a:accent1>
          <a:srgbClr val="2AA08A"/>
        </a:accent1>
        <a:accent2>
          <a:srgbClr val="9C88E6"/>
        </a:accent2>
        <a:accent3>
          <a:srgbClr val="FFFFFF"/>
        </a:accent3>
        <a:accent4>
          <a:srgbClr val="000000"/>
        </a:accent4>
        <a:accent5>
          <a:srgbClr val="ACCDC4"/>
        </a:accent5>
        <a:accent6>
          <a:srgbClr val="8D7BD0"/>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351155"/>
        </a:dk2>
        <a:lt2>
          <a:srgbClr val="969696"/>
        </a:lt2>
        <a:accent1>
          <a:srgbClr val="117AC1"/>
        </a:accent1>
        <a:accent2>
          <a:srgbClr val="38B890"/>
        </a:accent2>
        <a:accent3>
          <a:srgbClr val="FFFFFF"/>
        </a:accent3>
        <a:accent4>
          <a:srgbClr val="000000"/>
        </a:accent4>
        <a:accent5>
          <a:srgbClr val="AABEDD"/>
        </a:accent5>
        <a:accent6>
          <a:srgbClr val="32A682"/>
        </a:accent6>
        <a:hlink>
          <a:srgbClr val="D17FB6"/>
        </a:hlink>
        <a:folHlink>
          <a:srgbClr val="E3981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L CÁLCULO MATEMÁTICO EN LA MEDICINA">
  <a:themeElements>
    <a:clrScheme name="Office Them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35377"/>
        </a:dk2>
        <a:lt2>
          <a:srgbClr val="969696"/>
        </a:lt2>
        <a:accent1>
          <a:srgbClr val="2AA08A"/>
        </a:accent1>
        <a:accent2>
          <a:srgbClr val="9C88E6"/>
        </a:accent2>
        <a:accent3>
          <a:srgbClr val="FFFFFF"/>
        </a:accent3>
        <a:accent4>
          <a:srgbClr val="000000"/>
        </a:accent4>
        <a:accent5>
          <a:srgbClr val="ACCDC4"/>
        </a:accent5>
        <a:accent6>
          <a:srgbClr val="8D7BD0"/>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351155"/>
        </a:dk2>
        <a:lt2>
          <a:srgbClr val="969696"/>
        </a:lt2>
        <a:accent1>
          <a:srgbClr val="117AC1"/>
        </a:accent1>
        <a:accent2>
          <a:srgbClr val="38B890"/>
        </a:accent2>
        <a:accent3>
          <a:srgbClr val="FFFFFF"/>
        </a:accent3>
        <a:accent4>
          <a:srgbClr val="000000"/>
        </a:accent4>
        <a:accent5>
          <a:srgbClr val="AABEDD"/>
        </a:accent5>
        <a:accent6>
          <a:srgbClr val="32A682"/>
        </a:accent6>
        <a:hlink>
          <a:srgbClr val="D17FB6"/>
        </a:hlink>
        <a:folHlink>
          <a:srgbClr val="E3981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467</Words>
  <Application>Microsoft Office PowerPoint</Application>
  <PresentationFormat>Personalizado</PresentationFormat>
  <Paragraphs>60</Paragraphs>
  <Slides>10</Slides>
  <Notes>1</Notes>
  <HiddenSlides>0</HiddenSlides>
  <MMClips>0</MMClips>
  <ScaleCrop>false</ScaleCrop>
  <HeadingPairs>
    <vt:vector size="6" baseType="variant">
      <vt:variant>
        <vt:lpstr>Tema</vt:lpstr>
      </vt:variant>
      <vt:variant>
        <vt:i4>4</vt:i4>
      </vt:variant>
      <vt:variant>
        <vt:lpstr>Servidores OLE incrustados</vt:lpstr>
      </vt:variant>
      <vt:variant>
        <vt:i4>1</vt:i4>
      </vt:variant>
      <vt:variant>
        <vt:lpstr>Títulos de diapositiva</vt:lpstr>
      </vt:variant>
      <vt:variant>
        <vt:i4>10</vt:i4>
      </vt:variant>
    </vt:vector>
  </HeadingPairs>
  <TitlesOfParts>
    <vt:vector size="15" baseType="lpstr">
      <vt:lpstr>EL CÁLCULO MATEMÁTICO EN LA MEDICINA</vt:lpstr>
      <vt:lpstr>1_EL CÁLCULO MATEMÁTICO EN LA MEDICINA</vt:lpstr>
      <vt:lpstr>2_EL CÁLCULO MATEMÁTICO EN LA MEDICINA</vt:lpstr>
      <vt:lpstr>3_EL CÁLCULO MATEMÁTICO EN LA MEDICINA</vt:lpstr>
      <vt:lpstr>Equation</vt:lpstr>
      <vt:lpstr>Recurso</vt:lpstr>
      <vt:lpstr>Presentación de PowerPoint</vt:lpstr>
      <vt:lpstr>Hoy en la Historia </vt:lpstr>
      <vt:lpstr>Parcialmente concluimos</vt:lpstr>
      <vt:lpstr>Presentación de PowerPoint</vt:lpstr>
      <vt:lpstr>Presentación de PowerPoint</vt:lpstr>
      <vt:lpstr> Habilidad Calcular</vt:lpstr>
      <vt:lpstr>Presentación de PowerPoint</vt:lpstr>
      <vt:lpstr>Referencias Bibliografías</vt:lpstr>
      <vt:lpstr>Muchas gracias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Yordy</dc:creator>
  <cp:lastModifiedBy>usuario</cp:lastModifiedBy>
  <cp:revision>36</cp:revision>
  <dcterms:created xsi:type="dcterms:W3CDTF">2021-12-03T00:39:21Z</dcterms:created>
  <dcterms:modified xsi:type="dcterms:W3CDTF">2022-03-11T17:15:49Z</dcterms:modified>
</cp:coreProperties>
</file>