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86" r:id="rId4"/>
    <p:sldId id="28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3" autoAdjust="0"/>
    <p:restoredTop sz="94660"/>
  </p:normalViewPr>
  <p:slideViewPr>
    <p:cSldViewPr>
      <p:cViewPr>
        <p:scale>
          <a:sx n="32" d="100"/>
          <a:sy n="32" d="100"/>
        </p:scale>
        <p:origin x="-136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7506E-58DE-4028-8B6D-3934D443DAE1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91F9E-4842-406A-8F0B-E2552846CE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86266"/>
            <a:ext cx="6400800" cy="1257312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Dr. C. Doris </a:t>
            </a:r>
            <a:r>
              <a:rPr lang="es-ES" dirty="0" err="1" smtClean="0">
                <a:solidFill>
                  <a:schemeClr val="tx1"/>
                </a:solidFill>
              </a:rPr>
              <a:t>Yisell</a:t>
            </a:r>
            <a:r>
              <a:rPr lang="es-ES" dirty="0" smtClean="0">
                <a:solidFill>
                  <a:schemeClr val="tx1"/>
                </a:solidFill>
              </a:rPr>
              <a:t> Rubio Olivares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FCM: Calixto García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628" y="1214422"/>
            <a:ext cx="8143900" cy="271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TEMA VI</a:t>
            </a:r>
            <a:br>
              <a:rPr lang="es-ES" sz="3600" b="1" dirty="0" smtClean="0"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HIGIENE Y EPIDEMIOLOGÍA EN SITUACIONES EXCEPCIONALES </a:t>
            </a:r>
          </a:p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Y DE DESASTRES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908" y="428604"/>
            <a:ext cx="8929686" cy="71438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Aseguramiento higiénico  epidemiológico.</a:t>
            </a:r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1.1 Higiene. Epidemiología.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Conceptos. Objetivos. Importancia. Proceso epidémico. Enfermedades transmisibles. Clasificación. Elementos que intervienen en su aparición y  propagación. Medidas de control.</a:t>
            </a:r>
          </a:p>
          <a:p>
            <a:pPr marL="619125" lvl="1" indent="-538163"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1.2 Bases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estructurares del aseguramiento higiénico, sanitario y </a:t>
            </a:r>
            <a:r>
              <a:rPr lang="es-E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antiepidémico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Escuadra Higiénico Epidemiológica. Composición y misiones en la Zona de Defensa.</a:t>
            </a:r>
          </a:p>
          <a:p>
            <a:pPr marL="619125" lvl="1" indent="-538163"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1.3 Control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epidemiológico. Concepto. Medidas profilácticas y </a:t>
            </a:r>
            <a:r>
              <a:rPr lang="es-E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antiepidémicas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Elementos básicos de desinfección.</a:t>
            </a:r>
          </a:p>
          <a:p>
            <a:pPr marL="514350" indent="-514350" algn="just">
              <a:buAutoNum type="arabicPeriod"/>
            </a:pP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572528" cy="3500462"/>
          </a:xfrm>
        </p:spPr>
        <p:txBody>
          <a:bodyPr>
            <a:noAutofit/>
          </a:bodyPr>
          <a:lstStyle/>
          <a:p>
            <a:pPr marL="619125" lvl="1" indent="-619125"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2.1 Saneamiento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ambiental. Concepto. Importancia del control de la calidad sanitaria del agua e inocuidad de los alimentos.  </a:t>
            </a:r>
          </a:p>
          <a:p>
            <a:pPr marL="619125" lvl="1" indent="-619125"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2.2 Instalaciones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temporales para la disposición final de residuales líquidos y sólidos: aseo personal, alimentos, desechos sólidos y líquidos. Requisitos sanitarios para su construcción. Importancia sanitaria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2908" y="357166"/>
            <a:ext cx="8929686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Principales instalaciones higiénico-sanitarias.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3500462"/>
          </a:xfrm>
        </p:spPr>
        <p:txBody>
          <a:bodyPr>
            <a:noAutofit/>
          </a:bodyPr>
          <a:lstStyle/>
          <a:p>
            <a:pPr marL="806450" indent="-806450" algn="just" defTabSz="538163"/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3.1 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alimentación en situaciones de supervivencia. Las plantas y los 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animales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Procesamiento y consumo.</a:t>
            </a:r>
          </a:p>
          <a:p>
            <a:pPr marL="806450" indent="-806450" algn="just" defTabSz="538163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3.2 Reglas para ingerir los alimentos desconocidos. Conservación de carnes 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obtención 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sal y de agua.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2908" y="428604"/>
            <a:ext cx="8929686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Supervivencia.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194</Words>
  <Application>Microsoft Office PowerPoint</Application>
  <PresentationFormat>Presentación en pantalla (4:3)</PresentationFormat>
  <Paragraphs>17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1. Aseguramiento higiénico  epidemiológico.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DORIS</dc:creator>
  <cp:lastModifiedBy>DORIS</cp:lastModifiedBy>
  <cp:revision>24</cp:revision>
  <dcterms:created xsi:type="dcterms:W3CDTF">2022-09-04T19:00:31Z</dcterms:created>
  <dcterms:modified xsi:type="dcterms:W3CDTF">2022-09-08T18:18:42Z</dcterms:modified>
</cp:coreProperties>
</file>