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732" r:id="rId4"/>
    <p:sldMasterId id="2147483780" r:id="rId5"/>
    <p:sldMasterId id="2147483792" r:id="rId6"/>
    <p:sldMasterId id="2147483804" r:id="rId7"/>
    <p:sldMasterId id="2147483817" r:id="rId8"/>
  </p:sldMasterIdLst>
  <p:notesMasterIdLst>
    <p:notesMasterId r:id="rId31"/>
  </p:notesMasterIdLst>
  <p:sldIdLst>
    <p:sldId id="331" r:id="rId9"/>
    <p:sldId id="332" r:id="rId10"/>
    <p:sldId id="326" r:id="rId11"/>
    <p:sldId id="333" r:id="rId12"/>
    <p:sldId id="327" r:id="rId13"/>
    <p:sldId id="328" r:id="rId14"/>
    <p:sldId id="329" r:id="rId15"/>
    <p:sldId id="304" r:id="rId16"/>
    <p:sldId id="319" r:id="rId17"/>
    <p:sldId id="330" r:id="rId18"/>
    <p:sldId id="334" r:id="rId19"/>
    <p:sldId id="310" r:id="rId20"/>
    <p:sldId id="335" r:id="rId21"/>
    <p:sldId id="336" r:id="rId22"/>
    <p:sldId id="337" r:id="rId23"/>
    <p:sldId id="338" r:id="rId24"/>
    <p:sldId id="339" r:id="rId25"/>
    <p:sldId id="341" r:id="rId26"/>
    <p:sldId id="342" r:id="rId27"/>
    <p:sldId id="343" r:id="rId28"/>
    <p:sldId id="345" r:id="rId29"/>
    <p:sldId id="278" r:id="rId30"/>
  </p:sldIdLst>
  <p:sldSz cx="9144000" cy="6858000" type="screen4x3"/>
  <p:notesSz cx="6858000" cy="9144000"/>
  <p:defaultTextStyle>
    <a:defPPr>
      <a:defRPr lang="es-ES"/>
    </a:defPPr>
    <a:lvl1pPr marL="0" algn="l" defTabSz="914274" rtl="0" eaLnBrk="1" latinLnBrk="0" hangingPunct="1">
      <a:defRPr sz="1800" kern="1200">
        <a:solidFill>
          <a:schemeClr val="tx1"/>
        </a:solidFill>
        <a:latin typeface="+mn-lt"/>
        <a:ea typeface="+mn-ea"/>
        <a:cs typeface="+mn-cs"/>
      </a:defRPr>
    </a:lvl1pPr>
    <a:lvl2pPr marL="457137" algn="l" defTabSz="914274" rtl="0" eaLnBrk="1" latinLnBrk="0" hangingPunct="1">
      <a:defRPr sz="1800" kern="1200">
        <a:solidFill>
          <a:schemeClr val="tx1"/>
        </a:solidFill>
        <a:latin typeface="+mn-lt"/>
        <a:ea typeface="+mn-ea"/>
        <a:cs typeface="+mn-cs"/>
      </a:defRPr>
    </a:lvl2pPr>
    <a:lvl3pPr marL="914274" algn="l" defTabSz="914274" rtl="0" eaLnBrk="1" latinLnBrk="0" hangingPunct="1">
      <a:defRPr sz="1800" kern="1200">
        <a:solidFill>
          <a:schemeClr val="tx1"/>
        </a:solidFill>
        <a:latin typeface="+mn-lt"/>
        <a:ea typeface="+mn-ea"/>
        <a:cs typeface="+mn-cs"/>
      </a:defRPr>
    </a:lvl3pPr>
    <a:lvl4pPr marL="1371411" algn="l" defTabSz="914274" rtl="0" eaLnBrk="1" latinLnBrk="0" hangingPunct="1">
      <a:defRPr sz="1800" kern="1200">
        <a:solidFill>
          <a:schemeClr val="tx1"/>
        </a:solidFill>
        <a:latin typeface="+mn-lt"/>
        <a:ea typeface="+mn-ea"/>
        <a:cs typeface="+mn-cs"/>
      </a:defRPr>
    </a:lvl4pPr>
    <a:lvl5pPr marL="1828548" algn="l" defTabSz="914274" rtl="0" eaLnBrk="1" latinLnBrk="0" hangingPunct="1">
      <a:defRPr sz="1800" kern="1200">
        <a:solidFill>
          <a:schemeClr val="tx1"/>
        </a:solidFill>
        <a:latin typeface="+mn-lt"/>
        <a:ea typeface="+mn-ea"/>
        <a:cs typeface="+mn-cs"/>
      </a:defRPr>
    </a:lvl5pPr>
    <a:lvl6pPr marL="2285678" algn="l" defTabSz="914274" rtl="0" eaLnBrk="1" latinLnBrk="0" hangingPunct="1">
      <a:defRPr sz="1800" kern="1200">
        <a:solidFill>
          <a:schemeClr val="tx1"/>
        </a:solidFill>
        <a:latin typeface="+mn-lt"/>
        <a:ea typeface="+mn-ea"/>
        <a:cs typeface="+mn-cs"/>
      </a:defRPr>
    </a:lvl6pPr>
    <a:lvl7pPr marL="2742822" algn="l" defTabSz="914274" rtl="0" eaLnBrk="1" latinLnBrk="0" hangingPunct="1">
      <a:defRPr sz="1800" kern="1200">
        <a:solidFill>
          <a:schemeClr val="tx1"/>
        </a:solidFill>
        <a:latin typeface="+mn-lt"/>
        <a:ea typeface="+mn-ea"/>
        <a:cs typeface="+mn-cs"/>
      </a:defRPr>
    </a:lvl7pPr>
    <a:lvl8pPr marL="3199952" algn="l" defTabSz="914274" rtl="0" eaLnBrk="1" latinLnBrk="0" hangingPunct="1">
      <a:defRPr sz="1800" kern="1200">
        <a:solidFill>
          <a:schemeClr val="tx1"/>
        </a:solidFill>
        <a:latin typeface="+mn-lt"/>
        <a:ea typeface="+mn-ea"/>
        <a:cs typeface="+mn-cs"/>
      </a:defRPr>
    </a:lvl8pPr>
    <a:lvl9pPr marL="3657096" algn="l" defTabSz="91427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88612" autoAdjust="0"/>
  </p:normalViewPr>
  <p:slideViewPr>
    <p:cSldViewPr>
      <p:cViewPr varScale="1">
        <p:scale>
          <a:sx n="62" d="100"/>
          <a:sy n="62" d="100"/>
        </p:scale>
        <p:origin x="65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tableStyles" Target="tableStyles.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995795-090B-449E-A53F-CAE9C1669559}" type="datetimeFigureOut">
              <a:rPr lang="es-ES" smtClean="0"/>
              <a:pPr/>
              <a:t>21/10/2020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129F8E-F9EE-4016-ABC8-4A797C2FE5BD}" type="slidenum">
              <a:rPr lang="es-ES" smtClean="0"/>
              <a:pPr/>
              <a:t>‹Nº›</a:t>
            </a:fld>
            <a:endParaRPr lang="es-ES"/>
          </a:p>
        </p:txBody>
      </p:sp>
    </p:spTree>
    <p:extLst>
      <p:ext uri="{BB962C8B-B14F-4D97-AF65-F5344CB8AC3E}">
        <p14:creationId xmlns:p14="http://schemas.microsoft.com/office/powerpoint/2010/main" val="220377402"/>
      </p:ext>
    </p:extLst>
  </p:cSld>
  <p:clrMap bg1="lt1" tx1="dk1" bg2="lt2" tx2="dk2" accent1="accent1" accent2="accent2" accent3="accent3" accent4="accent4" accent5="accent5" accent6="accent6" hlink="hlink" folHlink="folHlink"/>
  <p:notesStyle>
    <a:lvl1pPr marL="0" algn="l" defTabSz="914274" rtl="0" eaLnBrk="1" latinLnBrk="0" hangingPunct="1">
      <a:defRPr sz="1200" kern="1200">
        <a:solidFill>
          <a:schemeClr val="tx1"/>
        </a:solidFill>
        <a:latin typeface="+mn-lt"/>
        <a:ea typeface="+mn-ea"/>
        <a:cs typeface="+mn-cs"/>
      </a:defRPr>
    </a:lvl1pPr>
    <a:lvl2pPr marL="457137" algn="l" defTabSz="914274" rtl="0" eaLnBrk="1" latinLnBrk="0" hangingPunct="1">
      <a:defRPr sz="1200" kern="1200">
        <a:solidFill>
          <a:schemeClr val="tx1"/>
        </a:solidFill>
        <a:latin typeface="+mn-lt"/>
        <a:ea typeface="+mn-ea"/>
        <a:cs typeface="+mn-cs"/>
      </a:defRPr>
    </a:lvl2pPr>
    <a:lvl3pPr marL="914274" algn="l" defTabSz="914274" rtl="0" eaLnBrk="1" latinLnBrk="0" hangingPunct="1">
      <a:defRPr sz="1200" kern="1200">
        <a:solidFill>
          <a:schemeClr val="tx1"/>
        </a:solidFill>
        <a:latin typeface="+mn-lt"/>
        <a:ea typeface="+mn-ea"/>
        <a:cs typeface="+mn-cs"/>
      </a:defRPr>
    </a:lvl3pPr>
    <a:lvl4pPr marL="1371411" algn="l" defTabSz="914274" rtl="0" eaLnBrk="1" latinLnBrk="0" hangingPunct="1">
      <a:defRPr sz="1200" kern="1200">
        <a:solidFill>
          <a:schemeClr val="tx1"/>
        </a:solidFill>
        <a:latin typeface="+mn-lt"/>
        <a:ea typeface="+mn-ea"/>
        <a:cs typeface="+mn-cs"/>
      </a:defRPr>
    </a:lvl4pPr>
    <a:lvl5pPr marL="1828548" algn="l" defTabSz="914274" rtl="0" eaLnBrk="1" latinLnBrk="0" hangingPunct="1">
      <a:defRPr sz="1200" kern="1200">
        <a:solidFill>
          <a:schemeClr val="tx1"/>
        </a:solidFill>
        <a:latin typeface="+mn-lt"/>
        <a:ea typeface="+mn-ea"/>
        <a:cs typeface="+mn-cs"/>
      </a:defRPr>
    </a:lvl5pPr>
    <a:lvl6pPr marL="2285678" algn="l" defTabSz="914274" rtl="0" eaLnBrk="1" latinLnBrk="0" hangingPunct="1">
      <a:defRPr sz="1200" kern="1200">
        <a:solidFill>
          <a:schemeClr val="tx1"/>
        </a:solidFill>
        <a:latin typeface="+mn-lt"/>
        <a:ea typeface="+mn-ea"/>
        <a:cs typeface="+mn-cs"/>
      </a:defRPr>
    </a:lvl6pPr>
    <a:lvl7pPr marL="2742822" algn="l" defTabSz="914274" rtl="0" eaLnBrk="1" latinLnBrk="0" hangingPunct="1">
      <a:defRPr sz="1200" kern="1200">
        <a:solidFill>
          <a:schemeClr val="tx1"/>
        </a:solidFill>
        <a:latin typeface="+mn-lt"/>
        <a:ea typeface="+mn-ea"/>
        <a:cs typeface="+mn-cs"/>
      </a:defRPr>
    </a:lvl7pPr>
    <a:lvl8pPr marL="3199952" algn="l" defTabSz="914274" rtl="0" eaLnBrk="1" latinLnBrk="0" hangingPunct="1">
      <a:defRPr sz="1200" kern="1200">
        <a:solidFill>
          <a:schemeClr val="tx1"/>
        </a:solidFill>
        <a:latin typeface="+mn-lt"/>
        <a:ea typeface="+mn-ea"/>
        <a:cs typeface="+mn-cs"/>
      </a:defRPr>
    </a:lvl8pPr>
    <a:lvl9pPr marL="3657096" algn="l" defTabSz="91427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43000" y="685800"/>
            <a:ext cx="4572000" cy="342900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3D24584E-08BA-49FD-AF80-5D04D654C78B}" type="slidenum">
              <a:rPr lang="es-CU" smtClean="0">
                <a:solidFill>
                  <a:prstClr val="black"/>
                </a:solidFill>
              </a:rPr>
              <a:pPr>
                <a:defRPr/>
              </a:pPr>
              <a:t>1</a:t>
            </a:fld>
            <a:endParaRPr lang="es-CU">
              <a:solidFill>
                <a:prstClr val="black"/>
              </a:solidFill>
            </a:endParaRPr>
          </a:p>
        </p:txBody>
      </p:sp>
    </p:spTree>
    <p:extLst>
      <p:ext uri="{BB962C8B-B14F-4D97-AF65-F5344CB8AC3E}">
        <p14:creationId xmlns:p14="http://schemas.microsoft.com/office/powerpoint/2010/main" val="3280050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43000" y="685800"/>
            <a:ext cx="4572000" cy="342900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3D24584E-08BA-49FD-AF80-5D04D654C78B}" type="slidenum">
              <a:rPr lang="es-CU" smtClean="0">
                <a:solidFill>
                  <a:prstClr val="black"/>
                </a:solidFill>
              </a:rPr>
              <a:pPr>
                <a:defRPr/>
              </a:pPr>
              <a:t>2</a:t>
            </a:fld>
            <a:endParaRPr lang="es-CU">
              <a:solidFill>
                <a:prstClr val="black"/>
              </a:solidFill>
            </a:endParaRPr>
          </a:p>
        </p:txBody>
      </p:sp>
    </p:spTree>
    <p:extLst>
      <p:ext uri="{BB962C8B-B14F-4D97-AF65-F5344CB8AC3E}">
        <p14:creationId xmlns:p14="http://schemas.microsoft.com/office/powerpoint/2010/main" val="3746456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37" indent="0" algn="ctr">
              <a:buNone/>
              <a:defRPr>
                <a:solidFill>
                  <a:schemeClr val="tx1">
                    <a:tint val="75000"/>
                  </a:schemeClr>
                </a:solidFill>
              </a:defRPr>
            </a:lvl2pPr>
            <a:lvl3pPr marL="914274" indent="0" algn="ctr">
              <a:buNone/>
              <a:defRPr>
                <a:solidFill>
                  <a:schemeClr val="tx1">
                    <a:tint val="75000"/>
                  </a:schemeClr>
                </a:solidFill>
              </a:defRPr>
            </a:lvl3pPr>
            <a:lvl4pPr marL="1371411" indent="0" algn="ctr">
              <a:buNone/>
              <a:defRPr>
                <a:solidFill>
                  <a:schemeClr val="tx1">
                    <a:tint val="75000"/>
                  </a:schemeClr>
                </a:solidFill>
              </a:defRPr>
            </a:lvl4pPr>
            <a:lvl5pPr marL="1828548" indent="0" algn="ctr">
              <a:buNone/>
              <a:defRPr>
                <a:solidFill>
                  <a:schemeClr val="tx1">
                    <a:tint val="75000"/>
                  </a:schemeClr>
                </a:solidFill>
              </a:defRPr>
            </a:lvl5pPr>
            <a:lvl6pPr marL="2285678" indent="0" algn="ctr">
              <a:buNone/>
              <a:defRPr>
                <a:solidFill>
                  <a:schemeClr val="tx1">
                    <a:tint val="75000"/>
                  </a:schemeClr>
                </a:solidFill>
              </a:defRPr>
            </a:lvl6pPr>
            <a:lvl7pPr marL="2742822" indent="0" algn="ctr">
              <a:buNone/>
              <a:defRPr>
                <a:solidFill>
                  <a:schemeClr val="tx1">
                    <a:tint val="75000"/>
                  </a:schemeClr>
                </a:solidFill>
              </a:defRPr>
            </a:lvl7pPr>
            <a:lvl8pPr marL="3199952" indent="0" algn="ctr">
              <a:buNone/>
              <a:defRPr>
                <a:solidFill>
                  <a:schemeClr val="tx1">
                    <a:tint val="75000"/>
                  </a:schemeClr>
                </a:solidFill>
              </a:defRPr>
            </a:lvl8pPr>
            <a:lvl9pPr marL="3657096"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2108C93-0CF9-4389-A19C-92D72A46B7F0}" type="datetimeFigureOut">
              <a:rPr lang="es-ES" smtClean="0"/>
              <a:pPr/>
              <a:t>21/10/2020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2108C93-0CF9-4389-A19C-92D72A46B7F0}" type="datetimeFigureOut">
              <a:rPr lang="es-ES" smtClean="0"/>
              <a:pPr/>
              <a:t>21/10/2020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52"/>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52"/>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2108C93-0CF9-4389-A19C-92D72A46B7F0}" type="datetimeFigureOut">
              <a:rPr lang="es-ES" smtClean="0"/>
              <a:pPr/>
              <a:t>21/10/2020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37" indent="0" algn="ctr">
              <a:buNone/>
              <a:defRPr>
                <a:solidFill>
                  <a:schemeClr val="tx1">
                    <a:tint val="75000"/>
                  </a:schemeClr>
                </a:solidFill>
              </a:defRPr>
            </a:lvl2pPr>
            <a:lvl3pPr marL="914274" indent="0" algn="ctr">
              <a:buNone/>
              <a:defRPr>
                <a:solidFill>
                  <a:schemeClr val="tx1">
                    <a:tint val="75000"/>
                  </a:schemeClr>
                </a:solidFill>
              </a:defRPr>
            </a:lvl3pPr>
            <a:lvl4pPr marL="1371411" indent="0" algn="ctr">
              <a:buNone/>
              <a:defRPr>
                <a:solidFill>
                  <a:schemeClr val="tx1">
                    <a:tint val="75000"/>
                  </a:schemeClr>
                </a:solidFill>
              </a:defRPr>
            </a:lvl4pPr>
            <a:lvl5pPr marL="1828548" indent="0" algn="ctr">
              <a:buNone/>
              <a:defRPr>
                <a:solidFill>
                  <a:schemeClr val="tx1">
                    <a:tint val="75000"/>
                  </a:schemeClr>
                </a:solidFill>
              </a:defRPr>
            </a:lvl5pPr>
            <a:lvl6pPr marL="2285678" indent="0" algn="ctr">
              <a:buNone/>
              <a:defRPr>
                <a:solidFill>
                  <a:schemeClr val="tx1">
                    <a:tint val="75000"/>
                  </a:schemeClr>
                </a:solidFill>
              </a:defRPr>
            </a:lvl6pPr>
            <a:lvl7pPr marL="2742822" indent="0" algn="ctr">
              <a:buNone/>
              <a:defRPr>
                <a:solidFill>
                  <a:schemeClr val="tx1">
                    <a:tint val="75000"/>
                  </a:schemeClr>
                </a:solidFill>
              </a:defRPr>
            </a:lvl7pPr>
            <a:lvl8pPr marL="3199952" indent="0" algn="ctr">
              <a:buNone/>
              <a:defRPr>
                <a:solidFill>
                  <a:schemeClr val="tx1">
                    <a:tint val="75000"/>
                  </a:schemeClr>
                </a:solidFill>
              </a:defRPr>
            </a:lvl8pPr>
            <a:lvl9pPr marL="3657096"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250230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721511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14"/>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23"/>
            <a:ext cx="7772400" cy="1500187"/>
          </a:xfrm>
        </p:spPr>
        <p:txBody>
          <a:bodyPr anchor="b"/>
          <a:lstStyle>
            <a:lvl1pPr marL="0" indent="0">
              <a:buNone/>
              <a:defRPr sz="2000">
                <a:solidFill>
                  <a:schemeClr val="tx1">
                    <a:tint val="75000"/>
                  </a:schemeClr>
                </a:solidFill>
              </a:defRPr>
            </a:lvl1pPr>
            <a:lvl2pPr marL="457137" indent="0">
              <a:buNone/>
              <a:defRPr sz="1800">
                <a:solidFill>
                  <a:schemeClr val="tx1">
                    <a:tint val="75000"/>
                  </a:schemeClr>
                </a:solidFill>
              </a:defRPr>
            </a:lvl2pPr>
            <a:lvl3pPr marL="914274" indent="0">
              <a:buNone/>
              <a:defRPr sz="1600">
                <a:solidFill>
                  <a:schemeClr val="tx1">
                    <a:tint val="75000"/>
                  </a:schemeClr>
                </a:solidFill>
              </a:defRPr>
            </a:lvl3pPr>
            <a:lvl4pPr marL="1371411" indent="0">
              <a:buNone/>
              <a:defRPr sz="1400">
                <a:solidFill>
                  <a:schemeClr val="tx1">
                    <a:tint val="75000"/>
                  </a:schemeClr>
                </a:solidFill>
              </a:defRPr>
            </a:lvl4pPr>
            <a:lvl5pPr marL="1828548" indent="0">
              <a:buNone/>
              <a:defRPr sz="1400">
                <a:solidFill>
                  <a:schemeClr val="tx1">
                    <a:tint val="75000"/>
                  </a:schemeClr>
                </a:solidFill>
              </a:defRPr>
            </a:lvl5pPr>
            <a:lvl6pPr marL="2285678" indent="0">
              <a:buNone/>
              <a:defRPr sz="1400">
                <a:solidFill>
                  <a:schemeClr val="tx1">
                    <a:tint val="75000"/>
                  </a:schemeClr>
                </a:solidFill>
              </a:defRPr>
            </a:lvl6pPr>
            <a:lvl7pPr marL="2742822" indent="0">
              <a:buNone/>
              <a:defRPr sz="1400">
                <a:solidFill>
                  <a:schemeClr val="tx1">
                    <a:tint val="75000"/>
                  </a:schemeClr>
                </a:solidFill>
              </a:defRPr>
            </a:lvl7pPr>
            <a:lvl8pPr marL="3199952" indent="0">
              <a:buNone/>
              <a:defRPr sz="1400">
                <a:solidFill>
                  <a:schemeClr val="tx1">
                    <a:tint val="75000"/>
                  </a:schemeClr>
                </a:solidFill>
              </a:defRPr>
            </a:lvl8pPr>
            <a:lvl9pPr marL="3657096"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546199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117578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137" indent="0">
              <a:buNone/>
              <a:defRPr sz="2000" b="1"/>
            </a:lvl2pPr>
            <a:lvl3pPr marL="914274" indent="0">
              <a:buNone/>
              <a:defRPr sz="1800" b="1"/>
            </a:lvl3pPr>
            <a:lvl4pPr marL="1371411" indent="0">
              <a:buNone/>
              <a:defRPr sz="1600" b="1"/>
            </a:lvl4pPr>
            <a:lvl5pPr marL="1828548" indent="0">
              <a:buNone/>
              <a:defRPr sz="1600" b="1"/>
            </a:lvl5pPr>
            <a:lvl6pPr marL="2285678" indent="0">
              <a:buNone/>
              <a:defRPr sz="1600" b="1"/>
            </a:lvl6pPr>
            <a:lvl7pPr marL="2742822" indent="0">
              <a:buNone/>
              <a:defRPr sz="1600" b="1"/>
            </a:lvl7pPr>
            <a:lvl8pPr marL="3199952" indent="0">
              <a:buNone/>
              <a:defRPr sz="1600" b="1"/>
            </a:lvl8pPr>
            <a:lvl9pPr marL="3657096"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137" indent="0">
              <a:buNone/>
              <a:defRPr sz="2000" b="1"/>
            </a:lvl2pPr>
            <a:lvl3pPr marL="914274" indent="0">
              <a:buNone/>
              <a:defRPr sz="1800" b="1"/>
            </a:lvl3pPr>
            <a:lvl4pPr marL="1371411" indent="0">
              <a:buNone/>
              <a:defRPr sz="1600" b="1"/>
            </a:lvl4pPr>
            <a:lvl5pPr marL="1828548" indent="0">
              <a:buNone/>
              <a:defRPr sz="1600" b="1"/>
            </a:lvl5pPr>
            <a:lvl6pPr marL="2285678" indent="0">
              <a:buNone/>
              <a:defRPr sz="1600" b="1"/>
            </a:lvl6pPr>
            <a:lvl7pPr marL="2742822" indent="0">
              <a:buNone/>
              <a:defRPr sz="1600" b="1"/>
            </a:lvl7pPr>
            <a:lvl8pPr marL="3199952" indent="0">
              <a:buNone/>
              <a:defRPr sz="1600" b="1"/>
            </a:lvl8pPr>
            <a:lvl9pPr marL="3657096"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2048137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104369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1113779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137" indent="0">
              <a:buNone/>
              <a:defRPr sz="1200"/>
            </a:lvl2pPr>
            <a:lvl3pPr marL="914274" indent="0">
              <a:buNone/>
              <a:defRPr sz="1000"/>
            </a:lvl3pPr>
            <a:lvl4pPr marL="1371411" indent="0">
              <a:buNone/>
              <a:defRPr sz="900"/>
            </a:lvl4pPr>
            <a:lvl5pPr marL="1828548" indent="0">
              <a:buNone/>
              <a:defRPr sz="900"/>
            </a:lvl5pPr>
            <a:lvl6pPr marL="2285678" indent="0">
              <a:buNone/>
              <a:defRPr sz="900"/>
            </a:lvl6pPr>
            <a:lvl7pPr marL="2742822" indent="0">
              <a:buNone/>
              <a:defRPr sz="900"/>
            </a:lvl7pPr>
            <a:lvl8pPr marL="3199952" indent="0">
              <a:buNone/>
              <a:defRPr sz="900"/>
            </a:lvl8pPr>
            <a:lvl9pPr marL="3657096"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470668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2108C93-0CF9-4389-A19C-92D72A46B7F0}" type="datetimeFigureOut">
              <a:rPr lang="es-ES" smtClean="0"/>
              <a:pPr/>
              <a:t>21/10/2020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137" indent="0">
              <a:buNone/>
              <a:defRPr sz="2800"/>
            </a:lvl2pPr>
            <a:lvl3pPr marL="914274" indent="0">
              <a:buNone/>
              <a:defRPr sz="2400"/>
            </a:lvl3pPr>
            <a:lvl4pPr marL="1371411" indent="0">
              <a:buNone/>
              <a:defRPr sz="2000"/>
            </a:lvl4pPr>
            <a:lvl5pPr marL="1828548" indent="0">
              <a:buNone/>
              <a:defRPr sz="2000"/>
            </a:lvl5pPr>
            <a:lvl6pPr marL="2285678" indent="0">
              <a:buNone/>
              <a:defRPr sz="2000"/>
            </a:lvl6pPr>
            <a:lvl7pPr marL="2742822" indent="0">
              <a:buNone/>
              <a:defRPr sz="2000"/>
            </a:lvl7pPr>
            <a:lvl8pPr marL="3199952" indent="0">
              <a:buNone/>
              <a:defRPr sz="2000"/>
            </a:lvl8pPr>
            <a:lvl9pPr marL="3657096"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137" indent="0">
              <a:buNone/>
              <a:defRPr sz="1200"/>
            </a:lvl2pPr>
            <a:lvl3pPr marL="914274" indent="0">
              <a:buNone/>
              <a:defRPr sz="1000"/>
            </a:lvl3pPr>
            <a:lvl4pPr marL="1371411" indent="0">
              <a:buNone/>
              <a:defRPr sz="900"/>
            </a:lvl4pPr>
            <a:lvl5pPr marL="1828548" indent="0">
              <a:buNone/>
              <a:defRPr sz="900"/>
            </a:lvl5pPr>
            <a:lvl6pPr marL="2285678" indent="0">
              <a:buNone/>
              <a:defRPr sz="900"/>
            </a:lvl6pPr>
            <a:lvl7pPr marL="2742822" indent="0">
              <a:buNone/>
              <a:defRPr sz="900"/>
            </a:lvl7pPr>
            <a:lvl8pPr marL="3199952" indent="0">
              <a:buNone/>
              <a:defRPr sz="900"/>
            </a:lvl8pPr>
            <a:lvl9pPr marL="3657096"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1159373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7699900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52"/>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52"/>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971639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37" indent="0" algn="ctr">
              <a:buNone/>
              <a:defRPr>
                <a:solidFill>
                  <a:schemeClr val="tx1">
                    <a:tint val="75000"/>
                  </a:schemeClr>
                </a:solidFill>
              </a:defRPr>
            </a:lvl2pPr>
            <a:lvl3pPr marL="914274" indent="0" algn="ctr">
              <a:buNone/>
              <a:defRPr>
                <a:solidFill>
                  <a:schemeClr val="tx1">
                    <a:tint val="75000"/>
                  </a:schemeClr>
                </a:solidFill>
              </a:defRPr>
            </a:lvl3pPr>
            <a:lvl4pPr marL="1371411" indent="0" algn="ctr">
              <a:buNone/>
              <a:defRPr>
                <a:solidFill>
                  <a:schemeClr val="tx1">
                    <a:tint val="75000"/>
                  </a:schemeClr>
                </a:solidFill>
              </a:defRPr>
            </a:lvl4pPr>
            <a:lvl5pPr marL="1828548" indent="0" algn="ctr">
              <a:buNone/>
              <a:defRPr>
                <a:solidFill>
                  <a:schemeClr val="tx1">
                    <a:tint val="75000"/>
                  </a:schemeClr>
                </a:solidFill>
              </a:defRPr>
            </a:lvl5pPr>
            <a:lvl6pPr marL="2285678" indent="0" algn="ctr">
              <a:buNone/>
              <a:defRPr>
                <a:solidFill>
                  <a:schemeClr val="tx1">
                    <a:tint val="75000"/>
                  </a:schemeClr>
                </a:solidFill>
              </a:defRPr>
            </a:lvl6pPr>
            <a:lvl7pPr marL="2742822" indent="0" algn="ctr">
              <a:buNone/>
              <a:defRPr>
                <a:solidFill>
                  <a:schemeClr val="tx1">
                    <a:tint val="75000"/>
                  </a:schemeClr>
                </a:solidFill>
              </a:defRPr>
            </a:lvl7pPr>
            <a:lvl8pPr marL="3199952" indent="0" algn="ctr">
              <a:buNone/>
              <a:defRPr>
                <a:solidFill>
                  <a:schemeClr val="tx1">
                    <a:tint val="75000"/>
                  </a:schemeClr>
                </a:solidFill>
              </a:defRPr>
            </a:lvl8pPr>
            <a:lvl9pPr marL="3657096"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5072748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0985457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14"/>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23"/>
            <a:ext cx="7772400" cy="1500187"/>
          </a:xfrm>
        </p:spPr>
        <p:txBody>
          <a:bodyPr anchor="b"/>
          <a:lstStyle>
            <a:lvl1pPr marL="0" indent="0">
              <a:buNone/>
              <a:defRPr sz="2000">
                <a:solidFill>
                  <a:schemeClr val="tx1">
                    <a:tint val="75000"/>
                  </a:schemeClr>
                </a:solidFill>
              </a:defRPr>
            </a:lvl1pPr>
            <a:lvl2pPr marL="457137" indent="0">
              <a:buNone/>
              <a:defRPr sz="1800">
                <a:solidFill>
                  <a:schemeClr val="tx1">
                    <a:tint val="75000"/>
                  </a:schemeClr>
                </a:solidFill>
              </a:defRPr>
            </a:lvl2pPr>
            <a:lvl3pPr marL="914274" indent="0">
              <a:buNone/>
              <a:defRPr sz="1600">
                <a:solidFill>
                  <a:schemeClr val="tx1">
                    <a:tint val="75000"/>
                  </a:schemeClr>
                </a:solidFill>
              </a:defRPr>
            </a:lvl3pPr>
            <a:lvl4pPr marL="1371411" indent="0">
              <a:buNone/>
              <a:defRPr sz="1400">
                <a:solidFill>
                  <a:schemeClr val="tx1">
                    <a:tint val="75000"/>
                  </a:schemeClr>
                </a:solidFill>
              </a:defRPr>
            </a:lvl4pPr>
            <a:lvl5pPr marL="1828548" indent="0">
              <a:buNone/>
              <a:defRPr sz="1400">
                <a:solidFill>
                  <a:schemeClr val="tx1">
                    <a:tint val="75000"/>
                  </a:schemeClr>
                </a:solidFill>
              </a:defRPr>
            </a:lvl5pPr>
            <a:lvl6pPr marL="2285678" indent="0">
              <a:buNone/>
              <a:defRPr sz="1400">
                <a:solidFill>
                  <a:schemeClr val="tx1">
                    <a:tint val="75000"/>
                  </a:schemeClr>
                </a:solidFill>
              </a:defRPr>
            </a:lvl6pPr>
            <a:lvl7pPr marL="2742822" indent="0">
              <a:buNone/>
              <a:defRPr sz="1400">
                <a:solidFill>
                  <a:schemeClr val="tx1">
                    <a:tint val="75000"/>
                  </a:schemeClr>
                </a:solidFill>
              </a:defRPr>
            </a:lvl7pPr>
            <a:lvl8pPr marL="3199952" indent="0">
              <a:buNone/>
              <a:defRPr sz="1400">
                <a:solidFill>
                  <a:schemeClr val="tx1">
                    <a:tint val="75000"/>
                  </a:schemeClr>
                </a:solidFill>
              </a:defRPr>
            </a:lvl8pPr>
            <a:lvl9pPr marL="3657096"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8549491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7550401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137" indent="0">
              <a:buNone/>
              <a:defRPr sz="2000" b="1"/>
            </a:lvl2pPr>
            <a:lvl3pPr marL="914274" indent="0">
              <a:buNone/>
              <a:defRPr sz="1800" b="1"/>
            </a:lvl3pPr>
            <a:lvl4pPr marL="1371411" indent="0">
              <a:buNone/>
              <a:defRPr sz="1600" b="1"/>
            </a:lvl4pPr>
            <a:lvl5pPr marL="1828548" indent="0">
              <a:buNone/>
              <a:defRPr sz="1600" b="1"/>
            </a:lvl5pPr>
            <a:lvl6pPr marL="2285678" indent="0">
              <a:buNone/>
              <a:defRPr sz="1600" b="1"/>
            </a:lvl6pPr>
            <a:lvl7pPr marL="2742822" indent="0">
              <a:buNone/>
              <a:defRPr sz="1600" b="1"/>
            </a:lvl7pPr>
            <a:lvl8pPr marL="3199952" indent="0">
              <a:buNone/>
              <a:defRPr sz="1600" b="1"/>
            </a:lvl8pPr>
            <a:lvl9pPr marL="3657096"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137" indent="0">
              <a:buNone/>
              <a:defRPr sz="2000" b="1"/>
            </a:lvl2pPr>
            <a:lvl3pPr marL="914274" indent="0">
              <a:buNone/>
              <a:defRPr sz="1800" b="1"/>
            </a:lvl3pPr>
            <a:lvl4pPr marL="1371411" indent="0">
              <a:buNone/>
              <a:defRPr sz="1600" b="1"/>
            </a:lvl4pPr>
            <a:lvl5pPr marL="1828548" indent="0">
              <a:buNone/>
              <a:defRPr sz="1600" b="1"/>
            </a:lvl5pPr>
            <a:lvl6pPr marL="2285678" indent="0">
              <a:buNone/>
              <a:defRPr sz="1600" b="1"/>
            </a:lvl6pPr>
            <a:lvl7pPr marL="2742822" indent="0">
              <a:buNone/>
              <a:defRPr sz="1600" b="1"/>
            </a:lvl7pPr>
            <a:lvl8pPr marL="3199952" indent="0">
              <a:buNone/>
              <a:defRPr sz="1600" b="1"/>
            </a:lvl8pPr>
            <a:lvl9pPr marL="3657096"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7102942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0840280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744782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14"/>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23"/>
            <a:ext cx="7772400" cy="1500187"/>
          </a:xfrm>
        </p:spPr>
        <p:txBody>
          <a:bodyPr anchor="b"/>
          <a:lstStyle>
            <a:lvl1pPr marL="0" indent="0">
              <a:buNone/>
              <a:defRPr sz="2000">
                <a:solidFill>
                  <a:schemeClr val="tx1">
                    <a:tint val="75000"/>
                  </a:schemeClr>
                </a:solidFill>
              </a:defRPr>
            </a:lvl1pPr>
            <a:lvl2pPr marL="457137" indent="0">
              <a:buNone/>
              <a:defRPr sz="1800">
                <a:solidFill>
                  <a:schemeClr val="tx1">
                    <a:tint val="75000"/>
                  </a:schemeClr>
                </a:solidFill>
              </a:defRPr>
            </a:lvl2pPr>
            <a:lvl3pPr marL="914274" indent="0">
              <a:buNone/>
              <a:defRPr sz="1600">
                <a:solidFill>
                  <a:schemeClr val="tx1">
                    <a:tint val="75000"/>
                  </a:schemeClr>
                </a:solidFill>
              </a:defRPr>
            </a:lvl3pPr>
            <a:lvl4pPr marL="1371411" indent="0">
              <a:buNone/>
              <a:defRPr sz="1400">
                <a:solidFill>
                  <a:schemeClr val="tx1">
                    <a:tint val="75000"/>
                  </a:schemeClr>
                </a:solidFill>
              </a:defRPr>
            </a:lvl4pPr>
            <a:lvl5pPr marL="1828548" indent="0">
              <a:buNone/>
              <a:defRPr sz="1400">
                <a:solidFill>
                  <a:schemeClr val="tx1">
                    <a:tint val="75000"/>
                  </a:schemeClr>
                </a:solidFill>
              </a:defRPr>
            </a:lvl5pPr>
            <a:lvl6pPr marL="2285678" indent="0">
              <a:buNone/>
              <a:defRPr sz="1400">
                <a:solidFill>
                  <a:schemeClr val="tx1">
                    <a:tint val="75000"/>
                  </a:schemeClr>
                </a:solidFill>
              </a:defRPr>
            </a:lvl6pPr>
            <a:lvl7pPr marL="2742822" indent="0">
              <a:buNone/>
              <a:defRPr sz="1400">
                <a:solidFill>
                  <a:schemeClr val="tx1">
                    <a:tint val="75000"/>
                  </a:schemeClr>
                </a:solidFill>
              </a:defRPr>
            </a:lvl7pPr>
            <a:lvl8pPr marL="3199952" indent="0">
              <a:buNone/>
              <a:defRPr sz="1400">
                <a:solidFill>
                  <a:schemeClr val="tx1">
                    <a:tint val="75000"/>
                  </a:schemeClr>
                </a:solidFill>
              </a:defRPr>
            </a:lvl8pPr>
            <a:lvl9pPr marL="3657096"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2108C93-0CF9-4389-A19C-92D72A46B7F0}" type="datetimeFigureOut">
              <a:rPr lang="es-ES" smtClean="0"/>
              <a:pPr/>
              <a:t>21/10/2020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137" indent="0">
              <a:buNone/>
              <a:defRPr sz="1200"/>
            </a:lvl2pPr>
            <a:lvl3pPr marL="914274" indent="0">
              <a:buNone/>
              <a:defRPr sz="1000"/>
            </a:lvl3pPr>
            <a:lvl4pPr marL="1371411" indent="0">
              <a:buNone/>
              <a:defRPr sz="900"/>
            </a:lvl4pPr>
            <a:lvl5pPr marL="1828548" indent="0">
              <a:buNone/>
              <a:defRPr sz="900"/>
            </a:lvl5pPr>
            <a:lvl6pPr marL="2285678" indent="0">
              <a:buNone/>
              <a:defRPr sz="900"/>
            </a:lvl6pPr>
            <a:lvl7pPr marL="2742822" indent="0">
              <a:buNone/>
              <a:defRPr sz="900"/>
            </a:lvl7pPr>
            <a:lvl8pPr marL="3199952" indent="0">
              <a:buNone/>
              <a:defRPr sz="900"/>
            </a:lvl8pPr>
            <a:lvl9pPr marL="3657096"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7717994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137" indent="0">
              <a:buNone/>
              <a:defRPr sz="2800"/>
            </a:lvl2pPr>
            <a:lvl3pPr marL="914274" indent="0">
              <a:buNone/>
              <a:defRPr sz="2400"/>
            </a:lvl3pPr>
            <a:lvl4pPr marL="1371411" indent="0">
              <a:buNone/>
              <a:defRPr sz="2000"/>
            </a:lvl4pPr>
            <a:lvl5pPr marL="1828548" indent="0">
              <a:buNone/>
              <a:defRPr sz="2000"/>
            </a:lvl5pPr>
            <a:lvl6pPr marL="2285678" indent="0">
              <a:buNone/>
              <a:defRPr sz="2000"/>
            </a:lvl6pPr>
            <a:lvl7pPr marL="2742822" indent="0">
              <a:buNone/>
              <a:defRPr sz="2000"/>
            </a:lvl7pPr>
            <a:lvl8pPr marL="3199952" indent="0">
              <a:buNone/>
              <a:defRPr sz="2000"/>
            </a:lvl8pPr>
            <a:lvl9pPr marL="3657096"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137" indent="0">
              <a:buNone/>
              <a:defRPr sz="1200"/>
            </a:lvl2pPr>
            <a:lvl3pPr marL="914274" indent="0">
              <a:buNone/>
              <a:defRPr sz="1000"/>
            </a:lvl3pPr>
            <a:lvl4pPr marL="1371411" indent="0">
              <a:buNone/>
              <a:defRPr sz="900"/>
            </a:lvl4pPr>
            <a:lvl5pPr marL="1828548" indent="0">
              <a:buNone/>
              <a:defRPr sz="900"/>
            </a:lvl5pPr>
            <a:lvl6pPr marL="2285678" indent="0">
              <a:buNone/>
              <a:defRPr sz="900"/>
            </a:lvl6pPr>
            <a:lvl7pPr marL="2742822" indent="0">
              <a:buNone/>
              <a:defRPr sz="900"/>
            </a:lvl7pPr>
            <a:lvl8pPr marL="3199952" indent="0">
              <a:buNone/>
              <a:defRPr sz="900"/>
            </a:lvl8pPr>
            <a:lvl9pPr marL="3657096"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6585132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6173353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52"/>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52"/>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3849485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37" indent="0" algn="ctr">
              <a:buNone/>
              <a:defRPr>
                <a:solidFill>
                  <a:schemeClr val="tx1">
                    <a:tint val="75000"/>
                  </a:schemeClr>
                </a:solidFill>
              </a:defRPr>
            </a:lvl2pPr>
            <a:lvl3pPr marL="914274" indent="0" algn="ctr">
              <a:buNone/>
              <a:defRPr>
                <a:solidFill>
                  <a:schemeClr val="tx1">
                    <a:tint val="75000"/>
                  </a:schemeClr>
                </a:solidFill>
              </a:defRPr>
            </a:lvl3pPr>
            <a:lvl4pPr marL="1371411" indent="0" algn="ctr">
              <a:buNone/>
              <a:defRPr>
                <a:solidFill>
                  <a:schemeClr val="tx1">
                    <a:tint val="75000"/>
                  </a:schemeClr>
                </a:solidFill>
              </a:defRPr>
            </a:lvl4pPr>
            <a:lvl5pPr marL="1828548" indent="0" algn="ctr">
              <a:buNone/>
              <a:defRPr>
                <a:solidFill>
                  <a:schemeClr val="tx1">
                    <a:tint val="75000"/>
                  </a:schemeClr>
                </a:solidFill>
              </a:defRPr>
            </a:lvl5pPr>
            <a:lvl6pPr marL="2285678" indent="0" algn="ctr">
              <a:buNone/>
              <a:defRPr>
                <a:solidFill>
                  <a:schemeClr val="tx1">
                    <a:tint val="75000"/>
                  </a:schemeClr>
                </a:solidFill>
              </a:defRPr>
            </a:lvl6pPr>
            <a:lvl7pPr marL="2742822" indent="0" algn="ctr">
              <a:buNone/>
              <a:defRPr>
                <a:solidFill>
                  <a:schemeClr val="tx1">
                    <a:tint val="75000"/>
                  </a:schemeClr>
                </a:solidFill>
              </a:defRPr>
            </a:lvl7pPr>
            <a:lvl8pPr marL="3199952" indent="0" algn="ctr">
              <a:buNone/>
              <a:defRPr>
                <a:solidFill>
                  <a:schemeClr val="tx1">
                    <a:tint val="75000"/>
                  </a:schemeClr>
                </a:solidFill>
              </a:defRPr>
            </a:lvl8pPr>
            <a:lvl9pPr marL="3657096"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491938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6771139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14"/>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23"/>
            <a:ext cx="7772400" cy="1500187"/>
          </a:xfrm>
        </p:spPr>
        <p:txBody>
          <a:bodyPr anchor="b"/>
          <a:lstStyle>
            <a:lvl1pPr marL="0" indent="0">
              <a:buNone/>
              <a:defRPr sz="2000">
                <a:solidFill>
                  <a:schemeClr val="tx1">
                    <a:tint val="75000"/>
                  </a:schemeClr>
                </a:solidFill>
              </a:defRPr>
            </a:lvl1pPr>
            <a:lvl2pPr marL="457137" indent="0">
              <a:buNone/>
              <a:defRPr sz="1800">
                <a:solidFill>
                  <a:schemeClr val="tx1">
                    <a:tint val="75000"/>
                  </a:schemeClr>
                </a:solidFill>
              </a:defRPr>
            </a:lvl2pPr>
            <a:lvl3pPr marL="914274" indent="0">
              <a:buNone/>
              <a:defRPr sz="1600">
                <a:solidFill>
                  <a:schemeClr val="tx1">
                    <a:tint val="75000"/>
                  </a:schemeClr>
                </a:solidFill>
              </a:defRPr>
            </a:lvl3pPr>
            <a:lvl4pPr marL="1371411" indent="0">
              <a:buNone/>
              <a:defRPr sz="1400">
                <a:solidFill>
                  <a:schemeClr val="tx1">
                    <a:tint val="75000"/>
                  </a:schemeClr>
                </a:solidFill>
              </a:defRPr>
            </a:lvl4pPr>
            <a:lvl5pPr marL="1828548" indent="0">
              <a:buNone/>
              <a:defRPr sz="1400">
                <a:solidFill>
                  <a:schemeClr val="tx1">
                    <a:tint val="75000"/>
                  </a:schemeClr>
                </a:solidFill>
              </a:defRPr>
            </a:lvl5pPr>
            <a:lvl6pPr marL="2285678" indent="0">
              <a:buNone/>
              <a:defRPr sz="1400">
                <a:solidFill>
                  <a:schemeClr val="tx1">
                    <a:tint val="75000"/>
                  </a:schemeClr>
                </a:solidFill>
              </a:defRPr>
            </a:lvl6pPr>
            <a:lvl7pPr marL="2742822" indent="0">
              <a:buNone/>
              <a:defRPr sz="1400">
                <a:solidFill>
                  <a:schemeClr val="tx1">
                    <a:tint val="75000"/>
                  </a:schemeClr>
                </a:solidFill>
              </a:defRPr>
            </a:lvl7pPr>
            <a:lvl8pPr marL="3199952" indent="0">
              <a:buNone/>
              <a:defRPr sz="1400">
                <a:solidFill>
                  <a:schemeClr val="tx1">
                    <a:tint val="75000"/>
                  </a:schemeClr>
                </a:solidFill>
              </a:defRPr>
            </a:lvl8pPr>
            <a:lvl9pPr marL="3657096"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9294318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106464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137" indent="0">
              <a:buNone/>
              <a:defRPr sz="2000" b="1"/>
            </a:lvl2pPr>
            <a:lvl3pPr marL="914274" indent="0">
              <a:buNone/>
              <a:defRPr sz="1800" b="1"/>
            </a:lvl3pPr>
            <a:lvl4pPr marL="1371411" indent="0">
              <a:buNone/>
              <a:defRPr sz="1600" b="1"/>
            </a:lvl4pPr>
            <a:lvl5pPr marL="1828548" indent="0">
              <a:buNone/>
              <a:defRPr sz="1600" b="1"/>
            </a:lvl5pPr>
            <a:lvl6pPr marL="2285678" indent="0">
              <a:buNone/>
              <a:defRPr sz="1600" b="1"/>
            </a:lvl6pPr>
            <a:lvl7pPr marL="2742822" indent="0">
              <a:buNone/>
              <a:defRPr sz="1600" b="1"/>
            </a:lvl7pPr>
            <a:lvl8pPr marL="3199952" indent="0">
              <a:buNone/>
              <a:defRPr sz="1600" b="1"/>
            </a:lvl8pPr>
            <a:lvl9pPr marL="3657096"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137" indent="0">
              <a:buNone/>
              <a:defRPr sz="2000" b="1"/>
            </a:lvl2pPr>
            <a:lvl3pPr marL="914274" indent="0">
              <a:buNone/>
              <a:defRPr sz="1800" b="1"/>
            </a:lvl3pPr>
            <a:lvl4pPr marL="1371411" indent="0">
              <a:buNone/>
              <a:defRPr sz="1600" b="1"/>
            </a:lvl4pPr>
            <a:lvl5pPr marL="1828548" indent="0">
              <a:buNone/>
              <a:defRPr sz="1600" b="1"/>
            </a:lvl5pPr>
            <a:lvl6pPr marL="2285678" indent="0">
              <a:buNone/>
              <a:defRPr sz="1600" b="1"/>
            </a:lvl6pPr>
            <a:lvl7pPr marL="2742822" indent="0">
              <a:buNone/>
              <a:defRPr sz="1600" b="1"/>
            </a:lvl7pPr>
            <a:lvl8pPr marL="3199952" indent="0">
              <a:buNone/>
              <a:defRPr sz="1600" b="1"/>
            </a:lvl8pPr>
            <a:lvl9pPr marL="3657096"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2382863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905793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2108C93-0CF9-4389-A19C-92D72A46B7F0}" type="datetimeFigureOut">
              <a:rPr lang="es-ES" smtClean="0"/>
              <a:pPr/>
              <a:t>21/10/2020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0939424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137" indent="0">
              <a:buNone/>
              <a:defRPr sz="1200"/>
            </a:lvl2pPr>
            <a:lvl3pPr marL="914274" indent="0">
              <a:buNone/>
              <a:defRPr sz="1000"/>
            </a:lvl3pPr>
            <a:lvl4pPr marL="1371411" indent="0">
              <a:buNone/>
              <a:defRPr sz="900"/>
            </a:lvl4pPr>
            <a:lvl5pPr marL="1828548" indent="0">
              <a:buNone/>
              <a:defRPr sz="900"/>
            </a:lvl5pPr>
            <a:lvl6pPr marL="2285678" indent="0">
              <a:buNone/>
              <a:defRPr sz="900"/>
            </a:lvl6pPr>
            <a:lvl7pPr marL="2742822" indent="0">
              <a:buNone/>
              <a:defRPr sz="900"/>
            </a:lvl7pPr>
            <a:lvl8pPr marL="3199952" indent="0">
              <a:buNone/>
              <a:defRPr sz="900"/>
            </a:lvl8pPr>
            <a:lvl9pPr marL="3657096"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84320108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137" indent="0">
              <a:buNone/>
              <a:defRPr sz="2800"/>
            </a:lvl2pPr>
            <a:lvl3pPr marL="914274" indent="0">
              <a:buNone/>
              <a:defRPr sz="2400"/>
            </a:lvl3pPr>
            <a:lvl4pPr marL="1371411" indent="0">
              <a:buNone/>
              <a:defRPr sz="2000"/>
            </a:lvl4pPr>
            <a:lvl5pPr marL="1828548" indent="0">
              <a:buNone/>
              <a:defRPr sz="2000"/>
            </a:lvl5pPr>
            <a:lvl6pPr marL="2285678" indent="0">
              <a:buNone/>
              <a:defRPr sz="2000"/>
            </a:lvl6pPr>
            <a:lvl7pPr marL="2742822" indent="0">
              <a:buNone/>
              <a:defRPr sz="2000"/>
            </a:lvl7pPr>
            <a:lvl8pPr marL="3199952" indent="0">
              <a:buNone/>
              <a:defRPr sz="2000"/>
            </a:lvl8pPr>
            <a:lvl9pPr marL="3657096"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137" indent="0">
              <a:buNone/>
              <a:defRPr sz="1200"/>
            </a:lvl2pPr>
            <a:lvl3pPr marL="914274" indent="0">
              <a:buNone/>
              <a:defRPr sz="1000"/>
            </a:lvl3pPr>
            <a:lvl4pPr marL="1371411" indent="0">
              <a:buNone/>
              <a:defRPr sz="900"/>
            </a:lvl4pPr>
            <a:lvl5pPr marL="1828548" indent="0">
              <a:buNone/>
              <a:defRPr sz="900"/>
            </a:lvl5pPr>
            <a:lvl6pPr marL="2285678" indent="0">
              <a:buNone/>
              <a:defRPr sz="900"/>
            </a:lvl6pPr>
            <a:lvl7pPr marL="2742822" indent="0">
              <a:buNone/>
              <a:defRPr sz="900"/>
            </a:lvl7pPr>
            <a:lvl8pPr marL="3199952" indent="0">
              <a:buNone/>
              <a:defRPr sz="900"/>
            </a:lvl8pPr>
            <a:lvl9pPr marL="3657096"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2724154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80227318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52"/>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52"/>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4363925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173" indent="0" algn="ctr">
              <a:buNone/>
              <a:defRPr/>
            </a:lvl2pPr>
            <a:lvl3pPr marL="914346" indent="0" algn="ctr">
              <a:buNone/>
              <a:defRPr/>
            </a:lvl3pPr>
            <a:lvl4pPr marL="1371519" indent="0" algn="ctr">
              <a:buNone/>
              <a:defRPr/>
            </a:lvl4pPr>
            <a:lvl5pPr marL="1828692" indent="0" algn="ctr">
              <a:buNone/>
              <a:defRPr/>
            </a:lvl5pPr>
            <a:lvl6pPr marL="2285862" indent="0" algn="ctr">
              <a:buNone/>
              <a:defRPr/>
            </a:lvl6pPr>
            <a:lvl7pPr marL="2743038" indent="0" algn="ctr">
              <a:buNone/>
              <a:defRPr/>
            </a:lvl7pPr>
            <a:lvl8pPr marL="3200208" indent="0" algn="ctr">
              <a:buNone/>
              <a:defRPr/>
            </a:lvl8pPr>
            <a:lvl9pPr marL="3657384"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2988635-22B5-43BB-AD02-2F5F6D6427A1}"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12750117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E19513-B756-48D4-AD8F-67EB58B92858}"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363196428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6"/>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9"/>
            <a:ext cx="7772400" cy="1500187"/>
          </a:xfrm>
        </p:spPr>
        <p:txBody>
          <a:bodyPr anchor="b"/>
          <a:lstStyle>
            <a:lvl1pPr marL="0" indent="0">
              <a:buNone/>
              <a:defRPr sz="2000"/>
            </a:lvl1pPr>
            <a:lvl2pPr marL="457173" indent="0">
              <a:buNone/>
              <a:defRPr sz="1800"/>
            </a:lvl2pPr>
            <a:lvl3pPr marL="914346" indent="0">
              <a:buNone/>
              <a:defRPr sz="1600"/>
            </a:lvl3pPr>
            <a:lvl4pPr marL="1371519" indent="0">
              <a:buNone/>
              <a:defRPr sz="1400"/>
            </a:lvl4pPr>
            <a:lvl5pPr marL="1828692" indent="0">
              <a:buNone/>
              <a:defRPr sz="1400"/>
            </a:lvl5pPr>
            <a:lvl6pPr marL="2285862" indent="0">
              <a:buNone/>
              <a:defRPr sz="1400"/>
            </a:lvl6pPr>
            <a:lvl7pPr marL="2743038" indent="0">
              <a:buNone/>
              <a:defRPr sz="1400"/>
            </a:lvl7pPr>
            <a:lvl8pPr marL="3200208" indent="0">
              <a:buNone/>
              <a:defRPr sz="1400"/>
            </a:lvl8pPr>
            <a:lvl9pPr marL="3657384"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08D79D4-D285-4EEB-9457-0A1B2F2C977C}"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43346071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538A8E-07E1-4F97-BF2D-4A4B6DBD22C4}"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28579947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173" indent="0">
              <a:buNone/>
              <a:defRPr sz="2000" b="1"/>
            </a:lvl2pPr>
            <a:lvl3pPr marL="914346" indent="0">
              <a:buNone/>
              <a:defRPr sz="1800" b="1"/>
            </a:lvl3pPr>
            <a:lvl4pPr marL="1371519" indent="0">
              <a:buNone/>
              <a:defRPr sz="1600" b="1"/>
            </a:lvl4pPr>
            <a:lvl5pPr marL="1828692" indent="0">
              <a:buNone/>
              <a:defRPr sz="1600" b="1"/>
            </a:lvl5pPr>
            <a:lvl6pPr marL="2285862" indent="0">
              <a:buNone/>
              <a:defRPr sz="1600" b="1"/>
            </a:lvl6pPr>
            <a:lvl7pPr marL="2743038" indent="0">
              <a:buNone/>
              <a:defRPr sz="1600" b="1"/>
            </a:lvl7pPr>
            <a:lvl8pPr marL="3200208" indent="0">
              <a:buNone/>
              <a:defRPr sz="1600" b="1"/>
            </a:lvl8pPr>
            <a:lvl9pPr marL="3657384"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173" indent="0">
              <a:buNone/>
              <a:defRPr sz="2000" b="1"/>
            </a:lvl2pPr>
            <a:lvl3pPr marL="914346" indent="0">
              <a:buNone/>
              <a:defRPr sz="1800" b="1"/>
            </a:lvl3pPr>
            <a:lvl4pPr marL="1371519" indent="0">
              <a:buNone/>
              <a:defRPr sz="1600" b="1"/>
            </a:lvl4pPr>
            <a:lvl5pPr marL="1828692" indent="0">
              <a:buNone/>
              <a:defRPr sz="1600" b="1"/>
            </a:lvl5pPr>
            <a:lvl6pPr marL="2285862" indent="0">
              <a:buNone/>
              <a:defRPr sz="1600" b="1"/>
            </a:lvl6pPr>
            <a:lvl7pPr marL="2743038" indent="0">
              <a:buNone/>
              <a:defRPr sz="1600" b="1"/>
            </a:lvl7pPr>
            <a:lvl8pPr marL="3200208" indent="0">
              <a:buNone/>
              <a:defRPr sz="1600" b="1"/>
            </a:lvl8pPr>
            <a:lvl9pPr marL="3657384"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A9D95E4-7F78-4461-8E7A-9841C613C32A}"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977569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137" indent="0">
              <a:buNone/>
              <a:defRPr sz="2000" b="1"/>
            </a:lvl2pPr>
            <a:lvl3pPr marL="914274" indent="0">
              <a:buNone/>
              <a:defRPr sz="1800" b="1"/>
            </a:lvl3pPr>
            <a:lvl4pPr marL="1371411" indent="0">
              <a:buNone/>
              <a:defRPr sz="1600" b="1"/>
            </a:lvl4pPr>
            <a:lvl5pPr marL="1828548" indent="0">
              <a:buNone/>
              <a:defRPr sz="1600" b="1"/>
            </a:lvl5pPr>
            <a:lvl6pPr marL="2285678" indent="0">
              <a:buNone/>
              <a:defRPr sz="1600" b="1"/>
            </a:lvl6pPr>
            <a:lvl7pPr marL="2742822" indent="0">
              <a:buNone/>
              <a:defRPr sz="1600" b="1"/>
            </a:lvl7pPr>
            <a:lvl8pPr marL="3199952" indent="0">
              <a:buNone/>
              <a:defRPr sz="1600" b="1"/>
            </a:lvl8pPr>
            <a:lvl9pPr marL="3657096"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137" indent="0">
              <a:buNone/>
              <a:defRPr sz="2000" b="1"/>
            </a:lvl2pPr>
            <a:lvl3pPr marL="914274" indent="0">
              <a:buNone/>
              <a:defRPr sz="1800" b="1"/>
            </a:lvl3pPr>
            <a:lvl4pPr marL="1371411" indent="0">
              <a:buNone/>
              <a:defRPr sz="1600" b="1"/>
            </a:lvl4pPr>
            <a:lvl5pPr marL="1828548" indent="0">
              <a:buNone/>
              <a:defRPr sz="1600" b="1"/>
            </a:lvl5pPr>
            <a:lvl6pPr marL="2285678" indent="0">
              <a:buNone/>
              <a:defRPr sz="1600" b="1"/>
            </a:lvl6pPr>
            <a:lvl7pPr marL="2742822" indent="0">
              <a:buNone/>
              <a:defRPr sz="1600" b="1"/>
            </a:lvl7pPr>
            <a:lvl8pPr marL="3199952" indent="0">
              <a:buNone/>
              <a:defRPr sz="1600" b="1"/>
            </a:lvl8pPr>
            <a:lvl9pPr marL="3657096"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2108C93-0CF9-4389-A19C-92D72A46B7F0}" type="datetimeFigureOut">
              <a:rPr lang="es-ES" smtClean="0"/>
              <a:pPr/>
              <a:t>21/10/2020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D9F7B1F-9324-4861-974B-C1DE06B92A7B}"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338112434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2BF79A4-50CB-436C-9809-20FF153394E8}"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165638193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173" indent="0">
              <a:buNone/>
              <a:defRPr sz="1200"/>
            </a:lvl2pPr>
            <a:lvl3pPr marL="914346" indent="0">
              <a:buNone/>
              <a:defRPr sz="1000"/>
            </a:lvl3pPr>
            <a:lvl4pPr marL="1371519" indent="0">
              <a:buNone/>
              <a:defRPr sz="900"/>
            </a:lvl4pPr>
            <a:lvl5pPr marL="1828692" indent="0">
              <a:buNone/>
              <a:defRPr sz="900"/>
            </a:lvl5pPr>
            <a:lvl6pPr marL="2285862" indent="0">
              <a:buNone/>
              <a:defRPr sz="900"/>
            </a:lvl6pPr>
            <a:lvl7pPr marL="2743038" indent="0">
              <a:buNone/>
              <a:defRPr sz="900"/>
            </a:lvl7pPr>
            <a:lvl8pPr marL="3200208" indent="0">
              <a:buNone/>
              <a:defRPr sz="900"/>
            </a:lvl8pPr>
            <a:lvl9pPr marL="3657384"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FA0B3D7-34C5-4422-8184-6953F4174895}"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193388492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173" indent="0">
              <a:buNone/>
              <a:defRPr sz="2800"/>
            </a:lvl2pPr>
            <a:lvl3pPr marL="914346" indent="0">
              <a:buNone/>
              <a:defRPr sz="2400"/>
            </a:lvl3pPr>
            <a:lvl4pPr marL="1371519" indent="0">
              <a:buNone/>
              <a:defRPr sz="2000"/>
            </a:lvl4pPr>
            <a:lvl5pPr marL="1828692" indent="0">
              <a:buNone/>
              <a:defRPr sz="2000"/>
            </a:lvl5pPr>
            <a:lvl6pPr marL="2285862" indent="0">
              <a:buNone/>
              <a:defRPr sz="2000"/>
            </a:lvl6pPr>
            <a:lvl7pPr marL="2743038" indent="0">
              <a:buNone/>
              <a:defRPr sz="2000"/>
            </a:lvl7pPr>
            <a:lvl8pPr marL="3200208" indent="0">
              <a:buNone/>
              <a:defRPr sz="2000"/>
            </a:lvl8pPr>
            <a:lvl9pPr marL="3657384"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173" indent="0">
              <a:buNone/>
              <a:defRPr sz="1200"/>
            </a:lvl2pPr>
            <a:lvl3pPr marL="914346" indent="0">
              <a:buNone/>
              <a:defRPr sz="1000"/>
            </a:lvl3pPr>
            <a:lvl4pPr marL="1371519" indent="0">
              <a:buNone/>
              <a:defRPr sz="900"/>
            </a:lvl4pPr>
            <a:lvl5pPr marL="1828692" indent="0">
              <a:buNone/>
              <a:defRPr sz="900"/>
            </a:lvl5pPr>
            <a:lvl6pPr marL="2285862" indent="0">
              <a:buNone/>
              <a:defRPr sz="900"/>
            </a:lvl6pPr>
            <a:lvl7pPr marL="2743038" indent="0">
              <a:buNone/>
              <a:defRPr sz="900"/>
            </a:lvl7pPr>
            <a:lvl8pPr marL="3200208" indent="0">
              <a:buNone/>
              <a:defRPr sz="900"/>
            </a:lvl8pPr>
            <a:lvl9pPr marL="3657384"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7C928E4-869F-4498-AF32-ED00463C036F}"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14443198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4C235AF-F105-4A44-86CA-172A4FFCAE36}"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6473795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4"/>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44"/>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00EF31-F827-478B-8403-941F0408FF6E}"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35360017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43"/>
            <a:ext cx="6858000" cy="1655763"/>
          </a:xfrm>
        </p:spPr>
        <p:txBody>
          <a:bodyPr/>
          <a:lstStyle>
            <a:lvl1pPr marL="0" indent="0" algn="ctr">
              <a:buNone/>
              <a:defRPr sz="2400"/>
            </a:lvl1pPr>
            <a:lvl2pPr marL="457160" indent="0" algn="ctr">
              <a:buNone/>
              <a:defRPr sz="2000"/>
            </a:lvl2pPr>
            <a:lvl3pPr marL="914324" indent="0" algn="ctr">
              <a:buNone/>
              <a:defRPr sz="1800"/>
            </a:lvl3pPr>
            <a:lvl4pPr marL="1371483" indent="0" algn="ctr">
              <a:buNone/>
              <a:defRPr sz="1600"/>
            </a:lvl4pPr>
            <a:lvl5pPr marL="1828646" indent="0" algn="ctr">
              <a:buNone/>
              <a:defRPr sz="1600"/>
            </a:lvl5pPr>
            <a:lvl6pPr marL="2285805" indent="0" algn="ctr">
              <a:buNone/>
              <a:defRPr sz="1600"/>
            </a:lvl6pPr>
            <a:lvl7pPr marL="2742969" indent="0" algn="ctr">
              <a:buNone/>
              <a:defRPr sz="1600"/>
            </a:lvl7pPr>
            <a:lvl8pPr marL="3200128" indent="0" algn="ctr">
              <a:buNone/>
              <a:defRPr sz="1600"/>
            </a:lvl8pPr>
            <a:lvl9pPr marL="365729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lvl1pPr>
          </a:lstStyle>
          <a:p>
            <a:pPr>
              <a:defRPr/>
            </a:pPr>
            <a:fld id="{76FF0386-B2E1-45E8-A597-C3909BF2C583}" type="datetimeFigureOut">
              <a:rPr lang="es-ES">
                <a:solidFill>
                  <a:prstClr val="black">
                    <a:tint val="75000"/>
                  </a:prstClr>
                </a:solidFill>
              </a:rPr>
              <a:pPr>
                <a:defRPr/>
              </a:pPr>
              <a:t>21/10/2020</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E013A2C-CD60-4A34-A9B4-2982533DA38F}" type="slidenum">
              <a:rPr lang="es-ES"/>
              <a:pPr>
                <a:defRPr/>
              </a:pPr>
              <a:t>‹Nº›</a:t>
            </a:fld>
            <a:endParaRPr lang="es-ES"/>
          </a:p>
        </p:txBody>
      </p:sp>
    </p:spTree>
    <p:extLst>
      <p:ext uri="{BB962C8B-B14F-4D97-AF65-F5344CB8AC3E}">
        <p14:creationId xmlns:p14="http://schemas.microsoft.com/office/powerpoint/2010/main" val="148709288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D60E10DF-AAB6-4A3C-9313-E8AD52F6982B}" type="datetimeFigureOut">
              <a:rPr lang="es-ES">
                <a:solidFill>
                  <a:prstClr val="black">
                    <a:tint val="75000"/>
                  </a:prstClr>
                </a:solidFill>
              </a:rPr>
              <a:pPr>
                <a:defRPr/>
              </a:pPr>
              <a:t>21/10/2020</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4B608B7-EB45-402F-A032-524A2E332B20}" type="slidenum">
              <a:rPr lang="es-ES"/>
              <a:pPr>
                <a:defRPr/>
              </a:pPr>
              <a:t>‹Nº›</a:t>
            </a:fld>
            <a:endParaRPr lang="es-ES"/>
          </a:p>
        </p:txBody>
      </p:sp>
    </p:spTree>
    <p:extLst>
      <p:ext uri="{BB962C8B-B14F-4D97-AF65-F5344CB8AC3E}">
        <p14:creationId xmlns:p14="http://schemas.microsoft.com/office/powerpoint/2010/main" val="19013495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0"/>
            <a:ext cx="7886700" cy="2852738"/>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9" y="4589465"/>
            <a:ext cx="7886700" cy="1500188"/>
          </a:xfrm>
        </p:spPr>
        <p:txBody>
          <a:bodyPr/>
          <a:lstStyle>
            <a:lvl1pPr marL="0" indent="0">
              <a:buNone/>
              <a:defRPr sz="2400">
                <a:solidFill>
                  <a:schemeClr val="tx1"/>
                </a:solidFill>
              </a:defRPr>
            </a:lvl1pPr>
            <a:lvl2pPr marL="457160" indent="0">
              <a:buNone/>
              <a:defRPr sz="2000">
                <a:solidFill>
                  <a:schemeClr val="tx1">
                    <a:tint val="75000"/>
                  </a:schemeClr>
                </a:solidFill>
              </a:defRPr>
            </a:lvl2pPr>
            <a:lvl3pPr marL="914324" indent="0">
              <a:buNone/>
              <a:defRPr sz="1800">
                <a:solidFill>
                  <a:schemeClr val="tx1">
                    <a:tint val="75000"/>
                  </a:schemeClr>
                </a:solidFill>
              </a:defRPr>
            </a:lvl3pPr>
            <a:lvl4pPr marL="1371483" indent="0">
              <a:buNone/>
              <a:defRPr sz="1600">
                <a:solidFill>
                  <a:schemeClr val="tx1">
                    <a:tint val="75000"/>
                  </a:schemeClr>
                </a:solidFill>
              </a:defRPr>
            </a:lvl4pPr>
            <a:lvl5pPr marL="1828646" indent="0">
              <a:buNone/>
              <a:defRPr sz="1600">
                <a:solidFill>
                  <a:schemeClr val="tx1">
                    <a:tint val="75000"/>
                  </a:schemeClr>
                </a:solidFill>
              </a:defRPr>
            </a:lvl5pPr>
            <a:lvl6pPr marL="2285805" indent="0">
              <a:buNone/>
              <a:defRPr sz="1600">
                <a:solidFill>
                  <a:schemeClr val="tx1">
                    <a:tint val="75000"/>
                  </a:schemeClr>
                </a:solidFill>
              </a:defRPr>
            </a:lvl6pPr>
            <a:lvl7pPr marL="2742969" indent="0">
              <a:buNone/>
              <a:defRPr sz="1600">
                <a:solidFill>
                  <a:schemeClr val="tx1">
                    <a:tint val="75000"/>
                  </a:schemeClr>
                </a:solidFill>
              </a:defRPr>
            </a:lvl7pPr>
            <a:lvl8pPr marL="3200128" indent="0">
              <a:buNone/>
              <a:defRPr sz="1600">
                <a:solidFill>
                  <a:schemeClr val="tx1">
                    <a:tint val="75000"/>
                  </a:schemeClr>
                </a:solidFill>
              </a:defRPr>
            </a:lvl8pPr>
            <a:lvl9pPr marL="365729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BAD806CD-8BA3-4F59-802E-B3AAE59F0556}" type="datetimeFigureOut">
              <a:rPr lang="es-ES">
                <a:solidFill>
                  <a:prstClr val="black">
                    <a:tint val="75000"/>
                  </a:prstClr>
                </a:solidFill>
              </a:rPr>
              <a:pPr>
                <a:defRPr/>
              </a:pPr>
              <a:t>21/10/2020</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04A24BD-447D-4B6B-9D53-AE36937779F5}" type="slidenum">
              <a:rPr lang="es-ES"/>
              <a:pPr>
                <a:defRPr/>
              </a:pPr>
              <a:t>‹Nº›</a:t>
            </a:fld>
            <a:endParaRPr lang="es-ES"/>
          </a:p>
        </p:txBody>
      </p:sp>
    </p:spTree>
    <p:extLst>
      <p:ext uri="{BB962C8B-B14F-4D97-AF65-F5344CB8AC3E}">
        <p14:creationId xmlns:p14="http://schemas.microsoft.com/office/powerpoint/2010/main" val="122135171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5640CF72-5D2B-4B6B-B2B3-331EEDAF9C27}" type="datetimeFigureOut">
              <a:rPr lang="es-ES">
                <a:solidFill>
                  <a:prstClr val="black">
                    <a:tint val="75000"/>
                  </a:prstClr>
                </a:solidFill>
              </a:rPr>
              <a:pPr>
                <a:defRPr/>
              </a:pPr>
              <a:t>21/10/2020</a:t>
            </a:fld>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70192BE-CA27-4CA2-AE9D-15421D14F400}" type="slidenum">
              <a:rPr lang="es-ES"/>
              <a:pPr>
                <a:defRPr/>
              </a:pPr>
              <a:t>‹Nº›</a:t>
            </a:fld>
            <a:endParaRPr lang="es-ES"/>
          </a:p>
        </p:txBody>
      </p:sp>
    </p:spTree>
    <p:extLst>
      <p:ext uri="{BB962C8B-B14F-4D97-AF65-F5344CB8AC3E}">
        <p14:creationId xmlns:p14="http://schemas.microsoft.com/office/powerpoint/2010/main" val="4246450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2108C93-0CF9-4389-A19C-92D72A46B7F0}" type="datetimeFigureOut">
              <a:rPr lang="es-ES" smtClean="0"/>
              <a:pPr/>
              <a:t>21/10/2020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5"/>
            <a:ext cx="3868340" cy="823913"/>
          </a:xfrm>
        </p:spPr>
        <p:txBody>
          <a:bodyPr anchor="b"/>
          <a:lstStyle>
            <a:lvl1pPr marL="0" indent="0">
              <a:buNone/>
              <a:defRPr sz="2400" b="1"/>
            </a:lvl1pPr>
            <a:lvl2pPr marL="457160" indent="0">
              <a:buNone/>
              <a:defRPr sz="2000" b="1"/>
            </a:lvl2pPr>
            <a:lvl3pPr marL="914324" indent="0">
              <a:buNone/>
              <a:defRPr sz="1800" b="1"/>
            </a:lvl3pPr>
            <a:lvl4pPr marL="1371483" indent="0">
              <a:buNone/>
              <a:defRPr sz="1600" b="1"/>
            </a:lvl4pPr>
            <a:lvl5pPr marL="1828646" indent="0">
              <a:buNone/>
              <a:defRPr sz="1600" b="1"/>
            </a:lvl5pPr>
            <a:lvl6pPr marL="2285805" indent="0">
              <a:buNone/>
              <a:defRPr sz="1600" b="1"/>
            </a:lvl6pPr>
            <a:lvl7pPr marL="2742969" indent="0">
              <a:buNone/>
              <a:defRPr sz="1600" b="1"/>
            </a:lvl7pPr>
            <a:lvl8pPr marL="3200128" indent="0">
              <a:buNone/>
              <a:defRPr sz="1600" b="1"/>
            </a:lvl8pPr>
            <a:lvl9pPr marL="365729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7" y="1681165"/>
            <a:ext cx="3887391" cy="823913"/>
          </a:xfrm>
        </p:spPr>
        <p:txBody>
          <a:bodyPr anchor="b"/>
          <a:lstStyle>
            <a:lvl1pPr marL="0" indent="0">
              <a:buNone/>
              <a:defRPr sz="2400" b="1"/>
            </a:lvl1pPr>
            <a:lvl2pPr marL="457160" indent="0">
              <a:buNone/>
              <a:defRPr sz="2000" b="1"/>
            </a:lvl2pPr>
            <a:lvl3pPr marL="914324" indent="0">
              <a:buNone/>
              <a:defRPr sz="1800" b="1"/>
            </a:lvl3pPr>
            <a:lvl4pPr marL="1371483" indent="0">
              <a:buNone/>
              <a:defRPr sz="1600" b="1"/>
            </a:lvl4pPr>
            <a:lvl5pPr marL="1828646" indent="0">
              <a:buNone/>
              <a:defRPr sz="1600" b="1"/>
            </a:lvl5pPr>
            <a:lvl6pPr marL="2285805" indent="0">
              <a:buNone/>
              <a:defRPr sz="1600" b="1"/>
            </a:lvl6pPr>
            <a:lvl7pPr marL="2742969" indent="0">
              <a:buNone/>
              <a:defRPr sz="1600" b="1"/>
            </a:lvl7pPr>
            <a:lvl8pPr marL="3200128" indent="0">
              <a:buNone/>
              <a:defRPr sz="1600" b="1"/>
            </a:lvl8pPr>
            <a:lvl9pPr marL="365729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7"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lvl1pPr>
              <a:defRPr/>
            </a:lvl1pPr>
          </a:lstStyle>
          <a:p>
            <a:pPr>
              <a:defRPr/>
            </a:pPr>
            <a:fld id="{07F039F4-6278-4AF2-8595-7F7CA6416EB2}" type="datetimeFigureOut">
              <a:rPr lang="es-ES">
                <a:solidFill>
                  <a:prstClr val="black">
                    <a:tint val="75000"/>
                  </a:prstClr>
                </a:solidFill>
              </a:rPr>
              <a:pPr>
                <a:defRPr/>
              </a:pPr>
              <a:t>21/10/2020</a:t>
            </a:fld>
            <a:endParaRPr lang="es-E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8034DFEA-C1CE-4E19-AD8F-BE8977FA0C55}" type="slidenum">
              <a:rPr lang="es-ES"/>
              <a:pPr>
                <a:defRPr/>
              </a:pPr>
              <a:t>‹Nº›</a:t>
            </a:fld>
            <a:endParaRPr lang="es-ES"/>
          </a:p>
        </p:txBody>
      </p:sp>
    </p:spTree>
    <p:extLst>
      <p:ext uri="{BB962C8B-B14F-4D97-AF65-F5344CB8AC3E}">
        <p14:creationId xmlns:p14="http://schemas.microsoft.com/office/powerpoint/2010/main" val="64196326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fld id="{E3F576BA-F9ED-4FB4-AA5D-331E5D5D32D3}" type="datetimeFigureOut">
              <a:rPr lang="es-ES">
                <a:solidFill>
                  <a:prstClr val="black">
                    <a:tint val="75000"/>
                  </a:prstClr>
                </a:solidFill>
              </a:rPr>
              <a:pPr>
                <a:defRPr/>
              </a:pPr>
              <a:t>21/10/2020</a:t>
            </a:fld>
            <a:endParaRPr lang="es-E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6FDE041-EA2A-4384-8879-C91EA5E986ED}" type="slidenum">
              <a:rPr lang="es-ES"/>
              <a:pPr>
                <a:defRPr/>
              </a:pPr>
              <a:t>‹Nº›</a:t>
            </a:fld>
            <a:endParaRPr lang="es-ES"/>
          </a:p>
        </p:txBody>
      </p:sp>
    </p:spTree>
    <p:extLst>
      <p:ext uri="{BB962C8B-B14F-4D97-AF65-F5344CB8AC3E}">
        <p14:creationId xmlns:p14="http://schemas.microsoft.com/office/powerpoint/2010/main" val="226354888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3B59F76-EBCA-4BFB-B7EE-D138439DCA31}" type="datetimeFigureOut">
              <a:rPr lang="es-ES">
                <a:solidFill>
                  <a:prstClr val="black">
                    <a:tint val="75000"/>
                  </a:prstClr>
                </a:solidFill>
              </a:rPr>
              <a:pPr>
                <a:defRPr/>
              </a:pPr>
              <a:t>21/10/2020</a:t>
            </a:fld>
            <a:endParaRPr lang="es-E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420865B5-AF2B-4328-B542-260D82E400C1}" type="slidenum">
              <a:rPr lang="es-ES"/>
              <a:pPr>
                <a:defRPr/>
              </a:pPr>
              <a:t>‹Nº›</a:t>
            </a:fld>
            <a:endParaRPr lang="es-ES"/>
          </a:p>
        </p:txBody>
      </p:sp>
    </p:spTree>
    <p:extLst>
      <p:ext uri="{BB962C8B-B14F-4D97-AF65-F5344CB8AC3E}">
        <p14:creationId xmlns:p14="http://schemas.microsoft.com/office/powerpoint/2010/main" val="222589151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9" y="457200"/>
            <a:ext cx="2949179"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3" y="987428"/>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9" y="2057400"/>
            <a:ext cx="2949179" cy="3811588"/>
          </a:xfrm>
        </p:spPr>
        <p:txBody>
          <a:bodyPr/>
          <a:lstStyle>
            <a:lvl1pPr marL="0" indent="0">
              <a:buNone/>
              <a:defRPr sz="1600"/>
            </a:lvl1pPr>
            <a:lvl2pPr marL="457160" indent="0">
              <a:buNone/>
              <a:defRPr sz="1400"/>
            </a:lvl2pPr>
            <a:lvl3pPr marL="914324" indent="0">
              <a:buNone/>
              <a:defRPr sz="1200"/>
            </a:lvl3pPr>
            <a:lvl4pPr marL="1371483" indent="0">
              <a:buNone/>
              <a:defRPr sz="1000"/>
            </a:lvl4pPr>
            <a:lvl5pPr marL="1828646" indent="0">
              <a:buNone/>
              <a:defRPr sz="1000"/>
            </a:lvl5pPr>
            <a:lvl6pPr marL="2285805" indent="0">
              <a:buNone/>
              <a:defRPr sz="1000"/>
            </a:lvl6pPr>
            <a:lvl7pPr marL="2742969" indent="0">
              <a:buNone/>
              <a:defRPr sz="1000"/>
            </a:lvl7pPr>
            <a:lvl8pPr marL="3200128" indent="0">
              <a:buNone/>
              <a:defRPr sz="1000"/>
            </a:lvl8pPr>
            <a:lvl9pPr marL="3657290" indent="0">
              <a:buNone/>
              <a:defRPr sz="10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9E8527AB-6A92-4E32-904F-72935D094EC4}" type="datetimeFigureOut">
              <a:rPr lang="es-ES">
                <a:solidFill>
                  <a:prstClr val="black">
                    <a:tint val="75000"/>
                  </a:prstClr>
                </a:solidFill>
              </a:rPr>
              <a:pPr>
                <a:defRPr/>
              </a:pPr>
              <a:t>21/10/2020</a:t>
            </a:fld>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0B846C3-4C38-4BEC-AAA9-451188671E95}" type="slidenum">
              <a:rPr lang="es-ES"/>
              <a:pPr>
                <a:defRPr/>
              </a:pPr>
              <a:t>‹Nº›</a:t>
            </a:fld>
            <a:endParaRPr lang="es-ES"/>
          </a:p>
        </p:txBody>
      </p:sp>
    </p:spTree>
    <p:extLst>
      <p:ext uri="{BB962C8B-B14F-4D97-AF65-F5344CB8AC3E}">
        <p14:creationId xmlns:p14="http://schemas.microsoft.com/office/powerpoint/2010/main" val="293978708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9" y="457200"/>
            <a:ext cx="2949179"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3" y="987428"/>
            <a:ext cx="4629151" cy="4873625"/>
          </a:xfrm>
        </p:spPr>
        <p:txBody>
          <a:bodyPr rtlCol="0">
            <a:normAutofit/>
          </a:bodyPr>
          <a:lstStyle>
            <a:lvl1pPr marL="0" indent="0">
              <a:buNone/>
              <a:defRPr sz="3200"/>
            </a:lvl1pPr>
            <a:lvl2pPr marL="457160" indent="0">
              <a:buNone/>
              <a:defRPr sz="2800"/>
            </a:lvl2pPr>
            <a:lvl3pPr marL="914324" indent="0">
              <a:buNone/>
              <a:defRPr sz="2400"/>
            </a:lvl3pPr>
            <a:lvl4pPr marL="1371483" indent="0">
              <a:buNone/>
              <a:defRPr sz="2000"/>
            </a:lvl4pPr>
            <a:lvl5pPr marL="1828646" indent="0">
              <a:buNone/>
              <a:defRPr sz="2000"/>
            </a:lvl5pPr>
            <a:lvl6pPr marL="2285805" indent="0">
              <a:buNone/>
              <a:defRPr sz="2000"/>
            </a:lvl6pPr>
            <a:lvl7pPr marL="2742969" indent="0">
              <a:buNone/>
              <a:defRPr sz="2000"/>
            </a:lvl7pPr>
            <a:lvl8pPr marL="3200128" indent="0">
              <a:buNone/>
              <a:defRPr sz="2000"/>
            </a:lvl8pPr>
            <a:lvl9pPr marL="3657290" indent="0">
              <a:buNone/>
              <a:defRPr sz="20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629849" y="2057400"/>
            <a:ext cx="2949179" cy="3811588"/>
          </a:xfrm>
        </p:spPr>
        <p:txBody>
          <a:bodyPr/>
          <a:lstStyle>
            <a:lvl1pPr marL="0" indent="0">
              <a:buNone/>
              <a:defRPr sz="1600"/>
            </a:lvl1pPr>
            <a:lvl2pPr marL="457160" indent="0">
              <a:buNone/>
              <a:defRPr sz="1400"/>
            </a:lvl2pPr>
            <a:lvl3pPr marL="914324" indent="0">
              <a:buNone/>
              <a:defRPr sz="1200"/>
            </a:lvl3pPr>
            <a:lvl4pPr marL="1371483" indent="0">
              <a:buNone/>
              <a:defRPr sz="1000"/>
            </a:lvl4pPr>
            <a:lvl5pPr marL="1828646" indent="0">
              <a:buNone/>
              <a:defRPr sz="1000"/>
            </a:lvl5pPr>
            <a:lvl6pPr marL="2285805" indent="0">
              <a:buNone/>
              <a:defRPr sz="1000"/>
            </a:lvl6pPr>
            <a:lvl7pPr marL="2742969" indent="0">
              <a:buNone/>
              <a:defRPr sz="1000"/>
            </a:lvl7pPr>
            <a:lvl8pPr marL="3200128" indent="0">
              <a:buNone/>
              <a:defRPr sz="1000"/>
            </a:lvl8pPr>
            <a:lvl9pPr marL="3657290" indent="0">
              <a:buNone/>
              <a:defRPr sz="10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B442F188-73C2-4E57-9463-1AB6262E51D5}" type="datetimeFigureOut">
              <a:rPr lang="es-ES">
                <a:solidFill>
                  <a:prstClr val="black">
                    <a:tint val="75000"/>
                  </a:prstClr>
                </a:solidFill>
              </a:rPr>
              <a:pPr>
                <a:defRPr/>
              </a:pPr>
              <a:t>21/10/2020</a:t>
            </a:fld>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F537339-815F-4EC9-9D2A-7503A74D3240}" type="slidenum">
              <a:rPr lang="es-ES"/>
              <a:pPr>
                <a:defRPr/>
              </a:pPr>
              <a:t>‹Nº›</a:t>
            </a:fld>
            <a:endParaRPr lang="es-ES"/>
          </a:p>
        </p:txBody>
      </p:sp>
    </p:spTree>
    <p:extLst>
      <p:ext uri="{BB962C8B-B14F-4D97-AF65-F5344CB8AC3E}">
        <p14:creationId xmlns:p14="http://schemas.microsoft.com/office/powerpoint/2010/main" val="155782077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CB42FA5F-F5B5-407C-B99C-C86A1C077ED2}" type="datetimeFigureOut">
              <a:rPr lang="es-ES">
                <a:solidFill>
                  <a:prstClr val="black">
                    <a:tint val="75000"/>
                  </a:prstClr>
                </a:solidFill>
              </a:rPr>
              <a:pPr>
                <a:defRPr/>
              </a:pPr>
              <a:t>21/10/2020</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8B43A1-3803-4F56-9B5F-258416005C60}" type="slidenum">
              <a:rPr lang="es-ES"/>
              <a:pPr>
                <a:defRPr/>
              </a:pPr>
              <a:t>‹Nº›</a:t>
            </a:fld>
            <a:endParaRPr lang="es-ES"/>
          </a:p>
        </p:txBody>
      </p:sp>
    </p:spTree>
    <p:extLst>
      <p:ext uri="{BB962C8B-B14F-4D97-AF65-F5344CB8AC3E}">
        <p14:creationId xmlns:p14="http://schemas.microsoft.com/office/powerpoint/2010/main" val="153080338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5" y="365126"/>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DAC24C19-41B4-4E6A-BF94-AE390E3D02F6}" type="datetimeFigureOut">
              <a:rPr lang="es-ES">
                <a:solidFill>
                  <a:prstClr val="black">
                    <a:tint val="75000"/>
                  </a:prstClr>
                </a:solidFill>
              </a:rPr>
              <a:pPr>
                <a:defRPr/>
              </a:pPr>
              <a:t>21/10/2020</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D1CF3F8-54EA-494A-9CE8-C5C11A0A3D8F}" type="slidenum">
              <a:rPr lang="es-ES"/>
              <a:pPr>
                <a:defRPr/>
              </a:pPr>
              <a:t>‹Nº›</a:t>
            </a:fld>
            <a:endParaRPr lang="es-ES"/>
          </a:p>
        </p:txBody>
      </p:sp>
    </p:spTree>
    <p:extLst>
      <p:ext uri="{BB962C8B-B14F-4D97-AF65-F5344CB8AC3E}">
        <p14:creationId xmlns:p14="http://schemas.microsoft.com/office/powerpoint/2010/main" val="89774187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Picture 6" descr="horizon.png"/>
          <p:cNvPicPr>
            <a:picLocks noChangeAspect="1"/>
          </p:cNvPicPr>
          <p:nvPr/>
        </p:nvPicPr>
        <p:blipFill>
          <a:blip r:embed="rId2">
            <a:extLst>
              <a:ext uri="{28A0092B-C50C-407E-A947-70E740481C1C}">
                <a14:useLocalDpi xmlns:a14="http://schemas.microsoft.com/office/drawing/2010/main" val="0"/>
              </a:ext>
            </a:extLst>
          </a:blip>
          <a:srcRect t="33333"/>
          <a:stretch>
            <a:fillRect/>
          </a:stretch>
        </p:blipFill>
        <p:spPr bwMode="auto">
          <a:xfrm>
            <a:off x="0" y="0"/>
            <a:ext cx="9144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219200" y="3886200"/>
            <a:ext cx="6400800" cy="1752600"/>
          </a:xfrm>
        </p:spPr>
        <p:txBody>
          <a:bodyPr/>
          <a:lstStyle>
            <a:lvl1pPr marL="0" indent="0" algn="ctr">
              <a:buNone/>
              <a:defRPr sz="1700" baseline="0">
                <a:solidFill>
                  <a:schemeClr val="tx2"/>
                </a:solidFill>
              </a:defRPr>
            </a:lvl1pPr>
            <a:lvl2pPr marL="457173" indent="0" algn="ctr">
              <a:buNone/>
              <a:defRPr>
                <a:solidFill>
                  <a:schemeClr val="tx1">
                    <a:tint val="75000"/>
                  </a:schemeClr>
                </a:solidFill>
              </a:defRPr>
            </a:lvl2pPr>
            <a:lvl3pPr marL="914346" indent="0" algn="ctr">
              <a:buNone/>
              <a:defRPr>
                <a:solidFill>
                  <a:schemeClr val="tx1">
                    <a:tint val="75000"/>
                  </a:schemeClr>
                </a:solidFill>
              </a:defRPr>
            </a:lvl3pPr>
            <a:lvl4pPr marL="1371519" indent="0" algn="ctr">
              <a:buNone/>
              <a:defRPr>
                <a:solidFill>
                  <a:schemeClr val="tx1">
                    <a:tint val="75000"/>
                  </a:schemeClr>
                </a:solidFill>
              </a:defRPr>
            </a:lvl4pPr>
            <a:lvl5pPr marL="1828692" indent="0" algn="ctr">
              <a:buNone/>
              <a:defRPr>
                <a:solidFill>
                  <a:schemeClr val="tx1">
                    <a:tint val="75000"/>
                  </a:schemeClr>
                </a:solidFill>
              </a:defRPr>
            </a:lvl5pPr>
            <a:lvl6pPr marL="2285862" indent="0" algn="ctr">
              <a:buNone/>
              <a:defRPr>
                <a:solidFill>
                  <a:schemeClr val="tx1">
                    <a:tint val="75000"/>
                  </a:schemeClr>
                </a:solidFill>
              </a:defRPr>
            </a:lvl6pPr>
            <a:lvl7pPr marL="2743038" indent="0" algn="ctr">
              <a:buNone/>
              <a:defRPr>
                <a:solidFill>
                  <a:schemeClr val="tx1">
                    <a:tint val="75000"/>
                  </a:schemeClr>
                </a:solidFill>
              </a:defRPr>
            </a:lvl7pPr>
            <a:lvl8pPr marL="3200208" indent="0" algn="ctr">
              <a:buNone/>
              <a:defRPr>
                <a:solidFill>
                  <a:schemeClr val="tx1">
                    <a:tint val="75000"/>
                  </a:schemeClr>
                </a:solidFill>
              </a:defRPr>
            </a:lvl8pPr>
            <a:lvl9pPr marL="365738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2" y="2007891"/>
            <a:ext cx="7772400" cy="1470025"/>
          </a:xfrm>
        </p:spPr>
        <p:txBody>
          <a:bodyPr/>
          <a:lstStyle>
            <a:lvl1pPr algn="ctr">
              <a:defRPr sz="3200"/>
            </a:lvl1pPr>
          </a:lstStyle>
          <a:p>
            <a:r>
              <a:rPr lang="es-ES" smtClean="0"/>
              <a:t>Haga clic para modificar el estilo de título del patrón</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ltLang="es-ES">
              <a:solidFill>
                <a:srgbClr val="FFFFFF"/>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ltLang="es-ES">
              <a:solidFill>
                <a:srgbClr val="FFFFFF"/>
              </a:solidFill>
            </a:endParaRPr>
          </a:p>
        </p:txBody>
      </p:sp>
      <p:sp>
        <p:nvSpPr>
          <p:cNvPr id="7" name="Slide Number Placeholder 5"/>
          <p:cNvSpPr>
            <a:spLocks noGrp="1"/>
          </p:cNvSpPr>
          <p:nvPr>
            <p:ph type="sldNum" sz="quarter" idx="12"/>
          </p:nvPr>
        </p:nvSpPr>
        <p:spPr/>
        <p:txBody>
          <a:bodyPr/>
          <a:lstStyle>
            <a:lvl1pPr>
              <a:defRPr/>
            </a:lvl1pPr>
          </a:lstStyle>
          <a:p>
            <a:pPr>
              <a:defRPr/>
            </a:pPr>
            <a:fld id="{885CF32C-9E67-4FED-BC65-52F0A55C28BA}"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32939416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7924800" cy="1143000"/>
          </a:xfrm>
        </p:spPr>
        <p:txBody>
          <a:bodyPr/>
          <a:lstStyle/>
          <a:p>
            <a:r>
              <a:rPr lang="es-ES" smtClean="0"/>
              <a:t>Haga clic para modificar el estilo de título del patrón</a:t>
            </a:r>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s-ES" altLang="es-ES">
              <a:solidFill>
                <a:srgbClr val="FFFFFF"/>
              </a:solidFill>
            </a:endParaRPr>
          </a:p>
        </p:txBody>
      </p:sp>
      <p:sp>
        <p:nvSpPr>
          <p:cNvPr id="5" name="Footer Placeholder 4"/>
          <p:cNvSpPr>
            <a:spLocks noGrp="1"/>
          </p:cNvSpPr>
          <p:nvPr>
            <p:ph type="ftr" sz="quarter" idx="15"/>
          </p:nvPr>
        </p:nvSpPr>
        <p:spPr/>
        <p:txBody>
          <a:bodyPr/>
          <a:lstStyle>
            <a:lvl1pPr>
              <a:defRPr/>
            </a:lvl1pPr>
          </a:lstStyle>
          <a:p>
            <a:pPr>
              <a:defRPr/>
            </a:pPr>
            <a:endParaRPr lang="es-ES" altLang="es-ES">
              <a:solidFill>
                <a:srgbClr val="FFFFFF"/>
              </a:solidFill>
            </a:endParaRPr>
          </a:p>
        </p:txBody>
      </p:sp>
      <p:sp>
        <p:nvSpPr>
          <p:cNvPr id="6" name="Slide Number Placeholder 5"/>
          <p:cNvSpPr>
            <a:spLocks noGrp="1"/>
          </p:cNvSpPr>
          <p:nvPr>
            <p:ph type="sldNum" sz="quarter" idx="16"/>
          </p:nvPr>
        </p:nvSpPr>
        <p:spPr/>
        <p:txBody>
          <a:bodyPr/>
          <a:lstStyle>
            <a:lvl1pPr>
              <a:defRPr/>
            </a:lvl1pPr>
          </a:lstStyle>
          <a:p>
            <a:pPr>
              <a:defRPr/>
            </a:pPr>
            <a:fld id="{D66655B3-B3B5-448F-A997-70897FEBF374}"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5292964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9" y="4962531"/>
            <a:ext cx="7885113" cy="1362075"/>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9" y="3462346"/>
            <a:ext cx="7885113" cy="1500187"/>
          </a:xfrm>
        </p:spPr>
        <p:txBody>
          <a:bodyPr anchor="b"/>
          <a:lstStyle>
            <a:lvl1pPr marL="0" indent="0">
              <a:buNone/>
              <a:defRPr sz="1700" baseline="0">
                <a:solidFill>
                  <a:schemeClr val="tx2"/>
                </a:solidFill>
              </a:defRPr>
            </a:lvl1pPr>
            <a:lvl2pPr marL="457173" indent="0">
              <a:buNone/>
              <a:defRPr sz="1800">
                <a:solidFill>
                  <a:schemeClr val="tx1">
                    <a:tint val="75000"/>
                  </a:schemeClr>
                </a:solidFill>
              </a:defRPr>
            </a:lvl2pPr>
            <a:lvl3pPr marL="914346" indent="0">
              <a:buNone/>
              <a:defRPr sz="1600">
                <a:solidFill>
                  <a:schemeClr val="tx1">
                    <a:tint val="75000"/>
                  </a:schemeClr>
                </a:solidFill>
              </a:defRPr>
            </a:lvl3pPr>
            <a:lvl4pPr marL="1371519" indent="0">
              <a:buNone/>
              <a:defRPr sz="1400">
                <a:solidFill>
                  <a:schemeClr val="tx1">
                    <a:tint val="75000"/>
                  </a:schemeClr>
                </a:solidFill>
              </a:defRPr>
            </a:lvl4pPr>
            <a:lvl5pPr marL="1828692" indent="0">
              <a:buNone/>
              <a:defRPr sz="1400">
                <a:solidFill>
                  <a:schemeClr val="tx1">
                    <a:tint val="75000"/>
                  </a:schemeClr>
                </a:solidFill>
              </a:defRPr>
            </a:lvl5pPr>
            <a:lvl6pPr marL="2285862" indent="0">
              <a:buNone/>
              <a:defRPr sz="1400">
                <a:solidFill>
                  <a:schemeClr val="tx1">
                    <a:tint val="75000"/>
                  </a:schemeClr>
                </a:solidFill>
              </a:defRPr>
            </a:lvl6pPr>
            <a:lvl7pPr marL="2743038" indent="0">
              <a:buNone/>
              <a:defRPr sz="1400">
                <a:solidFill>
                  <a:schemeClr val="tx1">
                    <a:tint val="75000"/>
                  </a:schemeClr>
                </a:solidFill>
              </a:defRPr>
            </a:lvl7pPr>
            <a:lvl8pPr marL="3200208" indent="0">
              <a:buNone/>
              <a:defRPr sz="1400">
                <a:solidFill>
                  <a:schemeClr val="tx1">
                    <a:tint val="75000"/>
                  </a:schemeClr>
                </a:solidFill>
              </a:defRPr>
            </a:lvl8pPr>
            <a:lvl9pPr marL="3657384"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s-ES" altLang="es-ES">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s-ES" altLang="es-E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pPr>
              <a:defRPr/>
            </a:pPr>
            <a:fld id="{4B1EAADD-8C7D-4532-9C72-068BB1CB7BDD}"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1627515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2108C93-0CF9-4389-A19C-92D72A46B7F0}" type="datetimeFigureOut">
              <a:rPr lang="es-ES" smtClean="0"/>
              <a:pPr/>
              <a:t>21/10/2020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3" y="1600200"/>
            <a:ext cx="3733801"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1" y="1600200"/>
            <a:ext cx="3733801"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9"/>
            <a:ext cx="7924800" cy="1143000"/>
          </a:xfrm>
        </p:spPr>
        <p:txBody>
          <a:bodyPr/>
          <a:lstStyle/>
          <a:p>
            <a:r>
              <a:rPr lang="es-ES" smtClean="0"/>
              <a:t>Haga clic para modificar el estilo de título del patrón</a:t>
            </a:r>
            <a:endParaRPr lang="en-US" dirty="0"/>
          </a:p>
        </p:txBody>
      </p:sp>
      <p:sp>
        <p:nvSpPr>
          <p:cNvPr id="5" name="Date Placeholder 3"/>
          <p:cNvSpPr>
            <a:spLocks noGrp="1"/>
          </p:cNvSpPr>
          <p:nvPr>
            <p:ph type="dt" sz="half" idx="15"/>
          </p:nvPr>
        </p:nvSpPr>
        <p:spPr/>
        <p:txBody>
          <a:bodyPr/>
          <a:lstStyle>
            <a:lvl1pPr>
              <a:defRPr/>
            </a:lvl1pPr>
          </a:lstStyle>
          <a:p>
            <a:pPr>
              <a:defRPr/>
            </a:pPr>
            <a:endParaRPr lang="es-ES" altLang="es-ES">
              <a:solidFill>
                <a:srgbClr val="FFFFFF"/>
              </a:solidFill>
            </a:endParaRPr>
          </a:p>
        </p:txBody>
      </p:sp>
      <p:sp>
        <p:nvSpPr>
          <p:cNvPr id="6" name="Footer Placeholder 4"/>
          <p:cNvSpPr>
            <a:spLocks noGrp="1"/>
          </p:cNvSpPr>
          <p:nvPr>
            <p:ph type="ftr" sz="quarter" idx="16"/>
          </p:nvPr>
        </p:nvSpPr>
        <p:spPr/>
        <p:txBody>
          <a:bodyPr/>
          <a:lstStyle>
            <a:lvl1pPr>
              <a:defRPr/>
            </a:lvl1pPr>
          </a:lstStyle>
          <a:p>
            <a:pPr>
              <a:defRPr/>
            </a:pPr>
            <a:endParaRPr lang="es-ES" altLang="es-ES">
              <a:solidFill>
                <a:srgbClr val="FFFFFF"/>
              </a:solidFill>
            </a:endParaRPr>
          </a:p>
        </p:txBody>
      </p:sp>
      <p:sp>
        <p:nvSpPr>
          <p:cNvPr id="7" name="Slide Number Placeholder 5"/>
          <p:cNvSpPr>
            <a:spLocks noGrp="1"/>
          </p:cNvSpPr>
          <p:nvPr>
            <p:ph type="sldNum" sz="quarter" idx="17"/>
          </p:nvPr>
        </p:nvSpPr>
        <p:spPr/>
        <p:txBody>
          <a:bodyPr/>
          <a:lstStyle>
            <a:lvl1pPr>
              <a:defRPr/>
            </a:lvl1pPr>
          </a:lstStyle>
          <a:p>
            <a:pPr>
              <a:defRPr/>
            </a:pPr>
            <a:fld id="{3E092F61-56B5-42FB-942C-30E09AA95A70}"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203511958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1" y="2209800"/>
            <a:ext cx="3733801"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3" y="2209800"/>
            <a:ext cx="3733801"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9"/>
            <a:ext cx="7924800" cy="11430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3" y="1600201"/>
            <a:ext cx="3733801" cy="574675"/>
          </a:xfrm>
        </p:spPr>
        <p:txBody>
          <a:bodyPr anchor="b"/>
          <a:lstStyle>
            <a:lvl1pPr marL="0" indent="0">
              <a:buNone/>
              <a:defRPr sz="1700" b="0" i="0" baseline="0">
                <a:solidFill>
                  <a:schemeClr val="tx2"/>
                </a:solidFill>
              </a:defRPr>
            </a:lvl1pPr>
            <a:lvl2pPr marL="457173" indent="0">
              <a:buNone/>
              <a:defRPr sz="2000" b="1"/>
            </a:lvl2pPr>
            <a:lvl3pPr marL="914346" indent="0">
              <a:buNone/>
              <a:defRPr sz="1800" b="1"/>
            </a:lvl3pPr>
            <a:lvl4pPr marL="1371519" indent="0">
              <a:buNone/>
              <a:defRPr sz="1600" b="1"/>
            </a:lvl4pPr>
            <a:lvl5pPr marL="1828692" indent="0">
              <a:buNone/>
              <a:defRPr sz="1600" b="1"/>
            </a:lvl5pPr>
            <a:lvl6pPr marL="2285862" indent="0">
              <a:buNone/>
              <a:defRPr sz="1600" b="1"/>
            </a:lvl6pPr>
            <a:lvl7pPr marL="2743038" indent="0">
              <a:buNone/>
              <a:defRPr sz="1600" b="1"/>
            </a:lvl7pPr>
            <a:lvl8pPr marL="3200208" indent="0">
              <a:buNone/>
              <a:defRPr sz="1600" b="1"/>
            </a:lvl8pPr>
            <a:lvl9pPr marL="3657384"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1" y="1600201"/>
            <a:ext cx="3733801" cy="574675"/>
          </a:xfrm>
        </p:spPr>
        <p:txBody>
          <a:bodyPr anchor="b"/>
          <a:lstStyle>
            <a:lvl1pPr marL="0" indent="0">
              <a:buNone/>
              <a:defRPr sz="1700" b="0" i="0" baseline="0">
                <a:solidFill>
                  <a:schemeClr val="tx2"/>
                </a:solidFill>
              </a:defRPr>
            </a:lvl1pPr>
            <a:lvl2pPr marL="457173" indent="0">
              <a:buNone/>
              <a:defRPr sz="2000" b="1"/>
            </a:lvl2pPr>
            <a:lvl3pPr marL="914346" indent="0">
              <a:buNone/>
              <a:defRPr sz="1800" b="1"/>
            </a:lvl3pPr>
            <a:lvl4pPr marL="1371519" indent="0">
              <a:buNone/>
              <a:defRPr sz="1600" b="1"/>
            </a:lvl4pPr>
            <a:lvl5pPr marL="1828692" indent="0">
              <a:buNone/>
              <a:defRPr sz="1600" b="1"/>
            </a:lvl5pPr>
            <a:lvl6pPr marL="2285862" indent="0">
              <a:buNone/>
              <a:defRPr sz="1600" b="1"/>
            </a:lvl6pPr>
            <a:lvl7pPr marL="2743038" indent="0">
              <a:buNone/>
              <a:defRPr sz="1600" b="1"/>
            </a:lvl7pPr>
            <a:lvl8pPr marL="3200208" indent="0">
              <a:buNone/>
              <a:defRPr sz="1600" b="1"/>
            </a:lvl8pPr>
            <a:lvl9pPr marL="3657384" indent="0">
              <a:buNone/>
              <a:defRPr sz="1600" b="1"/>
            </a:lvl9pPr>
          </a:lstStyle>
          <a:p>
            <a:pPr lvl="0"/>
            <a:r>
              <a:rPr lang="es-ES" smtClean="0"/>
              <a:t>Haga clic para modificar el estilo de texto del patrón</a:t>
            </a:r>
          </a:p>
        </p:txBody>
      </p:sp>
      <p:sp>
        <p:nvSpPr>
          <p:cNvPr id="7" name="Date Placeholder 3"/>
          <p:cNvSpPr>
            <a:spLocks noGrp="1"/>
          </p:cNvSpPr>
          <p:nvPr>
            <p:ph type="dt" sz="half" idx="15"/>
          </p:nvPr>
        </p:nvSpPr>
        <p:spPr/>
        <p:txBody>
          <a:bodyPr/>
          <a:lstStyle>
            <a:lvl1pPr>
              <a:defRPr/>
            </a:lvl1pPr>
          </a:lstStyle>
          <a:p>
            <a:pPr>
              <a:defRPr/>
            </a:pPr>
            <a:endParaRPr lang="es-ES" altLang="es-ES">
              <a:solidFill>
                <a:srgbClr val="FFFFFF"/>
              </a:solidFill>
            </a:endParaRPr>
          </a:p>
        </p:txBody>
      </p:sp>
      <p:sp>
        <p:nvSpPr>
          <p:cNvPr id="8" name="Footer Placeholder 4"/>
          <p:cNvSpPr>
            <a:spLocks noGrp="1"/>
          </p:cNvSpPr>
          <p:nvPr>
            <p:ph type="ftr" sz="quarter" idx="16"/>
          </p:nvPr>
        </p:nvSpPr>
        <p:spPr/>
        <p:txBody>
          <a:bodyPr/>
          <a:lstStyle>
            <a:lvl1pPr>
              <a:defRPr/>
            </a:lvl1pPr>
          </a:lstStyle>
          <a:p>
            <a:pPr>
              <a:defRPr/>
            </a:pPr>
            <a:endParaRPr lang="es-ES" altLang="es-ES">
              <a:solidFill>
                <a:srgbClr val="FFFFFF"/>
              </a:solidFill>
            </a:endParaRPr>
          </a:p>
        </p:txBody>
      </p:sp>
      <p:sp>
        <p:nvSpPr>
          <p:cNvPr id="9" name="Slide Number Placeholder 5"/>
          <p:cNvSpPr>
            <a:spLocks noGrp="1"/>
          </p:cNvSpPr>
          <p:nvPr>
            <p:ph type="sldNum" sz="quarter" idx="17"/>
          </p:nvPr>
        </p:nvSpPr>
        <p:spPr/>
        <p:txBody>
          <a:bodyPr/>
          <a:lstStyle>
            <a:lvl1pPr>
              <a:defRPr/>
            </a:lvl1pPr>
          </a:lstStyle>
          <a:p>
            <a:pPr>
              <a:defRPr/>
            </a:pPr>
            <a:fld id="{281ACDA6-57AF-42EA-8CAF-5F82243F41B4}"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351124244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7924800" cy="1143000"/>
          </a:xfrm>
        </p:spPr>
        <p:txBody>
          <a:bodyPr/>
          <a:lstStyle/>
          <a:p>
            <a:r>
              <a:rPr lang="es-ES" smtClean="0"/>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endParaRPr lang="es-ES" altLang="es-ES">
              <a:solidFill>
                <a:srgbClr val="FFFFFF"/>
              </a:solidFill>
            </a:endParaRPr>
          </a:p>
        </p:txBody>
      </p:sp>
      <p:sp>
        <p:nvSpPr>
          <p:cNvPr id="4" name="Footer Placeholder 4"/>
          <p:cNvSpPr>
            <a:spLocks noGrp="1"/>
          </p:cNvSpPr>
          <p:nvPr>
            <p:ph type="ftr" sz="quarter" idx="11"/>
          </p:nvPr>
        </p:nvSpPr>
        <p:spPr/>
        <p:txBody>
          <a:bodyPr/>
          <a:lstStyle>
            <a:lvl1pPr>
              <a:defRPr/>
            </a:lvl1pPr>
          </a:lstStyle>
          <a:p>
            <a:pPr>
              <a:defRPr/>
            </a:pPr>
            <a:endParaRPr lang="es-ES" altLang="es-ES">
              <a:solidFill>
                <a:srgbClr val="FFFFFF"/>
              </a:solidFill>
            </a:endParaRPr>
          </a:p>
        </p:txBody>
      </p:sp>
      <p:sp>
        <p:nvSpPr>
          <p:cNvPr id="5" name="Slide Number Placeholder 5"/>
          <p:cNvSpPr>
            <a:spLocks noGrp="1"/>
          </p:cNvSpPr>
          <p:nvPr>
            <p:ph type="sldNum" sz="quarter" idx="12"/>
          </p:nvPr>
        </p:nvSpPr>
        <p:spPr/>
        <p:txBody>
          <a:bodyPr/>
          <a:lstStyle>
            <a:lvl1pPr>
              <a:defRPr/>
            </a:lvl1pPr>
          </a:lstStyle>
          <a:p>
            <a:pPr>
              <a:defRPr/>
            </a:pPr>
            <a:fld id="{1F159365-8DAF-4B16-8F8A-5F4A9BD6821A}"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38395218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s-ES" altLang="es-ES">
              <a:solidFill>
                <a:srgbClr val="FFFFFF"/>
              </a:solidFill>
            </a:endParaRPr>
          </a:p>
        </p:txBody>
      </p:sp>
      <p:sp>
        <p:nvSpPr>
          <p:cNvPr id="3" name="Footer Placeholder 4"/>
          <p:cNvSpPr>
            <a:spLocks noGrp="1"/>
          </p:cNvSpPr>
          <p:nvPr>
            <p:ph type="ftr" sz="quarter" idx="11"/>
          </p:nvPr>
        </p:nvSpPr>
        <p:spPr/>
        <p:txBody>
          <a:bodyPr/>
          <a:lstStyle>
            <a:lvl1pPr>
              <a:defRPr/>
            </a:lvl1pPr>
          </a:lstStyle>
          <a:p>
            <a:pPr>
              <a:defRPr/>
            </a:pPr>
            <a:endParaRPr lang="es-ES" altLang="es-ES">
              <a:solidFill>
                <a:srgbClr val="FFFFFF"/>
              </a:solidFill>
            </a:endParaRPr>
          </a:p>
        </p:txBody>
      </p:sp>
      <p:sp>
        <p:nvSpPr>
          <p:cNvPr id="4" name="Slide Number Placeholder 5"/>
          <p:cNvSpPr>
            <a:spLocks noGrp="1"/>
          </p:cNvSpPr>
          <p:nvPr>
            <p:ph type="sldNum" sz="quarter" idx="12"/>
          </p:nvPr>
        </p:nvSpPr>
        <p:spPr/>
        <p:txBody>
          <a:bodyPr/>
          <a:lstStyle>
            <a:lvl1pPr>
              <a:defRPr/>
            </a:lvl1pPr>
          </a:lstStyle>
          <a:p>
            <a:pPr>
              <a:defRPr/>
            </a:pPr>
            <a:fld id="{28FAE364-4757-45C5-8080-4BCE90086616}"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1691852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4" y="1447800"/>
            <a:ext cx="4648201"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48" y="1447800"/>
            <a:ext cx="2971801" cy="1097280"/>
          </a:xfrm>
        </p:spPr>
        <p:txBody>
          <a:bodyPr/>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48" y="2547892"/>
            <a:ext cx="2971801" cy="3167109"/>
          </a:xfrm>
        </p:spPr>
        <p:txBody>
          <a:bodyPr tIns="9144"/>
          <a:lstStyle>
            <a:lvl1pPr marL="0" indent="0">
              <a:buNone/>
              <a:defRPr sz="1400"/>
            </a:lvl1pPr>
            <a:lvl2pPr marL="457173" indent="0">
              <a:buNone/>
              <a:defRPr sz="1200"/>
            </a:lvl2pPr>
            <a:lvl3pPr marL="914346" indent="0">
              <a:buNone/>
              <a:defRPr sz="1000"/>
            </a:lvl3pPr>
            <a:lvl4pPr marL="1371519" indent="0">
              <a:buNone/>
              <a:defRPr sz="900"/>
            </a:lvl4pPr>
            <a:lvl5pPr marL="1828692" indent="0">
              <a:buNone/>
              <a:defRPr sz="900"/>
            </a:lvl5pPr>
            <a:lvl6pPr marL="2285862" indent="0">
              <a:buNone/>
              <a:defRPr sz="900"/>
            </a:lvl6pPr>
            <a:lvl7pPr marL="2743038" indent="0">
              <a:buNone/>
              <a:defRPr sz="900"/>
            </a:lvl7pPr>
            <a:lvl8pPr marL="3200208" indent="0">
              <a:buNone/>
              <a:defRPr sz="900"/>
            </a:lvl8pPr>
            <a:lvl9pPr marL="3657384" indent="0">
              <a:buNone/>
              <a:defRPr sz="900"/>
            </a:lvl9pPr>
          </a:lstStyle>
          <a:p>
            <a:pPr lvl="0"/>
            <a:r>
              <a:rPr lang="es-ES" smtClean="0"/>
              <a:t>Haga clic para modificar el estilo de texto del patrón</a:t>
            </a:r>
          </a:p>
        </p:txBody>
      </p:sp>
      <p:sp>
        <p:nvSpPr>
          <p:cNvPr id="5" name="Date Placeholder 3"/>
          <p:cNvSpPr>
            <a:spLocks noGrp="1"/>
          </p:cNvSpPr>
          <p:nvPr>
            <p:ph type="dt" sz="half" idx="14"/>
          </p:nvPr>
        </p:nvSpPr>
        <p:spPr/>
        <p:txBody>
          <a:bodyPr/>
          <a:lstStyle>
            <a:lvl1pPr>
              <a:defRPr/>
            </a:lvl1pPr>
          </a:lstStyle>
          <a:p>
            <a:pPr>
              <a:defRPr/>
            </a:pPr>
            <a:endParaRPr lang="es-ES" altLang="es-ES">
              <a:solidFill>
                <a:srgbClr val="FFFFFF"/>
              </a:solidFill>
            </a:endParaRPr>
          </a:p>
        </p:txBody>
      </p:sp>
      <p:sp>
        <p:nvSpPr>
          <p:cNvPr id="6" name="Footer Placeholder 4"/>
          <p:cNvSpPr>
            <a:spLocks noGrp="1"/>
          </p:cNvSpPr>
          <p:nvPr>
            <p:ph type="ftr" sz="quarter" idx="15"/>
          </p:nvPr>
        </p:nvSpPr>
        <p:spPr/>
        <p:txBody>
          <a:bodyPr/>
          <a:lstStyle>
            <a:lvl1pPr>
              <a:defRPr/>
            </a:lvl1pPr>
          </a:lstStyle>
          <a:p>
            <a:pPr>
              <a:defRPr/>
            </a:pPr>
            <a:endParaRPr lang="es-ES" altLang="es-ES">
              <a:solidFill>
                <a:srgbClr val="FFFFFF"/>
              </a:solidFill>
            </a:endParaRPr>
          </a:p>
        </p:txBody>
      </p:sp>
      <p:sp>
        <p:nvSpPr>
          <p:cNvPr id="7" name="Slide Number Placeholder 5"/>
          <p:cNvSpPr>
            <a:spLocks noGrp="1"/>
          </p:cNvSpPr>
          <p:nvPr>
            <p:ph type="sldNum" sz="quarter" idx="16"/>
          </p:nvPr>
        </p:nvSpPr>
        <p:spPr/>
        <p:txBody>
          <a:bodyPr/>
          <a:lstStyle>
            <a:lvl1pPr>
              <a:defRPr/>
            </a:lvl1pPr>
          </a:lstStyle>
          <a:p>
            <a:pPr>
              <a:defRPr/>
            </a:pPr>
            <a:fld id="{0D6FC995-E61D-432C-A19C-F39C713AC6F7}"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369597566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5" name="Picture 10" descr="horiz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1447800"/>
            <a:ext cx="2971801" cy="1097280"/>
          </a:xfrm>
        </p:spPr>
        <p:txBody>
          <a:bodyPr/>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5"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000" baseline="0">
                <a:solidFill>
                  <a:schemeClr val="tx1">
                    <a:lumMod val="65000"/>
                  </a:schemeClr>
                </a:solidFill>
              </a:defRPr>
            </a:lvl1pPr>
            <a:lvl2pPr marL="457173" indent="0">
              <a:buNone/>
              <a:defRPr sz="2800"/>
            </a:lvl2pPr>
            <a:lvl3pPr marL="914346" indent="0">
              <a:buNone/>
              <a:defRPr sz="2400"/>
            </a:lvl3pPr>
            <a:lvl4pPr marL="1371519" indent="0">
              <a:buNone/>
              <a:defRPr sz="2000"/>
            </a:lvl4pPr>
            <a:lvl5pPr marL="1828692" indent="0">
              <a:buNone/>
              <a:defRPr sz="2000"/>
            </a:lvl5pPr>
            <a:lvl6pPr marL="2285862" indent="0">
              <a:buNone/>
              <a:defRPr sz="2000"/>
            </a:lvl6pPr>
            <a:lvl7pPr marL="2743038" indent="0">
              <a:buNone/>
              <a:defRPr sz="2000"/>
            </a:lvl7pPr>
            <a:lvl8pPr marL="3200208" indent="0">
              <a:buNone/>
              <a:defRPr sz="2000"/>
            </a:lvl8pPr>
            <a:lvl9pPr marL="3657384" indent="0">
              <a:buNone/>
              <a:defRPr sz="20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609601" y="2547897"/>
            <a:ext cx="2971801" cy="2405109"/>
          </a:xfrm>
        </p:spPr>
        <p:txBody>
          <a:bodyPr tIns="9144"/>
          <a:lstStyle>
            <a:lvl1pPr marL="0" indent="0">
              <a:buNone/>
              <a:defRPr sz="1400"/>
            </a:lvl1pPr>
            <a:lvl2pPr marL="457173" indent="0">
              <a:buNone/>
              <a:defRPr sz="1200"/>
            </a:lvl2pPr>
            <a:lvl3pPr marL="914346" indent="0">
              <a:buNone/>
              <a:defRPr sz="1000"/>
            </a:lvl3pPr>
            <a:lvl4pPr marL="1371519" indent="0">
              <a:buNone/>
              <a:defRPr sz="900"/>
            </a:lvl4pPr>
            <a:lvl5pPr marL="1828692" indent="0">
              <a:buNone/>
              <a:defRPr sz="900"/>
            </a:lvl5pPr>
            <a:lvl6pPr marL="2285862" indent="0">
              <a:buNone/>
              <a:defRPr sz="900"/>
            </a:lvl6pPr>
            <a:lvl7pPr marL="2743038" indent="0">
              <a:buNone/>
              <a:defRPr sz="900"/>
            </a:lvl7pPr>
            <a:lvl8pPr marL="3200208" indent="0">
              <a:buNone/>
              <a:defRPr sz="900"/>
            </a:lvl8pPr>
            <a:lvl9pPr marL="3657384" indent="0">
              <a:buNone/>
              <a:defRPr sz="900"/>
            </a:lvl9pPr>
          </a:lstStyle>
          <a:p>
            <a:pPr lvl="0"/>
            <a:r>
              <a:rPr lang="es-ES" smtClean="0"/>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endParaRPr lang="es-ES" altLang="es-ES">
              <a:solidFill>
                <a:srgbClr val="FFFFFF"/>
              </a:solidFill>
            </a:endParaRPr>
          </a:p>
        </p:txBody>
      </p:sp>
      <p:sp>
        <p:nvSpPr>
          <p:cNvPr id="7" name="Footer Placeholder 5"/>
          <p:cNvSpPr>
            <a:spLocks noGrp="1"/>
          </p:cNvSpPr>
          <p:nvPr>
            <p:ph type="ftr" sz="quarter" idx="11"/>
          </p:nvPr>
        </p:nvSpPr>
        <p:spPr/>
        <p:txBody>
          <a:bodyPr/>
          <a:lstStyle>
            <a:lvl1pPr>
              <a:defRPr/>
            </a:lvl1pPr>
          </a:lstStyle>
          <a:p>
            <a:pPr>
              <a:defRPr/>
            </a:pPr>
            <a:endParaRPr lang="es-ES" altLang="es-ES">
              <a:solidFill>
                <a:srgbClr val="FFFFFF"/>
              </a:solidFill>
            </a:endParaRPr>
          </a:p>
        </p:txBody>
      </p:sp>
      <p:sp>
        <p:nvSpPr>
          <p:cNvPr id="8" name="Slide Number Placeholder 6"/>
          <p:cNvSpPr>
            <a:spLocks noGrp="1"/>
          </p:cNvSpPr>
          <p:nvPr>
            <p:ph type="sldNum" sz="quarter" idx="12"/>
          </p:nvPr>
        </p:nvSpPr>
        <p:spPr/>
        <p:txBody>
          <a:bodyPr/>
          <a:lstStyle>
            <a:lvl1pPr>
              <a:defRPr/>
            </a:lvl1pPr>
          </a:lstStyle>
          <a:p>
            <a:pPr>
              <a:defRPr/>
            </a:pPr>
            <a:fld id="{A9026B06-1BD3-4CC3-A8A9-1176A670257A}"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322501954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endParaRPr lang="es-ES" altLang="es-ES">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s-ES" altLang="es-E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pPr>
              <a:defRPr/>
            </a:pPr>
            <a:fld id="{59C539C3-CDFD-4248-8B68-E7E44D037441}"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110711780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5"/>
            <a:ext cx="2057401"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1" y="274645"/>
            <a:ext cx="6019801"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endParaRPr lang="es-ES" altLang="es-ES">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s-ES" altLang="es-E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pPr>
              <a:defRPr/>
            </a:pPr>
            <a:fld id="{32202751-EF84-4E6E-B9A8-380CAC2B7432}" type="slidenum">
              <a:rPr lang="es-ES" altLang="es-ES">
                <a:solidFill>
                  <a:srgbClr val="FFFFFF"/>
                </a:solidFill>
              </a:rPr>
              <a:pPr>
                <a:defRPr/>
              </a:pPr>
              <a:t>‹Nº›</a:t>
            </a:fld>
            <a:endParaRPr lang="es-ES" altLang="es-ES">
              <a:solidFill>
                <a:srgbClr val="FFFFFF"/>
              </a:solidFill>
            </a:endParaRPr>
          </a:p>
        </p:txBody>
      </p:sp>
    </p:spTree>
    <p:extLst>
      <p:ext uri="{BB962C8B-B14F-4D97-AF65-F5344CB8AC3E}">
        <p14:creationId xmlns:p14="http://schemas.microsoft.com/office/powerpoint/2010/main" val="43048335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endParaRPr lang="es-ES">
              <a:solidFill>
                <a:srgbClr val="FFFFFF"/>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ES">
              <a:solidFill>
                <a:srgbClr val="FFFFFF"/>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3015D70F-78EA-4503-B949-96063FEFD8D2}"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3214483844"/>
      </p:ext>
    </p:extLst>
  </p:cSld>
  <p:clrMapOvr>
    <a:masterClrMapping/>
  </p:clrMapOvr>
  <p:transition>
    <p:zoom/>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7" indent="0" algn="ctr">
              <a:buNone/>
              <a:defRPr>
                <a:solidFill>
                  <a:schemeClr val="tx1">
                    <a:tint val="75000"/>
                  </a:schemeClr>
                </a:solidFill>
              </a:defRPr>
            </a:lvl2pPr>
            <a:lvl3pPr marL="914376" indent="0" algn="ctr">
              <a:buNone/>
              <a:defRPr>
                <a:solidFill>
                  <a:schemeClr val="tx1">
                    <a:tint val="75000"/>
                  </a:schemeClr>
                </a:solidFill>
              </a:defRPr>
            </a:lvl3pPr>
            <a:lvl4pPr marL="1371563" indent="0" algn="ctr">
              <a:buNone/>
              <a:defRPr>
                <a:solidFill>
                  <a:schemeClr val="tx1">
                    <a:tint val="75000"/>
                  </a:schemeClr>
                </a:solidFill>
              </a:defRPr>
            </a:lvl4pPr>
            <a:lvl5pPr marL="1828751" indent="0" algn="ctr">
              <a:buNone/>
              <a:defRPr>
                <a:solidFill>
                  <a:schemeClr val="tx1">
                    <a:tint val="75000"/>
                  </a:schemeClr>
                </a:solidFill>
              </a:defRPr>
            </a:lvl5pPr>
            <a:lvl6pPr marL="2285938" indent="0" algn="ctr">
              <a:buNone/>
              <a:defRPr>
                <a:solidFill>
                  <a:schemeClr val="tx1">
                    <a:tint val="75000"/>
                  </a:schemeClr>
                </a:solidFill>
              </a:defRPr>
            </a:lvl6pPr>
            <a:lvl7pPr marL="2743127" indent="0" algn="ctr">
              <a:buNone/>
              <a:defRPr>
                <a:solidFill>
                  <a:schemeClr val="tx1">
                    <a:tint val="75000"/>
                  </a:schemeClr>
                </a:solidFill>
              </a:defRPr>
            </a:lvl7pPr>
            <a:lvl8pPr marL="3200314" indent="0" algn="ctr">
              <a:buNone/>
              <a:defRPr>
                <a:solidFill>
                  <a:schemeClr val="tx1">
                    <a:tint val="75000"/>
                  </a:schemeClr>
                </a:solidFill>
              </a:defRPr>
            </a:lvl8pPr>
            <a:lvl9pPr marL="3657502"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960675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137" indent="0">
              <a:buNone/>
              <a:defRPr sz="1200"/>
            </a:lvl2pPr>
            <a:lvl3pPr marL="914274" indent="0">
              <a:buNone/>
              <a:defRPr sz="1000"/>
            </a:lvl3pPr>
            <a:lvl4pPr marL="1371411" indent="0">
              <a:buNone/>
              <a:defRPr sz="900"/>
            </a:lvl4pPr>
            <a:lvl5pPr marL="1828548" indent="0">
              <a:buNone/>
              <a:defRPr sz="900"/>
            </a:lvl5pPr>
            <a:lvl6pPr marL="2285678" indent="0">
              <a:buNone/>
              <a:defRPr sz="900"/>
            </a:lvl6pPr>
            <a:lvl7pPr marL="2742822" indent="0">
              <a:buNone/>
              <a:defRPr sz="900"/>
            </a:lvl7pPr>
            <a:lvl8pPr marL="3199952" indent="0">
              <a:buNone/>
              <a:defRPr sz="900"/>
            </a:lvl8pPr>
            <a:lvl9pPr marL="3657096"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2108C93-0CF9-4389-A19C-92D72A46B7F0}" type="datetimeFigureOut">
              <a:rPr lang="es-ES" smtClean="0"/>
              <a:pPr/>
              <a:t>21/10/2020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26607377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187" indent="0">
              <a:buNone/>
              <a:defRPr sz="1800">
                <a:solidFill>
                  <a:schemeClr val="tx1">
                    <a:tint val="75000"/>
                  </a:schemeClr>
                </a:solidFill>
              </a:defRPr>
            </a:lvl2pPr>
            <a:lvl3pPr marL="914376" indent="0">
              <a:buNone/>
              <a:defRPr sz="1600">
                <a:solidFill>
                  <a:schemeClr val="tx1">
                    <a:tint val="75000"/>
                  </a:schemeClr>
                </a:solidFill>
              </a:defRPr>
            </a:lvl3pPr>
            <a:lvl4pPr marL="1371563" indent="0">
              <a:buNone/>
              <a:defRPr sz="1400">
                <a:solidFill>
                  <a:schemeClr val="tx1">
                    <a:tint val="75000"/>
                  </a:schemeClr>
                </a:solidFill>
              </a:defRPr>
            </a:lvl4pPr>
            <a:lvl5pPr marL="1828751" indent="0">
              <a:buNone/>
              <a:defRPr sz="1400">
                <a:solidFill>
                  <a:schemeClr val="tx1">
                    <a:tint val="75000"/>
                  </a:schemeClr>
                </a:solidFill>
              </a:defRPr>
            </a:lvl5pPr>
            <a:lvl6pPr marL="2285938" indent="0">
              <a:buNone/>
              <a:defRPr sz="1400">
                <a:solidFill>
                  <a:schemeClr val="tx1">
                    <a:tint val="75000"/>
                  </a:schemeClr>
                </a:solidFill>
              </a:defRPr>
            </a:lvl6pPr>
            <a:lvl7pPr marL="2743127" indent="0">
              <a:buNone/>
              <a:defRPr sz="1400">
                <a:solidFill>
                  <a:schemeClr val="tx1">
                    <a:tint val="75000"/>
                  </a:schemeClr>
                </a:solidFill>
              </a:defRPr>
            </a:lvl7pPr>
            <a:lvl8pPr marL="3200314" indent="0">
              <a:buNone/>
              <a:defRPr sz="1400">
                <a:solidFill>
                  <a:schemeClr val="tx1">
                    <a:tint val="75000"/>
                  </a:schemeClr>
                </a:solidFill>
              </a:defRPr>
            </a:lvl8pPr>
            <a:lvl9pPr marL="3657502"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19512621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1"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96587303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187" indent="0">
              <a:buNone/>
              <a:defRPr sz="2000" b="1"/>
            </a:lvl2pPr>
            <a:lvl3pPr marL="914376" indent="0">
              <a:buNone/>
              <a:defRPr sz="1800" b="1"/>
            </a:lvl3pPr>
            <a:lvl4pPr marL="1371563" indent="0">
              <a:buNone/>
              <a:defRPr sz="1600" b="1"/>
            </a:lvl4pPr>
            <a:lvl5pPr marL="1828751" indent="0">
              <a:buNone/>
              <a:defRPr sz="1600" b="1"/>
            </a:lvl5pPr>
            <a:lvl6pPr marL="2285938" indent="0">
              <a:buNone/>
              <a:defRPr sz="1600" b="1"/>
            </a:lvl6pPr>
            <a:lvl7pPr marL="2743127" indent="0">
              <a:buNone/>
              <a:defRPr sz="1600" b="1"/>
            </a:lvl7pPr>
            <a:lvl8pPr marL="3200314" indent="0">
              <a:buNone/>
              <a:defRPr sz="1600" b="1"/>
            </a:lvl8pPr>
            <a:lvl9pPr marL="3657502"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187" indent="0">
              <a:buNone/>
              <a:defRPr sz="2000" b="1"/>
            </a:lvl2pPr>
            <a:lvl3pPr marL="914376" indent="0">
              <a:buNone/>
              <a:defRPr sz="1800" b="1"/>
            </a:lvl3pPr>
            <a:lvl4pPr marL="1371563" indent="0">
              <a:buNone/>
              <a:defRPr sz="1600" b="1"/>
            </a:lvl4pPr>
            <a:lvl5pPr marL="1828751" indent="0">
              <a:buNone/>
              <a:defRPr sz="1600" b="1"/>
            </a:lvl5pPr>
            <a:lvl6pPr marL="2285938" indent="0">
              <a:buNone/>
              <a:defRPr sz="1600" b="1"/>
            </a:lvl6pPr>
            <a:lvl7pPr marL="2743127" indent="0">
              <a:buNone/>
              <a:defRPr sz="1600" b="1"/>
            </a:lvl7pPr>
            <a:lvl8pPr marL="3200314" indent="0">
              <a:buNone/>
              <a:defRPr sz="1600" b="1"/>
            </a:lvl8pPr>
            <a:lvl9pPr marL="3657502"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06605257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17927123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16912959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1" y="1435100"/>
            <a:ext cx="3008313" cy="4691063"/>
          </a:xfrm>
        </p:spPr>
        <p:txBody>
          <a:bodyPr/>
          <a:lstStyle>
            <a:lvl1pPr marL="0" indent="0">
              <a:buNone/>
              <a:defRPr sz="1400"/>
            </a:lvl1pPr>
            <a:lvl2pPr marL="457187" indent="0">
              <a:buNone/>
              <a:defRPr sz="1200"/>
            </a:lvl2pPr>
            <a:lvl3pPr marL="914376" indent="0">
              <a:buNone/>
              <a:defRPr sz="1000"/>
            </a:lvl3pPr>
            <a:lvl4pPr marL="1371563" indent="0">
              <a:buNone/>
              <a:defRPr sz="900"/>
            </a:lvl4pPr>
            <a:lvl5pPr marL="1828751" indent="0">
              <a:buNone/>
              <a:defRPr sz="900"/>
            </a:lvl5pPr>
            <a:lvl6pPr marL="2285938" indent="0">
              <a:buNone/>
              <a:defRPr sz="900"/>
            </a:lvl6pPr>
            <a:lvl7pPr marL="2743127" indent="0">
              <a:buNone/>
              <a:defRPr sz="900"/>
            </a:lvl7pPr>
            <a:lvl8pPr marL="3200314" indent="0">
              <a:buNone/>
              <a:defRPr sz="900"/>
            </a:lvl8pPr>
            <a:lvl9pPr marL="3657502"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19854741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187" indent="0">
              <a:buNone/>
              <a:defRPr sz="2800"/>
            </a:lvl2pPr>
            <a:lvl3pPr marL="914376" indent="0">
              <a:buNone/>
              <a:defRPr sz="2400"/>
            </a:lvl3pPr>
            <a:lvl4pPr marL="1371563" indent="0">
              <a:buNone/>
              <a:defRPr sz="2000"/>
            </a:lvl4pPr>
            <a:lvl5pPr marL="1828751" indent="0">
              <a:buNone/>
              <a:defRPr sz="2000"/>
            </a:lvl5pPr>
            <a:lvl6pPr marL="2285938" indent="0">
              <a:buNone/>
              <a:defRPr sz="2000"/>
            </a:lvl6pPr>
            <a:lvl7pPr marL="2743127" indent="0">
              <a:buNone/>
              <a:defRPr sz="2000"/>
            </a:lvl7pPr>
            <a:lvl8pPr marL="3200314" indent="0">
              <a:buNone/>
              <a:defRPr sz="2000"/>
            </a:lvl8pPr>
            <a:lvl9pPr marL="3657502"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187" indent="0">
              <a:buNone/>
              <a:defRPr sz="1200"/>
            </a:lvl2pPr>
            <a:lvl3pPr marL="914376" indent="0">
              <a:buNone/>
              <a:defRPr sz="1000"/>
            </a:lvl3pPr>
            <a:lvl4pPr marL="1371563" indent="0">
              <a:buNone/>
              <a:defRPr sz="900"/>
            </a:lvl4pPr>
            <a:lvl5pPr marL="1828751" indent="0">
              <a:buNone/>
              <a:defRPr sz="900"/>
            </a:lvl5pPr>
            <a:lvl6pPr marL="2285938" indent="0">
              <a:buNone/>
              <a:defRPr sz="900"/>
            </a:lvl6pPr>
            <a:lvl7pPr marL="2743127" indent="0">
              <a:buNone/>
              <a:defRPr sz="900"/>
            </a:lvl7pPr>
            <a:lvl8pPr marL="3200314" indent="0">
              <a:buNone/>
              <a:defRPr sz="900"/>
            </a:lvl8pPr>
            <a:lvl9pPr marL="3657502"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70244134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82477652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1" y="274640"/>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009268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137" indent="0">
              <a:buNone/>
              <a:defRPr sz="2800"/>
            </a:lvl2pPr>
            <a:lvl3pPr marL="914274" indent="0">
              <a:buNone/>
              <a:defRPr sz="2400"/>
            </a:lvl3pPr>
            <a:lvl4pPr marL="1371411" indent="0">
              <a:buNone/>
              <a:defRPr sz="2000"/>
            </a:lvl4pPr>
            <a:lvl5pPr marL="1828548" indent="0">
              <a:buNone/>
              <a:defRPr sz="2000"/>
            </a:lvl5pPr>
            <a:lvl6pPr marL="2285678" indent="0">
              <a:buNone/>
              <a:defRPr sz="2000"/>
            </a:lvl6pPr>
            <a:lvl7pPr marL="2742822" indent="0">
              <a:buNone/>
              <a:defRPr sz="2000"/>
            </a:lvl7pPr>
            <a:lvl8pPr marL="3199952" indent="0">
              <a:buNone/>
              <a:defRPr sz="2000"/>
            </a:lvl8pPr>
            <a:lvl9pPr marL="3657096"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137" indent="0">
              <a:buNone/>
              <a:defRPr sz="1200"/>
            </a:lvl2pPr>
            <a:lvl3pPr marL="914274" indent="0">
              <a:buNone/>
              <a:defRPr sz="1000"/>
            </a:lvl3pPr>
            <a:lvl4pPr marL="1371411" indent="0">
              <a:buNone/>
              <a:defRPr sz="900"/>
            </a:lvl4pPr>
            <a:lvl5pPr marL="1828548" indent="0">
              <a:buNone/>
              <a:defRPr sz="900"/>
            </a:lvl5pPr>
            <a:lvl6pPr marL="2285678" indent="0">
              <a:buNone/>
              <a:defRPr sz="900"/>
            </a:lvl6pPr>
            <a:lvl7pPr marL="2742822" indent="0">
              <a:buNone/>
              <a:defRPr sz="900"/>
            </a:lvl7pPr>
            <a:lvl8pPr marL="3199952" indent="0">
              <a:buNone/>
              <a:defRPr sz="900"/>
            </a:lvl8pPr>
            <a:lvl9pPr marL="3657096"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2108C93-0CF9-4389-A19C-92D72A46B7F0}" type="datetimeFigureOut">
              <a:rPr lang="es-ES" smtClean="0"/>
              <a:pPr/>
              <a:t>21/10/2020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AFAD085-E681-4159-A113-8EC28B8B0280}"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theme" Target="../theme/theme7.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26" tIns="45720" rIns="91426"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1"/>
            <a:ext cx="8229600" cy="4525963"/>
          </a:xfrm>
          <a:prstGeom prst="rect">
            <a:avLst/>
          </a:prstGeom>
        </p:spPr>
        <p:txBody>
          <a:bodyPr vert="horz" lIns="91426" tIns="45720" rIns="91426"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64"/>
            <a:ext cx="2133600" cy="365125"/>
          </a:xfrm>
          <a:prstGeom prst="rect">
            <a:avLst/>
          </a:prstGeom>
        </p:spPr>
        <p:txBody>
          <a:bodyPr vert="horz" lIns="91426" tIns="45720" rIns="91426" bIns="45720" rtlCol="0" anchor="ctr"/>
          <a:lstStyle>
            <a:lvl1pPr algn="l">
              <a:defRPr sz="1200">
                <a:solidFill>
                  <a:schemeClr val="tx1">
                    <a:tint val="75000"/>
                  </a:schemeClr>
                </a:solidFill>
              </a:defRPr>
            </a:lvl1pPr>
          </a:lstStyle>
          <a:p>
            <a:fld id="{22108C93-0CF9-4389-A19C-92D72A46B7F0}" type="datetimeFigureOut">
              <a:rPr lang="es-ES" smtClean="0"/>
              <a:pPr/>
              <a:t>21/10/2020</a:t>
            </a:fld>
            <a:endParaRPr lang="es-ES"/>
          </a:p>
        </p:txBody>
      </p:sp>
      <p:sp>
        <p:nvSpPr>
          <p:cNvPr id="5" name="4 Marcador de pie de página"/>
          <p:cNvSpPr>
            <a:spLocks noGrp="1"/>
          </p:cNvSpPr>
          <p:nvPr>
            <p:ph type="ftr" sz="quarter" idx="3"/>
          </p:nvPr>
        </p:nvSpPr>
        <p:spPr>
          <a:xfrm>
            <a:off x="3124200" y="6356364"/>
            <a:ext cx="2895600" cy="365125"/>
          </a:xfrm>
          <a:prstGeom prst="rect">
            <a:avLst/>
          </a:prstGeom>
        </p:spPr>
        <p:txBody>
          <a:bodyPr vert="horz" lIns="91426" tIns="45720" rIns="91426"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64"/>
            <a:ext cx="2133600" cy="365125"/>
          </a:xfrm>
          <a:prstGeom prst="rect">
            <a:avLst/>
          </a:prstGeom>
        </p:spPr>
        <p:txBody>
          <a:bodyPr vert="horz" lIns="91426" tIns="45720" rIns="91426" bIns="45720" rtlCol="0" anchor="ctr"/>
          <a:lstStyle>
            <a:lvl1pPr algn="r">
              <a:defRPr sz="1200">
                <a:solidFill>
                  <a:schemeClr val="tx1">
                    <a:tint val="75000"/>
                  </a:schemeClr>
                </a:solidFill>
              </a:defRPr>
            </a:lvl1pPr>
          </a:lstStyle>
          <a:p>
            <a:fld id="{9AFAD085-E681-4159-A113-8EC28B8B028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74" rtl="0" eaLnBrk="1" latinLnBrk="0" hangingPunct="1">
        <a:spcBef>
          <a:spcPct val="0"/>
        </a:spcBef>
        <a:buNone/>
        <a:defRPr sz="4400" kern="1200">
          <a:solidFill>
            <a:schemeClr val="tx1"/>
          </a:solidFill>
          <a:latin typeface="+mj-lt"/>
          <a:ea typeface="+mj-ea"/>
          <a:cs typeface="+mj-cs"/>
        </a:defRPr>
      </a:lvl1pPr>
    </p:titleStyle>
    <p:bodyStyle>
      <a:lvl1pPr marL="342850" indent="-342850" algn="l" defTabSz="91427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49" indent="-285708" algn="l" defTabSz="91427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43" indent="-228572" algn="l" defTabSz="91427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76"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12"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50"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80"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24"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54"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274" rtl="0" eaLnBrk="1" latinLnBrk="0" hangingPunct="1">
        <a:defRPr sz="1800" kern="1200">
          <a:solidFill>
            <a:schemeClr val="tx1"/>
          </a:solidFill>
          <a:latin typeface="+mn-lt"/>
          <a:ea typeface="+mn-ea"/>
          <a:cs typeface="+mn-cs"/>
        </a:defRPr>
      </a:lvl1pPr>
      <a:lvl2pPr marL="457137" algn="l" defTabSz="914274" rtl="0" eaLnBrk="1" latinLnBrk="0" hangingPunct="1">
        <a:defRPr sz="1800" kern="1200">
          <a:solidFill>
            <a:schemeClr val="tx1"/>
          </a:solidFill>
          <a:latin typeface="+mn-lt"/>
          <a:ea typeface="+mn-ea"/>
          <a:cs typeface="+mn-cs"/>
        </a:defRPr>
      </a:lvl2pPr>
      <a:lvl3pPr marL="914274" algn="l" defTabSz="914274" rtl="0" eaLnBrk="1" latinLnBrk="0" hangingPunct="1">
        <a:defRPr sz="1800" kern="1200">
          <a:solidFill>
            <a:schemeClr val="tx1"/>
          </a:solidFill>
          <a:latin typeface="+mn-lt"/>
          <a:ea typeface="+mn-ea"/>
          <a:cs typeface="+mn-cs"/>
        </a:defRPr>
      </a:lvl3pPr>
      <a:lvl4pPr marL="1371411" algn="l" defTabSz="914274" rtl="0" eaLnBrk="1" latinLnBrk="0" hangingPunct="1">
        <a:defRPr sz="1800" kern="1200">
          <a:solidFill>
            <a:schemeClr val="tx1"/>
          </a:solidFill>
          <a:latin typeface="+mn-lt"/>
          <a:ea typeface="+mn-ea"/>
          <a:cs typeface="+mn-cs"/>
        </a:defRPr>
      </a:lvl4pPr>
      <a:lvl5pPr marL="1828548" algn="l" defTabSz="914274" rtl="0" eaLnBrk="1" latinLnBrk="0" hangingPunct="1">
        <a:defRPr sz="1800" kern="1200">
          <a:solidFill>
            <a:schemeClr val="tx1"/>
          </a:solidFill>
          <a:latin typeface="+mn-lt"/>
          <a:ea typeface="+mn-ea"/>
          <a:cs typeface="+mn-cs"/>
        </a:defRPr>
      </a:lvl5pPr>
      <a:lvl6pPr marL="2285678" algn="l" defTabSz="914274" rtl="0" eaLnBrk="1" latinLnBrk="0" hangingPunct="1">
        <a:defRPr sz="1800" kern="1200">
          <a:solidFill>
            <a:schemeClr val="tx1"/>
          </a:solidFill>
          <a:latin typeface="+mn-lt"/>
          <a:ea typeface="+mn-ea"/>
          <a:cs typeface="+mn-cs"/>
        </a:defRPr>
      </a:lvl6pPr>
      <a:lvl7pPr marL="2742822" algn="l" defTabSz="914274" rtl="0" eaLnBrk="1" latinLnBrk="0" hangingPunct="1">
        <a:defRPr sz="1800" kern="1200">
          <a:solidFill>
            <a:schemeClr val="tx1"/>
          </a:solidFill>
          <a:latin typeface="+mn-lt"/>
          <a:ea typeface="+mn-ea"/>
          <a:cs typeface="+mn-cs"/>
        </a:defRPr>
      </a:lvl7pPr>
      <a:lvl8pPr marL="3199952" algn="l" defTabSz="914274" rtl="0" eaLnBrk="1" latinLnBrk="0" hangingPunct="1">
        <a:defRPr sz="1800" kern="1200">
          <a:solidFill>
            <a:schemeClr val="tx1"/>
          </a:solidFill>
          <a:latin typeface="+mn-lt"/>
          <a:ea typeface="+mn-ea"/>
          <a:cs typeface="+mn-cs"/>
        </a:defRPr>
      </a:lvl8pPr>
      <a:lvl9pPr marL="3657096" algn="l" defTabSz="91427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26" tIns="45720" rIns="91426"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1"/>
            <a:ext cx="8229600" cy="4525963"/>
          </a:xfrm>
          <a:prstGeom prst="rect">
            <a:avLst/>
          </a:prstGeom>
        </p:spPr>
        <p:txBody>
          <a:bodyPr vert="horz" lIns="91426" tIns="45720" rIns="91426"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64"/>
            <a:ext cx="2133600" cy="365125"/>
          </a:xfrm>
          <a:prstGeom prst="rect">
            <a:avLst/>
          </a:prstGeom>
        </p:spPr>
        <p:txBody>
          <a:bodyPr vert="horz" lIns="91426" tIns="45720" rIns="91426" bIns="45720" rtlCol="0" anchor="ctr"/>
          <a:lstStyle>
            <a:lvl1pPr algn="l">
              <a:defRPr sz="1200">
                <a:solidFill>
                  <a:schemeClr val="tx1">
                    <a:tint val="75000"/>
                  </a:schemeClr>
                </a:solidFill>
              </a:defRPr>
            </a:lvl1p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0" y="6356364"/>
            <a:ext cx="2895600" cy="365125"/>
          </a:xfrm>
          <a:prstGeom prst="rect">
            <a:avLst/>
          </a:prstGeom>
        </p:spPr>
        <p:txBody>
          <a:bodyPr vert="horz" lIns="91426" tIns="45720" rIns="91426" bIns="45720" rtlCol="0" anchor="ctr"/>
          <a:lstStyle>
            <a:lvl1pPr algn="ctr">
              <a:defRPr sz="1200">
                <a:solidFill>
                  <a:schemeClr val="tx1">
                    <a:tint val="75000"/>
                  </a:schemeClr>
                </a:solidFill>
              </a:defRPr>
            </a:lvl1pPr>
          </a:lstStyle>
          <a:p>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0" y="6356364"/>
            <a:ext cx="2133600" cy="365125"/>
          </a:xfrm>
          <a:prstGeom prst="rect">
            <a:avLst/>
          </a:prstGeom>
        </p:spPr>
        <p:txBody>
          <a:bodyPr vert="horz" lIns="91426" tIns="45720" rIns="91426" bIns="45720" rtlCol="0" anchor="ctr"/>
          <a:lstStyle>
            <a:lvl1pPr algn="r">
              <a:defRPr sz="1200">
                <a:solidFill>
                  <a:schemeClr val="tx1">
                    <a:tint val="75000"/>
                  </a:schemeClr>
                </a:solidFill>
              </a:defRPr>
            </a:lvl1p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2859534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274" rtl="0" eaLnBrk="1" latinLnBrk="0" hangingPunct="1">
        <a:spcBef>
          <a:spcPct val="0"/>
        </a:spcBef>
        <a:buNone/>
        <a:defRPr sz="4400" kern="1200">
          <a:solidFill>
            <a:schemeClr val="tx1"/>
          </a:solidFill>
          <a:latin typeface="+mj-lt"/>
          <a:ea typeface="+mj-ea"/>
          <a:cs typeface="+mj-cs"/>
        </a:defRPr>
      </a:lvl1pPr>
    </p:titleStyle>
    <p:bodyStyle>
      <a:lvl1pPr marL="342850" indent="-342850" algn="l" defTabSz="91427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49" indent="-285708" algn="l" defTabSz="91427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43" indent="-228572" algn="l" defTabSz="91427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76"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12"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50"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80"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24"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54"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274" rtl="0" eaLnBrk="1" latinLnBrk="0" hangingPunct="1">
        <a:defRPr sz="1800" kern="1200">
          <a:solidFill>
            <a:schemeClr val="tx1"/>
          </a:solidFill>
          <a:latin typeface="+mn-lt"/>
          <a:ea typeface="+mn-ea"/>
          <a:cs typeface="+mn-cs"/>
        </a:defRPr>
      </a:lvl1pPr>
      <a:lvl2pPr marL="457137" algn="l" defTabSz="914274" rtl="0" eaLnBrk="1" latinLnBrk="0" hangingPunct="1">
        <a:defRPr sz="1800" kern="1200">
          <a:solidFill>
            <a:schemeClr val="tx1"/>
          </a:solidFill>
          <a:latin typeface="+mn-lt"/>
          <a:ea typeface="+mn-ea"/>
          <a:cs typeface="+mn-cs"/>
        </a:defRPr>
      </a:lvl2pPr>
      <a:lvl3pPr marL="914274" algn="l" defTabSz="914274" rtl="0" eaLnBrk="1" latinLnBrk="0" hangingPunct="1">
        <a:defRPr sz="1800" kern="1200">
          <a:solidFill>
            <a:schemeClr val="tx1"/>
          </a:solidFill>
          <a:latin typeface="+mn-lt"/>
          <a:ea typeface="+mn-ea"/>
          <a:cs typeface="+mn-cs"/>
        </a:defRPr>
      </a:lvl3pPr>
      <a:lvl4pPr marL="1371411" algn="l" defTabSz="914274" rtl="0" eaLnBrk="1" latinLnBrk="0" hangingPunct="1">
        <a:defRPr sz="1800" kern="1200">
          <a:solidFill>
            <a:schemeClr val="tx1"/>
          </a:solidFill>
          <a:latin typeface="+mn-lt"/>
          <a:ea typeface="+mn-ea"/>
          <a:cs typeface="+mn-cs"/>
        </a:defRPr>
      </a:lvl4pPr>
      <a:lvl5pPr marL="1828548" algn="l" defTabSz="914274" rtl="0" eaLnBrk="1" latinLnBrk="0" hangingPunct="1">
        <a:defRPr sz="1800" kern="1200">
          <a:solidFill>
            <a:schemeClr val="tx1"/>
          </a:solidFill>
          <a:latin typeface="+mn-lt"/>
          <a:ea typeface="+mn-ea"/>
          <a:cs typeface="+mn-cs"/>
        </a:defRPr>
      </a:lvl5pPr>
      <a:lvl6pPr marL="2285678" algn="l" defTabSz="914274" rtl="0" eaLnBrk="1" latinLnBrk="0" hangingPunct="1">
        <a:defRPr sz="1800" kern="1200">
          <a:solidFill>
            <a:schemeClr val="tx1"/>
          </a:solidFill>
          <a:latin typeface="+mn-lt"/>
          <a:ea typeface="+mn-ea"/>
          <a:cs typeface="+mn-cs"/>
        </a:defRPr>
      </a:lvl6pPr>
      <a:lvl7pPr marL="2742822" algn="l" defTabSz="914274" rtl="0" eaLnBrk="1" latinLnBrk="0" hangingPunct="1">
        <a:defRPr sz="1800" kern="1200">
          <a:solidFill>
            <a:schemeClr val="tx1"/>
          </a:solidFill>
          <a:latin typeface="+mn-lt"/>
          <a:ea typeface="+mn-ea"/>
          <a:cs typeface="+mn-cs"/>
        </a:defRPr>
      </a:lvl7pPr>
      <a:lvl8pPr marL="3199952" algn="l" defTabSz="914274" rtl="0" eaLnBrk="1" latinLnBrk="0" hangingPunct="1">
        <a:defRPr sz="1800" kern="1200">
          <a:solidFill>
            <a:schemeClr val="tx1"/>
          </a:solidFill>
          <a:latin typeface="+mn-lt"/>
          <a:ea typeface="+mn-ea"/>
          <a:cs typeface="+mn-cs"/>
        </a:defRPr>
      </a:lvl8pPr>
      <a:lvl9pPr marL="3657096" algn="l" defTabSz="914274"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26" tIns="45720" rIns="91426"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1"/>
            <a:ext cx="8229600" cy="4525963"/>
          </a:xfrm>
          <a:prstGeom prst="rect">
            <a:avLst/>
          </a:prstGeom>
        </p:spPr>
        <p:txBody>
          <a:bodyPr vert="horz" lIns="91426" tIns="45720" rIns="91426"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64"/>
            <a:ext cx="2133600" cy="365125"/>
          </a:xfrm>
          <a:prstGeom prst="rect">
            <a:avLst/>
          </a:prstGeom>
        </p:spPr>
        <p:txBody>
          <a:bodyPr vert="horz" lIns="91426" tIns="45720" rIns="91426" bIns="45720" rtlCol="0" anchor="ctr"/>
          <a:lstStyle>
            <a:lvl1pPr algn="l">
              <a:defRPr sz="1200">
                <a:solidFill>
                  <a:schemeClr val="tx1">
                    <a:tint val="75000"/>
                  </a:schemeClr>
                </a:solidFill>
              </a:defRPr>
            </a:lvl1p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0" y="6356364"/>
            <a:ext cx="2895600" cy="365125"/>
          </a:xfrm>
          <a:prstGeom prst="rect">
            <a:avLst/>
          </a:prstGeom>
        </p:spPr>
        <p:txBody>
          <a:bodyPr vert="horz" lIns="91426" tIns="45720" rIns="91426" bIns="45720" rtlCol="0" anchor="ctr"/>
          <a:lstStyle>
            <a:lvl1pPr algn="ctr">
              <a:defRPr sz="1200">
                <a:solidFill>
                  <a:schemeClr val="tx1">
                    <a:tint val="75000"/>
                  </a:schemeClr>
                </a:solidFill>
              </a:defRPr>
            </a:lvl1pPr>
          </a:lstStyle>
          <a:p>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0" y="6356364"/>
            <a:ext cx="2133600" cy="365125"/>
          </a:xfrm>
          <a:prstGeom prst="rect">
            <a:avLst/>
          </a:prstGeom>
        </p:spPr>
        <p:txBody>
          <a:bodyPr vert="horz" lIns="91426" tIns="45720" rIns="91426" bIns="45720" rtlCol="0" anchor="ctr"/>
          <a:lstStyle>
            <a:lvl1pPr algn="r">
              <a:defRPr sz="1200">
                <a:solidFill>
                  <a:schemeClr val="tx1">
                    <a:tint val="75000"/>
                  </a:schemeClr>
                </a:solidFill>
              </a:defRPr>
            </a:lvl1p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0771463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274" rtl="0" eaLnBrk="1" latinLnBrk="0" hangingPunct="1">
        <a:spcBef>
          <a:spcPct val="0"/>
        </a:spcBef>
        <a:buNone/>
        <a:defRPr sz="4400" kern="1200">
          <a:solidFill>
            <a:schemeClr val="tx1"/>
          </a:solidFill>
          <a:latin typeface="+mj-lt"/>
          <a:ea typeface="+mj-ea"/>
          <a:cs typeface="+mj-cs"/>
        </a:defRPr>
      </a:lvl1pPr>
    </p:titleStyle>
    <p:bodyStyle>
      <a:lvl1pPr marL="342850" indent="-342850" algn="l" defTabSz="91427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49" indent="-285708" algn="l" defTabSz="91427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43" indent="-228572" algn="l" defTabSz="91427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76"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12"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50"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80"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24"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54"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274" rtl="0" eaLnBrk="1" latinLnBrk="0" hangingPunct="1">
        <a:defRPr sz="1800" kern="1200">
          <a:solidFill>
            <a:schemeClr val="tx1"/>
          </a:solidFill>
          <a:latin typeface="+mn-lt"/>
          <a:ea typeface="+mn-ea"/>
          <a:cs typeface="+mn-cs"/>
        </a:defRPr>
      </a:lvl1pPr>
      <a:lvl2pPr marL="457137" algn="l" defTabSz="914274" rtl="0" eaLnBrk="1" latinLnBrk="0" hangingPunct="1">
        <a:defRPr sz="1800" kern="1200">
          <a:solidFill>
            <a:schemeClr val="tx1"/>
          </a:solidFill>
          <a:latin typeface="+mn-lt"/>
          <a:ea typeface="+mn-ea"/>
          <a:cs typeface="+mn-cs"/>
        </a:defRPr>
      </a:lvl2pPr>
      <a:lvl3pPr marL="914274" algn="l" defTabSz="914274" rtl="0" eaLnBrk="1" latinLnBrk="0" hangingPunct="1">
        <a:defRPr sz="1800" kern="1200">
          <a:solidFill>
            <a:schemeClr val="tx1"/>
          </a:solidFill>
          <a:latin typeface="+mn-lt"/>
          <a:ea typeface="+mn-ea"/>
          <a:cs typeface="+mn-cs"/>
        </a:defRPr>
      </a:lvl3pPr>
      <a:lvl4pPr marL="1371411" algn="l" defTabSz="914274" rtl="0" eaLnBrk="1" latinLnBrk="0" hangingPunct="1">
        <a:defRPr sz="1800" kern="1200">
          <a:solidFill>
            <a:schemeClr val="tx1"/>
          </a:solidFill>
          <a:latin typeface="+mn-lt"/>
          <a:ea typeface="+mn-ea"/>
          <a:cs typeface="+mn-cs"/>
        </a:defRPr>
      </a:lvl4pPr>
      <a:lvl5pPr marL="1828548" algn="l" defTabSz="914274" rtl="0" eaLnBrk="1" latinLnBrk="0" hangingPunct="1">
        <a:defRPr sz="1800" kern="1200">
          <a:solidFill>
            <a:schemeClr val="tx1"/>
          </a:solidFill>
          <a:latin typeface="+mn-lt"/>
          <a:ea typeface="+mn-ea"/>
          <a:cs typeface="+mn-cs"/>
        </a:defRPr>
      </a:lvl5pPr>
      <a:lvl6pPr marL="2285678" algn="l" defTabSz="914274" rtl="0" eaLnBrk="1" latinLnBrk="0" hangingPunct="1">
        <a:defRPr sz="1800" kern="1200">
          <a:solidFill>
            <a:schemeClr val="tx1"/>
          </a:solidFill>
          <a:latin typeface="+mn-lt"/>
          <a:ea typeface="+mn-ea"/>
          <a:cs typeface="+mn-cs"/>
        </a:defRPr>
      </a:lvl6pPr>
      <a:lvl7pPr marL="2742822" algn="l" defTabSz="914274" rtl="0" eaLnBrk="1" latinLnBrk="0" hangingPunct="1">
        <a:defRPr sz="1800" kern="1200">
          <a:solidFill>
            <a:schemeClr val="tx1"/>
          </a:solidFill>
          <a:latin typeface="+mn-lt"/>
          <a:ea typeface="+mn-ea"/>
          <a:cs typeface="+mn-cs"/>
        </a:defRPr>
      </a:lvl7pPr>
      <a:lvl8pPr marL="3199952" algn="l" defTabSz="914274" rtl="0" eaLnBrk="1" latinLnBrk="0" hangingPunct="1">
        <a:defRPr sz="1800" kern="1200">
          <a:solidFill>
            <a:schemeClr val="tx1"/>
          </a:solidFill>
          <a:latin typeface="+mn-lt"/>
          <a:ea typeface="+mn-ea"/>
          <a:cs typeface="+mn-cs"/>
        </a:defRPr>
      </a:lvl8pPr>
      <a:lvl9pPr marL="3657096" algn="l" defTabSz="914274"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26" tIns="45720" rIns="91426"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1"/>
            <a:ext cx="8229600" cy="4525963"/>
          </a:xfrm>
          <a:prstGeom prst="rect">
            <a:avLst/>
          </a:prstGeom>
        </p:spPr>
        <p:txBody>
          <a:bodyPr vert="horz" lIns="91426" tIns="45720" rIns="91426"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64"/>
            <a:ext cx="2133600" cy="365125"/>
          </a:xfrm>
          <a:prstGeom prst="rect">
            <a:avLst/>
          </a:prstGeom>
        </p:spPr>
        <p:txBody>
          <a:bodyPr vert="horz" lIns="91426" tIns="45720" rIns="91426" bIns="45720" rtlCol="0" anchor="ctr"/>
          <a:lstStyle>
            <a:lvl1pPr algn="l">
              <a:defRPr sz="1200">
                <a:solidFill>
                  <a:schemeClr val="tx1">
                    <a:tint val="75000"/>
                  </a:schemeClr>
                </a:solidFill>
              </a:defRPr>
            </a:lvl1pPr>
          </a:lstStyle>
          <a:p>
            <a:fld id="{D5F5EF3C-4A47-46FC-933D-6491386E1270}" type="datetimeFigureOut">
              <a:rPr lang="es-ES" smtClean="0">
                <a:solidFill>
                  <a:prstClr val="black">
                    <a:tint val="75000"/>
                  </a:prstClr>
                </a:solidFill>
              </a:rPr>
              <a:pPr/>
              <a:t>21/10/2020</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0" y="6356364"/>
            <a:ext cx="2895600" cy="365125"/>
          </a:xfrm>
          <a:prstGeom prst="rect">
            <a:avLst/>
          </a:prstGeom>
        </p:spPr>
        <p:txBody>
          <a:bodyPr vert="horz" lIns="91426" tIns="45720" rIns="91426" bIns="45720" rtlCol="0" anchor="ctr"/>
          <a:lstStyle>
            <a:lvl1pPr algn="ctr">
              <a:defRPr sz="1200">
                <a:solidFill>
                  <a:schemeClr val="tx1">
                    <a:tint val="75000"/>
                  </a:schemeClr>
                </a:solidFill>
              </a:defRPr>
            </a:lvl1pPr>
          </a:lstStyle>
          <a:p>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0" y="6356364"/>
            <a:ext cx="2133600" cy="365125"/>
          </a:xfrm>
          <a:prstGeom prst="rect">
            <a:avLst/>
          </a:prstGeom>
        </p:spPr>
        <p:txBody>
          <a:bodyPr vert="horz" lIns="91426" tIns="45720" rIns="91426" bIns="45720" rtlCol="0" anchor="ctr"/>
          <a:lstStyle>
            <a:lvl1pPr algn="r">
              <a:defRPr sz="1200">
                <a:solidFill>
                  <a:schemeClr val="tx1">
                    <a:tint val="75000"/>
                  </a:schemeClr>
                </a:solidFill>
              </a:defRPr>
            </a:lvl1pPr>
          </a:lstStyle>
          <a:p>
            <a:fld id="{A818D1DF-6F71-4521-A1F8-67A7913E0CDB}"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97539470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274" rtl="0" eaLnBrk="1" latinLnBrk="0" hangingPunct="1">
        <a:spcBef>
          <a:spcPct val="0"/>
        </a:spcBef>
        <a:buNone/>
        <a:defRPr sz="4400" kern="1200">
          <a:solidFill>
            <a:schemeClr val="tx1"/>
          </a:solidFill>
          <a:latin typeface="+mj-lt"/>
          <a:ea typeface="+mj-ea"/>
          <a:cs typeface="+mj-cs"/>
        </a:defRPr>
      </a:lvl1pPr>
    </p:titleStyle>
    <p:bodyStyle>
      <a:lvl1pPr marL="342850" indent="-342850" algn="l" defTabSz="91427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49" indent="-285708" algn="l" defTabSz="91427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43" indent="-228572" algn="l" defTabSz="91427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76"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12"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50"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80"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24"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54" indent="-228572" algn="l" defTabSz="91427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274" rtl="0" eaLnBrk="1" latinLnBrk="0" hangingPunct="1">
        <a:defRPr sz="1800" kern="1200">
          <a:solidFill>
            <a:schemeClr val="tx1"/>
          </a:solidFill>
          <a:latin typeface="+mn-lt"/>
          <a:ea typeface="+mn-ea"/>
          <a:cs typeface="+mn-cs"/>
        </a:defRPr>
      </a:lvl1pPr>
      <a:lvl2pPr marL="457137" algn="l" defTabSz="914274" rtl="0" eaLnBrk="1" latinLnBrk="0" hangingPunct="1">
        <a:defRPr sz="1800" kern="1200">
          <a:solidFill>
            <a:schemeClr val="tx1"/>
          </a:solidFill>
          <a:latin typeface="+mn-lt"/>
          <a:ea typeface="+mn-ea"/>
          <a:cs typeface="+mn-cs"/>
        </a:defRPr>
      </a:lvl2pPr>
      <a:lvl3pPr marL="914274" algn="l" defTabSz="914274" rtl="0" eaLnBrk="1" latinLnBrk="0" hangingPunct="1">
        <a:defRPr sz="1800" kern="1200">
          <a:solidFill>
            <a:schemeClr val="tx1"/>
          </a:solidFill>
          <a:latin typeface="+mn-lt"/>
          <a:ea typeface="+mn-ea"/>
          <a:cs typeface="+mn-cs"/>
        </a:defRPr>
      </a:lvl3pPr>
      <a:lvl4pPr marL="1371411" algn="l" defTabSz="914274" rtl="0" eaLnBrk="1" latinLnBrk="0" hangingPunct="1">
        <a:defRPr sz="1800" kern="1200">
          <a:solidFill>
            <a:schemeClr val="tx1"/>
          </a:solidFill>
          <a:latin typeface="+mn-lt"/>
          <a:ea typeface="+mn-ea"/>
          <a:cs typeface="+mn-cs"/>
        </a:defRPr>
      </a:lvl4pPr>
      <a:lvl5pPr marL="1828548" algn="l" defTabSz="914274" rtl="0" eaLnBrk="1" latinLnBrk="0" hangingPunct="1">
        <a:defRPr sz="1800" kern="1200">
          <a:solidFill>
            <a:schemeClr val="tx1"/>
          </a:solidFill>
          <a:latin typeface="+mn-lt"/>
          <a:ea typeface="+mn-ea"/>
          <a:cs typeface="+mn-cs"/>
        </a:defRPr>
      </a:lvl5pPr>
      <a:lvl6pPr marL="2285678" algn="l" defTabSz="914274" rtl="0" eaLnBrk="1" latinLnBrk="0" hangingPunct="1">
        <a:defRPr sz="1800" kern="1200">
          <a:solidFill>
            <a:schemeClr val="tx1"/>
          </a:solidFill>
          <a:latin typeface="+mn-lt"/>
          <a:ea typeface="+mn-ea"/>
          <a:cs typeface="+mn-cs"/>
        </a:defRPr>
      </a:lvl6pPr>
      <a:lvl7pPr marL="2742822" algn="l" defTabSz="914274" rtl="0" eaLnBrk="1" latinLnBrk="0" hangingPunct="1">
        <a:defRPr sz="1800" kern="1200">
          <a:solidFill>
            <a:schemeClr val="tx1"/>
          </a:solidFill>
          <a:latin typeface="+mn-lt"/>
          <a:ea typeface="+mn-ea"/>
          <a:cs typeface="+mn-cs"/>
        </a:defRPr>
      </a:lvl7pPr>
      <a:lvl8pPr marL="3199952" algn="l" defTabSz="914274" rtl="0" eaLnBrk="1" latinLnBrk="0" hangingPunct="1">
        <a:defRPr sz="1800" kern="1200">
          <a:solidFill>
            <a:schemeClr val="tx1"/>
          </a:solidFill>
          <a:latin typeface="+mn-lt"/>
          <a:ea typeface="+mn-ea"/>
          <a:cs typeface="+mn-cs"/>
        </a:defRPr>
      </a:lvl8pPr>
      <a:lvl9pPr marL="3657096" algn="l" defTabSz="914274"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20" rIns="91434"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1"/>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20" rIns="91434"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20" rIns="91434" bIns="45720" numCol="1" anchor="t" anchorCtr="0" compatLnSpc="1">
            <a:prstTxWarp prst="textNoShape">
              <a:avLst/>
            </a:prstTxWarp>
          </a:bodyPr>
          <a:lstStyle>
            <a:lvl1pPr>
              <a:defRPr sz="1400"/>
            </a:lvl1pPr>
          </a:lstStyle>
          <a:p>
            <a:pPr defTabSz="914346" fontAlgn="base">
              <a:spcBef>
                <a:spcPct val="0"/>
              </a:spcBef>
              <a:spcAft>
                <a:spcPct val="0"/>
              </a:spcAft>
              <a:defRPr/>
            </a:pPr>
            <a:endParaRPr lang="es-ES">
              <a:solidFill>
                <a:srgbClr val="000000"/>
              </a:solidFill>
            </a:endParaRPr>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20" rIns="91434" bIns="45720" numCol="1" anchor="t" anchorCtr="0" compatLnSpc="1">
            <a:prstTxWarp prst="textNoShape">
              <a:avLst/>
            </a:prstTxWarp>
          </a:bodyPr>
          <a:lstStyle>
            <a:lvl1pPr algn="ctr">
              <a:defRPr sz="1400"/>
            </a:lvl1pPr>
          </a:lstStyle>
          <a:p>
            <a:pPr defTabSz="914346" fontAlgn="base">
              <a:spcBef>
                <a:spcPct val="0"/>
              </a:spcBef>
              <a:spcAft>
                <a:spcPct val="0"/>
              </a:spcAft>
              <a:defRPr/>
            </a:pPr>
            <a:endParaRPr lang="es-ES">
              <a:solidFill>
                <a:srgbClr val="000000"/>
              </a:solidFill>
            </a:endParaRPr>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20" rIns="91434" bIns="45720" numCol="1" anchor="t" anchorCtr="0" compatLnSpc="1">
            <a:prstTxWarp prst="textNoShape">
              <a:avLst/>
            </a:prstTxWarp>
          </a:bodyPr>
          <a:lstStyle>
            <a:lvl1pPr algn="r">
              <a:defRPr sz="1400"/>
            </a:lvl1pPr>
          </a:lstStyle>
          <a:p>
            <a:pPr defTabSz="914346" fontAlgn="base">
              <a:spcBef>
                <a:spcPct val="0"/>
              </a:spcBef>
              <a:spcAft>
                <a:spcPct val="0"/>
              </a:spcAft>
              <a:defRPr/>
            </a:pPr>
            <a:fld id="{C9913B9C-FAD8-4A31-BC80-5DF1C6B3C40C}" type="slidenum">
              <a:rPr lang="es-ES" smtClean="0">
                <a:solidFill>
                  <a:srgbClr val="000000"/>
                </a:solidFill>
              </a:rPr>
              <a:pPr defTabSz="914346" fontAlgn="base">
                <a:spcBef>
                  <a:spcPct val="0"/>
                </a:spcBef>
                <a:spcAft>
                  <a:spcPct val="0"/>
                </a:spcAft>
                <a:defRPr/>
              </a:pPr>
              <a:t>‹Nº›</a:t>
            </a:fld>
            <a:endParaRPr lang="es-ES">
              <a:solidFill>
                <a:srgbClr val="000000"/>
              </a:solidFill>
            </a:endParaRPr>
          </a:p>
        </p:txBody>
      </p:sp>
    </p:spTree>
    <p:extLst>
      <p:ext uri="{BB962C8B-B14F-4D97-AF65-F5344CB8AC3E}">
        <p14:creationId xmlns:p14="http://schemas.microsoft.com/office/powerpoint/2010/main" val="389606526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73" algn="ctr" rtl="0" fontAlgn="base">
        <a:spcBef>
          <a:spcPct val="0"/>
        </a:spcBef>
        <a:spcAft>
          <a:spcPct val="0"/>
        </a:spcAft>
        <a:defRPr sz="4400">
          <a:solidFill>
            <a:schemeClr val="tx2"/>
          </a:solidFill>
          <a:latin typeface="Arial" charset="0"/>
        </a:defRPr>
      </a:lvl6pPr>
      <a:lvl7pPr marL="914346" algn="ctr" rtl="0" fontAlgn="base">
        <a:spcBef>
          <a:spcPct val="0"/>
        </a:spcBef>
        <a:spcAft>
          <a:spcPct val="0"/>
        </a:spcAft>
        <a:defRPr sz="4400">
          <a:solidFill>
            <a:schemeClr val="tx2"/>
          </a:solidFill>
          <a:latin typeface="Arial" charset="0"/>
        </a:defRPr>
      </a:lvl7pPr>
      <a:lvl8pPr marL="1371519" algn="ctr" rtl="0" fontAlgn="base">
        <a:spcBef>
          <a:spcPct val="0"/>
        </a:spcBef>
        <a:spcAft>
          <a:spcPct val="0"/>
        </a:spcAft>
        <a:defRPr sz="4400">
          <a:solidFill>
            <a:schemeClr val="tx2"/>
          </a:solidFill>
          <a:latin typeface="Arial" charset="0"/>
        </a:defRPr>
      </a:lvl8pPr>
      <a:lvl9pPr marL="1828692" algn="ctr" rtl="0" fontAlgn="base">
        <a:spcBef>
          <a:spcPct val="0"/>
        </a:spcBef>
        <a:spcAft>
          <a:spcPct val="0"/>
        </a:spcAft>
        <a:defRPr sz="4400">
          <a:solidFill>
            <a:schemeClr val="tx2"/>
          </a:solidFill>
          <a:latin typeface="Arial" charset="0"/>
        </a:defRPr>
      </a:lvl9pPr>
    </p:titleStyle>
    <p:bodyStyle>
      <a:lvl1pPr marL="342878" indent="-342878" algn="l" rtl="0" eaLnBrk="0" fontAlgn="base" hangingPunct="0">
        <a:spcBef>
          <a:spcPct val="20000"/>
        </a:spcBef>
        <a:spcAft>
          <a:spcPct val="0"/>
        </a:spcAft>
        <a:buChar char="•"/>
        <a:defRPr sz="3200">
          <a:solidFill>
            <a:schemeClr val="tx1"/>
          </a:solidFill>
          <a:latin typeface="+mn-lt"/>
          <a:ea typeface="+mn-ea"/>
          <a:cs typeface="+mn-cs"/>
        </a:defRPr>
      </a:lvl1pPr>
      <a:lvl2pPr marL="742906" indent="-285732" algn="l" rtl="0" eaLnBrk="0" fontAlgn="base" hangingPunct="0">
        <a:spcBef>
          <a:spcPct val="20000"/>
        </a:spcBef>
        <a:spcAft>
          <a:spcPct val="0"/>
        </a:spcAft>
        <a:buChar char="–"/>
        <a:defRPr sz="2800">
          <a:solidFill>
            <a:schemeClr val="tx1"/>
          </a:solidFill>
          <a:latin typeface="+mn-lt"/>
        </a:defRPr>
      </a:lvl2pPr>
      <a:lvl3pPr marL="1142933" indent="-228588" algn="l" rtl="0" eaLnBrk="0" fontAlgn="base" hangingPunct="0">
        <a:spcBef>
          <a:spcPct val="20000"/>
        </a:spcBef>
        <a:spcAft>
          <a:spcPct val="0"/>
        </a:spcAft>
        <a:buChar char="•"/>
        <a:defRPr sz="2400">
          <a:solidFill>
            <a:schemeClr val="tx1"/>
          </a:solidFill>
          <a:latin typeface="+mn-lt"/>
        </a:defRPr>
      </a:lvl3pPr>
      <a:lvl4pPr marL="1600104" indent="-228588" algn="l" rtl="0" eaLnBrk="0" fontAlgn="base" hangingPunct="0">
        <a:spcBef>
          <a:spcPct val="20000"/>
        </a:spcBef>
        <a:spcAft>
          <a:spcPct val="0"/>
        </a:spcAft>
        <a:buChar char="–"/>
        <a:defRPr sz="2000">
          <a:solidFill>
            <a:schemeClr val="tx1"/>
          </a:solidFill>
          <a:latin typeface="+mn-lt"/>
        </a:defRPr>
      </a:lvl4pPr>
      <a:lvl5pPr marL="2057276" indent="-228588" algn="l" rtl="0" eaLnBrk="0" fontAlgn="base" hangingPunct="0">
        <a:spcBef>
          <a:spcPct val="20000"/>
        </a:spcBef>
        <a:spcAft>
          <a:spcPct val="0"/>
        </a:spcAft>
        <a:buChar char="»"/>
        <a:defRPr sz="2000">
          <a:solidFill>
            <a:schemeClr val="tx1"/>
          </a:solidFill>
          <a:latin typeface="+mn-lt"/>
        </a:defRPr>
      </a:lvl5pPr>
      <a:lvl6pPr marL="2514450" indent="-228588" algn="l" rtl="0" fontAlgn="base">
        <a:spcBef>
          <a:spcPct val="20000"/>
        </a:spcBef>
        <a:spcAft>
          <a:spcPct val="0"/>
        </a:spcAft>
        <a:buChar char="»"/>
        <a:defRPr sz="2000">
          <a:solidFill>
            <a:schemeClr val="tx1"/>
          </a:solidFill>
          <a:latin typeface="+mn-lt"/>
        </a:defRPr>
      </a:lvl6pPr>
      <a:lvl7pPr marL="2971620" indent="-228588" algn="l" rtl="0" fontAlgn="base">
        <a:spcBef>
          <a:spcPct val="20000"/>
        </a:spcBef>
        <a:spcAft>
          <a:spcPct val="0"/>
        </a:spcAft>
        <a:buChar char="»"/>
        <a:defRPr sz="2000">
          <a:solidFill>
            <a:schemeClr val="tx1"/>
          </a:solidFill>
          <a:latin typeface="+mn-lt"/>
        </a:defRPr>
      </a:lvl7pPr>
      <a:lvl8pPr marL="3428796" indent="-228588" algn="l" rtl="0" fontAlgn="base">
        <a:spcBef>
          <a:spcPct val="20000"/>
        </a:spcBef>
        <a:spcAft>
          <a:spcPct val="0"/>
        </a:spcAft>
        <a:buChar char="»"/>
        <a:defRPr sz="2000">
          <a:solidFill>
            <a:schemeClr val="tx1"/>
          </a:solidFill>
          <a:latin typeface="+mn-lt"/>
        </a:defRPr>
      </a:lvl8pPr>
      <a:lvl9pPr marL="3885966" indent="-228588"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346" rtl="0" eaLnBrk="1" latinLnBrk="0" hangingPunct="1">
        <a:defRPr sz="1800" kern="1200">
          <a:solidFill>
            <a:schemeClr val="tx1"/>
          </a:solidFill>
          <a:latin typeface="+mn-lt"/>
          <a:ea typeface="+mn-ea"/>
          <a:cs typeface="+mn-cs"/>
        </a:defRPr>
      </a:lvl1pPr>
      <a:lvl2pPr marL="457173" algn="l" defTabSz="914346" rtl="0" eaLnBrk="1" latinLnBrk="0" hangingPunct="1">
        <a:defRPr sz="1800" kern="1200">
          <a:solidFill>
            <a:schemeClr val="tx1"/>
          </a:solidFill>
          <a:latin typeface="+mn-lt"/>
          <a:ea typeface="+mn-ea"/>
          <a:cs typeface="+mn-cs"/>
        </a:defRPr>
      </a:lvl2pPr>
      <a:lvl3pPr marL="914346" algn="l" defTabSz="914346" rtl="0" eaLnBrk="1" latinLnBrk="0" hangingPunct="1">
        <a:defRPr sz="1800" kern="1200">
          <a:solidFill>
            <a:schemeClr val="tx1"/>
          </a:solidFill>
          <a:latin typeface="+mn-lt"/>
          <a:ea typeface="+mn-ea"/>
          <a:cs typeface="+mn-cs"/>
        </a:defRPr>
      </a:lvl3pPr>
      <a:lvl4pPr marL="1371519" algn="l" defTabSz="914346" rtl="0" eaLnBrk="1" latinLnBrk="0" hangingPunct="1">
        <a:defRPr sz="1800" kern="1200">
          <a:solidFill>
            <a:schemeClr val="tx1"/>
          </a:solidFill>
          <a:latin typeface="+mn-lt"/>
          <a:ea typeface="+mn-ea"/>
          <a:cs typeface="+mn-cs"/>
        </a:defRPr>
      </a:lvl4pPr>
      <a:lvl5pPr marL="1828692" algn="l" defTabSz="914346" rtl="0" eaLnBrk="1" latinLnBrk="0" hangingPunct="1">
        <a:defRPr sz="1800" kern="1200">
          <a:solidFill>
            <a:schemeClr val="tx1"/>
          </a:solidFill>
          <a:latin typeface="+mn-lt"/>
          <a:ea typeface="+mn-ea"/>
          <a:cs typeface="+mn-cs"/>
        </a:defRPr>
      </a:lvl5pPr>
      <a:lvl6pPr marL="2285862" algn="l" defTabSz="914346" rtl="0" eaLnBrk="1" latinLnBrk="0" hangingPunct="1">
        <a:defRPr sz="1800" kern="1200">
          <a:solidFill>
            <a:schemeClr val="tx1"/>
          </a:solidFill>
          <a:latin typeface="+mn-lt"/>
          <a:ea typeface="+mn-ea"/>
          <a:cs typeface="+mn-cs"/>
        </a:defRPr>
      </a:lvl6pPr>
      <a:lvl7pPr marL="2743038" algn="l" defTabSz="914346" rtl="0" eaLnBrk="1" latinLnBrk="0" hangingPunct="1">
        <a:defRPr sz="1800" kern="1200">
          <a:solidFill>
            <a:schemeClr val="tx1"/>
          </a:solidFill>
          <a:latin typeface="+mn-lt"/>
          <a:ea typeface="+mn-ea"/>
          <a:cs typeface="+mn-cs"/>
        </a:defRPr>
      </a:lvl7pPr>
      <a:lvl8pPr marL="3200208" algn="l" defTabSz="914346" rtl="0" eaLnBrk="1" latinLnBrk="0" hangingPunct="1">
        <a:defRPr sz="1800" kern="1200">
          <a:solidFill>
            <a:schemeClr val="tx1"/>
          </a:solidFill>
          <a:latin typeface="+mn-lt"/>
          <a:ea typeface="+mn-ea"/>
          <a:cs typeface="+mn-cs"/>
        </a:defRPr>
      </a:lvl8pPr>
      <a:lvl9pPr marL="3657384" algn="l" defTabSz="914346"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7"/>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4" tIns="45720" rIns="91434"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4" tIns="45720" rIns="91434"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Date Placeholder 3"/>
          <p:cNvSpPr>
            <a:spLocks noGrp="1"/>
          </p:cNvSpPr>
          <p:nvPr>
            <p:ph type="dt" sz="half" idx="2"/>
          </p:nvPr>
        </p:nvSpPr>
        <p:spPr>
          <a:xfrm>
            <a:off x="628650" y="6356356"/>
            <a:ext cx="2057400" cy="365125"/>
          </a:xfrm>
          <a:prstGeom prst="rect">
            <a:avLst/>
          </a:prstGeom>
        </p:spPr>
        <p:txBody>
          <a:bodyPr vert="horz" lIns="91434" tIns="45720" rIns="91434" bIns="45720" rtlCol="0" anchor="ctr"/>
          <a:lstStyle>
            <a:lvl1pPr algn="l">
              <a:defRPr sz="1200">
                <a:solidFill>
                  <a:schemeClr val="tx1">
                    <a:tint val="75000"/>
                  </a:schemeClr>
                </a:solidFill>
              </a:defRPr>
            </a:lvl1pPr>
          </a:lstStyle>
          <a:p>
            <a:pPr defTabSz="914346" eaLnBrk="0" fontAlgn="base" hangingPunct="0">
              <a:spcBef>
                <a:spcPct val="0"/>
              </a:spcBef>
              <a:spcAft>
                <a:spcPct val="0"/>
              </a:spcAft>
              <a:defRPr/>
            </a:pPr>
            <a:fld id="{72E48A70-67C1-428F-B30C-E3A0852523D3}" type="datetimeFigureOut">
              <a:rPr lang="es-ES" smtClean="0">
                <a:solidFill>
                  <a:prstClr val="black">
                    <a:tint val="75000"/>
                  </a:prstClr>
                </a:solidFill>
              </a:rPr>
              <a:pPr defTabSz="914346" eaLnBrk="0" fontAlgn="base" hangingPunct="0">
                <a:spcBef>
                  <a:spcPct val="0"/>
                </a:spcBef>
                <a:spcAft>
                  <a:spcPct val="0"/>
                </a:spcAft>
                <a:defRPr/>
              </a:pPr>
              <a:t>21/10/2020</a:t>
            </a:fld>
            <a:endParaRPr lang="es-ES">
              <a:solidFill>
                <a:prstClr val="black">
                  <a:tint val="75000"/>
                </a:prstClr>
              </a:solidFill>
            </a:endParaRPr>
          </a:p>
        </p:txBody>
      </p:sp>
      <p:sp>
        <p:nvSpPr>
          <p:cNvPr id="5" name="Footer Placeholder 4"/>
          <p:cNvSpPr>
            <a:spLocks noGrp="1"/>
          </p:cNvSpPr>
          <p:nvPr>
            <p:ph type="ftr" sz="quarter" idx="3"/>
          </p:nvPr>
        </p:nvSpPr>
        <p:spPr>
          <a:xfrm>
            <a:off x="3028950" y="6356356"/>
            <a:ext cx="3086100" cy="365125"/>
          </a:xfrm>
          <a:prstGeom prst="rect">
            <a:avLst/>
          </a:prstGeom>
        </p:spPr>
        <p:txBody>
          <a:bodyPr vert="horz" lIns="91434" tIns="45720" rIns="91434" bIns="45720" rtlCol="0" anchor="ctr"/>
          <a:lstStyle>
            <a:lvl1pPr algn="ctr">
              <a:defRPr sz="1200">
                <a:solidFill>
                  <a:schemeClr val="tx1">
                    <a:tint val="75000"/>
                  </a:schemeClr>
                </a:solidFill>
              </a:defRPr>
            </a:lvl1pPr>
          </a:lstStyle>
          <a:p>
            <a:pPr defTabSz="914346" eaLnBrk="0" fontAlgn="base" hangingPunct="0">
              <a:spcBef>
                <a:spcPct val="0"/>
              </a:spcBef>
              <a:spcAft>
                <a:spcPct val="0"/>
              </a:spcAft>
              <a:defRPr/>
            </a:pPr>
            <a:endParaRPr lang="es-ES">
              <a:solidFill>
                <a:prstClr val="black">
                  <a:tint val="75000"/>
                </a:prstClr>
              </a:solidFill>
            </a:endParaRPr>
          </a:p>
        </p:txBody>
      </p:sp>
      <p:sp>
        <p:nvSpPr>
          <p:cNvPr id="6" name="Slide Number Placeholder 5"/>
          <p:cNvSpPr>
            <a:spLocks noGrp="1"/>
          </p:cNvSpPr>
          <p:nvPr>
            <p:ph type="sldNum" sz="quarter" idx="4"/>
          </p:nvPr>
        </p:nvSpPr>
        <p:spPr>
          <a:xfrm>
            <a:off x="6457950" y="6356356"/>
            <a:ext cx="2057400" cy="365125"/>
          </a:xfrm>
          <a:prstGeom prst="rect">
            <a:avLst/>
          </a:prstGeom>
        </p:spPr>
        <p:txBody>
          <a:bodyPr vert="horz" wrap="square" lIns="91434" tIns="45720" rIns="91434" bIns="45720" numCol="1" anchor="ctr" anchorCtr="0" compatLnSpc="1">
            <a:prstTxWarp prst="textNoShape">
              <a:avLst/>
            </a:prstTxWarp>
          </a:bodyPr>
          <a:lstStyle>
            <a:lvl1pPr algn="r">
              <a:defRPr sz="1200">
                <a:solidFill>
                  <a:srgbClr val="898989"/>
                </a:solidFill>
              </a:defRPr>
            </a:lvl1pPr>
          </a:lstStyle>
          <a:p>
            <a:pPr defTabSz="914346" eaLnBrk="0" fontAlgn="base" hangingPunct="0">
              <a:spcBef>
                <a:spcPct val="0"/>
              </a:spcBef>
              <a:spcAft>
                <a:spcPct val="0"/>
              </a:spcAft>
              <a:defRPr/>
            </a:pPr>
            <a:fld id="{31DE14DD-86CB-4247-A345-0A69BA411193}" type="slidenum">
              <a:rPr lang="es-ES" smtClean="0"/>
              <a:pPr defTabSz="914346" eaLnBrk="0" fontAlgn="base" hangingPunct="0">
                <a:spcBef>
                  <a:spcPct val="0"/>
                </a:spcBef>
                <a:spcAft>
                  <a:spcPct val="0"/>
                </a:spcAft>
                <a:defRPr/>
              </a:pPr>
              <a:t>‹Nº›</a:t>
            </a:fld>
            <a:endParaRPr lang="es-ES"/>
          </a:p>
        </p:txBody>
      </p:sp>
    </p:spTree>
    <p:extLst>
      <p:ext uri="{BB962C8B-B14F-4D97-AF65-F5344CB8AC3E}">
        <p14:creationId xmlns:p14="http://schemas.microsoft.com/office/powerpoint/2010/main" val="52692428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2759"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defTabSz="912759" rtl="0" eaLnBrk="0" fontAlgn="base" hangingPunct="0">
        <a:lnSpc>
          <a:spcPct val="90000"/>
        </a:lnSpc>
        <a:spcBef>
          <a:spcPct val="0"/>
        </a:spcBef>
        <a:spcAft>
          <a:spcPct val="0"/>
        </a:spcAft>
        <a:defRPr sz="4400">
          <a:solidFill>
            <a:schemeClr val="tx1"/>
          </a:solidFill>
          <a:latin typeface="Calibri Light" pitchFamily="34" charset="0"/>
        </a:defRPr>
      </a:lvl2pPr>
      <a:lvl3pPr algn="l" defTabSz="912759" rtl="0" eaLnBrk="0" fontAlgn="base" hangingPunct="0">
        <a:lnSpc>
          <a:spcPct val="90000"/>
        </a:lnSpc>
        <a:spcBef>
          <a:spcPct val="0"/>
        </a:spcBef>
        <a:spcAft>
          <a:spcPct val="0"/>
        </a:spcAft>
        <a:defRPr sz="4400">
          <a:solidFill>
            <a:schemeClr val="tx1"/>
          </a:solidFill>
          <a:latin typeface="Calibri Light" pitchFamily="34" charset="0"/>
        </a:defRPr>
      </a:lvl3pPr>
      <a:lvl4pPr algn="l" defTabSz="912759" rtl="0" eaLnBrk="0" fontAlgn="base" hangingPunct="0">
        <a:lnSpc>
          <a:spcPct val="90000"/>
        </a:lnSpc>
        <a:spcBef>
          <a:spcPct val="0"/>
        </a:spcBef>
        <a:spcAft>
          <a:spcPct val="0"/>
        </a:spcAft>
        <a:defRPr sz="4400">
          <a:solidFill>
            <a:schemeClr val="tx1"/>
          </a:solidFill>
          <a:latin typeface="Calibri Light" pitchFamily="34" charset="0"/>
        </a:defRPr>
      </a:lvl4pPr>
      <a:lvl5pPr algn="l" defTabSz="912759" rtl="0" eaLnBrk="0" fontAlgn="base" hangingPunct="0">
        <a:lnSpc>
          <a:spcPct val="90000"/>
        </a:lnSpc>
        <a:spcBef>
          <a:spcPct val="0"/>
        </a:spcBef>
        <a:spcAft>
          <a:spcPct val="0"/>
        </a:spcAft>
        <a:defRPr sz="4400">
          <a:solidFill>
            <a:schemeClr val="tx1"/>
          </a:solidFill>
          <a:latin typeface="Calibri Light" pitchFamily="34" charset="0"/>
        </a:defRPr>
      </a:lvl5pPr>
      <a:lvl6pPr marL="457173" algn="l" defTabSz="912759" rtl="0" fontAlgn="base">
        <a:lnSpc>
          <a:spcPct val="90000"/>
        </a:lnSpc>
        <a:spcBef>
          <a:spcPct val="0"/>
        </a:spcBef>
        <a:spcAft>
          <a:spcPct val="0"/>
        </a:spcAft>
        <a:defRPr sz="4400">
          <a:solidFill>
            <a:schemeClr val="tx1"/>
          </a:solidFill>
          <a:latin typeface="Calibri Light" pitchFamily="34" charset="0"/>
        </a:defRPr>
      </a:lvl6pPr>
      <a:lvl7pPr marL="914346" algn="l" defTabSz="912759" rtl="0" fontAlgn="base">
        <a:lnSpc>
          <a:spcPct val="90000"/>
        </a:lnSpc>
        <a:spcBef>
          <a:spcPct val="0"/>
        </a:spcBef>
        <a:spcAft>
          <a:spcPct val="0"/>
        </a:spcAft>
        <a:defRPr sz="4400">
          <a:solidFill>
            <a:schemeClr val="tx1"/>
          </a:solidFill>
          <a:latin typeface="Calibri Light" pitchFamily="34" charset="0"/>
        </a:defRPr>
      </a:lvl7pPr>
      <a:lvl8pPr marL="1371519" algn="l" defTabSz="912759" rtl="0" fontAlgn="base">
        <a:lnSpc>
          <a:spcPct val="90000"/>
        </a:lnSpc>
        <a:spcBef>
          <a:spcPct val="0"/>
        </a:spcBef>
        <a:spcAft>
          <a:spcPct val="0"/>
        </a:spcAft>
        <a:defRPr sz="4400">
          <a:solidFill>
            <a:schemeClr val="tx1"/>
          </a:solidFill>
          <a:latin typeface="Calibri Light" pitchFamily="34" charset="0"/>
        </a:defRPr>
      </a:lvl8pPr>
      <a:lvl9pPr marL="1828692" algn="l" defTabSz="912759" rtl="0" fontAlgn="base">
        <a:lnSpc>
          <a:spcPct val="90000"/>
        </a:lnSpc>
        <a:spcBef>
          <a:spcPct val="0"/>
        </a:spcBef>
        <a:spcAft>
          <a:spcPct val="0"/>
        </a:spcAft>
        <a:defRPr sz="4400">
          <a:solidFill>
            <a:schemeClr val="tx1"/>
          </a:solidFill>
          <a:latin typeface="Calibri Light" pitchFamily="34" charset="0"/>
        </a:defRPr>
      </a:lvl9pPr>
    </p:titleStyle>
    <p:bodyStyle>
      <a:lvl1pPr marL="227001" indent="-227001" algn="l" defTabSz="912759"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4171" indent="-227001" algn="l" defTabSz="912759"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1347" indent="-227001" algn="l" defTabSz="912759"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598517" indent="-227001" algn="l" defTabSz="912759"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5690" indent="-227001" algn="l" defTabSz="912759"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388" indent="-228582" algn="l" defTabSz="91432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47" indent="-228582" algn="l" defTabSz="91432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10" indent="-228582" algn="l" defTabSz="91432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69" indent="-228582" algn="l" defTabSz="91432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24" rtl="0" eaLnBrk="1" latinLnBrk="0" hangingPunct="1">
        <a:defRPr sz="1800" kern="1200">
          <a:solidFill>
            <a:schemeClr val="tx1"/>
          </a:solidFill>
          <a:latin typeface="+mn-lt"/>
          <a:ea typeface="+mn-ea"/>
          <a:cs typeface="+mn-cs"/>
        </a:defRPr>
      </a:lvl1pPr>
      <a:lvl2pPr marL="457160" algn="l" defTabSz="914324" rtl="0" eaLnBrk="1" latinLnBrk="0" hangingPunct="1">
        <a:defRPr sz="1800" kern="1200">
          <a:solidFill>
            <a:schemeClr val="tx1"/>
          </a:solidFill>
          <a:latin typeface="+mn-lt"/>
          <a:ea typeface="+mn-ea"/>
          <a:cs typeface="+mn-cs"/>
        </a:defRPr>
      </a:lvl2pPr>
      <a:lvl3pPr marL="914324" algn="l" defTabSz="914324" rtl="0" eaLnBrk="1" latinLnBrk="0" hangingPunct="1">
        <a:defRPr sz="1800" kern="1200">
          <a:solidFill>
            <a:schemeClr val="tx1"/>
          </a:solidFill>
          <a:latin typeface="+mn-lt"/>
          <a:ea typeface="+mn-ea"/>
          <a:cs typeface="+mn-cs"/>
        </a:defRPr>
      </a:lvl3pPr>
      <a:lvl4pPr marL="1371483" algn="l" defTabSz="914324" rtl="0" eaLnBrk="1" latinLnBrk="0" hangingPunct="1">
        <a:defRPr sz="1800" kern="1200">
          <a:solidFill>
            <a:schemeClr val="tx1"/>
          </a:solidFill>
          <a:latin typeface="+mn-lt"/>
          <a:ea typeface="+mn-ea"/>
          <a:cs typeface="+mn-cs"/>
        </a:defRPr>
      </a:lvl4pPr>
      <a:lvl5pPr marL="1828646" algn="l" defTabSz="914324" rtl="0" eaLnBrk="1" latinLnBrk="0" hangingPunct="1">
        <a:defRPr sz="1800" kern="1200">
          <a:solidFill>
            <a:schemeClr val="tx1"/>
          </a:solidFill>
          <a:latin typeface="+mn-lt"/>
          <a:ea typeface="+mn-ea"/>
          <a:cs typeface="+mn-cs"/>
        </a:defRPr>
      </a:lvl5pPr>
      <a:lvl6pPr marL="2285805" algn="l" defTabSz="914324" rtl="0" eaLnBrk="1" latinLnBrk="0" hangingPunct="1">
        <a:defRPr sz="1800" kern="1200">
          <a:solidFill>
            <a:schemeClr val="tx1"/>
          </a:solidFill>
          <a:latin typeface="+mn-lt"/>
          <a:ea typeface="+mn-ea"/>
          <a:cs typeface="+mn-cs"/>
        </a:defRPr>
      </a:lvl6pPr>
      <a:lvl7pPr marL="2742969" algn="l" defTabSz="914324" rtl="0" eaLnBrk="1" latinLnBrk="0" hangingPunct="1">
        <a:defRPr sz="1800" kern="1200">
          <a:solidFill>
            <a:schemeClr val="tx1"/>
          </a:solidFill>
          <a:latin typeface="+mn-lt"/>
          <a:ea typeface="+mn-ea"/>
          <a:cs typeface="+mn-cs"/>
        </a:defRPr>
      </a:lvl7pPr>
      <a:lvl8pPr marL="3200128" algn="l" defTabSz="914324" rtl="0" eaLnBrk="1" latinLnBrk="0" hangingPunct="1">
        <a:defRPr sz="1800" kern="1200">
          <a:solidFill>
            <a:schemeClr val="tx1"/>
          </a:solidFill>
          <a:latin typeface="+mn-lt"/>
          <a:ea typeface="+mn-ea"/>
          <a:cs typeface="+mn-cs"/>
        </a:defRPr>
      </a:lvl8pPr>
      <a:lvl9pPr marL="3657290" algn="l" defTabSz="914324"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09600" y="275167"/>
            <a:ext cx="7924800" cy="1143000"/>
          </a:xfrm>
          <a:prstGeom prst="rect">
            <a:avLst/>
          </a:prstGeom>
        </p:spPr>
        <p:txBody>
          <a:bodyPr vert="horz" lIns="91434" tIns="45720" rIns="91434" bIns="45720"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1"/>
            <a:ext cx="7924800" cy="4525433"/>
          </a:xfrm>
          <a:prstGeom prst="rect">
            <a:avLst/>
          </a:prstGeom>
        </p:spPr>
        <p:txBody>
          <a:bodyPr vert="horz" lIns="91434" tIns="45720" rIns="91434"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715000" y="6356354"/>
            <a:ext cx="1524000" cy="366183"/>
          </a:xfrm>
          <a:prstGeom prst="rect">
            <a:avLst/>
          </a:prstGeom>
        </p:spPr>
        <p:txBody>
          <a:bodyPr vert="horz" lIns="91434" tIns="45720" rIns="91434" bIns="45720" rtlCol="0" anchor="ctr"/>
          <a:lstStyle>
            <a:lvl1pPr algn="r" eaLnBrk="1" hangingPunct="1">
              <a:defRPr sz="1000" strike="noStrike" spc="60" baseline="0">
                <a:solidFill>
                  <a:schemeClr val="tx1"/>
                </a:solidFill>
              </a:defRPr>
            </a:lvl1pPr>
          </a:lstStyle>
          <a:p>
            <a:pPr defTabSz="914346" fontAlgn="base">
              <a:spcBef>
                <a:spcPct val="0"/>
              </a:spcBef>
              <a:spcAft>
                <a:spcPct val="0"/>
              </a:spcAft>
              <a:defRPr/>
            </a:pPr>
            <a:endParaRPr lang="es-ES" altLang="es-ES" u="sng">
              <a:solidFill>
                <a:srgbClr val="FFFFFF"/>
              </a:solidFill>
              <a:latin typeface="Times New Roman" panose="02020603050405020304" pitchFamily="18" charset="0"/>
            </a:endParaRPr>
          </a:p>
        </p:txBody>
      </p:sp>
      <p:sp>
        <p:nvSpPr>
          <p:cNvPr id="5" name="Footer Placeholder 4"/>
          <p:cNvSpPr>
            <a:spLocks noGrp="1"/>
          </p:cNvSpPr>
          <p:nvPr>
            <p:ph type="ftr" sz="quarter" idx="3"/>
          </p:nvPr>
        </p:nvSpPr>
        <p:spPr>
          <a:xfrm>
            <a:off x="609600" y="6356354"/>
            <a:ext cx="2895600" cy="366183"/>
          </a:xfrm>
          <a:prstGeom prst="rect">
            <a:avLst/>
          </a:prstGeom>
        </p:spPr>
        <p:txBody>
          <a:bodyPr vert="horz" lIns="91434" tIns="45720" rIns="91434" bIns="45720" rtlCol="0" anchor="ctr"/>
          <a:lstStyle>
            <a:lvl1pPr algn="l" eaLnBrk="1" hangingPunct="1">
              <a:defRPr sz="1000" cap="all" spc="60" baseline="0">
                <a:solidFill>
                  <a:schemeClr val="tx1"/>
                </a:solidFill>
              </a:defRPr>
            </a:lvl1pPr>
          </a:lstStyle>
          <a:p>
            <a:pPr defTabSz="914346" fontAlgn="base">
              <a:spcBef>
                <a:spcPct val="0"/>
              </a:spcBef>
              <a:spcAft>
                <a:spcPct val="0"/>
              </a:spcAft>
              <a:defRPr/>
            </a:pPr>
            <a:endParaRPr lang="es-ES" altLang="es-ES" u="sng">
              <a:solidFill>
                <a:srgbClr val="FFFFFF"/>
              </a:solidFill>
              <a:latin typeface="Times New Roman" panose="02020603050405020304" pitchFamily="18" charset="0"/>
            </a:endParaRPr>
          </a:p>
        </p:txBody>
      </p:sp>
      <p:sp>
        <p:nvSpPr>
          <p:cNvPr id="6" name="Slide Number Placeholder 5"/>
          <p:cNvSpPr>
            <a:spLocks noGrp="1"/>
          </p:cNvSpPr>
          <p:nvPr>
            <p:ph type="sldNum" sz="quarter" idx="4"/>
          </p:nvPr>
        </p:nvSpPr>
        <p:spPr>
          <a:xfrm>
            <a:off x="7543800" y="6356354"/>
            <a:ext cx="990600" cy="366183"/>
          </a:xfrm>
          <a:prstGeom prst="rect">
            <a:avLst/>
          </a:prstGeom>
        </p:spPr>
        <p:txBody>
          <a:bodyPr vert="horz" wrap="square" lIns="91434" tIns="45720" rIns="91434" bIns="45720" numCol="1" anchor="ctr" anchorCtr="0" compatLnSpc="1">
            <a:prstTxWarp prst="textNoShape">
              <a:avLst/>
            </a:prstTxWarp>
          </a:bodyPr>
          <a:lstStyle>
            <a:lvl1pPr algn="r" eaLnBrk="1" hangingPunct="1">
              <a:defRPr sz="1100"/>
            </a:lvl1pPr>
          </a:lstStyle>
          <a:p>
            <a:pPr defTabSz="914346" fontAlgn="base">
              <a:spcBef>
                <a:spcPct val="0"/>
              </a:spcBef>
              <a:spcAft>
                <a:spcPct val="0"/>
              </a:spcAft>
              <a:defRPr/>
            </a:pPr>
            <a:fld id="{3705575C-B083-4842-8439-6DE4B60BDF29}" type="slidenum">
              <a:rPr lang="es-ES" altLang="es-ES" u="sng" smtClean="0">
                <a:solidFill>
                  <a:srgbClr val="FFFFFF"/>
                </a:solidFill>
                <a:latin typeface="Times New Roman" panose="02020603050405020304" pitchFamily="18" charset="0"/>
              </a:rPr>
              <a:pPr defTabSz="914346" fontAlgn="base">
                <a:spcBef>
                  <a:spcPct val="0"/>
                </a:spcBef>
                <a:spcAft>
                  <a:spcPct val="0"/>
                </a:spcAft>
                <a:defRPr/>
              </a:pPr>
              <a:t>‹Nº›</a:t>
            </a:fld>
            <a:endParaRPr lang="es-ES" altLang="es-ES" u="sng">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3199580570"/>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algn="l" rtl="0" eaLnBrk="0" fontAlgn="base" hangingPunct="0">
        <a:spcBef>
          <a:spcPct val="0"/>
        </a:spcBef>
        <a:spcAft>
          <a:spcPct val="0"/>
        </a:spcAft>
        <a:defRPr sz="3000" kern="1200" cap="all" spc="50">
          <a:solidFill>
            <a:schemeClr val="tx1"/>
          </a:solidFill>
          <a:latin typeface="+mj-lt"/>
          <a:ea typeface="+mj-ea"/>
          <a:cs typeface="+mj-cs"/>
        </a:defRPr>
      </a:lvl1pPr>
      <a:lvl2pPr algn="l" rtl="0" eaLnBrk="0" fontAlgn="base" hangingPunct="0">
        <a:spcBef>
          <a:spcPct val="0"/>
        </a:spcBef>
        <a:spcAft>
          <a:spcPct val="0"/>
        </a:spcAft>
        <a:defRPr sz="3000">
          <a:solidFill>
            <a:schemeClr val="tx1"/>
          </a:solidFill>
          <a:latin typeface="Arial Narrow" panose="020B0606020202030204" pitchFamily="34" charset="0"/>
        </a:defRPr>
      </a:lvl2pPr>
      <a:lvl3pPr algn="l" rtl="0" eaLnBrk="0" fontAlgn="base" hangingPunct="0">
        <a:spcBef>
          <a:spcPct val="0"/>
        </a:spcBef>
        <a:spcAft>
          <a:spcPct val="0"/>
        </a:spcAft>
        <a:defRPr sz="3000">
          <a:solidFill>
            <a:schemeClr val="tx1"/>
          </a:solidFill>
          <a:latin typeface="Arial Narrow" panose="020B0606020202030204" pitchFamily="34" charset="0"/>
        </a:defRPr>
      </a:lvl3pPr>
      <a:lvl4pPr algn="l" rtl="0" eaLnBrk="0" fontAlgn="base" hangingPunct="0">
        <a:spcBef>
          <a:spcPct val="0"/>
        </a:spcBef>
        <a:spcAft>
          <a:spcPct val="0"/>
        </a:spcAft>
        <a:defRPr sz="3000">
          <a:solidFill>
            <a:schemeClr val="tx1"/>
          </a:solidFill>
          <a:latin typeface="Arial Narrow" panose="020B0606020202030204" pitchFamily="34" charset="0"/>
        </a:defRPr>
      </a:lvl4pPr>
      <a:lvl5pPr algn="l" rtl="0" eaLnBrk="0" fontAlgn="base" hangingPunct="0">
        <a:spcBef>
          <a:spcPct val="0"/>
        </a:spcBef>
        <a:spcAft>
          <a:spcPct val="0"/>
        </a:spcAft>
        <a:defRPr sz="3000">
          <a:solidFill>
            <a:schemeClr val="tx1"/>
          </a:solidFill>
          <a:latin typeface="Arial Narrow" panose="020B0606020202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78" indent="-342878"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1pPr>
      <a:lvl2pPr marL="742906" indent="-285732"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2pPr>
      <a:lvl3pPr marL="1142933" indent="-228588"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3pPr>
      <a:lvl4pPr marL="1600104" indent="-228588"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4pPr>
      <a:lvl5pPr marL="2057276" indent="-228588"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5pPr>
      <a:lvl6pPr marL="2514450" indent="-228588" algn="l" defTabSz="914346"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620" indent="-228588" algn="l" defTabSz="914346"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8796" indent="-228588" algn="l" defTabSz="914346"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5966" indent="-228588" algn="l" defTabSz="914346"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346" rtl="0" eaLnBrk="1" latinLnBrk="0" hangingPunct="1">
        <a:defRPr sz="1800" kern="1200">
          <a:solidFill>
            <a:schemeClr val="tx1"/>
          </a:solidFill>
          <a:latin typeface="+mn-lt"/>
          <a:ea typeface="+mn-ea"/>
          <a:cs typeface="+mn-cs"/>
        </a:defRPr>
      </a:lvl1pPr>
      <a:lvl2pPr marL="457173" algn="l" defTabSz="914346" rtl="0" eaLnBrk="1" latinLnBrk="0" hangingPunct="1">
        <a:defRPr sz="1800" kern="1200">
          <a:solidFill>
            <a:schemeClr val="tx1"/>
          </a:solidFill>
          <a:latin typeface="+mn-lt"/>
          <a:ea typeface="+mn-ea"/>
          <a:cs typeface="+mn-cs"/>
        </a:defRPr>
      </a:lvl2pPr>
      <a:lvl3pPr marL="914346" algn="l" defTabSz="914346" rtl="0" eaLnBrk="1" latinLnBrk="0" hangingPunct="1">
        <a:defRPr sz="1800" kern="1200">
          <a:solidFill>
            <a:schemeClr val="tx1"/>
          </a:solidFill>
          <a:latin typeface="+mn-lt"/>
          <a:ea typeface="+mn-ea"/>
          <a:cs typeface="+mn-cs"/>
        </a:defRPr>
      </a:lvl3pPr>
      <a:lvl4pPr marL="1371519" algn="l" defTabSz="914346" rtl="0" eaLnBrk="1" latinLnBrk="0" hangingPunct="1">
        <a:defRPr sz="1800" kern="1200">
          <a:solidFill>
            <a:schemeClr val="tx1"/>
          </a:solidFill>
          <a:latin typeface="+mn-lt"/>
          <a:ea typeface="+mn-ea"/>
          <a:cs typeface="+mn-cs"/>
        </a:defRPr>
      </a:lvl4pPr>
      <a:lvl5pPr marL="1828692" algn="l" defTabSz="914346" rtl="0" eaLnBrk="1" latinLnBrk="0" hangingPunct="1">
        <a:defRPr sz="1800" kern="1200">
          <a:solidFill>
            <a:schemeClr val="tx1"/>
          </a:solidFill>
          <a:latin typeface="+mn-lt"/>
          <a:ea typeface="+mn-ea"/>
          <a:cs typeface="+mn-cs"/>
        </a:defRPr>
      </a:lvl5pPr>
      <a:lvl6pPr marL="2285862" algn="l" defTabSz="914346" rtl="0" eaLnBrk="1" latinLnBrk="0" hangingPunct="1">
        <a:defRPr sz="1800" kern="1200">
          <a:solidFill>
            <a:schemeClr val="tx1"/>
          </a:solidFill>
          <a:latin typeface="+mn-lt"/>
          <a:ea typeface="+mn-ea"/>
          <a:cs typeface="+mn-cs"/>
        </a:defRPr>
      </a:lvl6pPr>
      <a:lvl7pPr marL="2743038" algn="l" defTabSz="914346" rtl="0" eaLnBrk="1" latinLnBrk="0" hangingPunct="1">
        <a:defRPr sz="1800" kern="1200">
          <a:solidFill>
            <a:schemeClr val="tx1"/>
          </a:solidFill>
          <a:latin typeface="+mn-lt"/>
          <a:ea typeface="+mn-ea"/>
          <a:cs typeface="+mn-cs"/>
        </a:defRPr>
      </a:lvl7pPr>
      <a:lvl8pPr marL="3200208" algn="l" defTabSz="914346" rtl="0" eaLnBrk="1" latinLnBrk="0" hangingPunct="1">
        <a:defRPr sz="1800" kern="1200">
          <a:solidFill>
            <a:schemeClr val="tx1"/>
          </a:solidFill>
          <a:latin typeface="+mn-lt"/>
          <a:ea typeface="+mn-ea"/>
          <a:cs typeface="+mn-cs"/>
        </a:defRPr>
      </a:lvl8pPr>
      <a:lvl9pPr marL="3657384" algn="l" defTabSz="914346"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1" y="274638"/>
            <a:ext cx="8229600" cy="1143000"/>
          </a:xfrm>
          <a:prstGeom prst="rect">
            <a:avLst/>
          </a:prstGeom>
        </p:spPr>
        <p:txBody>
          <a:bodyPr vert="horz" lIns="91437" tIns="45719" rIns="91437" bIns="45719"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1" y="1600201"/>
            <a:ext cx="8229600" cy="4525963"/>
          </a:xfrm>
          <a:prstGeom prst="rect">
            <a:avLst/>
          </a:prstGeom>
        </p:spPr>
        <p:txBody>
          <a:bodyPr vert="horz" lIns="91437" tIns="45719" rIns="91437" bIns="4571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2"/>
            <a:ext cx="2133600" cy="365125"/>
          </a:xfrm>
          <a:prstGeom prst="rect">
            <a:avLst/>
          </a:prstGeom>
        </p:spPr>
        <p:txBody>
          <a:bodyPr vert="horz" lIns="91437" tIns="45719" rIns="91437" bIns="45719" rtlCol="0" anchor="ctr"/>
          <a:lstStyle>
            <a:lvl1pPr algn="l">
              <a:defRPr sz="1200">
                <a:solidFill>
                  <a:schemeClr val="tx1">
                    <a:tint val="75000"/>
                  </a:schemeClr>
                </a:solidFill>
              </a:defRPr>
            </a:lvl1pPr>
          </a:lstStyle>
          <a:p>
            <a:pPr defTabSz="914376"/>
            <a:fld id="{D5F5EF3C-4A47-46FC-933D-6491386E1270}" type="datetimeFigureOut">
              <a:rPr lang="es-ES" smtClean="0">
                <a:solidFill>
                  <a:prstClr val="black">
                    <a:tint val="75000"/>
                  </a:prstClr>
                </a:solidFill>
              </a:rPr>
              <a:pPr defTabSz="914376"/>
              <a:t>21/10/2020</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1" y="6356352"/>
            <a:ext cx="2895600" cy="365125"/>
          </a:xfrm>
          <a:prstGeom prst="rect">
            <a:avLst/>
          </a:prstGeom>
        </p:spPr>
        <p:txBody>
          <a:bodyPr vert="horz" lIns="91437" tIns="45719" rIns="91437" bIns="45719" rtlCol="0" anchor="ctr"/>
          <a:lstStyle>
            <a:lvl1pPr algn="ctr">
              <a:defRPr sz="1200">
                <a:solidFill>
                  <a:schemeClr val="tx1">
                    <a:tint val="75000"/>
                  </a:schemeClr>
                </a:solidFill>
              </a:defRPr>
            </a:lvl1pPr>
          </a:lstStyle>
          <a:p>
            <a:pPr defTabSz="914376"/>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1" y="6356352"/>
            <a:ext cx="2133600" cy="365125"/>
          </a:xfrm>
          <a:prstGeom prst="rect">
            <a:avLst/>
          </a:prstGeom>
        </p:spPr>
        <p:txBody>
          <a:bodyPr vert="horz" lIns="91437" tIns="45719" rIns="91437" bIns="45719" rtlCol="0" anchor="ctr"/>
          <a:lstStyle>
            <a:lvl1pPr algn="r">
              <a:defRPr sz="1200">
                <a:solidFill>
                  <a:schemeClr val="tx1">
                    <a:tint val="75000"/>
                  </a:schemeClr>
                </a:solidFill>
              </a:defRPr>
            </a:lvl1pPr>
          </a:lstStyle>
          <a:p>
            <a:pPr defTabSz="914376"/>
            <a:fld id="{A818D1DF-6F71-4521-A1F8-67A7913E0CDB}" type="slidenum">
              <a:rPr lang="es-ES" smtClean="0">
                <a:solidFill>
                  <a:prstClr val="black">
                    <a:tint val="75000"/>
                  </a:prstClr>
                </a:solidFill>
              </a:rPr>
              <a:pPr defTabSz="914376"/>
              <a:t>‹Nº›</a:t>
            </a:fld>
            <a:endParaRPr lang="es-ES">
              <a:solidFill>
                <a:prstClr val="black">
                  <a:tint val="75000"/>
                </a:prstClr>
              </a:solidFill>
            </a:endParaRPr>
          </a:p>
        </p:txBody>
      </p:sp>
    </p:spTree>
    <p:extLst>
      <p:ext uri="{BB962C8B-B14F-4D97-AF65-F5344CB8AC3E}">
        <p14:creationId xmlns:p14="http://schemas.microsoft.com/office/powerpoint/2010/main" val="2038714249"/>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xStyles>
    <p:titleStyle>
      <a:lvl1pPr algn="ctr" defTabSz="914376"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1" indent="-285742" algn="l" defTabSz="91437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69" indent="-228594" algn="l" defTabSz="91437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57" indent="-228594" algn="l" defTabSz="91437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5" indent="-228594" algn="l" defTabSz="91437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3" indent="-228594" algn="l" defTabSz="91437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0" indent="-228594" algn="l" defTabSz="91437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08" indent="-228594" algn="l" defTabSz="91437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96" indent="-228594" algn="l" defTabSz="91437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376" rtl="0" eaLnBrk="1" latinLnBrk="0" hangingPunct="1">
        <a:defRPr sz="1800" kern="1200">
          <a:solidFill>
            <a:schemeClr val="tx1"/>
          </a:solidFill>
          <a:latin typeface="+mn-lt"/>
          <a:ea typeface="+mn-ea"/>
          <a:cs typeface="+mn-cs"/>
        </a:defRPr>
      </a:lvl1pPr>
      <a:lvl2pPr marL="457187" algn="l" defTabSz="914376" rtl="0" eaLnBrk="1" latinLnBrk="0" hangingPunct="1">
        <a:defRPr sz="1800" kern="1200">
          <a:solidFill>
            <a:schemeClr val="tx1"/>
          </a:solidFill>
          <a:latin typeface="+mn-lt"/>
          <a:ea typeface="+mn-ea"/>
          <a:cs typeface="+mn-cs"/>
        </a:defRPr>
      </a:lvl2pPr>
      <a:lvl3pPr marL="914376" algn="l" defTabSz="914376" rtl="0" eaLnBrk="1" latinLnBrk="0" hangingPunct="1">
        <a:defRPr sz="1800" kern="1200">
          <a:solidFill>
            <a:schemeClr val="tx1"/>
          </a:solidFill>
          <a:latin typeface="+mn-lt"/>
          <a:ea typeface="+mn-ea"/>
          <a:cs typeface="+mn-cs"/>
        </a:defRPr>
      </a:lvl3pPr>
      <a:lvl4pPr marL="1371563" algn="l" defTabSz="914376" rtl="0" eaLnBrk="1" latinLnBrk="0" hangingPunct="1">
        <a:defRPr sz="1800" kern="1200">
          <a:solidFill>
            <a:schemeClr val="tx1"/>
          </a:solidFill>
          <a:latin typeface="+mn-lt"/>
          <a:ea typeface="+mn-ea"/>
          <a:cs typeface="+mn-cs"/>
        </a:defRPr>
      </a:lvl4pPr>
      <a:lvl5pPr marL="1828751" algn="l" defTabSz="914376" rtl="0" eaLnBrk="1" latinLnBrk="0" hangingPunct="1">
        <a:defRPr sz="1800" kern="1200">
          <a:solidFill>
            <a:schemeClr val="tx1"/>
          </a:solidFill>
          <a:latin typeface="+mn-lt"/>
          <a:ea typeface="+mn-ea"/>
          <a:cs typeface="+mn-cs"/>
        </a:defRPr>
      </a:lvl5pPr>
      <a:lvl6pPr marL="2285938" algn="l" defTabSz="914376" rtl="0" eaLnBrk="1" latinLnBrk="0" hangingPunct="1">
        <a:defRPr sz="1800" kern="1200">
          <a:solidFill>
            <a:schemeClr val="tx1"/>
          </a:solidFill>
          <a:latin typeface="+mn-lt"/>
          <a:ea typeface="+mn-ea"/>
          <a:cs typeface="+mn-cs"/>
        </a:defRPr>
      </a:lvl6pPr>
      <a:lvl7pPr marL="2743127" algn="l" defTabSz="914376" rtl="0" eaLnBrk="1" latinLnBrk="0" hangingPunct="1">
        <a:defRPr sz="1800" kern="1200">
          <a:solidFill>
            <a:schemeClr val="tx1"/>
          </a:solidFill>
          <a:latin typeface="+mn-lt"/>
          <a:ea typeface="+mn-ea"/>
          <a:cs typeface="+mn-cs"/>
        </a:defRPr>
      </a:lvl7pPr>
      <a:lvl8pPr marL="3200314" algn="l" defTabSz="914376" rtl="0" eaLnBrk="1" latinLnBrk="0" hangingPunct="1">
        <a:defRPr sz="1800" kern="1200">
          <a:solidFill>
            <a:schemeClr val="tx1"/>
          </a:solidFill>
          <a:latin typeface="+mn-lt"/>
          <a:ea typeface="+mn-ea"/>
          <a:cs typeface="+mn-cs"/>
        </a:defRPr>
      </a:lvl8pPr>
      <a:lvl9pPr marL="3657502" algn="l" defTabSz="91437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323528" y="836084"/>
            <a:ext cx="8352927"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4" tIns="45720" rIns="91434" bIns="45720">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defTabSz="914346" fontAlgn="base">
              <a:spcBef>
                <a:spcPct val="50000"/>
              </a:spcBef>
              <a:spcAft>
                <a:spcPct val="0"/>
              </a:spcAft>
            </a:pPr>
            <a:r>
              <a:rPr lang="es-ES" sz="2800" b="1" i="1" dirty="0">
                <a:solidFill>
                  <a:srgbClr val="000000"/>
                </a:solidFill>
                <a:latin typeface="Arial" charset="0"/>
              </a:rPr>
              <a:t>UNIVERSIDAD DE CIENCIAS MÉDICAS DE VILLA CLARA</a:t>
            </a:r>
          </a:p>
          <a:p>
            <a:pPr algn="ctr" defTabSz="914346" fontAlgn="base">
              <a:spcBef>
                <a:spcPct val="50000"/>
              </a:spcBef>
              <a:spcAft>
                <a:spcPct val="0"/>
              </a:spcAft>
            </a:pPr>
            <a:r>
              <a:rPr lang="es-ES" sz="2800" b="1" i="1" dirty="0">
                <a:solidFill>
                  <a:srgbClr val="000000"/>
                </a:solidFill>
                <a:latin typeface="Arial" charset="0"/>
              </a:rPr>
              <a:t>CURSO 2020-2021</a:t>
            </a:r>
          </a:p>
          <a:p>
            <a:pPr algn="ctr" defTabSz="914346" fontAlgn="base">
              <a:spcBef>
                <a:spcPct val="50000"/>
              </a:spcBef>
              <a:spcAft>
                <a:spcPct val="0"/>
              </a:spcAft>
            </a:pPr>
            <a:r>
              <a:rPr lang="es-CU" sz="2800" b="1" i="1" dirty="0">
                <a:solidFill>
                  <a:srgbClr val="000000"/>
                </a:solidFill>
                <a:latin typeface="Arial" charset="0"/>
              </a:rPr>
              <a:t>FACULTAD DE CIENCIAS MÉDICAS </a:t>
            </a:r>
          </a:p>
          <a:p>
            <a:pPr algn="ctr" defTabSz="914346" fontAlgn="base">
              <a:spcBef>
                <a:spcPct val="50000"/>
              </a:spcBef>
              <a:spcAft>
                <a:spcPct val="0"/>
              </a:spcAft>
            </a:pPr>
            <a:r>
              <a:rPr lang="es-CU" sz="2800" b="1" i="1" dirty="0">
                <a:solidFill>
                  <a:srgbClr val="000000"/>
                </a:solidFill>
                <a:latin typeface="Arial" charset="0"/>
              </a:rPr>
              <a:t>“SAGUA LA GRANDE”</a:t>
            </a:r>
            <a:endParaRPr lang="es-ES" sz="2800" b="1" i="1" dirty="0">
              <a:solidFill>
                <a:srgbClr val="000000"/>
              </a:solidFill>
              <a:latin typeface="Arial" charset="0"/>
            </a:endParaRPr>
          </a:p>
        </p:txBody>
      </p:sp>
      <p:sp>
        <p:nvSpPr>
          <p:cNvPr id="8195" name="Rectangle 6"/>
          <p:cNvSpPr>
            <a:spLocks noChangeArrowheads="1"/>
          </p:cNvSpPr>
          <p:nvPr/>
        </p:nvSpPr>
        <p:spPr bwMode="auto">
          <a:xfrm>
            <a:off x="1339850" y="296338"/>
            <a:ext cx="6510338" cy="537421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4" tIns="45720" rIns="91434" bIns="45720" anchor="ct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defTabSz="914346" fontAlgn="base">
              <a:spcBef>
                <a:spcPct val="0"/>
              </a:spcBef>
              <a:spcAft>
                <a:spcPct val="0"/>
              </a:spcAft>
            </a:pPr>
            <a:endParaRPr lang="es-ES" sz="1800" dirty="0">
              <a:solidFill>
                <a:srgbClr val="FFFFFF"/>
              </a:solidFill>
            </a:endParaRPr>
          </a:p>
        </p:txBody>
      </p:sp>
      <p:sp>
        <p:nvSpPr>
          <p:cNvPr id="2" name="Rectángulo 1"/>
          <p:cNvSpPr/>
          <p:nvPr/>
        </p:nvSpPr>
        <p:spPr>
          <a:xfrm>
            <a:off x="2224094" y="3979949"/>
            <a:ext cx="5184577" cy="1177245"/>
          </a:xfrm>
          <a:prstGeom prst="rect">
            <a:avLst/>
          </a:prstGeom>
          <a:noFill/>
        </p:spPr>
        <p:txBody>
          <a:bodyPr lIns="68576" tIns="34290" rIns="68576" bIns="34290">
            <a:spAutoFit/>
          </a:bodyPr>
          <a:lstStyle/>
          <a:p>
            <a:pPr algn="ctr" defTabSz="914346" fontAlgn="base">
              <a:spcBef>
                <a:spcPct val="0"/>
              </a:spcBef>
              <a:spcAft>
                <a:spcPct val="0"/>
              </a:spcAft>
              <a:defRPr/>
            </a:pPr>
            <a:r>
              <a:rPr lang="es-ES" sz="3600" b="1" i="1" dirty="0">
                <a:solidFill>
                  <a:srgbClr val="000000"/>
                </a:solidFill>
                <a:latin typeface="Arial" charset="0"/>
              </a:rPr>
              <a:t>Metodología de la Investigación</a:t>
            </a:r>
          </a:p>
        </p:txBody>
      </p:sp>
    </p:spTree>
    <p:extLst>
      <p:ext uri="{BB962C8B-B14F-4D97-AF65-F5344CB8AC3E}">
        <p14:creationId xmlns:p14="http://schemas.microsoft.com/office/powerpoint/2010/main" val="151223498"/>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upo 4"/>
          <p:cNvGrpSpPr>
            <a:grpSpLocks/>
          </p:cNvGrpSpPr>
          <p:nvPr/>
        </p:nvGrpSpPr>
        <p:grpSpPr bwMode="auto">
          <a:xfrm>
            <a:off x="266699" y="548680"/>
            <a:ext cx="8596313" cy="6377940"/>
            <a:chOff x="267290" y="481519"/>
            <a:chExt cx="8595360" cy="6377590"/>
          </a:xfrm>
        </p:grpSpPr>
        <p:sp>
          <p:nvSpPr>
            <p:cNvPr id="2" name="CuadroTexto 1"/>
            <p:cNvSpPr txBox="1"/>
            <p:nvPr/>
          </p:nvSpPr>
          <p:spPr>
            <a:xfrm>
              <a:off x="1143590" y="481519"/>
              <a:ext cx="6842760" cy="461640"/>
            </a:xfrm>
            <a:prstGeom prst="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spAutoFit/>
            </a:bodyPr>
            <a:lstStyle/>
            <a:p>
              <a:pPr algn="ctr" defTabSz="914346" eaLnBrk="0" fontAlgn="base" hangingPunct="0">
                <a:spcBef>
                  <a:spcPct val="0"/>
                </a:spcBef>
                <a:spcAft>
                  <a:spcPct val="0"/>
                </a:spcAft>
                <a:defRPr/>
              </a:pPr>
              <a:r>
                <a:rPr lang="es-ES" sz="2400" dirty="0">
                  <a:solidFill>
                    <a:prstClr val="black"/>
                  </a:solidFill>
                  <a:latin typeface="Arial" panose="020B0604020202020204" pitchFamily="34" charset="0"/>
                  <a:cs typeface="Arial" panose="020B0604020202020204" pitchFamily="34" charset="0"/>
                </a:rPr>
                <a:t>JUSTIFICACIÓN DE LA INVESTIGACIÓN</a:t>
              </a:r>
            </a:p>
          </p:txBody>
        </p:sp>
        <p:sp>
          <p:nvSpPr>
            <p:cNvPr id="9223" name="CuadroTexto 3"/>
            <p:cNvSpPr txBox="1">
              <a:spLocks noChangeArrowheads="1"/>
            </p:cNvSpPr>
            <p:nvPr/>
          </p:nvSpPr>
          <p:spPr bwMode="auto">
            <a:xfrm>
              <a:off x="267290" y="1503797"/>
              <a:ext cx="859536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defTabSz="914346" eaLnBrk="0" fontAlgn="base" hangingPunct="0">
                <a:spcBef>
                  <a:spcPct val="0"/>
                </a:spcBef>
                <a:spcAft>
                  <a:spcPct val="0"/>
                </a:spcAft>
              </a:pPr>
              <a:r>
                <a:rPr lang="es-ES" sz="1900" b="1">
                  <a:solidFill>
                    <a:prstClr val="black"/>
                  </a:solidFill>
                  <a:latin typeface="Arial" charset="0"/>
                  <a:cs typeface="Arial" charset="0"/>
                </a:rPr>
                <a:t>Conveniencia:</a:t>
              </a:r>
              <a:r>
                <a:rPr lang="es-ES" sz="1900">
                  <a:solidFill>
                    <a:prstClr val="black"/>
                  </a:solidFill>
                  <a:latin typeface="Arial" charset="0"/>
                  <a:cs typeface="Arial" charset="0"/>
                </a:rPr>
                <a:t> ¿Qué tan conveniente es la investigación?, ¿para qué sirve?</a:t>
              </a:r>
            </a:p>
            <a:p>
              <a:pPr algn="just" defTabSz="914346" eaLnBrk="0" fontAlgn="base" hangingPunct="0">
                <a:spcBef>
                  <a:spcPct val="0"/>
                </a:spcBef>
                <a:spcAft>
                  <a:spcPct val="0"/>
                </a:spcAft>
              </a:pPr>
              <a:r>
                <a:rPr lang="es-ES" sz="1900" b="1">
                  <a:solidFill>
                    <a:prstClr val="black"/>
                  </a:solidFill>
                  <a:latin typeface="Arial" charset="0"/>
                  <a:cs typeface="Arial" charset="0"/>
                </a:rPr>
                <a:t>Relevancia social: </a:t>
              </a:r>
              <a:r>
                <a:rPr lang="es-ES" sz="1900">
                  <a:solidFill>
                    <a:prstClr val="black"/>
                  </a:solidFill>
                  <a:latin typeface="Arial" charset="0"/>
                  <a:cs typeface="Arial" charset="0"/>
                </a:rPr>
                <a:t>¿Cuál es su relevancia para la sociedad?, ¿quiénes se beneficiarán con los resultados de la investigación?, ¿de qué modo?, ¿qué proyección social tiene?</a:t>
              </a:r>
            </a:p>
            <a:p>
              <a:pPr algn="just" defTabSz="914346" eaLnBrk="0" fontAlgn="base" hangingPunct="0">
                <a:spcBef>
                  <a:spcPct val="0"/>
                </a:spcBef>
                <a:spcAft>
                  <a:spcPct val="0"/>
                </a:spcAft>
              </a:pPr>
              <a:r>
                <a:rPr lang="es-ES" sz="1900" b="1">
                  <a:solidFill>
                    <a:prstClr val="black"/>
                  </a:solidFill>
                  <a:latin typeface="Arial" charset="0"/>
                  <a:cs typeface="Arial" charset="0"/>
                </a:rPr>
                <a:t>Implicaciones prácticas:  </a:t>
              </a:r>
              <a:r>
                <a:rPr lang="es-ES" sz="1900">
                  <a:solidFill>
                    <a:prstClr val="black"/>
                  </a:solidFill>
                  <a:latin typeface="Arial" charset="0"/>
                  <a:cs typeface="Arial" charset="0"/>
                </a:rPr>
                <a:t>¿Ayudará a resolver algún problema práctico?, ¿tiene implicaciones trascendentales para una amplia gama de problemas prácticos?</a:t>
              </a:r>
            </a:p>
            <a:p>
              <a:pPr algn="just" defTabSz="914346" eaLnBrk="0" fontAlgn="base" hangingPunct="0">
                <a:spcBef>
                  <a:spcPct val="0"/>
                </a:spcBef>
                <a:spcAft>
                  <a:spcPct val="0"/>
                </a:spcAft>
              </a:pPr>
              <a:r>
                <a:rPr lang="es-ES" sz="1900" b="1">
                  <a:solidFill>
                    <a:prstClr val="black"/>
                  </a:solidFill>
                  <a:latin typeface="Arial" charset="0"/>
                  <a:cs typeface="Arial" charset="0"/>
                </a:rPr>
                <a:t>Valor teórico: </a:t>
              </a:r>
              <a:r>
                <a:rPr lang="es-ES" sz="1900">
                  <a:solidFill>
                    <a:prstClr val="black"/>
                  </a:solidFill>
                  <a:latin typeface="Arial" charset="0"/>
                  <a:cs typeface="Arial" charset="0"/>
                </a:rPr>
                <a:t>¿Se logrará llenar algún vacío de conocimiento?, ¿se podrán generalizar los resultados?, ¿la información puede servir para comentar, desarrollar o apoyar una teoría?, ¿ se podrá conocer en mayor medida el comportamiento de una o diversas variables?, ¿ qué se espera conocer con los resultados que no se conociera antes?, ¿puede sugerir ideas, recomendaciones o hipótesis a futuros estudios?.</a:t>
              </a:r>
            </a:p>
            <a:p>
              <a:pPr algn="just" defTabSz="914346" eaLnBrk="0" fontAlgn="base" hangingPunct="0">
                <a:spcBef>
                  <a:spcPct val="0"/>
                </a:spcBef>
                <a:spcAft>
                  <a:spcPct val="0"/>
                </a:spcAft>
              </a:pPr>
              <a:r>
                <a:rPr lang="es-ES" sz="1900" b="1">
                  <a:solidFill>
                    <a:prstClr val="black"/>
                  </a:solidFill>
                  <a:latin typeface="Arial" charset="0"/>
                  <a:cs typeface="Arial" charset="0"/>
                </a:rPr>
                <a:t>Utilidad metodológica: </a:t>
              </a:r>
              <a:r>
                <a:rPr lang="es-ES" sz="1900">
                  <a:solidFill>
                    <a:prstClr val="black"/>
                  </a:solidFill>
                  <a:latin typeface="Arial" charset="0"/>
                  <a:cs typeface="Arial" charset="0"/>
                </a:rPr>
                <a:t>¿Puede ayudar a crear un nuevo instrumento para recolectar y analizar datos?, ¿ayuda a la definición de un concepto, variable o relación entre variables?, ¿sugiere cómo estudiar adecuadamente una población?</a:t>
              </a:r>
            </a:p>
            <a:p>
              <a:pPr algn="just" defTabSz="914346" eaLnBrk="0" fontAlgn="base" hangingPunct="0">
                <a:spcBef>
                  <a:spcPct val="0"/>
                </a:spcBef>
                <a:spcAft>
                  <a:spcPct val="0"/>
                </a:spcAft>
              </a:pPr>
              <a:endParaRPr lang="es-ES" sz="1900">
                <a:solidFill>
                  <a:prstClr val="black"/>
                </a:solidFill>
                <a:latin typeface="Arial" charset="0"/>
                <a:cs typeface="Arial" charset="0"/>
              </a:endParaRPr>
            </a:p>
          </p:txBody>
        </p:sp>
      </p:grpSp>
    </p:spTree>
    <p:extLst>
      <p:ext uri="{BB962C8B-B14F-4D97-AF65-F5344CB8AC3E}">
        <p14:creationId xmlns:p14="http://schemas.microsoft.com/office/powerpoint/2010/main" val="2667611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2422278"/>
            <a:ext cx="7740352" cy="2806922"/>
          </a:xfrm>
          <a:prstGeom prst="rect">
            <a:avLst/>
          </a:prstGeom>
        </p:spPr>
        <p:txBody>
          <a:bodyPr wrap="square" lIns="91434" tIns="45720" rIns="91434" bIns="45720">
            <a:spAutoFit/>
          </a:bodyPr>
          <a:lstStyle/>
          <a:p>
            <a:pPr marL="342878" indent="-342878" algn="just" defTabSz="914346" fontAlgn="base">
              <a:lnSpc>
                <a:spcPct val="90000"/>
              </a:lnSpc>
              <a:spcBef>
                <a:spcPct val="20000"/>
              </a:spcBef>
              <a:spcAft>
                <a:spcPct val="0"/>
              </a:spcAft>
              <a:buClr>
                <a:srgbClr val="CC6600"/>
              </a:buClr>
              <a:buSzPct val="80000"/>
              <a:buFont typeface="Wingdings" pitchFamily="2" charset="2"/>
              <a:buChar char="l"/>
            </a:pPr>
            <a:r>
              <a:rPr lang="es-DO" sz="2800" kern="0" dirty="0">
                <a:solidFill>
                  <a:srgbClr val="000000"/>
                </a:solidFill>
                <a:latin typeface="Times New Roman"/>
                <a:cs typeface="Times New Roman" charset="0"/>
              </a:rPr>
              <a:t>Cuando se tiene planteado el tema del Proyecto de Investigación  (es decir, se poseen los objetivos, las preguntas y la justificación) y además cuando se han evaluado su relevancia y factibilidad, el siguiente paso consiste en sustentar teóricamente el Tema, etapa que algunos autores, llaman “elaborar el marco teórico ”. </a:t>
            </a:r>
          </a:p>
        </p:txBody>
      </p:sp>
      <p:sp>
        <p:nvSpPr>
          <p:cNvPr id="3" name="2 Rectángulo"/>
          <p:cNvSpPr/>
          <p:nvPr/>
        </p:nvSpPr>
        <p:spPr>
          <a:xfrm>
            <a:off x="2701020" y="908721"/>
            <a:ext cx="3717684" cy="584775"/>
          </a:xfrm>
          <a:prstGeom prst="rect">
            <a:avLst/>
          </a:prstGeom>
        </p:spPr>
        <p:txBody>
          <a:bodyPr wrap="none" lIns="91434" tIns="45720" rIns="91434" bIns="45720">
            <a:spAutoFit/>
          </a:bodyPr>
          <a:lstStyle/>
          <a:p>
            <a:pPr defTabSz="914346"/>
            <a:r>
              <a:rPr lang="es-DO" sz="3200" b="1" kern="0" dirty="0">
                <a:solidFill>
                  <a:srgbClr val="000000"/>
                </a:solidFill>
                <a:effectLst>
                  <a:outerShdw blurRad="38100" dist="38100" dir="2700000" algn="tl">
                    <a:srgbClr val="000000"/>
                  </a:outerShdw>
                </a:effectLst>
                <a:latin typeface="Arial"/>
                <a:ea typeface="+mj-ea"/>
                <a:cs typeface="Times New Roman" charset="0"/>
              </a:rPr>
              <a:t>MARCO TEÓRICO</a:t>
            </a:r>
            <a:endParaRPr lang="es-ES" kern="0" dirty="0">
              <a:solidFill>
                <a:sysClr val="windowText" lastClr="000000"/>
              </a:solidFill>
            </a:endParaRPr>
          </a:p>
        </p:txBody>
      </p:sp>
    </p:spTree>
    <p:extLst>
      <p:ext uri="{BB962C8B-B14F-4D97-AF65-F5344CB8AC3E}">
        <p14:creationId xmlns:p14="http://schemas.microsoft.com/office/powerpoint/2010/main" val="2985503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14290"/>
            <a:ext cx="8229600" cy="868346"/>
          </a:xfrm>
          <a:noFill/>
          <a:ln>
            <a:noFill/>
          </a:ln>
        </p:spPr>
        <p:style>
          <a:lnRef idx="1">
            <a:schemeClr val="accent3"/>
          </a:lnRef>
          <a:fillRef idx="2">
            <a:schemeClr val="accent3"/>
          </a:fillRef>
          <a:effectRef idx="1">
            <a:schemeClr val="accent3"/>
          </a:effectRef>
          <a:fontRef idx="minor">
            <a:schemeClr val="dk1"/>
          </a:fontRef>
        </p:style>
        <p:txBody>
          <a:bodyPr>
            <a:normAutofit/>
          </a:bodyPr>
          <a:lstStyle/>
          <a:p>
            <a:r>
              <a:rPr lang="es-ES" b="1" dirty="0" smtClean="0">
                <a:effectLst>
                  <a:outerShdw blurRad="38100" dist="38100" dir="2700000" algn="tl">
                    <a:srgbClr val="000000">
                      <a:alpha val="43137"/>
                    </a:srgbClr>
                  </a:outerShdw>
                </a:effectLst>
              </a:rPr>
              <a:t>Marco Teórico y conceptual</a:t>
            </a:r>
            <a:endParaRPr lang="es-ES" b="1" dirty="0">
              <a:effectLst>
                <a:outerShdw blurRad="38100" dist="38100" dir="2700000" algn="tl">
                  <a:srgbClr val="000000">
                    <a:alpha val="43137"/>
                  </a:srgbClr>
                </a:outerShdw>
              </a:effectLst>
            </a:endParaRPr>
          </a:p>
        </p:txBody>
      </p:sp>
      <p:sp>
        <p:nvSpPr>
          <p:cNvPr id="3" name="2 CuadroTexto"/>
          <p:cNvSpPr txBox="1"/>
          <p:nvPr/>
        </p:nvSpPr>
        <p:spPr>
          <a:xfrm>
            <a:off x="224686" y="1484784"/>
            <a:ext cx="8572560" cy="5201424"/>
          </a:xfrm>
          <a:prstGeom prst="rect">
            <a:avLst/>
          </a:prstGeom>
          <a:noFill/>
          <a:ln w="88900">
            <a:noFill/>
          </a:ln>
        </p:spPr>
        <p:style>
          <a:lnRef idx="2">
            <a:schemeClr val="accent3"/>
          </a:lnRef>
          <a:fillRef idx="1">
            <a:schemeClr val="lt1"/>
          </a:fillRef>
          <a:effectRef idx="0">
            <a:schemeClr val="accent3"/>
          </a:effectRef>
          <a:fontRef idx="minor">
            <a:schemeClr val="dk1"/>
          </a:fontRef>
        </p:style>
        <p:txBody>
          <a:bodyPr wrap="square" lIns="91426" tIns="45720" rIns="91426" bIns="45720" rtlCol="0">
            <a:spAutoFit/>
          </a:bodyPr>
          <a:lstStyle/>
          <a:p>
            <a:pPr algn="just"/>
            <a:r>
              <a:rPr lang="es-ES" sz="2800" dirty="0">
                <a:solidFill>
                  <a:prstClr val="black"/>
                </a:solidFill>
              </a:rPr>
              <a:t>La elaboración del marco teórico y conceptual incluye una </a:t>
            </a:r>
            <a:r>
              <a:rPr lang="es-ES" sz="2800" dirty="0">
                <a:solidFill>
                  <a:prstClr val="black"/>
                </a:solidFill>
                <a:effectLst>
                  <a:outerShdw blurRad="38100" dist="38100" dir="2700000" algn="tl">
                    <a:srgbClr val="000000">
                      <a:alpha val="43137"/>
                    </a:srgbClr>
                  </a:outerShdw>
                </a:effectLst>
              </a:rPr>
              <a:t>exhaustiva revisión de la literatura </a:t>
            </a:r>
            <a:r>
              <a:rPr lang="es-ES" sz="2800" dirty="0">
                <a:solidFill>
                  <a:prstClr val="black"/>
                </a:solidFill>
              </a:rPr>
              <a:t>existente, de la cual se obtendrá:</a:t>
            </a:r>
          </a:p>
          <a:p>
            <a:pPr algn="just">
              <a:buFontTx/>
              <a:buChar char="-"/>
            </a:pPr>
            <a:r>
              <a:rPr lang="es-ES" sz="2800" dirty="0">
                <a:solidFill>
                  <a:prstClr val="black"/>
                </a:solidFill>
              </a:rPr>
              <a:t> El bagaje teórico sobre el problema </a:t>
            </a:r>
          </a:p>
          <a:p>
            <a:pPr algn="just">
              <a:buFontTx/>
              <a:buChar char="-"/>
            </a:pPr>
            <a:r>
              <a:rPr lang="es-ES" sz="2800" dirty="0">
                <a:solidFill>
                  <a:prstClr val="black"/>
                </a:solidFill>
              </a:rPr>
              <a:t> La información empírica procedente de documentos publicados</a:t>
            </a:r>
          </a:p>
          <a:p>
            <a:pPr algn="just">
              <a:buFontTx/>
              <a:buChar char="-"/>
            </a:pPr>
            <a:r>
              <a:rPr lang="es-ES" sz="2800" dirty="0">
                <a:solidFill>
                  <a:prstClr val="black"/>
                </a:solidFill>
              </a:rPr>
              <a:t>Aporte que expertos en la materia pudieran hacer en aras de esclarecer si una situación problémica deviene o no en problema de investigación.</a:t>
            </a:r>
            <a:endParaRPr lang="es-ES" sz="2800" b="1" dirty="0">
              <a:solidFill>
                <a:prstClr val="black"/>
              </a:solidFill>
            </a:endParaRPr>
          </a:p>
          <a:p>
            <a:endParaRPr lang="es-ES" dirty="0" smtClean="0">
              <a:solidFill>
                <a:prstClr val="black"/>
              </a:solidFill>
            </a:endParaRPr>
          </a:p>
          <a:p>
            <a:pPr algn="ctr" defTabSz="449199" fontAlgn="base">
              <a:spcBef>
                <a:spcPct val="0"/>
              </a:spcBef>
              <a:spcAft>
                <a:spcPct val="0"/>
              </a:spcAft>
              <a:buSzPct val="100000"/>
            </a:pPr>
            <a:r>
              <a:rPr lang="es-ES" sz="2200" b="1" dirty="0">
                <a:solidFill>
                  <a:srgbClr val="000000"/>
                </a:solidFill>
              </a:rPr>
              <a:t>Al construir el marco teórico debemos centrarnos en el problema de  investigación.</a:t>
            </a:r>
          </a:p>
          <a:p>
            <a:endParaRPr lang="es-ES" dirty="0">
              <a:solidFill>
                <a:prstClr val="black"/>
              </a:solidFill>
            </a:endParaRPr>
          </a:p>
        </p:txBody>
      </p:sp>
    </p:spTree>
    <p:extLst>
      <p:ext uri="{BB962C8B-B14F-4D97-AF65-F5344CB8AC3E}">
        <p14:creationId xmlns:p14="http://schemas.microsoft.com/office/powerpoint/2010/main" val="2980563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9816"/>
            <a:ext cx="8229600" cy="1143000"/>
          </a:xfrm>
        </p:spPr>
        <p:txBody>
          <a:bodyPr>
            <a:normAutofit fontScale="90000"/>
          </a:bodyPr>
          <a:lstStyle/>
          <a:p>
            <a:pPr defTabSz="914346" fontAlgn="base">
              <a:spcAft>
                <a:spcPct val="0"/>
              </a:spcAft>
              <a:defRPr/>
            </a:pPr>
            <a:r>
              <a:rPr lang="es-DO" sz="3600" b="1" kern="0" dirty="0">
                <a:effectLst>
                  <a:outerShdw blurRad="38100" dist="38100" dir="2700000" algn="tl">
                    <a:srgbClr val="000000"/>
                  </a:outerShdw>
                </a:effectLst>
                <a:latin typeface="Arial"/>
                <a:ea typeface="+mn-ea"/>
                <a:cs typeface="Times New Roman" charset="0"/>
              </a:rPr>
              <a:t>Funciones del Marco Teórico</a:t>
            </a:r>
            <a:r>
              <a:rPr lang="es-ES_tradnl" kern="0" dirty="0">
                <a:solidFill>
                  <a:srgbClr val="FFCC66"/>
                </a:solidFill>
                <a:effectLst>
                  <a:outerShdw blurRad="38100" dist="38100" dir="2700000" algn="tl">
                    <a:srgbClr val="000000"/>
                  </a:outerShdw>
                </a:effectLst>
                <a:latin typeface="Arial"/>
                <a:ea typeface="+mn-ea"/>
                <a:cs typeface="Times New Roman" charset="0"/>
              </a:rPr>
              <a:t/>
            </a:r>
            <a:br>
              <a:rPr lang="es-ES_tradnl" kern="0" dirty="0">
                <a:solidFill>
                  <a:srgbClr val="FFCC66"/>
                </a:solidFill>
                <a:effectLst>
                  <a:outerShdw blurRad="38100" dist="38100" dir="2700000" algn="tl">
                    <a:srgbClr val="000000"/>
                  </a:outerShdw>
                </a:effectLst>
                <a:latin typeface="Arial"/>
                <a:ea typeface="+mn-ea"/>
                <a:cs typeface="Times New Roman" charset="0"/>
              </a:rPr>
            </a:br>
            <a:endParaRPr lang="es-ES" dirty="0"/>
          </a:p>
        </p:txBody>
      </p:sp>
      <p:sp>
        <p:nvSpPr>
          <p:cNvPr id="3" name="2 Rectángulo"/>
          <p:cNvSpPr/>
          <p:nvPr/>
        </p:nvSpPr>
        <p:spPr>
          <a:xfrm>
            <a:off x="471889" y="2060848"/>
            <a:ext cx="8280920" cy="2806922"/>
          </a:xfrm>
          <a:prstGeom prst="rect">
            <a:avLst/>
          </a:prstGeom>
        </p:spPr>
        <p:txBody>
          <a:bodyPr wrap="square" lIns="91434" tIns="45720" rIns="91434" bIns="45720">
            <a:spAutoFit/>
          </a:bodyPr>
          <a:lstStyle/>
          <a:p>
            <a:pPr lvl="0" algn="just" fontAlgn="base">
              <a:lnSpc>
                <a:spcPct val="90000"/>
              </a:lnSpc>
              <a:spcBef>
                <a:spcPct val="0"/>
              </a:spcBef>
              <a:spcAft>
                <a:spcPct val="0"/>
              </a:spcAft>
            </a:pPr>
            <a:r>
              <a:rPr lang="es-DO" sz="2800" dirty="0">
                <a:solidFill>
                  <a:prstClr val="black"/>
                </a:solidFill>
              </a:rPr>
              <a:t>1. - Ayuda a prevenir errores que se han cometido en otros estudios</a:t>
            </a:r>
            <a:endParaRPr lang="es-ES_tradnl" sz="2800" dirty="0">
              <a:solidFill>
                <a:prstClr val="black"/>
              </a:solidFill>
            </a:endParaRPr>
          </a:p>
          <a:p>
            <a:pPr lvl="0" algn="just" fontAlgn="base">
              <a:lnSpc>
                <a:spcPct val="90000"/>
              </a:lnSpc>
              <a:spcBef>
                <a:spcPct val="0"/>
              </a:spcBef>
              <a:spcAft>
                <a:spcPct val="0"/>
              </a:spcAft>
            </a:pPr>
            <a:r>
              <a:rPr lang="es-DO" sz="2800" dirty="0">
                <a:solidFill>
                  <a:prstClr val="black"/>
                </a:solidFill>
              </a:rPr>
              <a:t>2. - Orienta sobre cómo habrá de llevarse a cabo el estudio.</a:t>
            </a:r>
            <a:endParaRPr lang="es-ES_tradnl" sz="2800" dirty="0">
              <a:solidFill>
                <a:prstClr val="black"/>
              </a:solidFill>
            </a:endParaRPr>
          </a:p>
          <a:p>
            <a:pPr lvl="0" algn="just" fontAlgn="base">
              <a:lnSpc>
                <a:spcPct val="90000"/>
              </a:lnSpc>
              <a:spcBef>
                <a:spcPct val="0"/>
              </a:spcBef>
              <a:spcAft>
                <a:spcPct val="0"/>
              </a:spcAft>
            </a:pPr>
            <a:r>
              <a:rPr lang="es-DO" sz="2800" dirty="0">
                <a:solidFill>
                  <a:prstClr val="black"/>
                </a:solidFill>
              </a:rPr>
              <a:t>3. - Amplía el horizonte del estudio y guía al investigador para que éste focalice su problema evitando desviaciones del planteamiento original.</a:t>
            </a:r>
            <a:endParaRPr lang="es-ES_tradnl" sz="2800" dirty="0">
              <a:solidFill>
                <a:prstClr val="black"/>
              </a:solidFill>
            </a:endParaRPr>
          </a:p>
        </p:txBody>
      </p:sp>
    </p:spTree>
    <p:extLst>
      <p:ext uri="{BB962C8B-B14F-4D97-AF65-F5344CB8AC3E}">
        <p14:creationId xmlns:p14="http://schemas.microsoft.com/office/powerpoint/2010/main" val="3993523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57808"/>
            <a:ext cx="8229600" cy="1143000"/>
          </a:xfrm>
        </p:spPr>
        <p:txBody>
          <a:bodyPr/>
          <a:lstStyle/>
          <a:p>
            <a:r>
              <a:rPr lang="es-DO" sz="3200" b="1" kern="0" dirty="0">
                <a:effectLst>
                  <a:outerShdw blurRad="38100" dist="38100" dir="2700000" algn="tl">
                    <a:srgbClr val="000000"/>
                  </a:outerShdw>
                </a:effectLst>
                <a:latin typeface="Arial"/>
                <a:cs typeface="Times New Roman" charset="0"/>
              </a:rPr>
              <a:t>Funciones del Marco Teórico</a:t>
            </a:r>
            <a:endParaRPr lang="es-ES" dirty="0"/>
          </a:p>
        </p:txBody>
      </p:sp>
      <p:sp>
        <p:nvSpPr>
          <p:cNvPr id="3" name="2 Rectángulo"/>
          <p:cNvSpPr/>
          <p:nvPr/>
        </p:nvSpPr>
        <p:spPr>
          <a:xfrm>
            <a:off x="971600" y="2276872"/>
            <a:ext cx="7110536" cy="3280898"/>
          </a:xfrm>
          <a:prstGeom prst="rect">
            <a:avLst/>
          </a:prstGeom>
        </p:spPr>
        <p:txBody>
          <a:bodyPr wrap="square" lIns="91434" tIns="45720" rIns="91434" bIns="45720">
            <a:spAutoFit/>
          </a:bodyPr>
          <a:lstStyle/>
          <a:p>
            <a:pPr marL="342878" indent="-342878" algn="just" defTabSz="914346" fontAlgn="base">
              <a:spcBef>
                <a:spcPct val="20000"/>
              </a:spcBef>
              <a:spcAft>
                <a:spcPct val="0"/>
              </a:spcAft>
              <a:buClr>
                <a:srgbClr val="CC6600"/>
              </a:buClr>
              <a:buSzPct val="80000"/>
              <a:buFont typeface="Wingdings" pitchFamily="2" charset="2"/>
              <a:buChar char="l"/>
            </a:pPr>
            <a:r>
              <a:rPr lang="es-DO" sz="2800" dirty="0">
                <a:solidFill>
                  <a:prstClr val="black"/>
                </a:solidFill>
              </a:rPr>
              <a:t>4. - Conduce al establecimiento de hipótesis que más tarde habrán de someterse a prueba en la realidad</a:t>
            </a:r>
            <a:endParaRPr lang="es-ES_tradnl" sz="2800" dirty="0">
              <a:solidFill>
                <a:prstClr val="black"/>
              </a:solidFill>
            </a:endParaRPr>
          </a:p>
          <a:p>
            <a:pPr marL="342878" indent="-342878" algn="just" defTabSz="914346" fontAlgn="base">
              <a:spcBef>
                <a:spcPct val="20000"/>
              </a:spcBef>
              <a:spcAft>
                <a:spcPct val="0"/>
              </a:spcAft>
              <a:buClr>
                <a:srgbClr val="CC6600"/>
              </a:buClr>
              <a:buSzPct val="80000"/>
              <a:buFont typeface="Wingdings" pitchFamily="2" charset="2"/>
              <a:buChar char="l"/>
            </a:pPr>
            <a:r>
              <a:rPr lang="es-DO" sz="2800" dirty="0">
                <a:solidFill>
                  <a:prstClr val="black"/>
                </a:solidFill>
              </a:rPr>
              <a:t>5. - Inspira nuevas líneas y áreas de investigación</a:t>
            </a:r>
            <a:endParaRPr lang="es-ES_tradnl" sz="2800" dirty="0">
              <a:solidFill>
                <a:prstClr val="black"/>
              </a:solidFill>
            </a:endParaRPr>
          </a:p>
          <a:p>
            <a:pPr marL="342878" indent="-342878" algn="just" defTabSz="914346" fontAlgn="base">
              <a:spcBef>
                <a:spcPct val="20000"/>
              </a:spcBef>
              <a:spcAft>
                <a:spcPct val="0"/>
              </a:spcAft>
              <a:buClr>
                <a:srgbClr val="CC6600"/>
              </a:buClr>
              <a:buSzPct val="80000"/>
              <a:buFont typeface="Wingdings" pitchFamily="2" charset="2"/>
              <a:buChar char="l"/>
            </a:pPr>
            <a:r>
              <a:rPr lang="es-DO" sz="2800" dirty="0">
                <a:solidFill>
                  <a:prstClr val="black"/>
                </a:solidFill>
              </a:rPr>
              <a:t>6. - Provee de un marco de referencia para interpretar los resultados del estudio.</a:t>
            </a:r>
            <a:endParaRPr lang="es-ES_tradnl" sz="2800" dirty="0">
              <a:solidFill>
                <a:prstClr val="black"/>
              </a:solidFill>
            </a:endParaRPr>
          </a:p>
        </p:txBody>
      </p:sp>
    </p:spTree>
    <p:extLst>
      <p:ext uri="{BB962C8B-B14F-4D97-AF65-F5344CB8AC3E}">
        <p14:creationId xmlns:p14="http://schemas.microsoft.com/office/powerpoint/2010/main" val="17084528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57808"/>
            <a:ext cx="8229600" cy="1143000"/>
          </a:xfrm>
        </p:spPr>
        <p:txBody>
          <a:bodyPr>
            <a:normAutofit/>
          </a:bodyPr>
          <a:lstStyle/>
          <a:p>
            <a:r>
              <a:rPr lang="es-DO" sz="2800" b="1" kern="0" dirty="0">
                <a:effectLst>
                  <a:outerShdw blurRad="38100" dist="38100" dir="2700000" algn="tl">
                    <a:srgbClr val="000000"/>
                  </a:outerShdw>
                </a:effectLst>
                <a:latin typeface="Arial"/>
                <a:cs typeface="Times New Roman" charset="0"/>
              </a:rPr>
              <a:t>¿EN QUÉ CONSISTE LA REVISIÓN DE LA LITERATURA?</a:t>
            </a:r>
            <a:endParaRPr lang="es-ES" sz="2800" dirty="0"/>
          </a:p>
        </p:txBody>
      </p:sp>
      <p:sp>
        <p:nvSpPr>
          <p:cNvPr id="3" name="2 Rectángulo"/>
          <p:cNvSpPr/>
          <p:nvPr/>
        </p:nvSpPr>
        <p:spPr>
          <a:xfrm>
            <a:off x="971600" y="2276872"/>
            <a:ext cx="7416824" cy="2677656"/>
          </a:xfrm>
          <a:prstGeom prst="rect">
            <a:avLst/>
          </a:prstGeom>
        </p:spPr>
        <p:txBody>
          <a:bodyPr wrap="square" lIns="91434" tIns="45720" rIns="91434" bIns="45720">
            <a:spAutoFit/>
          </a:bodyPr>
          <a:lstStyle/>
          <a:p>
            <a:pPr marL="342878" indent="-342878" algn="just" defTabSz="914346" fontAlgn="base">
              <a:spcBef>
                <a:spcPct val="20000"/>
              </a:spcBef>
              <a:spcAft>
                <a:spcPct val="0"/>
              </a:spcAft>
              <a:buClr>
                <a:srgbClr val="CC6600"/>
              </a:buClr>
              <a:buSzPct val="80000"/>
              <a:buFont typeface="Wingdings" pitchFamily="2" charset="2"/>
              <a:buChar char="l"/>
            </a:pPr>
            <a:r>
              <a:rPr lang="es-DO" sz="2800" dirty="0">
                <a:solidFill>
                  <a:prstClr val="black"/>
                </a:solidFill>
              </a:rPr>
              <a:t>La revisión de la literatura consiste en detectar, obtener y consultar la bibliografía y otros materiales que puedan ser útiles para los propósitos de la tesis, así como en extraer y recopilar la información relevante y necesaria que atañe  al problema de investigación.</a:t>
            </a:r>
            <a:endParaRPr lang="es-ES_tradnl" sz="2800" dirty="0">
              <a:solidFill>
                <a:prstClr val="black"/>
              </a:solidFill>
            </a:endParaRPr>
          </a:p>
        </p:txBody>
      </p:sp>
    </p:spTree>
    <p:extLst>
      <p:ext uri="{BB962C8B-B14F-4D97-AF65-F5344CB8AC3E}">
        <p14:creationId xmlns:p14="http://schemas.microsoft.com/office/powerpoint/2010/main" val="2622476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23528" y="894201"/>
            <a:ext cx="8424936" cy="4401205"/>
          </a:xfrm>
          <a:prstGeom prst="rect">
            <a:avLst/>
          </a:prstGeom>
          <a:noFill/>
          <a:ln w="63500">
            <a:noFill/>
          </a:ln>
        </p:spPr>
        <p:style>
          <a:lnRef idx="2">
            <a:schemeClr val="accent3"/>
          </a:lnRef>
          <a:fillRef idx="1">
            <a:schemeClr val="lt1"/>
          </a:fillRef>
          <a:effectRef idx="0">
            <a:schemeClr val="accent3"/>
          </a:effectRef>
          <a:fontRef idx="minor">
            <a:schemeClr val="dk1"/>
          </a:fontRef>
        </p:style>
        <p:txBody>
          <a:bodyPr wrap="square" lIns="91434" tIns="45720" rIns="91434" bIns="45720" rtlCol="0">
            <a:spAutoFit/>
          </a:bodyPr>
          <a:lstStyle/>
          <a:p>
            <a:pPr algn="just"/>
            <a:r>
              <a:rPr lang="es-ES" sz="2800" b="1" i="1" dirty="0">
                <a:latin typeface="Arial"/>
                <a:ea typeface="Times New Roman"/>
              </a:rPr>
              <a:t>Preguntas científicas</a:t>
            </a:r>
            <a:r>
              <a:rPr lang="es-ES" sz="2800" b="1" dirty="0">
                <a:latin typeface="Arial"/>
                <a:ea typeface="Times New Roman"/>
              </a:rPr>
              <a:t> del proyecto de investigación</a:t>
            </a:r>
            <a:endParaRPr lang="es-ES" sz="2800" b="1" dirty="0">
              <a:latin typeface="Times New Roman"/>
              <a:ea typeface="Times New Roman"/>
            </a:endParaRPr>
          </a:p>
          <a:p>
            <a:pPr algn="just"/>
            <a:r>
              <a:rPr lang="es-ES" sz="2800" b="1" dirty="0">
                <a:latin typeface="Arial"/>
                <a:ea typeface="Times New Roman"/>
              </a:rPr>
              <a:t> </a:t>
            </a:r>
            <a:endParaRPr lang="es-ES" sz="2800" b="1" dirty="0">
              <a:latin typeface="Times New Roman"/>
              <a:ea typeface="Times New Roman"/>
            </a:endParaRPr>
          </a:p>
          <a:p>
            <a:pPr algn="just">
              <a:tabLst>
                <a:tab pos="-457173" algn="l"/>
              </a:tabLst>
            </a:pPr>
            <a:r>
              <a:rPr lang="es-ES" sz="2800" dirty="0">
                <a:latin typeface="Arial"/>
                <a:ea typeface="Times New Roman"/>
                <a:cs typeface="Times New Roman"/>
              </a:rPr>
              <a:t>No todas las investigaciones tienen hipótesis, que representan el objeto de la confirmación o </a:t>
            </a:r>
            <a:r>
              <a:rPr lang="es-ES" sz="2800" dirty="0" err="1">
                <a:latin typeface="Arial"/>
                <a:ea typeface="Times New Roman"/>
                <a:cs typeface="Times New Roman"/>
              </a:rPr>
              <a:t>verificatoria</a:t>
            </a:r>
            <a:r>
              <a:rPr lang="es-ES" sz="2800" dirty="0">
                <a:latin typeface="Arial"/>
                <a:ea typeface="Times New Roman"/>
                <a:cs typeface="Times New Roman"/>
              </a:rPr>
              <a:t>. Pero sí en toda investigación se pueden formular PREGUNTAS CIENTÍFICAS las que expresan las necesidades cognitivas y prácticas que son indispensables resolver para desarrollar el proceso</a:t>
            </a:r>
            <a:r>
              <a:rPr lang="es-ES" sz="2000" dirty="0">
                <a:latin typeface="Arial"/>
                <a:ea typeface="Times New Roman"/>
                <a:cs typeface="Times New Roman"/>
              </a:rPr>
              <a:t>.</a:t>
            </a:r>
            <a:endParaRPr lang="es-ES" sz="2000" dirty="0">
              <a:latin typeface="Times New Roman"/>
              <a:ea typeface="Times New Roman"/>
            </a:endParaRPr>
          </a:p>
        </p:txBody>
      </p:sp>
    </p:spTree>
    <p:extLst>
      <p:ext uri="{BB962C8B-B14F-4D97-AF65-F5344CB8AC3E}">
        <p14:creationId xmlns:p14="http://schemas.microsoft.com/office/powerpoint/2010/main" val="987602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370344"/>
            <a:ext cx="8424936" cy="5693866"/>
          </a:xfrm>
          <a:prstGeom prst="rect">
            <a:avLst/>
          </a:prstGeom>
        </p:spPr>
        <p:txBody>
          <a:bodyPr wrap="square" lIns="91434" tIns="45720" rIns="91434" bIns="45720">
            <a:spAutoFit/>
          </a:bodyPr>
          <a:lstStyle/>
          <a:p>
            <a:r>
              <a:rPr lang="es-ES" sz="2800" b="1" dirty="0">
                <a:solidFill>
                  <a:prstClr val="black"/>
                </a:solidFill>
              </a:rPr>
              <a:t>Las preguntas científicas </a:t>
            </a:r>
          </a:p>
          <a:p>
            <a:endParaRPr lang="es-ES" sz="2800" dirty="0">
              <a:solidFill>
                <a:prstClr val="black"/>
              </a:solidFill>
            </a:endParaRPr>
          </a:p>
          <a:p>
            <a:pPr marL="342878" indent="-342878" algn="just">
              <a:buFont typeface="+mj-lt"/>
              <a:buAutoNum type="arabicPeriod"/>
              <a:tabLst>
                <a:tab pos="-457173" algn="l"/>
              </a:tabLst>
            </a:pPr>
            <a:r>
              <a:rPr lang="es-ES" sz="2800" dirty="0">
                <a:solidFill>
                  <a:prstClr val="black"/>
                </a:solidFill>
              </a:rPr>
              <a:t>Posibilitan organizar la acción en una planificación y organización armónicas.</a:t>
            </a:r>
          </a:p>
          <a:p>
            <a:pPr marL="342878" indent="-342878" algn="just">
              <a:buFont typeface="+mj-lt"/>
              <a:buAutoNum type="arabicPeriod"/>
              <a:tabLst>
                <a:tab pos="-457173" algn="l"/>
              </a:tabLst>
            </a:pPr>
            <a:r>
              <a:rPr lang="es-ES" sz="2800" dirty="0">
                <a:solidFill>
                  <a:prstClr val="black"/>
                </a:solidFill>
              </a:rPr>
              <a:t>Permiten controlar y evaluar el proceso investigativo.</a:t>
            </a:r>
          </a:p>
          <a:p>
            <a:pPr marL="342878" indent="-342878" algn="just">
              <a:buFont typeface="+mj-lt"/>
              <a:buAutoNum type="arabicPeriod"/>
              <a:tabLst>
                <a:tab pos="-457173" algn="l"/>
              </a:tabLst>
            </a:pPr>
            <a:r>
              <a:rPr lang="es-ES" sz="2800" dirty="0">
                <a:solidFill>
                  <a:prstClr val="black"/>
                </a:solidFill>
              </a:rPr>
              <a:t>Deben formularse en función de los conocimientos o resultados parciales que se van a alcanzar con su cumplimiento.</a:t>
            </a:r>
          </a:p>
          <a:p>
            <a:pPr marL="342878" indent="-342878" algn="just">
              <a:buFont typeface="+mj-lt"/>
              <a:buAutoNum type="arabicPeriod"/>
              <a:tabLst>
                <a:tab pos="-457173" algn="l"/>
              </a:tabLst>
            </a:pPr>
            <a:r>
              <a:rPr lang="es-ES" sz="2800" dirty="0">
                <a:solidFill>
                  <a:prstClr val="black"/>
                </a:solidFill>
              </a:rPr>
              <a:t>Se sugiere tener en cuenta a los objetivos específicos o sencillamente los objetivos de cada proyecto de investigación, se formulan varias según las necesidades.</a:t>
            </a:r>
          </a:p>
          <a:p>
            <a:pPr marL="342878" indent="-342878" algn="just">
              <a:buFont typeface="+mj-lt"/>
              <a:buAutoNum type="arabicPeriod"/>
              <a:tabLst>
                <a:tab pos="-457173" algn="l"/>
              </a:tabLst>
            </a:pPr>
            <a:r>
              <a:rPr lang="es-ES" sz="2800" dirty="0">
                <a:solidFill>
                  <a:prstClr val="black"/>
                </a:solidFill>
              </a:rPr>
              <a:t>Es importante redactarlas en forma de preguntas.</a:t>
            </a:r>
          </a:p>
        </p:txBody>
      </p:sp>
    </p:spTree>
    <p:extLst>
      <p:ext uri="{BB962C8B-B14F-4D97-AF65-F5344CB8AC3E}">
        <p14:creationId xmlns:p14="http://schemas.microsoft.com/office/powerpoint/2010/main" val="20267369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noFill/>
          <a:ln w="88900">
            <a:noFill/>
          </a:ln>
        </p:spPr>
        <p:style>
          <a:lnRef idx="2">
            <a:schemeClr val="accent6"/>
          </a:lnRef>
          <a:fillRef idx="1">
            <a:schemeClr val="lt1"/>
          </a:fillRef>
          <a:effectRef idx="0">
            <a:schemeClr val="accent6"/>
          </a:effectRef>
          <a:fontRef idx="minor">
            <a:schemeClr val="dk1"/>
          </a:fontRef>
        </p:style>
        <p:txBody>
          <a:bodyPr>
            <a:normAutofit fontScale="90000"/>
          </a:bodyPr>
          <a:lstStyle/>
          <a:p>
            <a:r>
              <a:rPr lang="es-ES" b="1" dirty="0" smtClean="0">
                <a:effectLst>
                  <a:outerShdw blurRad="38100" dist="38100" dir="2700000" algn="tl">
                    <a:srgbClr val="000000">
                      <a:alpha val="43137"/>
                    </a:srgbClr>
                  </a:outerShdw>
                </a:effectLst>
              </a:rPr>
              <a:t/>
            </a:r>
            <a:br>
              <a:rPr lang="es-ES" b="1" dirty="0" smtClean="0">
                <a:effectLst>
                  <a:outerShdw blurRad="38100" dist="38100" dir="2700000" algn="tl">
                    <a:srgbClr val="000000">
                      <a:alpha val="43137"/>
                    </a:srgbClr>
                  </a:outerShdw>
                </a:effectLst>
              </a:rPr>
            </a:br>
            <a:r>
              <a:rPr lang="es-ES" b="1" dirty="0" smtClean="0">
                <a:effectLst>
                  <a:outerShdw blurRad="38100" dist="38100" dir="2700000" algn="tl">
                    <a:srgbClr val="000000">
                      <a:alpha val="43137"/>
                    </a:srgbClr>
                  </a:outerShdw>
                </a:effectLst>
              </a:rPr>
              <a:t>Formulación de objetivos</a:t>
            </a:r>
            <a:r>
              <a:rPr lang="es-ES" dirty="0" smtClean="0">
                <a:effectLst>
                  <a:outerShdw blurRad="38100" dist="38100" dir="2700000" algn="tl">
                    <a:srgbClr val="000000">
                      <a:alpha val="43137"/>
                    </a:srgbClr>
                  </a:outerShdw>
                </a:effectLst>
              </a:rPr>
              <a:t/>
            </a:r>
            <a:br>
              <a:rPr lang="es-ES" dirty="0" smtClean="0">
                <a:effectLst>
                  <a:outerShdw blurRad="38100" dist="38100" dir="2700000" algn="tl">
                    <a:srgbClr val="000000">
                      <a:alpha val="43137"/>
                    </a:srgbClr>
                  </a:outerShdw>
                </a:effectLst>
              </a:rPr>
            </a:br>
            <a:endParaRPr lang="es-ES" dirty="0">
              <a:effectLst>
                <a:outerShdw blurRad="38100" dist="38100" dir="2700000" algn="tl">
                  <a:srgbClr val="000000">
                    <a:alpha val="43137"/>
                  </a:srgbClr>
                </a:outerShdw>
              </a:effectLst>
            </a:endParaRPr>
          </a:p>
        </p:txBody>
      </p:sp>
      <p:sp>
        <p:nvSpPr>
          <p:cNvPr id="5" name="4 Marcador de contenido"/>
          <p:cNvSpPr>
            <a:spLocks noGrp="1"/>
          </p:cNvSpPr>
          <p:nvPr>
            <p:ph idx="1"/>
          </p:nvPr>
        </p:nvSpPr>
        <p:spPr>
          <a:noFill/>
          <a:ln w="88900">
            <a:noFill/>
          </a:ln>
        </p:spPr>
        <p:style>
          <a:lnRef idx="2">
            <a:schemeClr val="accent6"/>
          </a:lnRef>
          <a:fillRef idx="1">
            <a:schemeClr val="lt1"/>
          </a:fillRef>
          <a:effectRef idx="0">
            <a:schemeClr val="accent6"/>
          </a:effectRef>
          <a:fontRef idx="minor">
            <a:schemeClr val="dk1"/>
          </a:fontRef>
        </p:style>
        <p:txBody>
          <a:bodyPr>
            <a:normAutofit lnSpcReduction="10000"/>
          </a:bodyPr>
          <a:lstStyle/>
          <a:p>
            <a:r>
              <a:rPr lang="es-ES" dirty="0" smtClean="0"/>
              <a:t>Son los  fines alcanzables, es decir, constituyen la aspiración, el propósito, el resultado a alcanzar con la investigación. Pueden verse como una forma especial de plasmar las hipótesis y sus consecuencias contrastables. </a:t>
            </a:r>
          </a:p>
          <a:p>
            <a:r>
              <a:rPr lang="es-ES" dirty="0" smtClean="0"/>
              <a:t>Se valen de verbos de acción como  por ejemplo: </a:t>
            </a:r>
            <a:r>
              <a:rPr lang="es-ES" b="1" i="1" dirty="0" smtClean="0"/>
              <a:t>determinar</a:t>
            </a:r>
            <a:r>
              <a:rPr lang="es-ES" dirty="0" smtClean="0"/>
              <a:t>, </a:t>
            </a:r>
            <a:r>
              <a:rPr lang="es-ES" b="1" i="1" dirty="0" smtClean="0"/>
              <a:t>comparar</a:t>
            </a:r>
            <a:r>
              <a:rPr lang="es-ES" dirty="0" smtClean="0"/>
              <a:t>, </a:t>
            </a:r>
            <a:r>
              <a:rPr lang="es-ES" b="1" i="1" dirty="0" smtClean="0"/>
              <a:t>evaluar</a:t>
            </a:r>
            <a:r>
              <a:rPr lang="es-ES" dirty="0" smtClean="0"/>
              <a:t>, </a:t>
            </a:r>
            <a:r>
              <a:rPr lang="es-ES" b="1" i="1" dirty="0" smtClean="0"/>
              <a:t>precisar</a:t>
            </a:r>
            <a:r>
              <a:rPr lang="es-ES" dirty="0" smtClean="0"/>
              <a:t>, </a:t>
            </a:r>
            <a:r>
              <a:rPr lang="es-ES" b="1" i="1" dirty="0" smtClean="0"/>
              <a:t>verificar</a:t>
            </a:r>
            <a:r>
              <a:rPr lang="es-ES" dirty="0" smtClean="0"/>
              <a:t>, </a:t>
            </a:r>
            <a:r>
              <a:rPr lang="es-ES" b="1" i="1" dirty="0" smtClean="0"/>
              <a:t>calcular</a:t>
            </a:r>
            <a:r>
              <a:rPr lang="es-ES" dirty="0" smtClean="0"/>
              <a:t>, </a:t>
            </a:r>
            <a:r>
              <a:rPr lang="es-ES" b="1" i="1" dirty="0" smtClean="0"/>
              <a:t>identificar</a:t>
            </a:r>
            <a:r>
              <a:rPr lang="es-ES" dirty="0" smtClean="0"/>
              <a:t>, </a:t>
            </a:r>
            <a:r>
              <a:rPr lang="es-ES" b="1" i="1" dirty="0" smtClean="0"/>
              <a:t>describir</a:t>
            </a:r>
            <a:r>
              <a:rPr lang="es-ES" dirty="0" smtClean="0"/>
              <a:t>, </a:t>
            </a:r>
            <a:r>
              <a:rPr lang="es-ES" b="1" i="1" dirty="0" smtClean="0"/>
              <a:t>caracterizar</a:t>
            </a:r>
            <a:r>
              <a:rPr lang="es-ES" dirty="0" smtClean="0"/>
              <a:t> y </a:t>
            </a:r>
            <a:r>
              <a:rPr lang="es-ES" b="1" i="1" dirty="0" smtClean="0"/>
              <a:t>establecer</a:t>
            </a:r>
            <a:endParaRPr lang="es-ES" dirty="0" smtClean="0"/>
          </a:p>
          <a:p>
            <a:pPr>
              <a:buNone/>
            </a:pPr>
            <a:endParaRPr lang="es-ES" dirty="0"/>
          </a:p>
        </p:txBody>
      </p:sp>
    </p:spTree>
    <p:extLst>
      <p:ext uri="{BB962C8B-B14F-4D97-AF65-F5344CB8AC3E}">
        <p14:creationId xmlns:p14="http://schemas.microsoft.com/office/powerpoint/2010/main" val="3386755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7" y="214290"/>
            <a:ext cx="8229600" cy="654032"/>
          </a:xfrm>
          <a:noFill/>
          <a:ln w="88900">
            <a:noFill/>
          </a:ln>
        </p:spPr>
        <p:style>
          <a:lnRef idx="2">
            <a:schemeClr val="accent6"/>
          </a:lnRef>
          <a:fillRef idx="1">
            <a:schemeClr val="lt1"/>
          </a:fillRef>
          <a:effectRef idx="0">
            <a:schemeClr val="accent6"/>
          </a:effectRef>
          <a:fontRef idx="minor">
            <a:schemeClr val="dk1"/>
          </a:fontRef>
        </p:style>
        <p:txBody>
          <a:bodyPr>
            <a:normAutofit fontScale="90000"/>
          </a:bodyPr>
          <a:lstStyle/>
          <a:p>
            <a:r>
              <a:rPr lang="es-ES" b="1" dirty="0" smtClean="0"/>
              <a:t/>
            </a:r>
            <a:br>
              <a:rPr lang="es-ES" b="1" dirty="0" smtClean="0"/>
            </a:br>
            <a:r>
              <a:rPr lang="es-ES" b="1" dirty="0" smtClean="0">
                <a:effectLst>
                  <a:outerShdw blurRad="38100" dist="38100" dir="2700000" algn="tl">
                    <a:srgbClr val="000000">
                      <a:alpha val="43137"/>
                    </a:srgbClr>
                  </a:outerShdw>
                </a:effectLst>
              </a:rPr>
              <a:t>Formulación de objetivos</a:t>
            </a:r>
            <a:r>
              <a:rPr lang="es-ES" dirty="0" smtClean="0">
                <a:effectLst>
                  <a:outerShdw blurRad="38100" dist="38100" dir="2700000" algn="tl">
                    <a:srgbClr val="000000">
                      <a:alpha val="43137"/>
                    </a:srgbClr>
                  </a:outerShdw>
                </a:effectLst>
              </a:rPr>
              <a:t/>
            </a:r>
            <a:br>
              <a:rPr lang="es-ES" dirty="0" smtClean="0">
                <a:effectLst>
                  <a:outerShdw blurRad="38100" dist="38100" dir="2700000" algn="tl">
                    <a:srgbClr val="000000">
                      <a:alpha val="43137"/>
                    </a:srgbClr>
                  </a:outerShdw>
                </a:effectLst>
              </a:rPr>
            </a:br>
            <a:endParaRPr lang="es-ES"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1" y="928670"/>
            <a:ext cx="8229600" cy="5715040"/>
          </a:xfrm>
          <a:noFill/>
          <a:ln w="88900">
            <a:noFill/>
          </a:ln>
        </p:spPr>
        <p:style>
          <a:lnRef idx="2">
            <a:schemeClr val="accent6"/>
          </a:lnRef>
          <a:fillRef idx="1">
            <a:schemeClr val="lt1"/>
          </a:fillRef>
          <a:effectRef idx="0">
            <a:schemeClr val="accent6"/>
          </a:effectRef>
          <a:fontRef idx="minor">
            <a:schemeClr val="dk1"/>
          </a:fontRef>
        </p:style>
        <p:txBody>
          <a:bodyPr>
            <a:normAutofit fontScale="40000" lnSpcReduction="20000"/>
          </a:bodyPr>
          <a:lstStyle/>
          <a:p>
            <a:pPr>
              <a:buNone/>
            </a:pPr>
            <a:r>
              <a:rPr lang="es-ES" sz="5500" dirty="0"/>
              <a:t>       En nuestro medio se ha popularizado</a:t>
            </a:r>
            <a:r>
              <a:rPr lang="es-ES" sz="5500" b="1" dirty="0"/>
              <a:t> </a:t>
            </a:r>
            <a:r>
              <a:rPr lang="es-ES" sz="5500" dirty="0"/>
              <a:t>la práctica de </a:t>
            </a:r>
            <a:r>
              <a:rPr lang="es-ES" sz="5500" b="1" i="1" dirty="0"/>
              <a:t>definir objetivos generales y objetivos específicos</a:t>
            </a:r>
            <a:r>
              <a:rPr lang="es-ES" sz="5500" dirty="0"/>
              <a:t>.  Hoy se está abogando a que no siempre es necesario hacer esta división.</a:t>
            </a:r>
          </a:p>
          <a:p>
            <a:pPr lvl="0"/>
            <a:r>
              <a:rPr lang="es-ES" sz="5500" b="1" dirty="0"/>
              <a:t>Objetivos Generales</a:t>
            </a:r>
            <a:r>
              <a:rPr lang="es-ES" sz="5500" b="1" u="sng" dirty="0"/>
              <a:t>:</a:t>
            </a:r>
            <a:r>
              <a:rPr lang="es-ES" sz="5500" dirty="0"/>
              <a:t> Nacen directamente del problema y la parte de éste que se pretende solucionar, responden a la pregunta: ¿</a:t>
            </a:r>
            <a:r>
              <a:rPr lang="es-ES" sz="5500" u="sng" dirty="0"/>
              <a:t>Para qué se investiga</a:t>
            </a:r>
            <a:r>
              <a:rPr lang="es-ES" sz="5500" dirty="0"/>
              <a:t>? ¿</a:t>
            </a:r>
            <a:r>
              <a:rPr lang="es-ES" sz="5500" u="sng" dirty="0"/>
              <a:t>Qué se quiere conocer</a:t>
            </a:r>
            <a:r>
              <a:rPr lang="es-ES" sz="5500" dirty="0"/>
              <a:t>?  </a:t>
            </a:r>
          </a:p>
          <a:p>
            <a:pPr lvl="0"/>
            <a:r>
              <a:rPr lang="es-ES" sz="5500" b="1" dirty="0"/>
              <a:t>Objetivos Específicos:</a:t>
            </a:r>
            <a:r>
              <a:rPr lang="es-ES" sz="5500" dirty="0"/>
              <a:t> Sintetizan la forma o pasos que se realizarán para alcanzar los objetivos generales. </a:t>
            </a:r>
          </a:p>
          <a:p>
            <a:pPr>
              <a:buNone/>
            </a:pPr>
            <a:r>
              <a:rPr lang="es-ES" sz="5500" b="1" i="1" dirty="0"/>
              <a:t>                                                               Ejemplo </a:t>
            </a:r>
            <a:endParaRPr lang="es-ES" sz="5500" b="1" dirty="0"/>
          </a:p>
          <a:p>
            <a:pPr>
              <a:buNone/>
            </a:pPr>
            <a:r>
              <a:rPr lang="es-ES" sz="5500" b="1" i="1" dirty="0"/>
              <a:t>       Objetivo General: </a:t>
            </a:r>
            <a:endParaRPr lang="es-ES" sz="5500" dirty="0"/>
          </a:p>
          <a:p>
            <a:pPr>
              <a:buNone/>
            </a:pPr>
            <a:r>
              <a:rPr lang="es-ES" sz="5500" dirty="0"/>
              <a:t>       Determinar el nivel de atención brindado por el equipo de salud y la familia al adulto mayor en el área de salud.</a:t>
            </a:r>
          </a:p>
          <a:p>
            <a:pPr>
              <a:buNone/>
            </a:pPr>
            <a:r>
              <a:rPr lang="es-ES" sz="5500" b="1" i="1" dirty="0"/>
              <a:t>       Objetivos específicos:</a:t>
            </a:r>
            <a:endParaRPr lang="es-ES" sz="5500" dirty="0"/>
          </a:p>
          <a:p>
            <a:pPr lvl="0">
              <a:buFont typeface="Wingdings" pitchFamily="2" charset="2"/>
              <a:buChar char="ü"/>
            </a:pPr>
            <a:r>
              <a:rPr lang="es-ES" sz="5500" dirty="0"/>
              <a:t>Determinar el nivel de preparación que posee la familia y el equipo de salud sobre el manejo del adulto mayor.</a:t>
            </a:r>
          </a:p>
          <a:p>
            <a:pPr lvl="0">
              <a:buFont typeface="Wingdings" pitchFamily="2" charset="2"/>
              <a:buChar char="ü"/>
            </a:pPr>
            <a:r>
              <a:rPr lang="es-ES" sz="5500" dirty="0"/>
              <a:t>Precisar el grado de satisfacción del adulto mayor con la atención brindada por el equipo de salud y su familia.  </a:t>
            </a:r>
          </a:p>
          <a:p>
            <a:pPr>
              <a:buNone/>
            </a:pPr>
            <a:endParaRPr lang="es-ES" sz="5500" dirty="0"/>
          </a:p>
          <a:p>
            <a:endParaRPr lang="es-ES" dirty="0"/>
          </a:p>
        </p:txBody>
      </p:sp>
    </p:spTree>
    <p:extLst>
      <p:ext uri="{BB962C8B-B14F-4D97-AF65-F5344CB8AC3E}">
        <p14:creationId xmlns:p14="http://schemas.microsoft.com/office/powerpoint/2010/main" val="843747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 name="Rectangle 11"/>
          <p:cNvSpPr>
            <a:spLocks noChangeArrowheads="1"/>
          </p:cNvSpPr>
          <p:nvPr/>
        </p:nvSpPr>
        <p:spPr bwMode="auto">
          <a:xfrm>
            <a:off x="1671662" y="822008"/>
            <a:ext cx="5852666" cy="424732"/>
          </a:xfrm>
          <a:prstGeom prst="rect">
            <a:avLst/>
          </a:prstGeom>
          <a:gradFill rotWithShape="0">
            <a:gsLst>
              <a:gs pos="0">
                <a:srgbClr val="CCFFFF"/>
              </a:gs>
              <a:gs pos="50000">
                <a:schemeClr val="bg1"/>
              </a:gs>
              <a:gs pos="100000">
                <a:srgbClr val="CCFFFF"/>
              </a:gs>
            </a:gsLst>
            <a:lin ang="2700000" scaled="1"/>
          </a:gradFill>
          <a:ln w="38100">
            <a:solidFill>
              <a:schemeClr val="accent2"/>
            </a:solidFill>
            <a:miter lim="800000"/>
            <a:headEnd/>
            <a:tailEnd/>
          </a:ln>
          <a:effectLst>
            <a:outerShdw dist="107763" dir="2700000" algn="ctr" rotWithShape="0">
              <a:schemeClr val="bg2"/>
            </a:outerShdw>
          </a:effectLst>
        </p:spPr>
        <p:txBody>
          <a:bodyPr wrap="square" lIns="91434" tIns="45720" rIns="91434" bIns="45720">
            <a:spAutoFit/>
          </a:bodyPr>
          <a:lstStyle/>
          <a:p>
            <a:pPr algn="ctr" defTabSz="914346" fontAlgn="base">
              <a:lnSpc>
                <a:spcPct val="120000"/>
              </a:lnSpc>
              <a:spcBef>
                <a:spcPct val="0"/>
              </a:spcBef>
              <a:spcAft>
                <a:spcPct val="0"/>
              </a:spcAft>
              <a:defRPr/>
            </a:pPr>
            <a:r>
              <a:rPr lang="es-ES" altLang="zh-CN" b="1" dirty="0" smtClean="0">
                <a:solidFill>
                  <a:srgbClr val="FFFFFF"/>
                </a:solidFill>
                <a:latin typeface="Arial" panose="020B0604020202020204" pitchFamily="34" charset="0"/>
                <a:ea typeface="SimSun" panose="02010600030101010101" pitchFamily="2" charset="-122"/>
                <a:cs typeface="Arial" panose="020B0604020202020204" pitchFamily="34" charset="0"/>
              </a:rPr>
              <a:t>Tema: Investigación Práctica en la Profesión</a:t>
            </a:r>
            <a:endParaRPr lang="es-ES" altLang="zh-CN" b="1" dirty="0">
              <a:solidFill>
                <a:srgbClr val="FFFFFF"/>
              </a:solidFill>
              <a:latin typeface="Arial" panose="020B0604020202020204" pitchFamily="34" charset="0"/>
              <a:ea typeface="SimSun" panose="02010600030101010101" pitchFamily="2" charset="-122"/>
              <a:cs typeface="Arial" panose="020B0604020202020204"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3095680888"/>
              </p:ext>
            </p:extLst>
          </p:nvPr>
        </p:nvGraphicFramePr>
        <p:xfrm>
          <a:off x="467544" y="1772816"/>
          <a:ext cx="8352928" cy="4183952"/>
        </p:xfrm>
        <a:graphic>
          <a:graphicData uri="http://schemas.openxmlformats.org/drawingml/2006/table">
            <a:tbl>
              <a:tblPr>
                <a:tableStyleId>{5C22544A-7EE6-4342-B048-85BDC9FD1C3A}</a:tableStyleId>
              </a:tblPr>
              <a:tblGrid>
                <a:gridCol w="8352928"/>
              </a:tblGrid>
              <a:tr h="2813939">
                <a:tc>
                  <a:txBody>
                    <a:bodyPr/>
                    <a:lstStyle/>
                    <a:p>
                      <a:pPr algn="just">
                        <a:lnSpc>
                          <a:spcPct val="107000"/>
                        </a:lnSpc>
                        <a:spcAft>
                          <a:spcPts val="0"/>
                        </a:spcAft>
                      </a:pPr>
                      <a:endParaRPr lang="es-ES" sz="2400" kern="1200" dirty="0" smtClean="0">
                        <a:solidFill>
                          <a:schemeClr val="dk1"/>
                        </a:solidFill>
                        <a:effectLst/>
                        <a:latin typeface="Arial"/>
                        <a:ea typeface="Times New Roman"/>
                        <a:cs typeface="+mn-cs"/>
                      </a:endParaRPr>
                    </a:p>
                    <a:p>
                      <a:pPr marL="0" marR="0" lvl="0" indent="0" algn="ctr" defTabSz="914400" rtl="0" eaLnBrk="1" fontAlgn="auto" latinLnBrk="0" hangingPunct="1">
                        <a:lnSpc>
                          <a:spcPct val="200000"/>
                        </a:lnSpc>
                        <a:spcBef>
                          <a:spcPts val="0"/>
                        </a:spcBef>
                        <a:spcAft>
                          <a:spcPts val="0"/>
                        </a:spcAft>
                        <a:buClrTx/>
                        <a:buSzTx/>
                        <a:buFontTx/>
                        <a:buNone/>
                        <a:tabLst/>
                        <a:defRPr/>
                      </a:pPr>
                      <a:r>
                        <a:rPr lang="es-ES" sz="2400" kern="1200" noProof="0" dirty="0" smtClean="0">
                          <a:solidFill>
                            <a:schemeClr val="dk1"/>
                          </a:solidFill>
                          <a:effectLst/>
                          <a:latin typeface="Arial"/>
                          <a:ea typeface="Times New Roman"/>
                          <a:cs typeface="+mn-cs"/>
                        </a:rPr>
                        <a:t>SUMARIO: </a:t>
                      </a:r>
                      <a:endParaRPr lang="es-ES" sz="2400" kern="1200" dirty="0" smtClean="0">
                        <a:solidFill>
                          <a:schemeClr val="dk1"/>
                        </a:solidFill>
                        <a:effectLst/>
                        <a:latin typeface="Arial"/>
                        <a:ea typeface="Times New Roman"/>
                        <a:cs typeface="+mn-cs"/>
                      </a:endParaRPr>
                    </a:p>
                    <a:p>
                      <a:pPr algn="just">
                        <a:lnSpc>
                          <a:spcPct val="107000"/>
                        </a:lnSpc>
                        <a:spcAft>
                          <a:spcPts val="0"/>
                        </a:spcAft>
                      </a:pPr>
                      <a:endParaRPr lang="es-ES" sz="2400" kern="1200" dirty="0" smtClean="0">
                        <a:solidFill>
                          <a:schemeClr val="dk1"/>
                        </a:solidFill>
                        <a:effectLst/>
                        <a:latin typeface="Arial"/>
                        <a:ea typeface="Times New Roman"/>
                        <a:cs typeface="+mn-cs"/>
                      </a:endParaRPr>
                    </a:p>
                    <a:p>
                      <a:pPr algn="just">
                        <a:lnSpc>
                          <a:spcPct val="107000"/>
                        </a:lnSpc>
                        <a:spcAft>
                          <a:spcPts val="0"/>
                        </a:spcAft>
                      </a:pPr>
                      <a:r>
                        <a:rPr lang="es-ES" sz="2400" kern="1200" dirty="0" smtClean="0">
                          <a:solidFill>
                            <a:schemeClr val="dk1"/>
                          </a:solidFill>
                          <a:effectLst/>
                          <a:latin typeface="Arial"/>
                          <a:ea typeface="Times New Roman"/>
                          <a:cs typeface="+mn-cs"/>
                        </a:rPr>
                        <a:t>- El </a:t>
                      </a:r>
                      <a:r>
                        <a:rPr lang="es-ES" sz="2400" kern="1200" dirty="0">
                          <a:solidFill>
                            <a:schemeClr val="dk1"/>
                          </a:solidFill>
                          <a:effectLst/>
                          <a:latin typeface="Arial"/>
                          <a:ea typeface="Times New Roman"/>
                          <a:cs typeface="+mn-cs"/>
                        </a:rPr>
                        <a:t>problema científico del proyecto de investigación. La justificación del problema científico. El marco teórico del proyecto de investigación</a:t>
                      </a:r>
                      <a:r>
                        <a:rPr lang="es-ES" sz="2400" kern="1200" dirty="0" smtClean="0">
                          <a:solidFill>
                            <a:schemeClr val="dk1"/>
                          </a:solidFill>
                          <a:effectLst/>
                          <a:latin typeface="Arial"/>
                          <a:ea typeface="Times New Roman"/>
                          <a:cs typeface="+mn-cs"/>
                        </a:rPr>
                        <a:t>.</a:t>
                      </a:r>
                      <a:endParaRPr lang="es-ES" sz="2400" kern="1200" dirty="0">
                        <a:solidFill>
                          <a:schemeClr val="dk1"/>
                        </a:solidFill>
                        <a:effectLst/>
                        <a:latin typeface="Arial"/>
                        <a:ea typeface="Times New Roman"/>
                        <a:cs typeface="+mn-cs"/>
                      </a:endParaRPr>
                    </a:p>
                  </a:txBody>
                  <a:tcPr marL="44450" marR="44450" marT="0" marB="0"/>
                </a:tc>
              </a:tr>
              <a:tr h="1370013">
                <a:tc>
                  <a:txBody>
                    <a:bodyPr/>
                    <a:lstStyle/>
                    <a:p>
                      <a:pPr algn="just">
                        <a:lnSpc>
                          <a:spcPct val="107000"/>
                        </a:lnSpc>
                        <a:spcAft>
                          <a:spcPts val="0"/>
                        </a:spcAft>
                      </a:pPr>
                      <a:r>
                        <a:rPr lang="es-ES" sz="2400" kern="1200" dirty="0" smtClean="0">
                          <a:solidFill>
                            <a:schemeClr val="dk1"/>
                          </a:solidFill>
                          <a:effectLst/>
                          <a:latin typeface="Arial"/>
                          <a:ea typeface="Times New Roman"/>
                          <a:cs typeface="+mn-cs"/>
                        </a:rPr>
                        <a:t>- Las </a:t>
                      </a:r>
                      <a:r>
                        <a:rPr lang="es-ES" sz="2400" kern="1200" dirty="0">
                          <a:solidFill>
                            <a:schemeClr val="dk1"/>
                          </a:solidFill>
                          <a:effectLst/>
                          <a:latin typeface="Arial"/>
                          <a:ea typeface="Times New Roman"/>
                          <a:cs typeface="+mn-cs"/>
                        </a:rPr>
                        <a:t>preguntas científicas del proyecto de </a:t>
                      </a:r>
                      <a:r>
                        <a:rPr lang="es-ES" sz="2400" kern="1200" dirty="0" smtClean="0">
                          <a:solidFill>
                            <a:schemeClr val="dk1"/>
                          </a:solidFill>
                          <a:effectLst/>
                          <a:latin typeface="Arial"/>
                          <a:ea typeface="Times New Roman"/>
                          <a:cs typeface="+mn-cs"/>
                        </a:rPr>
                        <a:t>investigación. Los </a:t>
                      </a:r>
                      <a:r>
                        <a:rPr lang="es-ES" sz="2400" kern="1200" dirty="0">
                          <a:solidFill>
                            <a:schemeClr val="dk1"/>
                          </a:solidFill>
                          <a:effectLst/>
                          <a:latin typeface="Arial"/>
                          <a:ea typeface="Times New Roman"/>
                          <a:cs typeface="+mn-cs"/>
                        </a:rPr>
                        <a:t>objetivos del proyecto de investigación.</a:t>
                      </a:r>
                    </a:p>
                    <a:p>
                      <a:pPr algn="l">
                        <a:lnSpc>
                          <a:spcPct val="107000"/>
                        </a:lnSpc>
                        <a:spcAft>
                          <a:spcPts val="0"/>
                        </a:spcAft>
                      </a:pPr>
                      <a:r>
                        <a:rPr lang="es-ES" sz="2400" kern="1200" dirty="0">
                          <a:solidFill>
                            <a:schemeClr val="dk1"/>
                          </a:solidFill>
                          <a:effectLst/>
                          <a:latin typeface="Arial"/>
                          <a:ea typeface="Times New Roman"/>
                          <a:cs typeface="+mn-cs"/>
                        </a:rPr>
                        <a:t> </a:t>
                      </a:r>
                    </a:p>
                  </a:txBody>
                  <a:tcPr marL="44450" marR="44450" marT="0" marB="0"/>
                </a:tc>
              </a:tr>
            </a:tbl>
          </a:graphicData>
        </a:graphic>
      </p:graphicFrame>
    </p:spTree>
    <p:extLst>
      <p:ext uri="{BB962C8B-B14F-4D97-AF65-F5344CB8AC3E}">
        <p14:creationId xmlns:p14="http://schemas.microsoft.com/office/powerpoint/2010/main" val="3728139037"/>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1" y="0"/>
            <a:ext cx="8472518" cy="785794"/>
          </a:xfrm>
          <a:noFill/>
          <a:ln w="76200">
            <a:noFill/>
          </a:ln>
        </p:spPr>
        <p:style>
          <a:lnRef idx="2">
            <a:schemeClr val="accent6"/>
          </a:lnRef>
          <a:fillRef idx="1">
            <a:schemeClr val="lt1"/>
          </a:fillRef>
          <a:effectRef idx="0">
            <a:schemeClr val="accent6"/>
          </a:effectRef>
          <a:fontRef idx="minor">
            <a:schemeClr val="dk1"/>
          </a:fontRef>
        </p:style>
        <p:txBody>
          <a:bodyPr>
            <a:normAutofit fontScale="90000"/>
          </a:bodyPr>
          <a:lstStyle/>
          <a:p>
            <a:r>
              <a:rPr lang="es-ES" sz="2200" b="1" i="1" dirty="0"/>
              <a:t/>
            </a:r>
            <a:br>
              <a:rPr lang="es-ES" sz="2200" b="1" i="1" dirty="0"/>
            </a:br>
            <a:r>
              <a:rPr lang="es-ES" sz="2200" b="1" i="1" dirty="0"/>
              <a:t/>
            </a:r>
            <a:br>
              <a:rPr lang="es-ES" sz="2200" b="1" i="1" dirty="0"/>
            </a:br>
            <a:r>
              <a:rPr lang="es-ES" sz="2700" b="1" dirty="0">
                <a:effectLst>
                  <a:outerShdw blurRad="38100" dist="38100" dir="2700000" algn="tl">
                    <a:srgbClr val="000000">
                      <a:alpha val="43137"/>
                    </a:srgbClr>
                  </a:outerShdw>
                </a:effectLst>
              </a:rPr>
              <a:t>Errores en la formulación de objetivos:</a:t>
            </a:r>
            <a:r>
              <a:rPr lang="es-ES" sz="2700" dirty="0">
                <a:effectLst>
                  <a:outerShdw blurRad="38100" dist="38100" dir="2700000" algn="tl">
                    <a:srgbClr val="000000">
                      <a:alpha val="43137"/>
                    </a:srgbClr>
                  </a:outerShdw>
                </a:effectLst>
              </a:rPr>
              <a:t/>
            </a:r>
            <a:br>
              <a:rPr lang="es-ES" sz="2700" dirty="0">
                <a:effectLst>
                  <a:outerShdw blurRad="38100" dist="38100" dir="2700000" algn="tl">
                    <a:srgbClr val="000000">
                      <a:alpha val="43137"/>
                    </a:srgbClr>
                  </a:outerShdw>
                </a:effectLst>
              </a:rPr>
            </a:br>
            <a:endParaRPr lang="es-ES" sz="27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1" y="785794"/>
            <a:ext cx="8472518" cy="5857916"/>
          </a:xfrm>
          <a:noFill/>
          <a:ln w="76200">
            <a:noFill/>
          </a:ln>
        </p:spPr>
        <p:style>
          <a:lnRef idx="2">
            <a:schemeClr val="accent6"/>
          </a:lnRef>
          <a:fillRef idx="1">
            <a:schemeClr val="lt1"/>
          </a:fillRef>
          <a:effectRef idx="0">
            <a:schemeClr val="accent6"/>
          </a:effectRef>
          <a:fontRef idx="minor">
            <a:schemeClr val="dk1"/>
          </a:fontRef>
        </p:style>
        <p:txBody>
          <a:bodyPr>
            <a:normAutofit fontScale="55000" lnSpcReduction="20000"/>
          </a:bodyPr>
          <a:lstStyle/>
          <a:p>
            <a:pPr lvl="0">
              <a:buNone/>
            </a:pPr>
            <a:r>
              <a:rPr lang="es-ES" sz="3800" b="1" dirty="0"/>
              <a:t>Confundir los objetivos con el método o incluir un procedimiento mismo. </a:t>
            </a:r>
          </a:p>
          <a:p>
            <a:pPr lvl="0">
              <a:buNone/>
            </a:pPr>
            <a:r>
              <a:rPr lang="es-ES" sz="3400" dirty="0"/>
              <a:t>        </a:t>
            </a:r>
            <a:r>
              <a:rPr lang="es-ES" sz="3400" b="1" dirty="0"/>
              <a:t>ejemplo: </a:t>
            </a:r>
            <a:r>
              <a:rPr lang="es-ES" sz="3400" dirty="0"/>
              <a:t>Estimar la prevalencia del asma bronquial mediante una encuesta por muestreo.</a:t>
            </a:r>
          </a:p>
          <a:p>
            <a:pPr lvl="0">
              <a:buNone/>
            </a:pPr>
            <a:r>
              <a:rPr lang="es-ES" sz="3800" b="1" dirty="0"/>
              <a:t>Confundir los objetivos con acciones asistenciales. </a:t>
            </a:r>
          </a:p>
          <a:p>
            <a:pPr lvl="0">
              <a:buNone/>
            </a:pPr>
            <a:r>
              <a:rPr lang="es-ES" sz="3400" b="1" dirty="0"/>
              <a:t>         ejemplo: </a:t>
            </a:r>
            <a:r>
              <a:rPr lang="es-ES" sz="3400" dirty="0"/>
              <a:t>Seguir durante el embarazo a un grupo de mujeres para identificar la aparición de diabetes </a:t>
            </a:r>
            <a:r>
              <a:rPr lang="es-ES" sz="3400" dirty="0" err="1"/>
              <a:t>gestacional</a:t>
            </a:r>
            <a:r>
              <a:rPr lang="es-ES" sz="3400" dirty="0"/>
              <a:t>.</a:t>
            </a:r>
          </a:p>
          <a:p>
            <a:pPr lvl="0">
              <a:buNone/>
            </a:pPr>
            <a:r>
              <a:rPr lang="es-ES" sz="3800" b="1" dirty="0"/>
              <a:t>Confundir los objetivos con beneficios esperados.</a:t>
            </a:r>
          </a:p>
          <a:p>
            <a:pPr lvl="0">
              <a:buNone/>
            </a:pPr>
            <a:r>
              <a:rPr lang="es-ES" sz="3400" b="1" dirty="0"/>
              <a:t>        ejemplo: </a:t>
            </a:r>
            <a:r>
              <a:rPr lang="es-ES" sz="3400" dirty="0"/>
              <a:t>Disminuir la mortalidad infantil en Villa Clara. (</a:t>
            </a:r>
            <a:r>
              <a:rPr lang="es-ES" sz="3400" i="1" dirty="0"/>
              <a:t>Hay que recordar que los objetivos son los fines alcanzables en términos de conocimiento y que la aplicación práctica de este conocimiento es un beneficio esperado).</a:t>
            </a:r>
            <a:endParaRPr lang="es-ES" sz="3400" dirty="0"/>
          </a:p>
          <a:p>
            <a:pPr lvl="0">
              <a:buNone/>
            </a:pPr>
            <a:r>
              <a:rPr lang="es-ES" sz="3800" b="1" dirty="0"/>
              <a:t>Utilización de palabras que no expresan correctamente lo que debe ser un objetivo.  </a:t>
            </a:r>
          </a:p>
          <a:p>
            <a:pPr lvl="0">
              <a:buNone/>
            </a:pPr>
            <a:r>
              <a:rPr lang="es-ES" sz="3400" b="1" dirty="0"/>
              <a:t>        Ejemplo: </a:t>
            </a:r>
            <a:r>
              <a:rPr lang="es-ES" sz="3400" dirty="0"/>
              <a:t>Correlacionar la ganancia de peso durante el embarazo con el peso del recién nacido.  (Debió ser: Determinar la correlación entre la ganancia  …)</a:t>
            </a:r>
          </a:p>
          <a:p>
            <a:pPr lvl="0">
              <a:buNone/>
            </a:pPr>
            <a:r>
              <a:rPr lang="es-ES" sz="3800" b="1" dirty="0"/>
              <a:t>Deficiente redacción. </a:t>
            </a:r>
          </a:p>
          <a:p>
            <a:pPr lvl="0">
              <a:buNone/>
            </a:pPr>
            <a:r>
              <a:rPr lang="es-ES" sz="3800" b="1" dirty="0" smtClean="0"/>
              <a:t>Ejemplo  </a:t>
            </a:r>
            <a:r>
              <a:rPr lang="es-ES" sz="3800" dirty="0"/>
              <a:t>En un estudio cuyo objetivo se define «determinar los efectos de la vacuna frente al virus de la hepatitis </a:t>
            </a:r>
            <a:r>
              <a:rPr lang="es-ES" sz="3800" dirty="0" smtClean="0"/>
              <a:t>A» no </a:t>
            </a:r>
            <a:r>
              <a:rPr lang="es-ES" sz="3800" dirty="0"/>
              <a:t>se puede saber qué pretenden los </a:t>
            </a:r>
            <a:r>
              <a:rPr lang="es-ES" sz="3800" smtClean="0"/>
              <a:t>autores, puede </a:t>
            </a:r>
            <a:r>
              <a:rPr lang="es-ES" sz="3800" dirty="0"/>
              <a:t>tratarse tanto de un estudio descriptivo de los efectos secundarios de la vacuna como de un estudio experimental que evalúe su eficacia. Además, tampoco da ninguna orientación sobre el tipo de sujetos en quienes se realiza el estudio.</a:t>
            </a:r>
          </a:p>
          <a:p>
            <a:endParaRPr lang="es-ES" dirty="0"/>
          </a:p>
        </p:txBody>
      </p:sp>
    </p:spTree>
    <p:extLst>
      <p:ext uri="{BB962C8B-B14F-4D97-AF65-F5344CB8AC3E}">
        <p14:creationId xmlns:p14="http://schemas.microsoft.com/office/powerpoint/2010/main" val="3343271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473075" y="980728"/>
            <a:ext cx="8059738" cy="584775"/>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3200" b="1" dirty="0">
                <a:solidFill>
                  <a:srgbClr val="002060"/>
                </a:solidFill>
                <a:latin typeface="Arial" panose="020B0604020202020204" pitchFamily="34" charset="0"/>
                <a:cs typeface="方正姚体"/>
              </a:rPr>
              <a:t>Orientación </a:t>
            </a:r>
            <a:r>
              <a:rPr lang="es-ES" altLang="zh-CN" sz="3200" b="1" dirty="0" smtClean="0">
                <a:solidFill>
                  <a:srgbClr val="002060"/>
                </a:solidFill>
                <a:latin typeface="Arial" panose="020B0604020202020204" pitchFamily="34" charset="0"/>
                <a:cs typeface="方正姚体"/>
              </a:rPr>
              <a:t>del </a:t>
            </a:r>
            <a:r>
              <a:rPr lang="es-ES" altLang="zh-CN" sz="3200" b="1" dirty="0">
                <a:solidFill>
                  <a:srgbClr val="002060"/>
                </a:solidFill>
                <a:latin typeface="Arial" panose="020B0604020202020204" pitchFamily="34" charset="0"/>
                <a:cs typeface="方正姚体"/>
              </a:rPr>
              <a:t>Trabajo Independiente</a:t>
            </a:r>
            <a:endParaRPr lang="es-ES" altLang="es-ES" sz="3200" b="1" dirty="0">
              <a:solidFill>
                <a:srgbClr val="002060"/>
              </a:solidFill>
              <a:latin typeface="Arial" panose="020B0604020202020204" pitchFamily="34" charset="0"/>
            </a:endParaRPr>
          </a:p>
        </p:txBody>
      </p:sp>
      <p:sp>
        <p:nvSpPr>
          <p:cNvPr id="3" name="CuadroTexto 2"/>
          <p:cNvSpPr txBox="1"/>
          <p:nvPr/>
        </p:nvSpPr>
        <p:spPr>
          <a:xfrm>
            <a:off x="473075" y="2420889"/>
            <a:ext cx="8208912" cy="2554545"/>
          </a:xfrm>
          <a:prstGeom prst="rect">
            <a:avLst/>
          </a:prstGeom>
          <a:noFill/>
          <a:ln w="38100">
            <a:solidFill>
              <a:schemeClr val="tx1"/>
            </a:solidFill>
          </a:ln>
        </p:spPr>
        <p:txBody>
          <a:bodyPr wrap="square" rtlCol="0">
            <a:spAutoFit/>
          </a:bodyPr>
          <a:lstStyle/>
          <a:p>
            <a:r>
              <a:rPr lang="es-CU" sz="3200" b="1" dirty="0"/>
              <a:t> </a:t>
            </a:r>
            <a:r>
              <a:rPr lang="es-CU" sz="3200" b="1" dirty="0" smtClean="0"/>
              <a:t>A partir de su tema de investigación redacte:</a:t>
            </a:r>
          </a:p>
          <a:p>
            <a:pPr marL="342900" indent="-342900">
              <a:buFont typeface="Wingdings" panose="05000000000000000000" pitchFamily="2" charset="2"/>
              <a:buChar char="ü"/>
            </a:pPr>
            <a:r>
              <a:rPr lang="es-CU" sz="3200" b="1" dirty="0"/>
              <a:t> </a:t>
            </a:r>
            <a:r>
              <a:rPr lang="es-CU" sz="3200" b="1" dirty="0" smtClean="0"/>
              <a:t>Problema de investigación.</a:t>
            </a:r>
          </a:p>
          <a:p>
            <a:pPr marL="342900" indent="-342900">
              <a:buFont typeface="Wingdings" panose="05000000000000000000" pitchFamily="2" charset="2"/>
              <a:buChar char="ü"/>
            </a:pPr>
            <a:r>
              <a:rPr lang="es-CU" sz="3200" b="1" dirty="0"/>
              <a:t> </a:t>
            </a:r>
            <a:r>
              <a:rPr lang="es-CU" sz="3200" b="1" dirty="0" smtClean="0"/>
              <a:t>Justificación de  la investigación.</a:t>
            </a:r>
          </a:p>
          <a:p>
            <a:pPr marL="342900" indent="-342900">
              <a:buFont typeface="Wingdings" panose="05000000000000000000" pitchFamily="2" charset="2"/>
              <a:buChar char="ü"/>
            </a:pPr>
            <a:r>
              <a:rPr lang="es-CU" sz="3200" b="1" dirty="0" smtClean="0"/>
              <a:t>Marco teórico.</a:t>
            </a:r>
          </a:p>
          <a:p>
            <a:pPr marL="342900" indent="-342900">
              <a:buFont typeface="Wingdings" panose="05000000000000000000" pitchFamily="2" charset="2"/>
              <a:buChar char="ü"/>
            </a:pPr>
            <a:r>
              <a:rPr lang="es-CU" sz="3200" b="1" dirty="0" smtClean="0"/>
              <a:t>Objetivos.</a:t>
            </a:r>
            <a:endParaRPr lang="es-ES" sz="3200" b="1" dirty="0"/>
          </a:p>
        </p:txBody>
      </p:sp>
    </p:spTree>
    <p:extLst>
      <p:ext uri="{BB962C8B-B14F-4D97-AF65-F5344CB8AC3E}">
        <p14:creationId xmlns:p14="http://schemas.microsoft.com/office/powerpoint/2010/main" val="1522985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s-ES" b="1" dirty="0" smtClean="0">
                <a:effectLst>
                  <a:outerShdw blurRad="38100" dist="38100" dir="2700000" algn="tl">
                    <a:srgbClr val="000000">
                      <a:alpha val="43137"/>
                    </a:srgbClr>
                  </a:outerShdw>
                </a:effectLst>
              </a:rPr>
              <a:t>BIBLIOGRAFIA</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noFill/>
          <a:ln>
            <a:noFill/>
          </a:ln>
        </p:spPr>
        <p:style>
          <a:lnRef idx="2">
            <a:schemeClr val="accent1"/>
          </a:lnRef>
          <a:fillRef idx="1">
            <a:schemeClr val="lt1"/>
          </a:fillRef>
          <a:effectRef idx="0">
            <a:schemeClr val="accent1"/>
          </a:effectRef>
          <a:fontRef idx="minor">
            <a:schemeClr val="dk1"/>
          </a:fontRef>
        </p:style>
        <p:txBody>
          <a:bodyPr/>
          <a:lstStyle/>
          <a:p>
            <a:r>
              <a:rPr lang="es-ES" b="1" dirty="0" smtClean="0"/>
              <a:t>Libro </a:t>
            </a:r>
            <a:r>
              <a:rPr lang="es-ES" b="1" dirty="0"/>
              <a:t>de texto Informática Médica Tomo II, páginas 183 a la 187</a:t>
            </a:r>
            <a:endParaRPr lang="es-ES" dirty="0"/>
          </a:p>
          <a:p>
            <a:pPr lvl="0"/>
            <a:endParaRPr lang="es-ES" dirty="0"/>
          </a:p>
          <a:p>
            <a:pPr lvl="0"/>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WordArt 4"/>
          <p:cNvSpPr>
            <a:spLocks noChangeArrowheads="1" noChangeShapeType="1" noTextEdit="1"/>
          </p:cNvSpPr>
          <p:nvPr/>
        </p:nvSpPr>
        <p:spPr bwMode="auto">
          <a:xfrm>
            <a:off x="1763713" y="422551"/>
            <a:ext cx="5472583" cy="571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lIns="91434" tIns="45720" rIns="91434" bIns="45720" fromWordArt="1">
            <a:prstTxWarp prst="textPlain">
              <a:avLst>
                <a:gd name="adj" fmla="val 50000"/>
              </a:avLst>
            </a:prstTxWarp>
          </a:bodyPr>
          <a:lstStyle/>
          <a:p>
            <a:pPr algn="ctr" defTabSz="914346" fontAlgn="base">
              <a:spcBef>
                <a:spcPct val="0"/>
              </a:spcBef>
              <a:spcAft>
                <a:spcPct val="0"/>
              </a:spcAft>
            </a:pPr>
            <a:r>
              <a:rPr lang="es-ES" sz="3600" kern="10" dirty="0">
                <a:solidFill>
                  <a:schemeClr val="accent4"/>
                </a:solidFill>
                <a:effectLst>
                  <a:outerShdw dist="35921" dir="2700000" algn="ctr" rotWithShape="0">
                    <a:srgbClr val="C0C0C0">
                      <a:alpha val="79999"/>
                    </a:srgbClr>
                  </a:outerShdw>
                </a:effectLst>
                <a:latin typeface="Impact"/>
              </a:rPr>
              <a:t>Problema de Investigación</a:t>
            </a:r>
            <a:endParaRPr lang="es-ES" sz="3600" kern="10" dirty="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endParaRPr>
          </a:p>
        </p:txBody>
      </p:sp>
      <p:sp>
        <p:nvSpPr>
          <p:cNvPr id="26629" name="Text Box 5"/>
          <p:cNvSpPr txBox="1">
            <a:spLocks noChangeArrowheads="1"/>
          </p:cNvSpPr>
          <p:nvPr/>
        </p:nvSpPr>
        <p:spPr bwMode="auto">
          <a:xfrm>
            <a:off x="611188" y="1844675"/>
            <a:ext cx="8208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4" tIns="45720" rIns="91434" bIns="4572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defTabSz="914346" eaLnBrk="1" fontAlgn="base" hangingPunct="1">
              <a:spcBef>
                <a:spcPct val="50000"/>
              </a:spcBef>
              <a:spcAft>
                <a:spcPct val="0"/>
              </a:spcAft>
            </a:pPr>
            <a:r>
              <a:rPr lang="es-ES" sz="3600" dirty="0">
                <a:solidFill>
                  <a:srgbClr val="000000"/>
                </a:solidFill>
              </a:rPr>
              <a:t>El problema es una interrogante cognoscitiva cuya respuesta no está contenida en toda la suma de conocimiento existentes en la ciencia y la cual se obtendrá sólo como resultado del proceso de investigación..</a:t>
            </a:r>
          </a:p>
        </p:txBody>
      </p:sp>
    </p:spTree>
    <p:extLst>
      <p:ext uri="{BB962C8B-B14F-4D97-AF65-F5344CB8AC3E}">
        <p14:creationId xmlns:p14="http://schemas.microsoft.com/office/powerpoint/2010/main" val="3906692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11560" y="939956"/>
            <a:ext cx="7920880" cy="4721292"/>
          </a:xfrm>
          <a:prstGeom prst="rect">
            <a:avLst/>
          </a:prstGeom>
        </p:spPr>
        <p:txBody>
          <a:bodyPr wrap="square" lIns="91434" tIns="45720" rIns="91434" bIns="45720">
            <a:spAutoFit/>
          </a:bodyPr>
          <a:lstStyle/>
          <a:p>
            <a:pPr defTabSz="914346" fontAlgn="base">
              <a:spcBef>
                <a:spcPct val="20000"/>
              </a:spcBef>
              <a:spcAft>
                <a:spcPct val="0"/>
              </a:spcAft>
            </a:pPr>
            <a:r>
              <a:rPr lang="es-ES" sz="3200" kern="0" dirty="0">
                <a:solidFill>
                  <a:schemeClr val="tx2"/>
                </a:solidFill>
              </a:rPr>
              <a:t>. La identificación y selección de un problema de investigación es una tarea bien difícil, por lo general se confunde con una situación </a:t>
            </a:r>
            <a:r>
              <a:rPr lang="es-ES" sz="3200" kern="0" dirty="0" err="1">
                <a:solidFill>
                  <a:schemeClr val="tx2"/>
                </a:solidFill>
              </a:rPr>
              <a:t>problémica</a:t>
            </a:r>
            <a:r>
              <a:rPr lang="es-ES" sz="3200" kern="0" dirty="0">
                <a:solidFill>
                  <a:schemeClr val="tx2"/>
                </a:solidFill>
              </a:rPr>
              <a:t> o problema eminentemente práctico .  </a:t>
            </a:r>
          </a:p>
          <a:p>
            <a:pPr marL="342878" indent="-342878" defTabSz="914346" fontAlgn="base">
              <a:spcBef>
                <a:spcPct val="20000"/>
              </a:spcBef>
              <a:spcAft>
                <a:spcPct val="0"/>
              </a:spcAft>
            </a:pPr>
            <a:endParaRPr lang="es-ES" sz="3200" kern="0" dirty="0">
              <a:solidFill>
                <a:schemeClr val="tx2"/>
              </a:solidFill>
            </a:endParaRPr>
          </a:p>
          <a:p>
            <a:pPr defTabSz="914346" fontAlgn="base">
              <a:spcBef>
                <a:spcPct val="20000"/>
              </a:spcBef>
              <a:spcAft>
                <a:spcPct val="0"/>
              </a:spcAft>
            </a:pPr>
            <a:r>
              <a:rPr lang="es-ES" sz="3200" kern="0" dirty="0">
                <a:solidFill>
                  <a:schemeClr val="tx2"/>
                </a:solidFill>
              </a:rPr>
              <a:t>. Es por eso que se considera como el momento más importante del proceso de investigación. </a:t>
            </a:r>
          </a:p>
        </p:txBody>
      </p:sp>
    </p:spTree>
    <p:extLst>
      <p:ext uri="{BB962C8B-B14F-4D97-AF65-F5344CB8AC3E}">
        <p14:creationId xmlns:p14="http://schemas.microsoft.com/office/powerpoint/2010/main" val="3862959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107505" y="260648"/>
            <a:ext cx="9036496" cy="7694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4" tIns="45720" rIns="91434" bIns="45720">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346" eaLnBrk="1" fontAlgn="base" hangingPunct="1">
              <a:spcBef>
                <a:spcPct val="50000"/>
              </a:spcBef>
              <a:spcAft>
                <a:spcPct val="0"/>
              </a:spcAft>
            </a:pPr>
            <a:r>
              <a:rPr lang="es-ES" sz="2800" b="1" i="1" dirty="0">
                <a:solidFill>
                  <a:srgbClr val="000000"/>
                </a:solidFill>
              </a:rPr>
              <a:t>   </a:t>
            </a:r>
            <a:r>
              <a:rPr lang="es-ES" sz="2800" b="1" i="1" u="sng" dirty="0">
                <a:solidFill>
                  <a:srgbClr val="000000"/>
                </a:solidFill>
              </a:rPr>
              <a:t>Características fundamentales del problema científico.</a:t>
            </a:r>
          </a:p>
          <a:p>
            <a:pPr defTabSz="914346" eaLnBrk="1" fontAlgn="base" hangingPunct="1">
              <a:spcBef>
                <a:spcPct val="50000"/>
              </a:spcBef>
              <a:spcAft>
                <a:spcPct val="0"/>
              </a:spcAft>
            </a:pPr>
            <a:endParaRPr lang="es-ES" sz="2800" b="1" i="1" u="sng" dirty="0">
              <a:solidFill>
                <a:srgbClr val="000000"/>
              </a:solidFill>
            </a:endParaRPr>
          </a:p>
          <a:p>
            <a:pPr marL="457173" indent="-457173" algn="just" defTabSz="914346" eaLnBrk="1" fontAlgn="base" hangingPunct="1">
              <a:spcBef>
                <a:spcPct val="50000"/>
              </a:spcBef>
              <a:spcAft>
                <a:spcPct val="0"/>
              </a:spcAft>
              <a:buFont typeface="Arial" pitchFamily="34" charset="0"/>
              <a:buChar char="•"/>
            </a:pPr>
            <a:r>
              <a:rPr lang="es-ES" sz="2400" b="1" dirty="0">
                <a:solidFill>
                  <a:srgbClr val="000000"/>
                </a:solidFill>
              </a:rPr>
              <a:t>Es una interrogante que se genera a partir de los conocimientos existentes para perfeccionar, profundizar y  completar dichos conocimientos.</a:t>
            </a:r>
          </a:p>
          <a:p>
            <a:pPr marL="0" indent="0" algn="just" defTabSz="914346" eaLnBrk="1" fontAlgn="base" hangingPunct="1">
              <a:spcBef>
                <a:spcPct val="50000"/>
              </a:spcBef>
              <a:spcAft>
                <a:spcPct val="0"/>
              </a:spcAft>
            </a:pPr>
            <a:endParaRPr lang="es-ES" sz="2400" b="1" dirty="0">
              <a:solidFill>
                <a:srgbClr val="000000"/>
              </a:solidFill>
            </a:endParaRPr>
          </a:p>
          <a:p>
            <a:pPr marL="457173" indent="-457173" algn="just" defTabSz="914346" eaLnBrk="1" fontAlgn="base" hangingPunct="1">
              <a:spcBef>
                <a:spcPct val="50000"/>
              </a:spcBef>
              <a:spcAft>
                <a:spcPct val="0"/>
              </a:spcAft>
              <a:buFont typeface="Arial" pitchFamily="34" charset="0"/>
              <a:buChar char="•"/>
            </a:pPr>
            <a:r>
              <a:rPr lang="es-ES" sz="2400" b="1" dirty="0">
                <a:solidFill>
                  <a:srgbClr val="000000"/>
                </a:solidFill>
              </a:rPr>
              <a:t> Es una interrogante de carácter  general, cuya respuesta permite predecir, controlar o modificar cualquier situación  semejante.</a:t>
            </a:r>
          </a:p>
          <a:p>
            <a:pPr marL="0" indent="0" algn="just" defTabSz="914346" eaLnBrk="1" fontAlgn="base" hangingPunct="1">
              <a:spcBef>
                <a:spcPct val="50000"/>
              </a:spcBef>
              <a:spcAft>
                <a:spcPct val="0"/>
              </a:spcAft>
            </a:pPr>
            <a:endParaRPr lang="es-ES" sz="2400" b="1" dirty="0">
              <a:solidFill>
                <a:srgbClr val="000000"/>
              </a:solidFill>
            </a:endParaRPr>
          </a:p>
          <a:p>
            <a:pPr algn="just" defTabSz="449199" eaLnBrk="1" fontAlgn="base" hangingPunct="1">
              <a:spcBef>
                <a:spcPct val="0"/>
              </a:spcBef>
              <a:spcAft>
                <a:spcPct val="0"/>
              </a:spcAft>
              <a:buClr>
                <a:srgbClr val="000000"/>
              </a:buClr>
              <a:buSzPct val="100000"/>
              <a:buFont typeface="Arial" pitchFamily="34" charset="0"/>
              <a:buChar char="•"/>
            </a:pPr>
            <a:r>
              <a:rPr lang="es-ES" sz="2400" b="1" dirty="0">
                <a:solidFill>
                  <a:srgbClr val="000000"/>
                </a:solidFill>
              </a:rPr>
              <a:t>Su identificación es fruto de la capacidad del propio         profesional para generar ideas y formular interrogantes, y rara  vez se produce por pura intuición.</a:t>
            </a:r>
          </a:p>
          <a:p>
            <a:pPr defTabSz="914346" eaLnBrk="1" fontAlgn="base" hangingPunct="1">
              <a:spcBef>
                <a:spcPct val="50000"/>
              </a:spcBef>
              <a:spcAft>
                <a:spcPct val="0"/>
              </a:spcAft>
              <a:buFontTx/>
              <a:buChar char="•"/>
            </a:pPr>
            <a:endParaRPr lang="es-ES" sz="2800" b="1" i="1" dirty="0">
              <a:solidFill>
                <a:srgbClr val="000000"/>
              </a:solidFill>
            </a:endParaRPr>
          </a:p>
          <a:p>
            <a:pPr defTabSz="914346" eaLnBrk="1" fontAlgn="base" hangingPunct="1">
              <a:spcBef>
                <a:spcPct val="50000"/>
              </a:spcBef>
              <a:spcAft>
                <a:spcPct val="0"/>
              </a:spcAft>
            </a:pPr>
            <a:endParaRPr lang="es-ES" sz="2800" b="1" i="1" dirty="0">
              <a:solidFill>
                <a:srgbClr val="000000"/>
              </a:solidFill>
            </a:endParaRPr>
          </a:p>
        </p:txBody>
      </p:sp>
    </p:spTree>
    <p:extLst>
      <p:ext uri="{BB962C8B-B14F-4D97-AF65-F5344CB8AC3E}">
        <p14:creationId xmlns:p14="http://schemas.microsoft.com/office/powerpoint/2010/main" val="1869598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395288" y="201613"/>
            <a:ext cx="87487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4" tIns="45720" rIns="91434" bIns="4572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346" eaLnBrk="1" fontAlgn="base" hangingPunct="1">
              <a:spcBef>
                <a:spcPct val="50000"/>
              </a:spcBef>
              <a:spcAft>
                <a:spcPct val="0"/>
              </a:spcAft>
            </a:pPr>
            <a:r>
              <a:rPr lang="es-ES" sz="3200" b="1" i="1" u="sng" dirty="0">
                <a:solidFill>
                  <a:srgbClr val="000000"/>
                </a:solidFill>
              </a:rPr>
              <a:t>Requisitos para la formulación de un problema Científico.</a:t>
            </a:r>
            <a:endParaRPr lang="es-ES" sz="3200" b="1" i="1" dirty="0">
              <a:solidFill>
                <a:srgbClr val="000000"/>
              </a:solidFill>
            </a:endParaRPr>
          </a:p>
        </p:txBody>
      </p:sp>
      <p:grpSp>
        <p:nvGrpSpPr>
          <p:cNvPr id="28681" name="Group 9"/>
          <p:cNvGrpSpPr>
            <a:grpSpLocks/>
          </p:cNvGrpSpPr>
          <p:nvPr/>
        </p:nvGrpSpPr>
        <p:grpSpPr bwMode="auto">
          <a:xfrm>
            <a:off x="1116013" y="4292600"/>
            <a:ext cx="2735262" cy="1512888"/>
            <a:chOff x="703" y="2704"/>
            <a:chExt cx="1723" cy="953"/>
          </a:xfrm>
        </p:grpSpPr>
        <p:sp>
          <p:nvSpPr>
            <p:cNvPr id="7178" name="AutoShape 7"/>
            <p:cNvSpPr>
              <a:spLocks noChangeArrowheads="1"/>
            </p:cNvSpPr>
            <p:nvPr/>
          </p:nvSpPr>
          <p:spPr bwMode="auto">
            <a:xfrm>
              <a:off x="703" y="2704"/>
              <a:ext cx="1723" cy="953"/>
            </a:xfrm>
            <a:prstGeom prst="flowChartDocument">
              <a:avLst/>
            </a:prstGeom>
            <a:solidFill>
              <a:srgbClr val="00FF00">
                <a:alpha val="3019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346" fontAlgn="base">
                <a:spcBef>
                  <a:spcPct val="0"/>
                </a:spcBef>
                <a:spcAft>
                  <a:spcPct val="0"/>
                </a:spcAft>
              </a:pPr>
              <a:endParaRPr lang="es-MX" dirty="0" smtClean="0">
                <a:solidFill>
                  <a:srgbClr val="000000"/>
                </a:solidFill>
              </a:endParaRPr>
            </a:p>
          </p:txBody>
        </p:sp>
        <p:sp>
          <p:nvSpPr>
            <p:cNvPr id="7179" name="Text Box 8"/>
            <p:cNvSpPr txBox="1">
              <a:spLocks noChangeArrowheads="1"/>
            </p:cNvSpPr>
            <p:nvPr/>
          </p:nvSpPr>
          <p:spPr bwMode="auto">
            <a:xfrm>
              <a:off x="748" y="2840"/>
              <a:ext cx="1633"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346" eaLnBrk="1" fontAlgn="base" hangingPunct="1">
                <a:spcBef>
                  <a:spcPct val="50000"/>
                </a:spcBef>
                <a:spcAft>
                  <a:spcPct val="0"/>
                </a:spcAft>
              </a:pPr>
              <a:r>
                <a:rPr lang="es-ES" sz="3600" b="1" i="1" dirty="0">
                  <a:solidFill>
                    <a:srgbClr val="000000"/>
                  </a:solidFill>
                  <a:latin typeface="Monotype Corsiva" pitchFamily="66" charset="0"/>
                </a:rPr>
                <a:t>Objetividad</a:t>
              </a:r>
            </a:p>
          </p:txBody>
        </p:sp>
      </p:grpSp>
      <p:grpSp>
        <p:nvGrpSpPr>
          <p:cNvPr id="28684" name="Group 12"/>
          <p:cNvGrpSpPr>
            <a:grpSpLocks/>
          </p:cNvGrpSpPr>
          <p:nvPr/>
        </p:nvGrpSpPr>
        <p:grpSpPr bwMode="auto">
          <a:xfrm>
            <a:off x="2627313" y="2781301"/>
            <a:ext cx="2592387" cy="1368425"/>
            <a:chOff x="1655" y="1752"/>
            <a:chExt cx="1633" cy="862"/>
          </a:xfrm>
        </p:grpSpPr>
        <p:sp>
          <p:nvSpPr>
            <p:cNvPr id="7176" name="AutoShape 10"/>
            <p:cNvSpPr>
              <a:spLocks noChangeArrowheads="1"/>
            </p:cNvSpPr>
            <p:nvPr/>
          </p:nvSpPr>
          <p:spPr bwMode="auto">
            <a:xfrm>
              <a:off x="1655" y="1752"/>
              <a:ext cx="1633" cy="862"/>
            </a:xfrm>
            <a:prstGeom prst="flowChartDocument">
              <a:avLst/>
            </a:prstGeom>
            <a:solidFill>
              <a:srgbClr val="FF66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346" fontAlgn="base">
                <a:spcBef>
                  <a:spcPct val="0"/>
                </a:spcBef>
                <a:spcAft>
                  <a:spcPct val="0"/>
                </a:spcAft>
              </a:pPr>
              <a:endParaRPr lang="es-MX" dirty="0" smtClean="0">
                <a:solidFill>
                  <a:srgbClr val="000000"/>
                </a:solidFill>
              </a:endParaRPr>
            </a:p>
          </p:txBody>
        </p:sp>
        <p:sp>
          <p:nvSpPr>
            <p:cNvPr id="7177" name="Text Box 11"/>
            <p:cNvSpPr txBox="1">
              <a:spLocks noChangeArrowheads="1"/>
            </p:cNvSpPr>
            <p:nvPr/>
          </p:nvSpPr>
          <p:spPr bwMode="auto">
            <a:xfrm>
              <a:off x="1746" y="2024"/>
              <a:ext cx="1497"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346" eaLnBrk="1" fontAlgn="base" hangingPunct="1">
                <a:spcBef>
                  <a:spcPct val="50000"/>
                </a:spcBef>
                <a:spcAft>
                  <a:spcPct val="0"/>
                </a:spcAft>
              </a:pPr>
              <a:r>
                <a:rPr lang="es-ES" sz="3200" b="1" i="1" dirty="0">
                  <a:solidFill>
                    <a:srgbClr val="000000"/>
                  </a:solidFill>
                  <a:latin typeface="Monotype Corsiva" pitchFamily="66" charset="0"/>
                </a:rPr>
                <a:t>Especificidad.</a:t>
              </a:r>
            </a:p>
          </p:txBody>
        </p:sp>
      </p:grpSp>
      <p:grpSp>
        <p:nvGrpSpPr>
          <p:cNvPr id="28687" name="Group 15"/>
          <p:cNvGrpSpPr>
            <a:grpSpLocks/>
          </p:cNvGrpSpPr>
          <p:nvPr/>
        </p:nvGrpSpPr>
        <p:grpSpPr bwMode="auto">
          <a:xfrm>
            <a:off x="5364169" y="1484315"/>
            <a:ext cx="3095625" cy="1368425"/>
            <a:chOff x="3379" y="935"/>
            <a:chExt cx="1950" cy="862"/>
          </a:xfrm>
        </p:grpSpPr>
        <p:sp>
          <p:nvSpPr>
            <p:cNvPr id="7174" name="AutoShape 13"/>
            <p:cNvSpPr>
              <a:spLocks noChangeArrowheads="1"/>
            </p:cNvSpPr>
            <p:nvPr/>
          </p:nvSpPr>
          <p:spPr bwMode="auto">
            <a:xfrm>
              <a:off x="3379" y="935"/>
              <a:ext cx="1950" cy="862"/>
            </a:xfrm>
            <a:prstGeom prst="flowChartDocument">
              <a:avLst/>
            </a:prstGeom>
            <a:solidFill>
              <a:srgbClr val="66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346" fontAlgn="base">
                <a:spcBef>
                  <a:spcPct val="0"/>
                </a:spcBef>
                <a:spcAft>
                  <a:spcPct val="0"/>
                </a:spcAft>
              </a:pPr>
              <a:endParaRPr lang="es-MX" dirty="0" smtClean="0">
                <a:solidFill>
                  <a:srgbClr val="000000"/>
                </a:solidFill>
              </a:endParaRPr>
            </a:p>
          </p:txBody>
        </p:sp>
        <p:sp>
          <p:nvSpPr>
            <p:cNvPr id="7175" name="Text Box 14"/>
            <p:cNvSpPr txBox="1">
              <a:spLocks noChangeArrowheads="1"/>
            </p:cNvSpPr>
            <p:nvPr/>
          </p:nvSpPr>
          <p:spPr bwMode="auto">
            <a:xfrm>
              <a:off x="3470" y="1117"/>
              <a:ext cx="181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346" eaLnBrk="1" fontAlgn="base" hangingPunct="1">
                <a:spcBef>
                  <a:spcPct val="50000"/>
                </a:spcBef>
                <a:spcAft>
                  <a:spcPct val="0"/>
                </a:spcAft>
              </a:pPr>
              <a:r>
                <a:rPr lang="es-ES" sz="2800" b="1" i="1" dirty="0">
                  <a:solidFill>
                    <a:srgbClr val="000000"/>
                  </a:solidFill>
                  <a:latin typeface="Monotype Corsiva" pitchFamily="66" charset="0"/>
                </a:rPr>
                <a:t>Contraste empírico.</a:t>
              </a:r>
            </a:p>
          </p:txBody>
        </p:sp>
      </p:grpSp>
    </p:spTree>
    <p:extLst>
      <p:ext uri="{BB962C8B-B14F-4D97-AF65-F5344CB8AC3E}">
        <p14:creationId xmlns:p14="http://schemas.microsoft.com/office/powerpoint/2010/main" val="37173814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8684"/>
                                        </p:tgtEl>
                                        <p:attrNameLst>
                                          <p:attrName>style.visibility</p:attrName>
                                        </p:attrNameLst>
                                      </p:cBhvr>
                                      <p:to>
                                        <p:strVal val="visible"/>
                                      </p:to>
                                    </p:set>
                                    <p:animEffect transition="in" filter="slide(fromBottom)">
                                      <p:cBhvr>
                                        <p:cTn id="7" dur="500"/>
                                        <p:tgtEl>
                                          <p:spTgt spid="286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8687"/>
                                        </p:tgtEl>
                                        <p:attrNameLst>
                                          <p:attrName>style.visibility</p:attrName>
                                        </p:attrNameLst>
                                      </p:cBhvr>
                                      <p:to>
                                        <p:strVal val="visible"/>
                                      </p:to>
                                    </p:set>
                                    <p:anim calcmode="lin" valueType="num">
                                      <p:cBhvr additive="base">
                                        <p:cTn id="12" dur="500" fill="hold"/>
                                        <p:tgtEl>
                                          <p:spTgt spid="28687"/>
                                        </p:tgtEl>
                                        <p:attrNameLst>
                                          <p:attrName>ppt_x</p:attrName>
                                        </p:attrNameLst>
                                      </p:cBhvr>
                                      <p:tavLst>
                                        <p:tav tm="0">
                                          <p:val>
                                            <p:strVal val="#ppt_x"/>
                                          </p:val>
                                        </p:tav>
                                        <p:tav tm="100000">
                                          <p:val>
                                            <p:strVal val="#ppt_x"/>
                                          </p:val>
                                        </p:tav>
                                      </p:tavLst>
                                    </p:anim>
                                    <p:anim calcmode="lin" valueType="num">
                                      <p:cBhvr additive="base">
                                        <p:cTn id="13" dur="500" fill="hold"/>
                                        <p:tgtEl>
                                          <p:spTgt spid="286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Text Box 5"/>
          <p:cNvSpPr txBox="1">
            <a:spLocks noChangeArrowheads="1"/>
          </p:cNvSpPr>
          <p:nvPr/>
        </p:nvSpPr>
        <p:spPr bwMode="auto">
          <a:xfrm>
            <a:off x="250831" y="260350"/>
            <a:ext cx="8893175" cy="655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4" tIns="45720" rIns="91434" bIns="45720">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346" eaLnBrk="1" fontAlgn="base" hangingPunct="1">
              <a:spcBef>
                <a:spcPct val="50000"/>
              </a:spcBef>
              <a:spcAft>
                <a:spcPct val="0"/>
              </a:spcAft>
            </a:pPr>
            <a:r>
              <a:rPr lang="es-ES" sz="3600" b="1" i="1" u="sng" dirty="0">
                <a:solidFill>
                  <a:srgbClr val="000000"/>
                </a:solidFill>
              </a:rPr>
              <a:t>Funciones del problema científico en la investigación.</a:t>
            </a:r>
          </a:p>
          <a:p>
            <a:pPr defTabSz="914346" eaLnBrk="1" fontAlgn="base" hangingPunct="1">
              <a:spcBef>
                <a:spcPct val="50000"/>
              </a:spcBef>
              <a:spcAft>
                <a:spcPct val="0"/>
              </a:spcAft>
              <a:buFontTx/>
              <a:buAutoNum type="arabicPeriod"/>
            </a:pPr>
            <a:r>
              <a:rPr lang="es-ES" sz="3200" b="1" i="1" dirty="0">
                <a:solidFill>
                  <a:srgbClr val="000000"/>
                </a:solidFill>
              </a:rPr>
              <a:t> Resuelve las necesidades de la práctica social y del desarrollo de la ciencia.</a:t>
            </a:r>
          </a:p>
          <a:p>
            <a:pPr defTabSz="914346" eaLnBrk="1" fontAlgn="base" hangingPunct="1">
              <a:spcBef>
                <a:spcPct val="50000"/>
              </a:spcBef>
              <a:spcAft>
                <a:spcPct val="0"/>
              </a:spcAft>
              <a:buFontTx/>
              <a:buAutoNum type="arabicPeriod"/>
            </a:pPr>
            <a:r>
              <a:rPr lang="es-ES" sz="3200" b="1" i="1" dirty="0">
                <a:solidFill>
                  <a:srgbClr val="000000"/>
                </a:solidFill>
              </a:rPr>
              <a:t> Sirve de punto de partida para adquirir nuevos conocimientos.</a:t>
            </a:r>
          </a:p>
          <a:p>
            <a:pPr defTabSz="914346" eaLnBrk="1" fontAlgn="base" hangingPunct="1">
              <a:spcBef>
                <a:spcPct val="50000"/>
              </a:spcBef>
              <a:spcAft>
                <a:spcPct val="0"/>
              </a:spcAft>
              <a:buFontTx/>
              <a:buAutoNum type="arabicPeriod"/>
            </a:pPr>
            <a:r>
              <a:rPr lang="es-ES" sz="3200" b="1" i="1" dirty="0">
                <a:solidFill>
                  <a:srgbClr val="000000"/>
                </a:solidFill>
              </a:rPr>
              <a:t> Organiza y dirige el proceso investigativo.</a:t>
            </a:r>
          </a:p>
          <a:p>
            <a:pPr defTabSz="914346" eaLnBrk="1" fontAlgn="base" hangingPunct="1">
              <a:spcBef>
                <a:spcPct val="50000"/>
              </a:spcBef>
              <a:spcAft>
                <a:spcPct val="0"/>
              </a:spcAft>
              <a:buFontTx/>
              <a:buAutoNum type="arabicPeriod"/>
            </a:pPr>
            <a:r>
              <a:rPr lang="es-ES" sz="3200" b="1" i="1" dirty="0">
                <a:solidFill>
                  <a:srgbClr val="000000"/>
                </a:solidFill>
              </a:rPr>
              <a:t> Determina el contenido concreto del diseño de la investigación y sienta las bases para el planteamiento y desarrollo de la estrategia para su solución.</a:t>
            </a:r>
          </a:p>
        </p:txBody>
      </p:sp>
    </p:spTree>
    <p:extLst>
      <p:ext uri="{BB962C8B-B14F-4D97-AF65-F5344CB8AC3E}">
        <p14:creationId xmlns:p14="http://schemas.microsoft.com/office/powerpoint/2010/main" val="19733407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9701"/>
                                        </p:tgtEl>
                                        <p:attrNameLst>
                                          <p:attrName>style.visibility</p:attrName>
                                        </p:attrNameLst>
                                      </p:cBhvr>
                                      <p:to>
                                        <p:strVal val="visible"/>
                                      </p:to>
                                    </p:set>
                                    <p:anim calcmode="discrete" valueType="clr">
                                      <p:cBhvr override="childStyle">
                                        <p:cTn id="7" dur="80"/>
                                        <p:tgtEl>
                                          <p:spTgt spid="2970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9701"/>
                                        </p:tgtEl>
                                        <p:attrNameLst>
                                          <p:attrName>fillcolor</p:attrName>
                                        </p:attrNameLst>
                                      </p:cBhvr>
                                      <p:tavLst>
                                        <p:tav tm="0">
                                          <p:val>
                                            <p:clrVal>
                                              <a:schemeClr val="accent2"/>
                                            </p:clrVal>
                                          </p:val>
                                        </p:tav>
                                        <p:tav tm="50000">
                                          <p:val>
                                            <p:clrVal>
                                              <a:schemeClr val="hlink"/>
                                            </p:clrVal>
                                          </p:val>
                                        </p:tav>
                                      </p:tavLst>
                                    </p:anim>
                                    <p:set>
                                      <p:cBhvr>
                                        <p:cTn id="9" dur="80"/>
                                        <p:tgtEl>
                                          <p:spTgt spid="2970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27584" y="548680"/>
            <a:ext cx="7488832" cy="1077218"/>
          </a:xfrm>
          <a:prstGeom prst="rect">
            <a:avLst/>
          </a:prstGeom>
        </p:spPr>
        <p:txBody>
          <a:bodyPr wrap="square" lIns="91426" tIns="45720" rIns="91426" bIns="45720">
            <a:spAutoFit/>
          </a:bodyPr>
          <a:lstStyle/>
          <a:p>
            <a:pPr defTabSz="449199" fontAlgn="base">
              <a:spcBef>
                <a:spcPct val="0"/>
              </a:spcBef>
              <a:spcAft>
                <a:spcPct val="0"/>
              </a:spcAft>
              <a:buClr>
                <a:srgbClr val="000000"/>
              </a:buClr>
              <a:buSzPct val="100000"/>
            </a:pPr>
            <a:r>
              <a:rPr lang="es-ES" sz="3200" b="1" dirty="0">
                <a:solidFill>
                  <a:schemeClr val="dk1"/>
                </a:solidFill>
                <a:effectLst>
                  <a:outerShdw blurRad="38100" dist="38100" dir="2700000" algn="tl">
                    <a:srgbClr val="000000">
                      <a:alpha val="43137"/>
                    </a:srgbClr>
                  </a:outerShdw>
                </a:effectLst>
              </a:rPr>
              <a:t>Aspectos a tener en cuenta al plantear el Problema de Investigación</a:t>
            </a:r>
          </a:p>
        </p:txBody>
      </p:sp>
      <p:sp>
        <p:nvSpPr>
          <p:cNvPr id="5" name="4 CuadroTexto"/>
          <p:cNvSpPr txBox="1"/>
          <p:nvPr/>
        </p:nvSpPr>
        <p:spPr>
          <a:xfrm>
            <a:off x="971600" y="1916832"/>
            <a:ext cx="7488832" cy="3416320"/>
          </a:xfrm>
          <a:prstGeom prst="rect">
            <a:avLst/>
          </a:prstGeom>
          <a:noFill/>
          <a:ln w="63500">
            <a:noFill/>
          </a:ln>
        </p:spPr>
        <p:style>
          <a:lnRef idx="2">
            <a:schemeClr val="accent3"/>
          </a:lnRef>
          <a:fillRef idx="1">
            <a:schemeClr val="lt1"/>
          </a:fillRef>
          <a:effectRef idx="0">
            <a:schemeClr val="accent3"/>
          </a:effectRef>
          <a:fontRef idx="minor">
            <a:schemeClr val="dk1"/>
          </a:fontRef>
        </p:style>
        <p:txBody>
          <a:bodyPr wrap="square" lIns="91426" tIns="45720" rIns="91426" bIns="45720" rtlCol="0">
            <a:spAutoFit/>
          </a:bodyPr>
          <a:lstStyle/>
          <a:p>
            <a:pPr defTabSz="449199" fontAlgn="base">
              <a:spcBef>
                <a:spcPct val="0"/>
              </a:spcBef>
              <a:spcAft>
                <a:spcPct val="0"/>
              </a:spcAft>
              <a:buClr>
                <a:srgbClr val="000000"/>
              </a:buClr>
              <a:buFont typeface="Times New Roman" panose="02020603050405020304" pitchFamily="18" charset="0"/>
              <a:buAutoNum type="arabicPeriod"/>
              <a:defRPr/>
            </a:pPr>
            <a:r>
              <a:rPr lang="es-ES" sz="2400" b="1" dirty="0"/>
              <a:t>Expresar el problema nítidamente a través de preguntas  e  hipótesis.</a:t>
            </a:r>
          </a:p>
          <a:p>
            <a:pPr defTabSz="449199" fontAlgn="base">
              <a:spcBef>
                <a:spcPct val="0"/>
              </a:spcBef>
              <a:spcAft>
                <a:spcPct val="0"/>
              </a:spcAft>
              <a:buClr>
                <a:srgbClr val="000000"/>
              </a:buClr>
              <a:buFont typeface="Times New Roman" panose="02020603050405020304" pitchFamily="18" charset="0"/>
              <a:buAutoNum type="arabicPeriod"/>
              <a:defRPr/>
            </a:pPr>
            <a:r>
              <a:rPr lang="es-ES" sz="2400" b="1" dirty="0"/>
              <a:t>Fundamentar la necesidad de encararlo (beneficios esperados).</a:t>
            </a:r>
          </a:p>
          <a:p>
            <a:pPr defTabSz="449199" fontAlgn="base">
              <a:spcBef>
                <a:spcPct val="0"/>
              </a:spcBef>
              <a:spcAft>
                <a:spcPct val="0"/>
              </a:spcAft>
              <a:buClr>
                <a:srgbClr val="000000"/>
              </a:buClr>
              <a:buFont typeface="Times New Roman" panose="02020603050405020304" pitchFamily="18" charset="0"/>
              <a:buAutoNum type="arabicPeriod"/>
              <a:defRPr/>
            </a:pPr>
            <a:r>
              <a:rPr lang="es-ES" sz="2400" b="1" dirty="0"/>
              <a:t>Exponer tanto el marco teórico en que se inscribe como los antecedentes en que reposa.</a:t>
            </a:r>
          </a:p>
          <a:p>
            <a:pPr defTabSz="449199" fontAlgn="base">
              <a:spcBef>
                <a:spcPct val="0"/>
              </a:spcBef>
              <a:spcAft>
                <a:spcPct val="0"/>
              </a:spcAft>
              <a:buClr>
                <a:srgbClr val="000000"/>
              </a:buClr>
              <a:buFont typeface="Times New Roman" panose="02020603050405020304" pitchFamily="18" charset="0"/>
              <a:buAutoNum type="arabicPeriod"/>
              <a:defRPr/>
            </a:pPr>
            <a:endParaRPr lang="es-ES" sz="2400" b="1" dirty="0"/>
          </a:p>
          <a:p>
            <a:pPr defTabSz="449199" fontAlgn="base">
              <a:spcBef>
                <a:spcPct val="0"/>
              </a:spcBef>
              <a:spcAft>
                <a:spcPct val="0"/>
              </a:spcAft>
              <a:defRPr/>
            </a:pPr>
            <a:r>
              <a:rPr lang="es-ES" sz="2400" b="1" dirty="0"/>
              <a:t>Para completar el análisis de la formulación del problema se formulan los objetivos de la investigación</a:t>
            </a:r>
          </a:p>
        </p:txBody>
      </p:sp>
    </p:spTree>
    <p:extLst>
      <p:ext uri="{BB962C8B-B14F-4D97-AF65-F5344CB8AC3E}">
        <p14:creationId xmlns:p14="http://schemas.microsoft.com/office/powerpoint/2010/main" val="453954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p:spPr>
        <p:style>
          <a:lnRef idx="1">
            <a:schemeClr val="accent3"/>
          </a:lnRef>
          <a:fillRef idx="2">
            <a:schemeClr val="accent3"/>
          </a:fillRef>
          <a:effectRef idx="1">
            <a:schemeClr val="accent3"/>
          </a:effectRef>
          <a:fontRef idx="minor">
            <a:schemeClr val="dk1"/>
          </a:fontRef>
        </p:style>
        <p:txBody>
          <a:bodyPr>
            <a:normAutofit/>
          </a:bodyPr>
          <a:lstStyle/>
          <a:p>
            <a:r>
              <a:rPr lang="es-ES" sz="4000" b="1" dirty="0"/>
              <a:t>Justificación del problema</a:t>
            </a:r>
          </a:p>
        </p:txBody>
      </p:sp>
      <p:sp>
        <p:nvSpPr>
          <p:cNvPr id="3" name="2 CuadroTexto"/>
          <p:cNvSpPr txBox="1"/>
          <p:nvPr/>
        </p:nvSpPr>
        <p:spPr>
          <a:xfrm>
            <a:off x="642910" y="2071692"/>
            <a:ext cx="7858180" cy="2554545"/>
          </a:xfrm>
          <a:prstGeom prst="rect">
            <a:avLst/>
          </a:prstGeom>
          <a:noFill/>
          <a:ln w="76200">
            <a:noFill/>
          </a:ln>
        </p:spPr>
        <p:style>
          <a:lnRef idx="2">
            <a:schemeClr val="accent3"/>
          </a:lnRef>
          <a:fillRef idx="1">
            <a:schemeClr val="lt1"/>
          </a:fillRef>
          <a:effectRef idx="0">
            <a:schemeClr val="accent3"/>
          </a:effectRef>
          <a:fontRef idx="minor">
            <a:schemeClr val="dk1"/>
          </a:fontRef>
        </p:style>
        <p:txBody>
          <a:bodyPr wrap="square" lIns="91426" tIns="45720" rIns="91426" bIns="45720" rtlCol="0">
            <a:spAutoFit/>
          </a:bodyPr>
          <a:lstStyle/>
          <a:p>
            <a:pPr algn="just"/>
            <a:r>
              <a:rPr lang="es-ES" sz="3200" dirty="0">
                <a:solidFill>
                  <a:prstClr val="black"/>
                </a:solidFill>
              </a:rPr>
              <a:t>Justificar el problema, consiste en argumentar las razones que generan el estudio de la problemática en cuestión, ya sean puramente científicas o que obedezcan a motivos de índole económico, social, </a:t>
            </a:r>
            <a:r>
              <a:rPr lang="es-ES" sz="3200" dirty="0" err="1">
                <a:solidFill>
                  <a:prstClr val="black"/>
                </a:solidFill>
              </a:rPr>
              <a:t>etc</a:t>
            </a:r>
            <a:endParaRPr lang="es-ES" sz="3200" b="1" dirty="0">
              <a:solidFill>
                <a:prstClr val="black"/>
              </a:solidFill>
            </a:endParaRPr>
          </a:p>
        </p:txBody>
      </p:sp>
    </p:spTree>
    <p:extLst>
      <p:ext uri="{BB962C8B-B14F-4D97-AF65-F5344CB8AC3E}">
        <p14:creationId xmlns:p14="http://schemas.microsoft.com/office/powerpoint/2010/main" val="1477663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ln w="63500"/>
      </a:spPr>
      <a:bodyPr wrap="square" rtlCol="0">
        <a:spAutoFit/>
      </a:bodyPr>
      <a:lstStyle>
        <a:defPPr>
          <a:defRPr sz="2000" b="1" dirty="0" smtClean="0"/>
        </a:defPPr>
      </a:lstStyle>
      <a:style>
        <a:lnRef idx="2">
          <a:schemeClr val="accent3"/>
        </a:lnRef>
        <a:fillRef idx="1">
          <a:schemeClr val="lt1"/>
        </a:fillRef>
        <a:effectRef idx="0">
          <a:schemeClr val="accent3"/>
        </a:effectRef>
        <a:fontRef idx="minor">
          <a:schemeClr val="dk1"/>
        </a:fontRef>
      </a:style>
    </a:txDef>
  </a:objectDefaults>
  <a:extraClrScheme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ln w="63500"/>
      </a:spPr>
      <a:bodyPr wrap="square" rtlCol="0">
        <a:spAutoFit/>
      </a:bodyPr>
      <a:lstStyle>
        <a:defPPr>
          <a:defRPr sz="2000" b="1" dirty="0" smtClean="0"/>
        </a:defPPr>
      </a:lstStyle>
      <a:style>
        <a:lnRef idx="2">
          <a:schemeClr val="accent3"/>
        </a:lnRef>
        <a:fillRef idx="1">
          <a:schemeClr val="lt1"/>
        </a:fillRef>
        <a:effectRef idx="0">
          <a:schemeClr val="accent3"/>
        </a:effectRef>
        <a:fontRef idx="minor">
          <a:schemeClr val="dk1"/>
        </a:fontRef>
      </a:style>
    </a:txDef>
  </a:objectDefaults>
  <a:extraClrSchemeLst/>
</a:theme>
</file>

<file path=ppt/theme/theme4.xml><?xml version="1.0" encoding="utf-8"?>
<a:theme xmlns:a="http://schemas.openxmlformats.org/drawingml/2006/main" name="7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ln w="63500"/>
      </a:spPr>
      <a:bodyPr wrap="square" rtlCol="0">
        <a:spAutoFit/>
      </a:bodyPr>
      <a:lstStyle>
        <a:defPPr>
          <a:defRPr sz="2000" b="1" dirty="0" smtClean="0"/>
        </a:defPPr>
      </a:lstStyle>
      <a:style>
        <a:lnRef idx="2">
          <a:schemeClr val="accent3"/>
        </a:lnRef>
        <a:fillRef idx="1">
          <a:schemeClr val="lt1"/>
        </a:fillRef>
        <a:effectRef idx="0">
          <a:schemeClr val="accent3"/>
        </a:effectRef>
        <a:fontRef idx="minor">
          <a:schemeClr val="dk1"/>
        </a:fontRef>
      </a:style>
    </a:txDef>
  </a:objectDefaults>
  <a:extraClrSchemeLst/>
</a:theme>
</file>

<file path=ppt/theme/theme5.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8_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Horizonte">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e">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8.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ln w="63500"/>
      </a:spPr>
      <a:bodyPr wrap="square" rtlCol="0">
        <a:spAutoFit/>
      </a:bodyPr>
      <a:lstStyle>
        <a:defPPr>
          <a:defRPr sz="2000" b="1" dirty="0" smtClean="0"/>
        </a:defPPr>
      </a:lstStyle>
      <a:style>
        <a:lnRef idx="2">
          <a:schemeClr val="accent3"/>
        </a:lnRef>
        <a:fillRef idx="1">
          <a:schemeClr val="lt1"/>
        </a:fillRef>
        <a:effectRef idx="0">
          <a:schemeClr val="accent3"/>
        </a:effectRef>
        <a:fontRef idx="minor">
          <a:schemeClr val="dk1"/>
        </a:fontRef>
      </a:style>
    </a:txDef>
  </a:objectDefaults>
  <a:extraClrSchemeLst/>
</a:theme>
</file>

<file path=ppt/theme/theme9.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3137</TotalTime>
  <Words>1473</Words>
  <Application>Microsoft Office PowerPoint</Application>
  <PresentationFormat>Presentación en pantalla (4:3)</PresentationFormat>
  <Paragraphs>110</Paragraphs>
  <Slides>22</Slides>
  <Notes>2</Notes>
  <HiddenSlides>0</HiddenSlides>
  <MMClips>0</MMClips>
  <ScaleCrop>false</ScaleCrop>
  <HeadingPairs>
    <vt:vector size="6" baseType="variant">
      <vt:variant>
        <vt:lpstr>Fuentes usadas</vt:lpstr>
      </vt:variant>
      <vt:variant>
        <vt:i4>11</vt:i4>
      </vt:variant>
      <vt:variant>
        <vt:lpstr>Tema</vt:lpstr>
      </vt:variant>
      <vt:variant>
        <vt:i4>8</vt:i4>
      </vt:variant>
      <vt:variant>
        <vt:lpstr>Títulos de diapositiva</vt:lpstr>
      </vt:variant>
      <vt:variant>
        <vt:i4>22</vt:i4>
      </vt:variant>
    </vt:vector>
  </HeadingPairs>
  <TitlesOfParts>
    <vt:vector size="41" baseType="lpstr">
      <vt:lpstr>SimSun</vt:lpstr>
      <vt:lpstr>SimSun</vt:lpstr>
      <vt:lpstr>Arial</vt:lpstr>
      <vt:lpstr>Arial Narrow</vt:lpstr>
      <vt:lpstr>Calibri</vt:lpstr>
      <vt:lpstr>Calibri Light</vt:lpstr>
      <vt:lpstr>方正姚体</vt:lpstr>
      <vt:lpstr>Impact</vt:lpstr>
      <vt:lpstr>Monotype Corsiva</vt:lpstr>
      <vt:lpstr>Times New Roman</vt:lpstr>
      <vt:lpstr>Wingdings</vt:lpstr>
      <vt:lpstr>Tema de Office</vt:lpstr>
      <vt:lpstr>2_Tema de Office</vt:lpstr>
      <vt:lpstr>3_Tema de Office</vt:lpstr>
      <vt:lpstr>7_Tema de Office</vt:lpstr>
      <vt:lpstr>Diseño predeterminado</vt:lpstr>
      <vt:lpstr>8_Tema de Office</vt:lpstr>
      <vt:lpstr>Horizonte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Justificación del problema</vt:lpstr>
      <vt:lpstr>Presentación de PowerPoint</vt:lpstr>
      <vt:lpstr>Presentación de PowerPoint</vt:lpstr>
      <vt:lpstr>Marco Teórico y conceptual</vt:lpstr>
      <vt:lpstr>Funciones del Marco Teórico </vt:lpstr>
      <vt:lpstr>Funciones del Marco Teórico</vt:lpstr>
      <vt:lpstr>¿EN QUÉ CONSISTE LA REVISIÓN DE LA LITERATURA?</vt:lpstr>
      <vt:lpstr>Presentación de PowerPoint</vt:lpstr>
      <vt:lpstr>Presentación de PowerPoint</vt:lpstr>
      <vt:lpstr> Formulación de objetivos </vt:lpstr>
      <vt:lpstr> Formulación de objetivos </vt:lpstr>
      <vt:lpstr>  Errores en la formulación de objetivos: </vt:lpstr>
      <vt:lpstr>Presentación de PowerPoint</vt:lpstr>
      <vt:lpstr>BIBLIOGRAFIA</vt:lpstr>
    </vt:vector>
  </TitlesOfParts>
  <Company>TLR-SERVICE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Conferencia No. 1 El  Método científico en las ciencias de la salud.</dc:title>
  <dc:creator>ABE Y DANY</dc:creator>
  <cp:lastModifiedBy>FCMSAGUA</cp:lastModifiedBy>
  <cp:revision>153</cp:revision>
  <dcterms:created xsi:type="dcterms:W3CDTF">2015-11-08T11:20:53Z</dcterms:created>
  <dcterms:modified xsi:type="dcterms:W3CDTF">2020-10-21T17:23:43Z</dcterms:modified>
</cp:coreProperties>
</file>