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 id="2147483733" r:id="rId6"/>
    <p:sldMasterId id="2147483758" r:id="rId7"/>
    <p:sldMasterId id="2147483770" r:id="rId8"/>
    <p:sldMasterId id="2147483782" r:id="rId9"/>
  </p:sldMasterIdLst>
  <p:notesMasterIdLst>
    <p:notesMasterId r:id="rId33"/>
  </p:notesMasterIdLst>
  <p:sldIdLst>
    <p:sldId id="313" r:id="rId10"/>
    <p:sldId id="303" r:id="rId11"/>
    <p:sldId id="304" r:id="rId12"/>
    <p:sldId id="310" r:id="rId13"/>
    <p:sldId id="305" r:id="rId14"/>
    <p:sldId id="306" r:id="rId15"/>
    <p:sldId id="307" r:id="rId16"/>
    <p:sldId id="308" r:id="rId17"/>
    <p:sldId id="311" r:id="rId18"/>
    <p:sldId id="312" r:id="rId19"/>
    <p:sldId id="309" r:id="rId20"/>
    <p:sldId id="314" r:id="rId21"/>
    <p:sldId id="316" r:id="rId22"/>
    <p:sldId id="326" r:id="rId23"/>
    <p:sldId id="328" r:id="rId24"/>
    <p:sldId id="320" r:id="rId25"/>
    <p:sldId id="321" r:id="rId26"/>
    <p:sldId id="322" r:id="rId27"/>
    <p:sldId id="319" r:id="rId28"/>
    <p:sldId id="323" r:id="rId29"/>
    <p:sldId id="339" r:id="rId30"/>
    <p:sldId id="338" r:id="rId31"/>
    <p:sldId id="278" r:id="rId32"/>
  </p:sldIdLst>
  <p:sldSz cx="9144000" cy="6858000" type="screen4x3"/>
  <p:notesSz cx="6858000" cy="9144000"/>
  <p:defaultTextStyle>
    <a:defPPr>
      <a:defRPr lang="es-E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89412" autoAdjust="0"/>
  </p:normalViewPr>
  <p:slideViewPr>
    <p:cSldViewPr>
      <p:cViewPr varScale="1">
        <p:scale>
          <a:sx n="61" d="100"/>
          <a:sy n="61"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95795-090B-449E-A53F-CAE9C1669559}" type="datetimeFigureOut">
              <a:rPr lang="es-ES" smtClean="0"/>
              <a:pPr/>
              <a:t>22/10/2020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29F8E-F9EE-4016-ABC8-4A797C2FE5BD}" type="slidenum">
              <a:rPr lang="es-ES" smtClean="0"/>
              <a:pPr/>
              <a:t>‹Nº›</a:t>
            </a:fld>
            <a:endParaRPr lang="es-ES"/>
          </a:p>
        </p:txBody>
      </p:sp>
    </p:spTree>
    <p:extLst>
      <p:ext uri="{BB962C8B-B14F-4D97-AF65-F5344CB8AC3E}">
        <p14:creationId xmlns:p14="http://schemas.microsoft.com/office/powerpoint/2010/main" val="220377402"/>
      </p:ext>
    </p:extLst>
  </p:cSld>
  <p:clrMap bg1="lt1" tx1="dk1" bg2="lt2" tx2="dk2" accent1="accent1" accent2="accent2" accent3="accent3" accent4="accent4" accent5="accent5" accent6="accent6" hlink="hlink" folHlink="folHlink"/>
  <p:notesStyle>
    <a:lvl1pPr marL="0" algn="l" defTabSz="913453" rtl="0" eaLnBrk="1" latinLnBrk="0" hangingPunct="1">
      <a:defRPr sz="1200" kern="1200">
        <a:solidFill>
          <a:schemeClr val="tx1"/>
        </a:solidFill>
        <a:latin typeface="+mn-lt"/>
        <a:ea typeface="+mn-ea"/>
        <a:cs typeface="+mn-cs"/>
      </a:defRPr>
    </a:lvl1pPr>
    <a:lvl2pPr marL="456725" algn="l" defTabSz="913453" rtl="0" eaLnBrk="1" latinLnBrk="0" hangingPunct="1">
      <a:defRPr sz="1200" kern="1200">
        <a:solidFill>
          <a:schemeClr val="tx1"/>
        </a:solidFill>
        <a:latin typeface="+mn-lt"/>
        <a:ea typeface="+mn-ea"/>
        <a:cs typeface="+mn-cs"/>
      </a:defRPr>
    </a:lvl2pPr>
    <a:lvl3pPr marL="913453" algn="l" defTabSz="913453" rtl="0" eaLnBrk="1" latinLnBrk="0" hangingPunct="1">
      <a:defRPr sz="1200" kern="1200">
        <a:solidFill>
          <a:schemeClr val="tx1"/>
        </a:solidFill>
        <a:latin typeface="+mn-lt"/>
        <a:ea typeface="+mn-ea"/>
        <a:cs typeface="+mn-cs"/>
      </a:defRPr>
    </a:lvl3pPr>
    <a:lvl4pPr marL="1370180" algn="l" defTabSz="913453" rtl="0" eaLnBrk="1" latinLnBrk="0" hangingPunct="1">
      <a:defRPr sz="1200" kern="1200">
        <a:solidFill>
          <a:schemeClr val="tx1"/>
        </a:solidFill>
        <a:latin typeface="+mn-lt"/>
        <a:ea typeface="+mn-ea"/>
        <a:cs typeface="+mn-cs"/>
      </a:defRPr>
    </a:lvl4pPr>
    <a:lvl5pPr marL="1826905" algn="l" defTabSz="913453" rtl="0" eaLnBrk="1" latinLnBrk="0" hangingPunct="1">
      <a:defRPr sz="1200" kern="1200">
        <a:solidFill>
          <a:schemeClr val="tx1"/>
        </a:solidFill>
        <a:latin typeface="+mn-lt"/>
        <a:ea typeface="+mn-ea"/>
        <a:cs typeface="+mn-cs"/>
      </a:defRPr>
    </a:lvl5pPr>
    <a:lvl6pPr marL="2283632" algn="l" defTabSz="913453" rtl="0" eaLnBrk="1" latinLnBrk="0" hangingPunct="1">
      <a:defRPr sz="1200" kern="1200">
        <a:solidFill>
          <a:schemeClr val="tx1"/>
        </a:solidFill>
        <a:latin typeface="+mn-lt"/>
        <a:ea typeface="+mn-ea"/>
        <a:cs typeface="+mn-cs"/>
      </a:defRPr>
    </a:lvl6pPr>
    <a:lvl7pPr marL="2740358" algn="l" defTabSz="913453" rtl="0" eaLnBrk="1" latinLnBrk="0" hangingPunct="1">
      <a:defRPr sz="1200" kern="1200">
        <a:solidFill>
          <a:schemeClr val="tx1"/>
        </a:solidFill>
        <a:latin typeface="+mn-lt"/>
        <a:ea typeface="+mn-ea"/>
        <a:cs typeface="+mn-cs"/>
      </a:defRPr>
    </a:lvl7pPr>
    <a:lvl8pPr marL="3197080" algn="l" defTabSz="913453" rtl="0" eaLnBrk="1" latinLnBrk="0" hangingPunct="1">
      <a:defRPr sz="1200" kern="1200">
        <a:solidFill>
          <a:schemeClr val="tx1"/>
        </a:solidFill>
        <a:latin typeface="+mn-lt"/>
        <a:ea typeface="+mn-ea"/>
        <a:cs typeface="+mn-cs"/>
      </a:defRPr>
    </a:lvl8pPr>
    <a:lvl9pPr marL="3653809" algn="l" defTabSz="9134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solidFill>
                  <a:prstClr val="black"/>
                </a:solidFill>
              </a:rPr>
              <a:pPr>
                <a:defRPr/>
              </a:pPr>
              <a:t>1</a:t>
            </a:fld>
            <a:endParaRPr lang="es-CU">
              <a:solidFill>
                <a:prstClr val="black"/>
              </a:solidFill>
            </a:endParaRPr>
          </a:p>
        </p:txBody>
      </p:sp>
    </p:spTree>
    <p:extLst>
      <p:ext uri="{BB962C8B-B14F-4D97-AF65-F5344CB8AC3E}">
        <p14:creationId xmlns:p14="http://schemas.microsoft.com/office/powerpoint/2010/main" val="374645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pPr eaLnBrk="1"/>
            <a:fld id="{007490EF-3B11-4902-A5DE-8AC760013FB0}" type="slidenum">
              <a:rPr lang="es-ES">
                <a:solidFill>
                  <a:srgbClr val="000000"/>
                </a:solidFill>
                <a:latin typeface="Times New Roman" panose="02020603050405020304" pitchFamily="18" charset="0"/>
              </a:rPr>
              <a:pPr eaLnBrk="1"/>
              <a:t>9</a:t>
            </a:fld>
            <a:endParaRPr lang="es-ES">
              <a:solidFill>
                <a:srgbClr val="000000"/>
              </a:solidFill>
              <a:latin typeface="Times New Roman" panose="02020603050405020304" pitchFamily="18" charset="0"/>
            </a:endParaRPr>
          </a:p>
        </p:txBody>
      </p:sp>
      <p:sp>
        <p:nvSpPr>
          <p:cNvPr id="2765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2" name="Rectangle 2"/>
          <p:cNvSpPr txBox="1">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VE" smtClean="0">
              <a:latin typeface="Times New Roman" panose="02020603050405020304" pitchFamily="18" charset="0"/>
            </a:endParaRPr>
          </a:p>
        </p:txBody>
      </p:sp>
    </p:spTree>
    <p:extLst>
      <p:ext uri="{BB962C8B-B14F-4D97-AF65-F5344CB8AC3E}">
        <p14:creationId xmlns:p14="http://schemas.microsoft.com/office/powerpoint/2010/main" val="1488933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eaLnBrk="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pPr eaLnBrk="1"/>
            <a:fld id="{D8311756-16CD-42E0-B2BE-5E0C79A40886}" type="slidenum">
              <a:rPr lang="es-ES">
                <a:solidFill>
                  <a:srgbClr val="000000"/>
                </a:solidFill>
                <a:latin typeface="Times New Roman" panose="02020603050405020304" pitchFamily="18" charset="0"/>
              </a:rPr>
              <a:pPr eaLnBrk="1"/>
              <a:t>10</a:t>
            </a:fld>
            <a:endParaRPr lang="es-ES">
              <a:solidFill>
                <a:srgbClr val="000000"/>
              </a:solidFill>
              <a:latin typeface="Times New Roman" panose="02020603050405020304" pitchFamily="18" charset="0"/>
            </a:endParaRPr>
          </a:p>
        </p:txBody>
      </p:sp>
      <p:sp>
        <p:nvSpPr>
          <p:cNvPr id="2867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8676" name="Rectangle 2"/>
          <p:cNvSpPr txBox="1">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VE" smtClean="0">
              <a:latin typeface="Times New Roman" panose="02020603050405020304" pitchFamily="18" charset="0"/>
            </a:endParaRPr>
          </a:p>
        </p:txBody>
      </p:sp>
    </p:spTree>
    <p:extLst>
      <p:ext uri="{BB962C8B-B14F-4D97-AF65-F5344CB8AC3E}">
        <p14:creationId xmlns:p14="http://schemas.microsoft.com/office/powerpoint/2010/main" val="3906332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hangingPunct="1"/>
            <a:fld id="{87B0DFC6-57F6-4FFE-978A-77CDF99B42A7}" type="slidenum">
              <a:rPr lang="es-ES" sz="1200">
                <a:solidFill>
                  <a:prstClr val="black"/>
                </a:solidFill>
              </a:rPr>
              <a:pPr eaLnBrk="1" hangingPunct="1"/>
              <a:t>12</a:t>
            </a:fld>
            <a:endParaRPr lang="es-ES" sz="1200">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3616250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Marcador de imagen de diapositiva 1"/>
          <p:cNvSpPr>
            <a:spLocks noGrp="1" noRot="1" noChangeAspect="1" noTextEdit="1"/>
          </p:cNvSpPr>
          <p:nvPr>
            <p:ph type="sldImg"/>
          </p:nvPr>
        </p:nvSpPr>
        <p:spPr/>
      </p:sp>
      <p:sp>
        <p:nvSpPr>
          <p:cNvPr id="4096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s-ES" altLang="en-US" b="1" smtClean="0">
                <a:latin typeface="Times New Roman" pitchFamily="18" charset="0"/>
              </a:rPr>
              <a:t>Variable</a:t>
            </a:r>
            <a:endParaRPr lang="es-ES" altLang="en-US" smtClean="0">
              <a:latin typeface="Times New Roman" pitchFamily="18" charset="0"/>
            </a:endParaRPr>
          </a:p>
          <a:p>
            <a:r>
              <a:rPr lang="es-ES" altLang="en-US" smtClean="0">
                <a:latin typeface="Times New Roman" pitchFamily="18" charset="0"/>
              </a:rPr>
              <a:t>Cualquier característica de la población que puede asumir diferentes comportamientos, valores, o grados de intensidad entre los diferentes elementos, individuos o unidades de análisis que la conforman. </a:t>
            </a:r>
          </a:p>
          <a:p>
            <a:r>
              <a:rPr lang="es-ES" altLang="en-US" smtClean="0">
                <a:latin typeface="Times New Roman" pitchFamily="18" charset="0"/>
              </a:rPr>
              <a:t>Las variables son atributos o características que se miden en los sujetos de estudio, y se clasifican en: Cuantitativas y Cualitativas.</a:t>
            </a:r>
          </a:p>
          <a:p>
            <a:r>
              <a:rPr lang="es-MX" altLang="en-US" smtClean="0">
                <a:latin typeface="Times New Roman" pitchFamily="18" charset="0"/>
              </a:rPr>
              <a:t> </a:t>
            </a:r>
            <a:endParaRPr lang="es-ES" altLang="en-US" smtClean="0">
              <a:latin typeface="Times New Roman" pitchFamily="18" charset="0"/>
            </a:endParaRPr>
          </a:p>
          <a:p>
            <a:r>
              <a:rPr lang="es-MX" altLang="en-US" b="1" smtClean="0">
                <a:latin typeface="Times New Roman" pitchFamily="18" charset="0"/>
              </a:rPr>
              <a:t>Cualitativas: </a:t>
            </a:r>
            <a:r>
              <a:rPr lang="es-MX" altLang="en-US" smtClean="0">
                <a:latin typeface="Times New Roman"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altLang="en-US" smtClean="0">
              <a:latin typeface="Times New Roman" pitchFamily="18" charset="0"/>
            </a:endParaRPr>
          </a:p>
          <a:p>
            <a:r>
              <a:rPr lang="es-MX" altLang="en-US" b="1" smtClean="0">
                <a:latin typeface="Times New Roman" pitchFamily="18" charset="0"/>
              </a:rPr>
              <a:t>Cuantitativas:</a:t>
            </a:r>
            <a:r>
              <a:rPr lang="es-MX" altLang="en-US" smtClean="0">
                <a:latin typeface="Times New Roman" pitchFamily="18" charset="0"/>
              </a:rPr>
              <a:t> las diferencias existentes entre los diferentes elementos de la población  son medibles numéricamente. Ejemplo: edad, talla, peso, número de camas de un hospital, número de hijos de una familia.</a:t>
            </a:r>
            <a:endParaRPr lang="es-ES" altLang="en-US" smtClean="0">
              <a:latin typeface="Times New Roman" pitchFamily="18" charset="0"/>
            </a:endParaRPr>
          </a:p>
          <a:p>
            <a:r>
              <a:rPr lang="es-MX" altLang="en-US" smtClean="0">
                <a:latin typeface="Times New Roman" pitchFamily="18" charset="0"/>
              </a:rPr>
              <a:t>Las variables cualitativas a su vez se clasifican en nominales u ordinales.</a:t>
            </a:r>
            <a:endParaRPr lang="es-ES" altLang="en-US" smtClean="0">
              <a:latin typeface="Times New Roman" pitchFamily="18" charset="0"/>
            </a:endParaRPr>
          </a:p>
          <a:p>
            <a:r>
              <a:rPr lang="es-ES" altLang="en-US" b="1" smtClean="0">
                <a:latin typeface="Times New Roman" pitchFamily="18" charset="0"/>
              </a:rPr>
              <a:t>Nominal:</a:t>
            </a:r>
            <a:r>
              <a:rPr lang="es-ES" altLang="en-US" smtClean="0">
                <a:latin typeface="Times New Roman" pitchFamily="18" charset="0"/>
              </a:rPr>
              <a:t> cuando las diferencias entre los elementos son cualidades, atributos que además de no ser medibles, no traducen diferencias de magnitud o intensidad  (estado civil, sexo) </a:t>
            </a:r>
          </a:p>
          <a:p>
            <a:r>
              <a:rPr lang="es-ES" altLang="en-US" b="1" smtClean="0">
                <a:latin typeface="Times New Roman" pitchFamily="18" charset="0"/>
              </a:rPr>
              <a:t>Ordinal:</a:t>
            </a:r>
            <a:r>
              <a:rPr lang="es-ES" altLang="en-US" smtClean="0">
                <a:latin typeface="Times New Roman" pitchFamily="18" charset="0"/>
              </a:rPr>
              <a:t> aquellas en que las diferencias si bien no son cuantificables si tienen implícito diferencias de magnitud o intensidad y dan una idea de ordenamiento. </a:t>
            </a:r>
            <a:br>
              <a:rPr lang="es-ES" altLang="en-US" smtClean="0">
                <a:latin typeface="Times New Roman" pitchFamily="18" charset="0"/>
              </a:rPr>
            </a:br>
            <a:r>
              <a:rPr lang="es-ES" altLang="en-US" smtClean="0">
                <a:latin typeface="Times New Roman" pitchFamily="18" charset="0"/>
              </a:rPr>
              <a:t>Ejemplo: estado de un paciente (grave, de cuidado, mejorado) estado técnico de una vivienda (buena, regular, mal) estadio de una enfermedad (leve, moderada, grave)</a:t>
            </a:r>
          </a:p>
          <a:p>
            <a:r>
              <a:rPr lang="es-MX" altLang="en-US" smtClean="0">
                <a:latin typeface="Times New Roman" pitchFamily="18" charset="0"/>
              </a:rPr>
              <a:t>Las variables cuantitativas a su vez se clasifican en discretas o continuas.</a:t>
            </a:r>
            <a:endParaRPr lang="es-ES" altLang="en-US" smtClean="0">
              <a:latin typeface="Times New Roman" pitchFamily="18" charset="0"/>
            </a:endParaRPr>
          </a:p>
          <a:p>
            <a:r>
              <a:rPr lang="es-ES" altLang="en-US" b="1" smtClean="0">
                <a:latin typeface="Times New Roman" pitchFamily="18" charset="0"/>
              </a:rPr>
              <a:t>Discretas:</a:t>
            </a:r>
            <a:r>
              <a:rPr lang="es-ES" altLang="en-US" smtClean="0">
                <a:latin typeface="Times New Roman" pitchFamily="18" charset="0"/>
              </a:rPr>
              <a:t> sólo asumen valores enteros y por lo general resultan del conteo. Ejemplo: Número de hijos de una pareja puede ser 0, 1, 2, 3, etc, pero no podrá tener 1,6 hijos</a:t>
            </a:r>
          </a:p>
          <a:p>
            <a:r>
              <a:rPr lang="es-ES" altLang="en-US" b="1" smtClean="0">
                <a:latin typeface="Times New Roman" pitchFamily="18" charset="0"/>
              </a:rPr>
              <a:t>Continuas:</a:t>
            </a:r>
            <a:r>
              <a:rPr lang="es-ES" altLang="en-US" smtClean="0">
                <a:latin typeface="Times New Roman" pitchFamily="18" charset="0"/>
              </a:rPr>
              <a:t> Si pueden asumir valores fraccionarios, ejemplo: peso, talla, edad. Por lo general se utilizan instrumentos de medición.</a:t>
            </a:r>
          </a:p>
          <a:p>
            <a:endParaRPr lang="es-ES" altLang="en-US" smtClean="0">
              <a:latin typeface="Times New Roman" pitchFamily="18" charset="0"/>
            </a:endParaRPr>
          </a:p>
        </p:txBody>
      </p:sp>
      <p:sp>
        <p:nvSpPr>
          <p:cNvPr id="40964"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634643" algn="l"/>
                <a:tab pos="1269286" algn="l"/>
                <a:tab pos="1903929" algn="l"/>
                <a:tab pos="2538573" algn="l"/>
              </a:tabLst>
              <a:defRPr sz="1100">
                <a:solidFill>
                  <a:srgbClr val="000000"/>
                </a:solidFill>
                <a:latin typeface="Times New Roman" pitchFamily="18" charset="0"/>
              </a:defRPr>
            </a:lvl1pPr>
            <a:lvl2pPr>
              <a:tabLst>
                <a:tab pos="634643" algn="l"/>
                <a:tab pos="1269286" algn="l"/>
                <a:tab pos="1903929" algn="l"/>
                <a:tab pos="2538573" algn="l"/>
              </a:tabLst>
              <a:defRPr sz="1100">
                <a:solidFill>
                  <a:srgbClr val="000000"/>
                </a:solidFill>
                <a:latin typeface="Times New Roman" pitchFamily="18" charset="0"/>
              </a:defRPr>
            </a:lvl2pPr>
            <a:lvl3pPr>
              <a:tabLst>
                <a:tab pos="634643" algn="l"/>
                <a:tab pos="1269286" algn="l"/>
                <a:tab pos="1903929" algn="l"/>
                <a:tab pos="2538573" algn="l"/>
              </a:tabLst>
              <a:defRPr sz="1100">
                <a:solidFill>
                  <a:srgbClr val="000000"/>
                </a:solidFill>
                <a:latin typeface="Times New Roman" pitchFamily="18" charset="0"/>
              </a:defRPr>
            </a:lvl3pPr>
            <a:lvl4pPr>
              <a:tabLst>
                <a:tab pos="634643" algn="l"/>
                <a:tab pos="1269286" algn="l"/>
                <a:tab pos="1903929" algn="l"/>
                <a:tab pos="2538573" algn="l"/>
              </a:tabLst>
              <a:defRPr sz="1100">
                <a:solidFill>
                  <a:srgbClr val="000000"/>
                </a:solidFill>
                <a:latin typeface="Times New Roman" pitchFamily="18" charset="0"/>
              </a:defRPr>
            </a:lvl4pPr>
            <a:lvl5pPr>
              <a:tabLst>
                <a:tab pos="634643" algn="l"/>
                <a:tab pos="1269286" algn="l"/>
                <a:tab pos="1903929" algn="l"/>
                <a:tab pos="2538573" algn="l"/>
              </a:tabLst>
              <a:defRPr sz="1100">
                <a:solidFill>
                  <a:srgbClr val="000000"/>
                </a:solidFill>
                <a:latin typeface="Times New Roman" pitchFamily="18" charset="0"/>
              </a:defRPr>
            </a:lvl5pPr>
            <a:lvl6pPr marL="2203158" indent="-199022" defTabSz="392477"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defRPr>
            </a:lvl6pPr>
            <a:lvl7pPr marL="2603986" indent="-199022" defTabSz="392477"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defRPr>
            </a:lvl7pPr>
            <a:lvl8pPr marL="3004813" indent="-199022" defTabSz="392477"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defRPr>
            </a:lvl8pPr>
            <a:lvl9pPr marL="3405640" indent="-199022" defTabSz="392477"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defRPr>
            </a:lvl9pPr>
          </a:lstStyle>
          <a:p>
            <a:fld id="{98E5CC1F-FB40-4B2D-96AC-79F803E3830F}" type="slidenum">
              <a:rPr lang="es-ES" altLang="en-US" sz="1200"/>
              <a:pPr/>
              <a:t>14</a:t>
            </a:fld>
            <a:endParaRPr lang="es-ES" altLang="en-US" sz="1200"/>
          </a:p>
        </p:txBody>
      </p:sp>
    </p:spTree>
    <p:extLst>
      <p:ext uri="{BB962C8B-B14F-4D97-AF65-F5344CB8AC3E}">
        <p14:creationId xmlns:p14="http://schemas.microsoft.com/office/powerpoint/2010/main" val="112038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6725" indent="0" algn="ctr">
              <a:buNone/>
              <a:defRPr>
                <a:solidFill>
                  <a:schemeClr val="tx1">
                    <a:tint val="75000"/>
                  </a:schemeClr>
                </a:solidFill>
              </a:defRPr>
            </a:lvl2pPr>
            <a:lvl3pPr marL="913453" indent="0" algn="ctr">
              <a:buNone/>
              <a:defRPr>
                <a:solidFill>
                  <a:schemeClr val="tx1">
                    <a:tint val="75000"/>
                  </a:schemeClr>
                </a:solidFill>
              </a:defRPr>
            </a:lvl3pPr>
            <a:lvl4pPr marL="1370180" indent="0" algn="ctr">
              <a:buNone/>
              <a:defRPr>
                <a:solidFill>
                  <a:schemeClr val="tx1">
                    <a:tint val="75000"/>
                  </a:schemeClr>
                </a:solidFill>
              </a:defRPr>
            </a:lvl4pPr>
            <a:lvl5pPr marL="1826905" indent="0" algn="ctr">
              <a:buNone/>
              <a:defRPr>
                <a:solidFill>
                  <a:schemeClr val="tx1">
                    <a:tint val="75000"/>
                  </a:schemeClr>
                </a:solidFill>
              </a:defRPr>
            </a:lvl5pPr>
            <a:lvl6pPr marL="2283632" indent="0" algn="ctr">
              <a:buNone/>
              <a:defRPr>
                <a:solidFill>
                  <a:schemeClr val="tx1">
                    <a:tint val="75000"/>
                  </a:schemeClr>
                </a:solidFill>
              </a:defRPr>
            </a:lvl6pPr>
            <a:lvl7pPr marL="2740358" indent="0" algn="ctr">
              <a:buNone/>
              <a:defRPr>
                <a:solidFill>
                  <a:schemeClr val="tx1">
                    <a:tint val="75000"/>
                  </a:schemeClr>
                </a:solidFill>
              </a:defRPr>
            </a:lvl7pPr>
            <a:lvl8pPr marL="3197080" indent="0" algn="ctr">
              <a:buNone/>
              <a:defRPr>
                <a:solidFill>
                  <a:schemeClr val="tx1">
                    <a:tint val="75000"/>
                  </a:schemeClr>
                </a:solidFill>
              </a:defRPr>
            </a:lvl8pPr>
            <a:lvl9pPr marL="3653809"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1" y="27464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2"/>
            <a:ext cx="6400800" cy="1752600"/>
          </a:xfrm>
        </p:spPr>
        <p:txBody>
          <a:bodyPr/>
          <a:lstStyle>
            <a:lvl1pPr marL="0" indent="0" algn="ctr">
              <a:buNone/>
              <a:defRPr/>
            </a:lvl1pPr>
            <a:lvl2pPr marL="456725" indent="0" algn="ctr">
              <a:buNone/>
              <a:defRPr/>
            </a:lvl2pPr>
            <a:lvl3pPr marL="913453" indent="0" algn="ctr">
              <a:buNone/>
              <a:defRPr/>
            </a:lvl3pPr>
            <a:lvl4pPr marL="1370180" indent="0" algn="ctr">
              <a:buNone/>
              <a:defRPr/>
            </a:lvl4pPr>
            <a:lvl5pPr marL="1826905" indent="0" algn="ctr">
              <a:buNone/>
              <a:defRPr/>
            </a:lvl5pPr>
            <a:lvl6pPr marL="2283632" indent="0" algn="ctr">
              <a:buNone/>
              <a:defRPr/>
            </a:lvl6pPr>
            <a:lvl7pPr marL="2740358" indent="0" algn="ctr">
              <a:buNone/>
              <a:defRPr/>
            </a:lvl7pPr>
            <a:lvl8pPr marL="3197080" indent="0" algn="ctr">
              <a:buNone/>
              <a:defRPr/>
            </a:lvl8pPr>
            <a:lvl9pPr marL="3653809"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5"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6"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CDA27525-6AED-48F0-BED9-4472A7103BD0}" type="slidenum">
              <a:rPr lang="es-ES"/>
              <a:pPr>
                <a:defRPr/>
              </a:pPr>
              <a:t>‹Nº›</a:t>
            </a:fld>
            <a:endParaRPr lang="es-ES"/>
          </a:p>
        </p:txBody>
      </p:sp>
    </p:spTree>
    <p:extLst>
      <p:ext uri="{BB962C8B-B14F-4D97-AF65-F5344CB8AC3E}">
        <p14:creationId xmlns:p14="http://schemas.microsoft.com/office/powerpoint/2010/main" val="3485334719"/>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5"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6"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32D8EBCE-CC77-4F5F-9619-5860812F0FBB}" type="slidenum">
              <a:rPr lang="es-ES"/>
              <a:pPr>
                <a:defRPr/>
              </a:pPr>
              <a:t>‹Nº›</a:t>
            </a:fld>
            <a:endParaRPr lang="es-ES"/>
          </a:p>
        </p:txBody>
      </p:sp>
    </p:spTree>
    <p:extLst>
      <p:ext uri="{BB962C8B-B14F-4D97-AF65-F5344CB8AC3E}">
        <p14:creationId xmlns:p14="http://schemas.microsoft.com/office/powerpoint/2010/main" val="556200579"/>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lvl1pPr>
            <a:lvl2pPr marL="456725" indent="0">
              <a:buNone/>
              <a:defRPr sz="1800"/>
            </a:lvl2pPr>
            <a:lvl3pPr marL="913453" indent="0">
              <a:buNone/>
              <a:defRPr sz="1600"/>
            </a:lvl3pPr>
            <a:lvl4pPr marL="1370180" indent="0">
              <a:buNone/>
              <a:defRPr sz="1400"/>
            </a:lvl4pPr>
            <a:lvl5pPr marL="1826905" indent="0">
              <a:buNone/>
              <a:defRPr sz="1400"/>
            </a:lvl5pPr>
            <a:lvl6pPr marL="2283632" indent="0">
              <a:buNone/>
              <a:defRPr sz="1400"/>
            </a:lvl6pPr>
            <a:lvl7pPr marL="2740358" indent="0">
              <a:buNone/>
              <a:defRPr sz="1400"/>
            </a:lvl7pPr>
            <a:lvl8pPr marL="3197080" indent="0">
              <a:buNone/>
              <a:defRPr sz="1400"/>
            </a:lvl8pPr>
            <a:lvl9pPr marL="3653809"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5"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6"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7583B91E-2729-40F0-8A7E-440C9A89932B}" type="slidenum">
              <a:rPr lang="es-ES"/>
              <a:pPr>
                <a:defRPr/>
              </a:pPr>
              <a:t>‹Nº›</a:t>
            </a:fld>
            <a:endParaRPr lang="es-ES"/>
          </a:p>
        </p:txBody>
      </p:sp>
    </p:spTree>
    <p:extLst>
      <p:ext uri="{BB962C8B-B14F-4D97-AF65-F5344CB8AC3E}">
        <p14:creationId xmlns:p14="http://schemas.microsoft.com/office/powerpoint/2010/main" val="1608112342"/>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6"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7"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14544C27-ED34-4628-900D-F18541908BB4}" type="slidenum">
              <a:rPr lang="es-ES"/>
              <a:pPr>
                <a:defRPr/>
              </a:pPr>
              <a:t>‹Nº›</a:t>
            </a:fld>
            <a:endParaRPr lang="es-ES"/>
          </a:p>
        </p:txBody>
      </p:sp>
    </p:spTree>
    <p:extLst>
      <p:ext uri="{BB962C8B-B14F-4D97-AF65-F5344CB8AC3E}">
        <p14:creationId xmlns:p14="http://schemas.microsoft.com/office/powerpoint/2010/main" val="143058789"/>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8"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9"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C41A539A-5A89-472B-85CE-1F075933E0D4}" type="slidenum">
              <a:rPr lang="es-ES"/>
              <a:pPr>
                <a:defRPr/>
              </a:pPr>
              <a:t>‹Nº›</a:t>
            </a:fld>
            <a:endParaRPr lang="es-ES"/>
          </a:p>
        </p:txBody>
      </p:sp>
    </p:spTree>
    <p:extLst>
      <p:ext uri="{BB962C8B-B14F-4D97-AF65-F5344CB8AC3E}">
        <p14:creationId xmlns:p14="http://schemas.microsoft.com/office/powerpoint/2010/main" val="454744212"/>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4"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5"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3BD78EF4-BE20-4DDB-A62D-A869FBA9D4FE}" type="slidenum">
              <a:rPr lang="es-ES"/>
              <a:pPr>
                <a:defRPr/>
              </a:pPr>
              <a:t>‹Nº›</a:t>
            </a:fld>
            <a:endParaRPr lang="es-ES"/>
          </a:p>
        </p:txBody>
      </p:sp>
    </p:spTree>
    <p:extLst>
      <p:ext uri="{BB962C8B-B14F-4D97-AF65-F5344CB8AC3E}">
        <p14:creationId xmlns:p14="http://schemas.microsoft.com/office/powerpoint/2010/main" val="3965159766"/>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3"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4"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848B4331-C1B7-4A6F-9DED-0178A67F47CD}" type="slidenum">
              <a:rPr lang="es-ES"/>
              <a:pPr>
                <a:defRPr/>
              </a:pPr>
              <a:t>‹Nº›</a:t>
            </a:fld>
            <a:endParaRPr lang="es-ES"/>
          </a:p>
        </p:txBody>
      </p:sp>
    </p:spTree>
    <p:extLst>
      <p:ext uri="{BB962C8B-B14F-4D97-AF65-F5344CB8AC3E}">
        <p14:creationId xmlns:p14="http://schemas.microsoft.com/office/powerpoint/2010/main" val="351454327"/>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6"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7"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A52A4240-63B1-41EB-9B5A-11F66DEA32F5}" type="slidenum">
              <a:rPr lang="es-ES"/>
              <a:pPr>
                <a:defRPr/>
              </a:pPr>
              <a:t>‹Nº›</a:t>
            </a:fld>
            <a:endParaRPr lang="es-ES"/>
          </a:p>
        </p:txBody>
      </p:sp>
    </p:spTree>
    <p:extLst>
      <p:ext uri="{BB962C8B-B14F-4D97-AF65-F5344CB8AC3E}">
        <p14:creationId xmlns:p14="http://schemas.microsoft.com/office/powerpoint/2010/main" val="10900460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6"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7"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5052B631-D9AE-4D80-A1F3-B4574A108771}" type="slidenum">
              <a:rPr lang="es-ES"/>
              <a:pPr>
                <a:defRPr/>
              </a:pPr>
              <a:t>‹Nº›</a:t>
            </a:fld>
            <a:endParaRPr lang="es-ES"/>
          </a:p>
        </p:txBody>
      </p:sp>
    </p:spTree>
    <p:extLst>
      <p:ext uri="{BB962C8B-B14F-4D97-AF65-F5344CB8AC3E}">
        <p14:creationId xmlns:p14="http://schemas.microsoft.com/office/powerpoint/2010/main" val="3627518182"/>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5"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6"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4E04D3DD-7420-469E-B5F4-DB9D9F3DEE4F}" type="slidenum">
              <a:rPr lang="es-ES"/>
              <a:pPr>
                <a:defRPr/>
              </a:pPr>
              <a:t>‹Nº›</a:t>
            </a:fld>
            <a:endParaRPr lang="es-ES"/>
          </a:p>
        </p:txBody>
      </p:sp>
    </p:spTree>
    <p:extLst>
      <p:ext uri="{BB962C8B-B14F-4D97-AF65-F5344CB8AC3E}">
        <p14:creationId xmlns:p14="http://schemas.microsoft.com/office/powerpoint/2010/main" val="3132029527"/>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defTabSz="448799">
              <a:defRPr>
                <a:latin typeface="Arial" panose="020B0604020202020204" pitchFamily="34" charset="0"/>
              </a:defRPr>
            </a:lvl1pPr>
          </a:lstStyle>
          <a:p>
            <a:pPr>
              <a:defRPr/>
            </a:pPr>
            <a:endParaRPr lang="es-ES"/>
          </a:p>
        </p:txBody>
      </p:sp>
      <p:sp>
        <p:nvSpPr>
          <p:cNvPr id="5" name="Rectangle 5"/>
          <p:cNvSpPr>
            <a:spLocks noGrp="1" noChangeArrowheads="1"/>
          </p:cNvSpPr>
          <p:nvPr>
            <p:ph type="ftr" sz="quarter" idx="11"/>
          </p:nvPr>
        </p:nvSpPr>
        <p:spPr/>
        <p:txBody>
          <a:bodyPr/>
          <a:lstStyle>
            <a:lvl1pPr defTabSz="448799">
              <a:defRPr>
                <a:latin typeface="Arial" panose="020B0604020202020204" pitchFamily="34" charset="0"/>
              </a:defRPr>
            </a:lvl1pPr>
          </a:lstStyle>
          <a:p>
            <a:pPr>
              <a:defRPr/>
            </a:pPr>
            <a:endParaRPr lang="es-ES"/>
          </a:p>
        </p:txBody>
      </p:sp>
      <p:sp>
        <p:nvSpPr>
          <p:cNvPr id="6" name="Rectangle 6"/>
          <p:cNvSpPr>
            <a:spLocks noGrp="1" noChangeArrowheads="1"/>
          </p:cNvSpPr>
          <p:nvPr>
            <p:ph type="sldNum" sz="quarter" idx="12"/>
          </p:nvPr>
        </p:nvSpPr>
        <p:spPr/>
        <p:txBody>
          <a:bodyPr/>
          <a:lstStyle>
            <a:lvl1pPr defTabSz="448799">
              <a:defRPr smtClean="0">
                <a:latin typeface="Arial" panose="020B0604020202020204" pitchFamily="34" charset="0"/>
              </a:defRPr>
            </a:lvl1pPr>
          </a:lstStyle>
          <a:p>
            <a:pPr>
              <a:defRPr/>
            </a:pPr>
            <a:fld id="{26E346C0-D751-48CB-BCFE-A9F36354AA1C}" type="slidenum">
              <a:rPr lang="es-ES"/>
              <a:pPr>
                <a:defRPr/>
              </a:pPr>
              <a:t>‹Nº›</a:t>
            </a:fld>
            <a:endParaRPr lang="es-ES"/>
          </a:p>
        </p:txBody>
      </p:sp>
    </p:spTree>
    <p:extLst>
      <p:ext uri="{BB962C8B-B14F-4D97-AF65-F5344CB8AC3E}">
        <p14:creationId xmlns:p14="http://schemas.microsoft.com/office/powerpoint/2010/main" val="1731661623"/>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440" y="2129984"/>
            <a:ext cx="7773120" cy="1470394"/>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2321" y="3885528"/>
            <a:ext cx="6400800" cy="1752664"/>
          </a:xfrm>
        </p:spPr>
        <p:txBody>
          <a:bodyPr/>
          <a:lstStyle>
            <a:lvl1pPr marL="0" indent="0" algn="ctr">
              <a:buNone/>
              <a:defRPr/>
            </a:lvl1pPr>
            <a:lvl2pPr marL="414296" indent="0" algn="ctr">
              <a:buNone/>
              <a:defRPr/>
            </a:lvl2pPr>
            <a:lvl3pPr marL="828592" indent="0" algn="ctr">
              <a:buNone/>
              <a:defRPr/>
            </a:lvl3pPr>
            <a:lvl4pPr marL="1242888" indent="0" algn="ctr">
              <a:buNone/>
              <a:defRPr/>
            </a:lvl4pPr>
            <a:lvl5pPr marL="1657185" indent="0" algn="ctr">
              <a:buNone/>
              <a:defRPr/>
            </a:lvl5pPr>
            <a:lvl6pPr marL="2071482" indent="0" algn="ctr">
              <a:buNone/>
              <a:defRPr/>
            </a:lvl6pPr>
            <a:lvl7pPr marL="2485778" indent="0" algn="ctr">
              <a:buNone/>
              <a:defRPr/>
            </a:lvl7pPr>
            <a:lvl8pPr marL="2900074" indent="0" algn="ctr">
              <a:buNone/>
              <a:defRPr/>
            </a:lvl8pPr>
            <a:lvl9pPr marL="3314372" indent="0" algn="ctr">
              <a:buNone/>
              <a:defRPr/>
            </a:lvl9pPr>
          </a:lstStyle>
          <a:p>
            <a:r>
              <a:rPr lang="es-ES" smtClean="0"/>
              <a:t>Haga clic para modificar el estilo de subtítulo del patrón</a:t>
            </a:r>
            <a:endParaRPr lang="es-VE"/>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A0596F35-3547-4242-B154-437AB1E91B91}" type="slidenum">
              <a:rPr lang="es-ES"/>
              <a:pPr/>
              <a:t>‹Nº›</a:t>
            </a:fld>
            <a:endParaRPr lang="es-ES"/>
          </a:p>
        </p:txBody>
      </p:sp>
    </p:spTree>
    <p:extLst>
      <p:ext uri="{BB962C8B-B14F-4D97-AF65-F5344CB8AC3E}">
        <p14:creationId xmlns:p14="http://schemas.microsoft.com/office/powerpoint/2010/main" val="1140870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0E342227-F502-447D-8F28-799CE18E162D}" type="slidenum">
              <a:rPr lang="es-ES"/>
              <a:pPr/>
              <a:t>‹Nº›</a:t>
            </a:fld>
            <a:endParaRPr lang="es-ES"/>
          </a:p>
        </p:txBody>
      </p:sp>
    </p:spTree>
    <p:extLst>
      <p:ext uri="{BB962C8B-B14F-4D97-AF65-F5344CB8AC3E}">
        <p14:creationId xmlns:p14="http://schemas.microsoft.com/office/powerpoint/2010/main" val="2728631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880" y="4406873"/>
            <a:ext cx="7771680" cy="1362383"/>
          </a:xfrm>
        </p:spPr>
        <p:txBody>
          <a:bodyPr anchor="t"/>
          <a:lstStyle>
            <a:lvl1pPr algn="l">
              <a:defRPr sz="36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880" y="2906225"/>
            <a:ext cx="7771680" cy="1500638"/>
          </a:xfrm>
        </p:spPr>
        <p:txBody>
          <a:bodyPr anchor="b"/>
          <a:lstStyle>
            <a:lvl1pPr marL="0" indent="0">
              <a:buNone/>
              <a:defRPr sz="1800"/>
            </a:lvl1pPr>
            <a:lvl2pPr marL="414296" indent="0">
              <a:buNone/>
              <a:defRPr sz="1600"/>
            </a:lvl2pPr>
            <a:lvl3pPr marL="828592" indent="0">
              <a:buNone/>
              <a:defRPr sz="1500"/>
            </a:lvl3pPr>
            <a:lvl4pPr marL="1242888" indent="0">
              <a:buNone/>
              <a:defRPr sz="1300"/>
            </a:lvl4pPr>
            <a:lvl5pPr marL="1657185" indent="0">
              <a:buNone/>
              <a:defRPr sz="1300"/>
            </a:lvl5pPr>
            <a:lvl6pPr marL="2071482" indent="0">
              <a:buNone/>
              <a:defRPr sz="1300"/>
            </a:lvl6pPr>
            <a:lvl7pPr marL="2485778" indent="0">
              <a:buNone/>
              <a:defRPr sz="1300"/>
            </a:lvl7pPr>
            <a:lvl8pPr marL="2900074" indent="0">
              <a:buNone/>
              <a:defRPr sz="1300"/>
            </a:lvl8pPr>
            <a:lvl9pPr marL="3314372" indent="0">
              <a:buNone/>
              <a:defRPr sz="1300"/>
            </a:lvl9pPr>
          </a:lstStyle>
          <a:p>
            <a:pPr lvl="0"/>
            <a:r>
              <a:rPr lang="es-ES" smtClean="0"/>
              <a:t>Haga clic para modificar el estilo de texto del patrón</a:t>
            </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04277A57-8F4A-4379-A9FC-0BD6C91EC3D3}" type="slidenum">
              <a:rPr lang="es-ES"/>
              <a:pPr/>
              <a:t>‹Nº›</a:t>
            </a:fld>
            <a:endParaRPr lang="es-ES"/>
          </a:p>
        </p:txBody>
      </p:sp>
    </p:spTree>
    <p:extLst>
      <p:ext uri="{BB962C8B-B14F-4D97-AF65-F5344CB8AC3E}">
        <p14:creationId xmlns:p14="http://schemas.microsoft.com/office/powerpoint/2010/main" val="2044821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6480" y="160433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38241" y="160433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594AAC53-DBF1-487E-8796-C57350E0000D}" type="slidenum">
              <a:rPr lang="es-ES"/>
              <a:pPr/>
              <a:t>‹Nº›</a:t>
            </a:fld>
            <a:endParaRPr lang="es-ES"/>
          </a:p>
        </p:txBody>
      </p:sp>
    </p:spTree>
    <p:extLst>
      <p:ext uri="{BB962C8B-B14F-4D97-AF65-F5344CB8AC3E}">
        <p14:creationId xmlns:p14="http://schemas.microsoft.com/office/powerpoint/2010/main" val="1358754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922" y="275080"/>
            <a:ext cx="8229600" cy="1142039"/>
          </a:xfrm>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920" y="1535201"/>
            <a:ext cx="4039200" cy="639427"/>
          </a:xfrm>
        </p:spPr>
        <p:txBody>
          <a:bodyPr anchor="b"/>
          <a:lstStyle>
            <a:lvl1pPr marL="0" indent="0">
              <a:buNone/>
              <a:defRPr sz="2200" b="1"/>
            </a:lvl1pPr>
            <a:lvl2pPr marL="414296" indent="0">
              <a:buNone/>
              <a:defRPr sz="1800" b="1"/>
            </a:lvl2pPr>
            <a:lvl3pPr marL="828592" indent="0">
              <a:buNone/>
              <a:defRPr sz="1600" b="1"/>
            </a:lvl3pPr>
            <a:lvl4pPr marL="1242888" indent="0">
              <a:buNone/>
              <a:defRPr sz="1500" b="1"/>
            </a:lvl4pPr>
            <a:lvl5pPr marL="1657185" indent="0">
              <a:buNone/>
              <a:defRPr sz="1500" b="1"/>
            </a:lvl5pPr>
            <a:lvl6pPr marL="2071482" indent="0">
              <a:buNone/>
              <a:defRPr sz="1500" b="1"/>
            </a:lvl6pPr>
            <a:lvl7pPr marL="2485778" indent="0">
              <a:buNone/>
              <a:defRPr sz="1500" b="1"/>
            </a:lvl7pPr>
            <a:lvl8pPr marL="2900074" indent="0">
              <a:buNone/>
              <a:defRPr sz="1500" b="1"/>
            </a:lvl8pPr>
            <a:lvl9pPr marL="3314372" indent="0">
              <a:buNone/>
              <a:defRPr sz="15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442" y="1535201"/>
            <a:ext cx="4042080" cy="639427"/>
          </a:xfrm>
        </p:spPr>
        <p:txBody>
          <a:bodyPr anchor="b"/>
          <a:lstStyle>
            <a:lvl1pPr marL="0" indent="0">
              <a:buNone/>
              <a:defRPr sz="2200" b="1"/>
            </a:lvl1pPr>
            <a:lvl2pPr marL="414296" indent="0">
              <a:buNone/>
              <a:defRPr sz="1800" b="1"/>
            </a:lvl2pPr>
            <a:lvl3pPr marL="828592" indent="0">
              <a:buNone/>
              <a:defRPr sz="1600" b="1"/>
            </a:lvl3pPr>
            <a:lvl4pPr marL="1242888" indent="0">
              <a:buNone/>
              <a:defRPr sz="1500" b="1"/>
            </a:lvl4pPr>
            <a:lvl5pPr marL="1657185" indent="0">
              <a:buNone/>
              <a:defRPr sz="1500" b="1"/>
            </a:lvl5pPr>
            <a:lvl6pPr marL="2071482" indent="0">
              <a:buNone/>
              <a:defRPr sz="1500" b="1"/>
            </a:lvl6pPr>
            <a:lvl7pPr marL="2485778" indent="0">
              <a:buNone/>
              <a:defRPr sz="1500" b="1"/>
            </a:lvl7pPr>
            <a:lvl8pPr marL="2900074" indent="0">
              <a:buNone/>
              <a:defRPr sz="1500" b="1"/>
            </a:lvl8pPr>
            <a:lvl9pPr marL="3314372" indent="0">
              <a:buNone/>
              <a:defRPr sz="15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Rectangle 3"/>
          <p:cNvSpPr>
            <a:spLocks noGrp="1" noChangeArrowheads="1"/>
          </p:cNvSpPr>
          <p:nvPr>
            <p:ph type="dt" idx="10"/>
          </p:nvPr>
        </p:nvSpPr>
        <p:spPr>
          <a:ln/>
        </p:spPr>
        <p:txBody>
          <a:bodyPr/>
          <a:lstStyle>
            <a:lvl1pPr>
              <a:defRPr/>
            </a:lvl1pPr>
          </a:lstStyle>
          <a:p>
            <a:pPr>
              <a:defRPr/>
            </a:pPr>
            <a:endParaRPr lang="es-ES"/>
          </a:p>
        </p:txBody>
      </p:sp>
      <p:sp>
        <p:nvSpPr>
          <p:cNvPr id="8" name="Rectangle 4"/>
          <p:cNvSpPr>
            <a:spLocks noGrp="1" noChangeArrowheads="1"/>
          </p:cNvSpPr>
          <p:nvPr>
            <p:ph type="ftr" idx="11"/>
          </p:nvPr>
        </p:nvSpPr>
        <p:spPr>
          <a:ln/>
        </p:spPr>
        <p:txBody>
          <a:bodyPr/>
          <a:lstStyle>
            <a:lvl1pPr>
              <a:defRPr/>
            </a:lvl1pPr>
          </a:lstStyle>
          <a:p>
            <a:pPr>
              <a:defRPr/>
            </a:pPr>
            <a:endParaRPr lang="es-ES"/>
          </a:p>
        </p:txBody>
      </p:sp>
      <p:sp>
        <p:nvSpPr>
          <p:cNvPr id="9" name="Rectangle 5"/>
          <p:cNvSpPr>
            <a:spLocks noGrp="1" noChangeArrowheads="1"/>
          </p:cNvSpPr>
          <p:nvPr>
            <p:ph type="sldNum" idx="12"/>
          </p:nvPr>
        </p:nvSpPr>
        <p:spPr>
          <a:ln/>
        </p:spPr>
        <p:txBody>
          <a:bodyPr/>
          <a:lstStyle>
            <a:lvl1pPr>
              <a:defRPr/>
            </a:lvl1pPr>
          </a:lstStyle>
          <a:p>
            <a:fld id="{8AB38DAE-8299-41B8-92BE-2F62C86DFCCE}" type="slidenum">
              <a:rPr lang="es-ES"/>
              <a:pPr/>
              <a:t>‹Nº›</a:t>
            </a:fld>
            <a:endParaRPr lang="es-ES"/>
          </a:p>
        </p:txBody>
      </p:sp>
    </p:spTree>
    <p:extLst>
      <p:ext uri="{BB962C8B-B14F-4D97-AF65-F5344CB8AC3E}">
        <p14:creationId xmlns:p14="http://schemas.microsoft.com/office/powerpoint/2010/main" val="8511426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Rectangle 3"/>
          <p:cNvSpPr>
            <a:spLocks noGrp="1" noChangeArrowheads="1"/>
          </p:cNvSpPr>
          <p:nvPr>
            <p:ph type="dt" idx="10"/>
          </p:nvPr>
        </p:nvSpPr>
        <p:spPr>
          <a:ln/>
        </p:spPr>
        <p:txBody>
          <a:bodyPr/>
          <a:lstStyle>
            <a:lvl1pPr>
              <a:defRPr/>
            </a:lvl1pPr>
          </a:lstStyle>
          <a:p>
            <a:pPr>
              <a:defRPr/>
            </a:pPr>
            <a:endParaRPr lang="es-ES"/>
          </a:p>
        </p:txBody>
      </p:sp>
      <p:sp>
        <p:nvSpPr>
          <p:cNvPr id="4" name="Rectangle 4"/>
          <p:cNvSpPr>
            <a:spLocks noGrp="1" noChangeArrowheads="1"/>
          </p:cNvSpPr>
          <p:nvPr>
            <p:ph type="ftr" idx="11"/>
          </p:nvPr>
        </p:nvSpPr>
        <p:spPr>
          <a:ln/>
        </p:spPr>
        <p:txBody>
          <a:bodyPr/>
          <a:lstStyle>
            <a:lvl1pPr>
              <a:defRPr/>
            </a:lvl1pPr>
          </a:lstStyle>
          <a:p>
            <a:pPr>
              <a:defRPr/>
            </a:pPr>
            <a:endParaRPr lang="es-ES"/>
          </a:p>
        </p:txBody>
      </p:sp>
      <p:sp>
        <p:nvSpPr>
          <p:cNvPr id="5" name="Rectangle 5"/>
          <p:cNvSpPr>
            <a:spLocks noGrp="1" noChangeArrowheads="1"/>
          </p:cNvSpPr>
          <p:nvPr>
            <p:ph type="sldNum" idx="12"/>
          </p:nvPr>
        </p:nvSpPr>
        <p:spPr>
          <a:ln/>
        </p:spPr>
        <p:txBody>
          <a:bodyPr/>
          <a:lstStyle>
            <a:lvl1pPr>
              <a:defRPr/>
            </a:lvl1pPr>
          </a:lstStyle>
          <a:p>
            <a:fld id="{9A2075A1-9EF3-4C8D-844B-953659AB0FA1}" type="slidenum">
              <a:rPr lang="es-ES"/>
              <a:pPr/>
              <a:t>‹Nº›</a:t>
            </a:fld>
            <a:endParaRPr lang="es-ES"/>
          </a:p>
        </p:txBody>
      </p:sp>
    </p:spTree>
    <p:extLst>
      <p:ext uri="{BB962C8B-B14F-4D97-AF65-F5344CB8AC3E}">
        <p14:creationId xmlns:p14="http://schemas.microsoft.com/office/powerpoint/2010/main" val="3090318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s-ES"/>
          </a:p>
        </p:txBody>
      </p:sp>
      <p:sp>
        <p:nvSpPr>
          <p:cNvPr id="3" name="Rectangle 4"/>
          <p:cNvSpPr>
            <a:spLocks noGrp="1" noChangeArrowheads="1"/>
          </p:cNvSpPr>
          <p:nvPr>
            <p:ph type="ftr" idx="11"/>
          </p:nvPr>
        </p:nvSpPr>
        <p:spPr>
          <a:ln/>
        </p:spPr>
        <p:txBody>
          <a:bodyPr/>
          <a:lstStyle>
            <a:lvl1pPr>
              <a:defRPr/>
            </a:lvl1pPr>
          </a:lstStyle>
          <a:p>
            <a:pPr>
              <a:defRPr/>
            </a:pPr>
            <a:endParaRPr lang="es-ES"/>
          </a:p>
        </p:txBody>
      </p:sp>
      <p:sp>
        <p:nvSpPr>
          <p:cNvPr id="4" name="Rectangle 5"/>
          <p:cNvSpPr>
            <a:spLocks noGrp="1" noChangeArrowheads="1"/>
          </p:cNvSpPr>
          <p:nvPr>
            <p:ph type="sldNum" idx="12"/>
          </p:nvPr>
        </p:nvSpPr>
        <p:spPr>
          <a:ln/>
        </p:spPr>
        <p:txBody>
          <a:bodyPr/>
          <a:lstStyle>
            <a:lvl1pPr>
              <a:defRPr/>
            </a:lvl1pPr>
          </a:lstStyle>
          <a:p>
            <a:fld id="{818F1478-7433-4128-9C55-1C5478A1D305}" type="slidenum">
              <a:rPr lang="es-ES"/>
              <a:pPr/>
              <a:t>‹Nº›</a:t>
            </a:fld>
            <a:endParaRPr lang="es-ES"/>
          </a:p>
        </p:txBody>
      </p:sp>
    </p:spTree>
    <p:extLst>
      <p:ext uri="{BB962C8B-B14F-4D97-AF65-F5344CB8AC3E}">
        <p14:creationId xmlns:p14="http://schemas.microsoft.com/office/powerpoint/2010/main" val="212034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6725" indent="0">
              <a:buNone/>
              <a:defRPr sz="1800">
                <a:solidFill>
                  <a:schemeClr val="tx1">
                    <a:tint val="75000"/>
                  </a:schemeClr>
                </a:solidFill>
              </a:defRPr>
            </a:lvl2pPr>
            <a:lvl3pPr marL="913453" indent="0">
              <a:buNone/>
              <a:defRPr sz="1600">
                <a:solidFill>
                  <a:schemeClr val="tx1">
                    <a:tint val="75000"/>
                  </a:schemeClr>
                </a:solidFill>
              </a:defRPr>
            </a:lvl3pPr>
            <a:lvl4pPr marL="1370180" indent="0">
              <a:buNone/>
              <a:defRPr sz="1400">
                <a:solidFill>
                  <a:schemeClr val="tx1">
                    <a:tint val="75000"/>
                  </a:schemeClr>
                </a:solidFill>
              </a:defRPr>
            </a:lvl4pPr>
            <a:lvl5pPr marL="1826905" indent="0">
              <a:buNone/>
              <a:defRPr sz="1400">
                <a:solidFill>
                  <a:schemeClr val="tx1">
                    <a:tint val="75000"/>
                  </a:schemeClr>
                </a:solidFill>
              </a:defRPr>
            </a:lvl5pPr>
            <a:lvl6pPr marL="2283632" indent="0">
              <a:buNone/>
              <a:defRPr sz="1400">
                <a:solidFill>
                  <a:schemeClr val="tx1">
                    <a:tint val="75000"/>
                  </a:schemeClr>
                </a:solidFill>
              </a:defRPr>
            </a:lvl6pPr>
            <a:lvl7pPr marL="2740358" indent="0">
              <a:buNone/>
              <a:defRPr sz="1400">
                <a:solidFill>
                  <a:schemeClr val="tx1">
                    <a:tint val="75000"/>
                  </a:schemeClr>
                </a:solidFill>
              </a:defRPr>
            </a:lvl7pPr>
            <a:lvl8pPr marL="3197080" indent="0">
              <a:buNone/>
              <a:defRPr sz="1400">
                <a:solidFill>
                  <a:schemeClr val="tx1">
                    <a:tint val="75000"/>
                  </a:schemeClr>
                </a:solidFill>
              </a:defRPr>
            </a:lvl8pPr>
            <a:lvl9pPr marL="36538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920" y="273629"/>
            <a:ext cx="3008160" cy="1160762"/>
          </a:xfrm>
        </p:spPr>
        <p:txBody>
          <a:bodyPr anchor="b"/>
          <a:lstStyle>
            <a:lvl1pPr algn="l">
              <a:defRPr sz="18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525" y="273633"/>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920" y="1434401"/>
            <a:ext cx="3008160" cy="4692013"/>
          </a:xfrm>
        </p:spPr>
        <p:txBody>
          <a:bodyPr/>
          <a:lstStyle>
            <a:lvl1pPr marL="0" indent="0">
              <a:buNone/>
              <a:defRPr sz="1300"/>
            </a:lvl1pPr>
            <a:lvl2pPr marL="414296" indent="0">
              <a:buNone/>
              <a:defRPr sz="1100"/>
            </a:lvl2pPr>
            <a:lvl3pPr marL="828592" indent="0">
              <a:buNone/>
              <a:defRPr sz="900"/>
            </a:lvl3pPr>
            <a:lvl4pPr marL="1242888" indent="0">
              <a:buNone/>
              <a:defRPr sz="800"/>
            </a:lvl4pPr>
            <a:lvl5pPr marL="1657185" indent="0">
              <a:buNone/>
              <a:defRPr sz="800"/>
            </a:lvl5pPr>
            <a:lvl6pPr marL="2071482" indent="0">
              <a:buNone/>
              <a:defRPr sz="800"/>
            </a:lvl6pPr>
            <a:lvl7pPr marL="2485778" indent="0">
              <a:buNone/>
              <a:defRPr sz="800"/>
            </a:lvl7pPr>
            <a:lvl8pPr marL="2900074" indent="0">
              <a:buNone/>
              <a:defRPr sz="800"/>
            </a:lvl8pPr>
            <a:lvl9pPr marL="3314372" indent="0">
              <a:buNone/>
              <a:defRPr sz="800"/>
            </a:lvl9pPr>
          </a:lstStyle>
          <a:p>
            <a:pPr lvl="0"/>
            <a:r>
              <a:rPr lang="es-ES" smtClean="0"/>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FC690E5B-C9F6-4491-8CAC-322880A6BFDE}" type="slidenum">
              <a:rPr lang="es-ES"/>
              <a:pPr/>
              <a:t>‹Nº›</a:t>
            </a:fld>
            <a:endParaRPr lang="es-ES"/>
          </a:p>
        </p:txBody>
      </p:sp>
    </p:spTree>
    <p:extLst>
      <p:ext uri="{BB962C8B-B14F-4D97-AF65-F5344CB8AC3E}">
        <p14:creationId xmlns:p14="http://schemas.microsoft.com/office/powerpoint/2010/main" val="925983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805" y="4800026"/>
            <a:ext cx="5486400" cy="567420"/>
          </a:xfrm>
        </p:spPr>
        <p:txBody>
          <a:bodyPr anchor="b"/>
          <a:lstStyle>
            <a:lvl1pPr algn="l">
              <a:defRPr sz="18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805" y="612065"/>
            <a:ext cx="5486400" cy="4115952"/>
          </a:xfrm>
        </p:spPr>
        <p:txBody>
          <a:bodyPr/>
          <a:lstStyle>
            <a:lvl1pPr marL="0" indent="0">
              <a:buNone/>
              <a:defRPr sz="2900"/>
            </a:lvl1pPr>
            <a:lvl2pPr marL="414296" indent="0">
              <a:buNone/>
              <a:defRPr sz="2500"/>
            </a:lvl2pPr>
            <a:lvl3pPr marL="828592" indent="0">
              <a:buNone/>
              <a:defRPr sz="2200"/>
            </a:lvl3pPr>
            <a:lvl4pPr marL="1242888" indent="0">
              <a:buNone/>
              <a:defRPr sz="1800"/>
            </a:lvl4pPr>
            <a:lvl5pPr marL="1657185" indent="0">
              <a:buNone/>
              <a:defRPr sz="1800"/>
            </a:lvl5pPr>
            <a:lvl6pPr marL="2071482" indent="0">
              <a:buNone/>
              <a:defRPr sz="1800"/>
            </a:lvl6pPr>
            <a:lvl7pPr marL="2485778" indent="0">
              <a:buNone/>
              <a:defRPr sz="1800"/>
            </a:lvl7pPr>
            <a:lvl8pPr marL="2900074" indent="0">
              <a:buNone/>
              <a:defRPr sz="1800"/>
            </a:lvl8pPr>
            <a:lvl9pPr marL="3314372" indent="0">
              <a:buNone/>
              <a:defRPr sz="1800"/>
            </a:lvl9pPr>
          </a:lstStyle>
          <a:p>
            <a:pPr lvl="0"/>
            <a:endParaRPr lang="es-VE" noProof="0" smtClean="0"/>
          </a:p>
        </p:txBody>
      </p:sp>
      <p:sp>
        <p:nvSpPr>
          <p:cNvPr id="4" name="3 Marcador de texto"/>
          <p:cNvSpPr>
            <a:spLocks noGrp="1"/>
          </p:cNvSpPr>
          <p:nvPr>
            <p:ph type="body" sz="half" idx="2"/>
          </p:nvPr>
        </p:nvSpPr>
        <p:spPr>
          <a:xfrm>
            <a:off x="1792805" y="5367444"/>
            <a:ext cx="5486400" cy="805044"/>
          </a:xfrm>
        </p:spPr>
        <p:txBody>
          <a:bodyPr/>
          <a:lstStyle>
            <a:lvl1pPr marL="0" indent="0">
              <a:buNone/>
              <a:defRPr sz="1300"/>
            </a:lvl1pPr>
            <a:lvl2pPr marL="414296" indent="0">
              <a:buNone/>
              <a:defRPr sz="1100"/>
            </a:lvl2pPr>
            <a:lvl3pPr marL="828592" indent="0">
              <a:buNone/>
              <a:defRPr sz="900"/>
            </a:lvl3pPr>
            <a:lvl4pPr marL="1242888" indent="0">
              <a:buNone/>
              <a:defRPr sz="800"/>
            </a:lvl4pPr>
            <a:lvl5pPr marL="1657185" indent="0">
              <a:buNone/>
              <a:defRPr sz="800"/>
            </a:lvl5pPr>
            <a:lvl6pPr marL="2071482" indent="0">
              <a:buNone/>
              <a:defRPr sz="800"/>
            </a:lvl6pPr>
            <a:lvl7pPr marL="2485778" indent="0">
              <a:buNone/>
              <a:defRPr sz="800"/>
            </a:lvl7pPr>
            <a:lvl8pPr marL="2900074" indent="0">
              <a:buNone/>
              <a:defRPr sz="800"/>
            </a:lvl8pPr>
            <a:lvl9pPr marL="3314372" indent="0">
              <a:buNone/>
              <a:defRPr sz="800"/>
            </a:lvl9pPr>
          </a:lstStyle>
          <a:p>
            <a:pPr lvl="0"/>
            <a:r>
              <a:rPr lang="es-ES" smtClean="0"/>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A91B757A-3B8F-47AB-92FE-090A4F9BA303}" type="slidenum">
              <a:rPr lang="es-ES"/>
              <a:pPr/>
              <a:t>‹Nº›</a:t>
            </a:fld>
            <a:endParaRPr lang="es-ES"/>
          </a:p>
        </p:txBody>
      </p:sp>
    </p:spTree>
    <p:extLst>
      <p:ext uri="{BB962C8B-B14F-4D97-AF65-F5344CB8AC3E}">
        <p14:creationId xmlns:p14="http://schemas.microsoft.com/office/powerpoint/2010/main" val="55365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8F486B10-91B7-4887-9CAF-9358F291B75F}" type="slidenum">
              <a:rPr lang="es-ES"/>
              <a:pPr/>
              <a:t>‹Nº›</a:t>
            </a:fld>
            <a:endParaRPr lang="es-ES"/>
          </a:p>
        </p:txBody>
      </p:sp>
    </p:spTree>
    <p:extLst>
      <p:ext uri="{BB962C8B-B14F-4D97-AF65-F5344CB8AC3E}">
        <p14:creationId xmlns:p14="http://schemas.microsoft.com/office/powerpoint/2010/main" val="147573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6880" y="273639"/>
            <a:ext cx="2056320" cy="585565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6481" y="273639"/>
            <a:ext cx="6032160" cy="585565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6A33F113-1C1E-42E2-AC13-7EAB6F2A8B2E}" type="slidenum">
              <a:rPr lang="es-ES"/>
              <a:pPr/>
              <a:t>‹Nº›</a:t>
            </a:fld>
            <a:endParaRPr lang="es-ES"/>
          </a:p>
        </p:txBody>
      </p:sp>
    </p:spTree>
    <p:extLst>
      <p:ext uri="{BB962C8B-B14F-4D97-AF65-F5344CB8AC3E}">
        <p14:creationId xmlns:p14="http://schemas.microsoft.com/office/powerpoint/2010/main" val="21240761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2"/>
            <a:ext cx="6400800" cy="1752600"/>
          </a:xfrm>
        </p:spPr>
        <p:txBody>
          <a:bodyPr/>
          <a:lstStyle>
            <a:lvl1pPr marL="0" indent="0" algn="ctr">
              <a:buNone/>
              <a:defRPr sz="1700" baseline="0">
                <a:solidFill>
                  <a:schemeClr val="tx2"/>
                </a:solidFill>
              </a:defRPr>
            </a:lvl1pPr>
            <a:lvl2pPr marL="456725" indent="0" algn="ctr">
              <a:buNone/>
              <a:defRPr>
                <a:solidFill>
                  <a:schemeClr val="tx1">
                    <a:tint val="75000"/>
                  </a:schemeClr>
                </a:solidFill>
              </a:defRPr>
            </a:lvl2pPr>
            <a:lvl3pPr marL="913453" indent="0" algn="ctr">
              <a:buNone/>
              <a:defRPr>
                <a:solidFill>
                  <a:schemeClr val="tx1">
                    <a:tint val="75000"/>
                  </a:schemeClr>
                </a:solidFill>
              </a:defRPr>
            </a:lvl3pPr>
            <a:lvl4pPr marL="1370180" indent="0" algn="ctr">
              <a:buNone/>
              <a:defRPr>
                <a:solidFill>
                  <a:schemeClr val="tx1">
                    <a:tint val="75000"/>
                  </a:schemeClr>
                </a:solidFill>
              </a:defRPr>
            </a:lvl4pPr>
            <a:lvl5pPr marL="1826905" indent="0" algn="ctr">
              <a:buNone/>
              <a:defRPr>
                <a:solidFill>
                  <a:schemeClr val="tx1">
                    <a:tint val="75000"/>
                  </a:schemeClr>
                </a:solidFill>
              </a:defRPr>
            </a:lvl5pPr>
            <a:lvl6pPr marL="2283632" indent="0" algn="ctr">
              <a:buNone/>
              <a:defRPr>
                <a:solidFill>
                  <a:schemeClr val="tx1">
                    <a:tint val="75000"/>
                  </a:schemeClr>
                </a:solidFill>
              </a:defRPr>
            </a:lvl6pPr>
            <a:lvl7pPr marL="2740358" indent="0" algn="ctr">
              <a:buNone/>
              <a:defRPr>
                <a:solidFill>
                  <a:schemeClr val="tx1">
                    <a:tint val="75000"/>
                  </a:schemeClr>
                </a:solidFill>
              </a:defRPr>
            </a:lvl7pPr>
            <a:lvl8pPr marL="3197080" indent="0" algn="ctr">
              <a:buNone/>
              <a:defRPr>
                <a:solidFill>
                  <a:schemeClr val="tx1">
                    <a:tint val="75000"/>
                  </a:schemeClr>
                </a:solidFill>
              </a:defRPr>
            </a:lvl8pPr>
            <a:lvl9pPr marL="3653809"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2" y="2007894"/>
            <a:ext cx="7772400" cy="1470025"/>
          </a:xfrm>
        </p:spPr>
        <p:txBody>
          <a:bodyPr/>
          <a:lstStyle>
            <a:lvl1pPr algn="ctr">
              <a:defRPr sz="3200"/>
            </a:lvl1pPr>
          </a:lstStyle>
          <a:p>
            <a:r>
              <a:rPr lang="es-ES" smtClean="0"/>
              <a:t>Haga clic para modificar el estilo de 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885CF32C-9E67-4FED-BC65-52F0A55C28B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6910105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5"/>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6"/>
          </p:nvPr>
        </p:nvSpPr>
        <p:spPr/>
        <p:txBody>
          <a:bodyPr/>
          <a:lstStyle>
            <a:lvl1pPr>
              <a:defRPr/>
            </a:lvl1pPr>
          </a:lstStyle>
          <a:p>
            <a:pPr>
              <a:defRPr/>
            </a:pPr>
            <a:fld id="{D66655B3-B3B5-448F-A997-70897FEBF374}"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34712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3" y="496253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3" y="3462340"/>
            <a:ext cx="7885113" cy="1500187"/>
          </a:xfrm>
        </p:spPr>
        <p:txBody>
          <a:bodyPr anchor="b"/>
          <a:lstStyle>
            <a:lvl1pPr marL="0" indent="0">
              <a:buNone/>
              <a:defRPr sz="1700" baseline="0">
                <a:solidFill>
                  <a:schemeClr val="tx2"/>
                </a:solidFill>
              </a:defRPr>
            </a:lvl1pPr>
            <a:lvl2pPr marL="456725" indent="0">
              <a:buNone/>
              <a:defRPr sz="1800">
                <a:solidFill>
                  <a:schemeClr val="tx1">
                    <a:tint val="75000"/>
                  </a:schemeClr>
                </a:solidFill>
              </a:defRPr>
            </a:lvl2pPr>
            <a:lvl3pPr marL="913453" indent="0">
              <a:buNone/>
              <a:defRPr sz="1600">
                <a:solidFill>
                  <a:schemeClr val="tx1">
                    <a:tint val="75000"/>
                  </a:schemeClr>
                </a:solidFill>
              </a:defRPr>
            </a:lvl3pPr>
            <a:lvl4pPr marL="1370180" indent="0">
              <a:buNone/>
              <a:defRPr sz="1400">
                <a:solidFill>
                  <a:schemeClr val="tx1">
                    <a:tint val="75000"/>
                  </a:schemeClr>
                </a:solidFill>
              </a:defRPr>
            </a:lvl4pPr>
            <a:lvl5pPr marL="1826905" indent="0">
              <a:buNone/>
              <a:defRPr sz="1400">
                <a:solidFill>
                  <a:schemeClr val="tx1">
                    <a:tint val="75000"/>
                  </a:schemeClr>
                </a:solidFill>
              </a:defRPr>
            </a:lvl5pPr>
            <a:lvl6pPr marL="2283632" indent="0">
              <a:buNone/>
              <a:defRPr sz="1400">
                <a:solidFill>
                  <a:schemeClr val="tx1">
                    <a:tint val="75000"/>
                  </a:schemeClr>
                </a:solidFill>
              </a:defRPr>
            </a:lvl6pPr>
            <a:lvl7pPr marL="2740358" indent="0">
              <a:buNone/>
              <a:defRPr sz="1400">
                <a:solidFill>
                  <a:schemeClr val="tx1">
                    <a:tint val="75000"/>
                  </a:schemeClr>
                </a:solidFill>
              </a:defRPr>
            </a:lvl7pPr>
            <a:lvl8pPr marL="3197080" indent="0">
              <a:buNone/>
              <a:defRPr sz="1400">
                <a:solidFill>
                  <a:schemeClr val="tx1">
                    <a:tint val="75000"/>
                  </a:schemeClr>
                </a:solidFill>
              </a:defRPr>
            </a:lvl8pPr>
            <a:lvl9pPr marL="3653809"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4B1EAADD-8C7D-4532-9C72-068BB1CB7BDD}"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9580631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7" y="1600200"/>
            <a:ext cx="3733801"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2" y="1600200"/>
            <a:ext cx="3733801"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5" name="Date Placeholder 3"/>
          <p:cNvSpPr>
            <a:spLocks noGrp="1"/>
          </p:cNvSpPr>
          <p:nvPr>
            <p:ph type="dt" sz="half" idx="15"/>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6"/>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7"/>
          </p:nvPr>
        </p:nvSpPr>
        <p:spPr/>
        <p:txBody>
          <a:bodyPr/>
          <a:lstStyle>
            <a:lvl1pPr>
              <a:defRPr/>
            </a:lvl1pPr>
          </a:lstStyle>
          <a:p>
            <a:pPr>
              <a:defRPr/>
            </a:pPr>
            <a:fld id="{3E092F61-56B5-42FB-942C-30E09AA95A70}"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3561434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2" y="2209800"/>
            <a:ext cx="3733801"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7" y="2209800"/>
            <a:ext cx="3733801"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9"/>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7" y="1600210"/>
            <a:ext cx="3733801" cy="574675"/>
          </a:xfrm>
        </p:spPr>
        <p:txBody>
          <a:bodyPr anchor="b"/>
          <a:lstStyle>
            <a:lvl1pPr marL="0" indent="0">
              <a:buNone/>
              <a:defRPr sz="1700" b="0" i="0" baseline="0">
                <a:solidFill>
                  <a:schemeClr val="tx2"/>
                </a:solidFill>
              </a:defRPr>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2" y="1600210"/>
            <a:ext cx="3733801" cy="574675"/>
          </a:xfrm>
        </p:spPr>
        <p:txBody>
          <a:bodyPr anchor="b"/>
          <a:lstStyle>
            <a:lvl1pPr marL="0" indent="0">
              <a:buNone/>
              <a:defRPr sz="1700" b="0" i="0" baseline="0">
                <a:solidFill>
                  <a:schemeClr val="tx2"/>
                </a:solidFill>
              </a:defRPr>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endParaRPr lang="es-ES" altLang="es-ES">
              <a:solidFill>
                <a:srgbClr val="FFFFFF"/>
              </a:solidFill>
            </a:endParaRPr>
          </a:p>
        </p:txBody>
      </p:sp>
      <p:sp>
        <p:nvSpPr>
          <p:cNvPr id="8" name="Footer Placeholder 4"/>
          <p:cNvSpPr>
            <a:spLocks noGrp="1"/>
          </p:cNvSpPr>
          <p:nvPr>
            <p:ph type="ftr" sz="quarter" idx="16"/>
          </p:nvPr>
        </p:nvSpPr>
        <p:spPr/>
        <p:txBody>
          <a:bodyPr/>
          <a:lstStyle>
            <a:lvl1pPr>
              <a:defRPr/>
            </a:lvl1pPr>
          </a:lstStyle>
          <a:p>
            <a:pPr>
              <a:defRPr/>
            </a:pPr>
            <a:endParaRPr lang="es-ES" altLang="es-ES">
              <a:solidFill>
                <a:srgbClr val="FFFFFF"/>
              </a:solidFill>
            </a:endParaRPr>
          </a:p>
        </p:txBody>
      </p:sp>
      <p:sp>
        <p:nvSpPr>
          <p:cNvPr id="9" name="Slide Number Placeholder 5"/>
          <p:cNvSpPr>
            <a:spLocks noGrp="1"/>
          </p:cNvSpPr>
          <p:nvPr>
            <p:ph type="sldNum" sz="quarter" idx="17"/>
          </p:nvPr>
        </p:nvSpPr>
        <p:spPr/>
        <p:txBody>
          <a:bodyPr/>
          <a:lstStyle>
            <a:lvl1pPr>
              <a:defRPr/>
            </a:lvl1pPr>
          </a:lstStyle>
          <a:p>
            <a:pPr>
              <a:defRPr/>
            </a:pPr>
            <a:fld id="{281ACDA6-57AF-42EA-8CAF-5F82243F41B4}"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8091848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pPr>
              <a:defRPr/>
            </a:pPr>
            <a:fld id="{1F159365-8DAF-4B16-8F8A-5F4A9BD6821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04107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3"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4" name="Slide Number Placeholder 5"/>
          <p:cNvSpPr>
            <a:spLocks noGrp="1"/>
          </p:cNvSpPr>
          <p:nvPr>
            <p:ph type="sldNum" sz="quarter" idx="12"/>
          </p:nvPr>
        </p:nvSpPr>
        <p:spPr/>
        <p:txBody>
          <a:bodyPr/>
          <a:lstStyle>
            <a:lvl1pPr>
              <a:defRPr/>
            </a:lvl1pPr>
          </a:lstStyle>
          <a:p>
            <a:pPr>
              <a:defRPr/>
            </a:pPr>
            <a:fld id="{28FAE364-4757-45C5-8080-4BCE90086616}"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1650366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12" y="1447800"/>
            <a:ext cx="4648201"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53" y="1447800"/>
            <a:ext cx="2971801" cy="109728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53" y="2547902"/>
            <a:ext cx="2971801" cy="3167109"/>
          </a:xfrm>
        </p:spPr>
        <p:txBody>
          <a:bodyPr tIns="9134"/>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5"/>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6"/>
          </p:nvPr>
        </p:nvSpPr>
        <p:spPr/>
        <p:txBody>
          <a:bodyPr/>
          <a:lstStyle>
            <a:lvl1pPr>
              <a:defRPr/>
            </a:lvl1pPr>
          </a:lstStyle>
          <a:p>
            <a:pPr>
              <a:defRPr/>
            </a:pPr>
            <a:fld id="{0D6FC995-E61D-432C-A19C-F39C713AC6F7}"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6461044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1447800"/>
            <a:ext cx="2971801" cy="109728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5" y="1447804"/>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9601" y="2547901"/>
            <a:ext cx="2971801" cy="2405109"/>
          </a:xfrm>
        </p:spPr>
        <p:txBody>
          <a:bodyPr tIns="9134"/>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8" name="Slide Number Placeholder 6"/>
          <p:cNvSpPr>
            <a:spLocks noGrp="1"/>
          </p:cNvSpPr>
          <p:nvPr>
            <p:ph type="sldNum" sz="quarter" idx="12"/>
          </p:nvPr>
        </p:nvSpPr>
        <p:spPr/>
        <p:txBody>
          <a:bodyPr/>
          <a:lstStyle>
            <a:lvl1pPr>
              <a:defRPr/>
            </a:lvl1pPr>
          </a:lstStyle>
          <a:p>
            <a:pPr>
              <a:defRPr/>
            </a:pPr>
            <a:fld id="{A9026B06-1BD3-4CC3-A8A9-1176A670257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4517619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59C539C3-CDFD-4248-8B68-E7E44D037441}"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24500081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5" y="274649"/>
            <a:ext cx="2057401"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11" y="274649"/>
            <a:ext cx="6019801"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32202751-EF84-4E6E-B9A8-380CAC2B7432}"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2381790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6725" indent="0" algn="ctr">
              <a:buNone/>
              <a:defRPr>
                <a:solidFill>
                  <a:schemeClr val="tx1">
                    <a:tint val="75000"/>
                  </a:schemeClr>
                </a:solidFill>
              </a:defRPr>
            </a:lvl2pPr>
            <a:lvl3pPr marL="913453" indent="0" algn="ctr">
              <a:buNone/>
              <a:defRPr>
                <a:solidFill>
                  <a:schemeClr val="tx1">
                    <a:tint val="75000"/>
                  </a:schemeClr>
                </a:solidFill>
              </a:defRPr>
            </a:lvl3pPr>
            <a:lvl4pPr marL="1370180" indent="0" algn="ctr">
              <a:buNone/>
              <a:defRPr>
                <a:solidFill>
                  <a:schemeClr val="tx1">
                    <a:tint val="75000"/>
                  </a:schemeClr>
                </a:solidFill>
              </a:defRPr>
            </a:lvl4pPr>
            <a:lvl5pPr marL="1826905" indent="0" algn="ctr">
              <a:buNone/>
              <a:defRPr>
                <a:solidFill>
                  <a:schemeClr val="tx1">
                    <a:tint val="75000"/>
                  </a:schemeClr>
                </a:solidFill>
              </a:defRPr>
            </a:lvl5pPr>
            <a:lvl6pPr marL="2283632" indent="0" algn="ctr">
              <a:buNone/>
              <a:defRPr>
                <a:solidFill>
                  <a:schemeClr val="tx1">
                    <a:tint val="75000"/>
                  </a:schemeClr>
                </a:solidFill>
              </a:defRPr>
            </a:lvl6pPr>
            <a:lvl7pPr marL="2740358" indent="0" algn="ctr">
              <a:buNone/>
              <a:defRPr>
                <a:solidFill>
                  <a:schemeClr val="tx1">
                    <a:tint val="75000"/>
                  </a:schemeClr>
                </a:solidFill>
              </a:defRPr>
            </a:lvl7pPr>
            <a:lvl8pPr marL="3197080" indent="0" algn="ctr">
              <a:buNone/>
              <a:defRPr>
                <a:solidFill>
                  <a:schemeClr val="tx1">
                    <a:tint val="75000"/>
                  </a:schemeClr>
                </a:solidFill>
              </a:defRPr>
            </a:lvl8pPr>
            <a:lvl9pPr marL="3653809"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DA82DD-1D6F-4E43-A85A-7FF0EBC40E0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893530905"/>
      </p:ext>
    </p:extLst>
  </p:cSld>
  <p:clrMapOvr>
    <a:masterClrMapping/>
  </p:clrMapOvr>
  <p:transition>
    <p:zo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1A01DA1-E34A-43A9-B481-1D771242584C}"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959777888"/>
      </p:ext>
    </p:extLst>
  </p:cSld>
  <p:clrMapOvr>
    <a:masterClrMapping/>
  </p:clrMapOvr>
  <p:transition>
    <p:zo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6725" indent="0">
              <a:buNone/>
              <a:defRPr sz="1800">
                <a:solidFill>
                  <a:schemeClr val="tx1">
                    <a:tint val="75000"/>
                  </a:schemeClr>
                </a:solidFill>
              </a:defRPr>
            </a:lvl2pPr>
            <a:lvl3pPr marL="913453" indent="0">
              <a:buNone/>
              <a:defRPr sz="1600">
                <a:solidFill>
                  <a:schemeClr val="tx1">
                    <a:tint val="75000"/>
                  </a:schemeClr>
                </a:solidFill>
              </a:defRPr>
            </a:lvl3pPr>
            <a:lvl4pPr marL="1370180" indent="0">
              <a:buNone/>
              <a:defRPr sz="1400">
                <a:solidFill>
                  <a:schemeClr val="tx1">
                    <a:tint val="75000"/>
                  </a:schemeClr>
                </a:solidFill>
              </a:defRPr>
            </a:lvl4pPr>
            <a:lvl5pPr marL="1826905" indent="0">
              <a:buNone/>
              <a:defRPr sz="1400">
                <a:solidFill>
                  <a:schemeClr val="tx1">
                    <a:tint val="75000"/>
                  </a:schemeClr>
                </a:solidFill>
              </a:defRPr>
            </a:lvl5pPr>
            <a:lvl6pPr marL="2283632" indent="0">
              <a:buNone/>
              <a:defRPr sz="1400">
                <a:solidFill>
                  <a:schemeClr val="tx1">
                    <a:tint val="75000"/>
                  </a:schemeClr>
                </a:solidFill>
              </a:defRPr>
            </a:lvl6pPr>
            <a:lvl7pPr marL="2740358" indent="0">
              <a:buNone/>
              <a:defRPr sz="1400">
                <a:solidFill>
                  <a:schemeClr val="tx1">
                    <a:tint val="75000"/>
                  </a:schemeClr>
                </a:solidFill>
              </a:defRPr>
            </a:lvl7pPr>
            <a:lvl8pPr marL="3197080" indent="0">
              <a:buNone/>
              <a:defRPr sz="1400">
                <a:solidFill>
                  <a:schemeClr val="tx1">
                    <a:tint val="75000"/>
                  </a:schemeClr>
                </a:solidFill>
              </a:defRPr>
            </a:lvl8pPr>
            <a:lvl9pPr marL="36538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056D4C5-75A4-4FD6-B865-900772F63C70}"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1517214410"/>
      </p:ext>
    </p:extLst>
  </p:cSld>
  <p:clrMapOvr>
    <a:masterClrMapping/>
  </p:clrMapOvr>
  <p:transition>
    <p:zo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384D8012-A7F9-4658-8BC5-D2DE6BA03EF6}"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07999716"/>
      </p:ext>
    </p:extLst>
  </p:cSld>
  <p:clrMapOvr>
    <a:masterClrMapping/>
  </p:clrMapOvr>
  <p:transition>
    <p:zo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FF78B77B-24F2-4A62-9D31-610D99A92D8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243251127"/>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69ABEA46-4D87-430C-A08E-5D29A4F5CC98}"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835631149"/>
      </p:ext>
    </p:extLst>
  </p:cSld>
  <p:clrMapOvr>
    <a:masterClrMapping/>
  </p:clrMapOvr>
  <p:transition>
    <p:zo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2C644D14-5F84-455B-AE45-DB369CB92C6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841740685"/>
      </p:ext>
    </p:extLst>
  </p:cSld>
  <p:clrMapOvr>
    <a:masterClrMapping/>
  </p:clrMapOvr>
  <p:transition>
    <p:zo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3B9DD0FC-598E-4312-BB70-0200260ECC6B}"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962028988"/>
      </p:ext>
    </p:extLst>
  </p:cSld>
  <p:clrMapOvr>
    <a:masterClrMapping/>
  </p:clrMapOvr>
  <p:transition>
    <p:zo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FF8082EC-D632-4130-93FE-5A5725997C03}"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46654827"/>
      </p:ext>
    </p:extLst>
  </p:cSld>
  <p:clrMapOvr>
    <a:masterClrMapping/>
  </p:clrMapOvr>
  <p:transition>
    <p:zo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EDB0931-9559-4D78-BA25-0AFE41A88072}"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118033100"/>
      </p:ext>
    </p:extLst>
  </p:cSld>
  <p:clrMapOvr>
    <a:masterClrMapping/>
  </p:clrMapOvr>
  <p:transition>
    <p:zo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1" y="27464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A46B9A25-4941-4EFD-8C76-FAA42A278EC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82710893"/>
      </p:ext>
    </p:extLst>
  </p:cSld>
  <p:clrMapOvr>
    <a:masterClrMapping/>
  </p:clrMapOvr>
  <p:transition>
    <p:zo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6725" indent="0" algn="ctr">
              <a:buNone/>
              <a:defRPr>
                <a:solidFill>
                  <a:schemeClr val="tx1">
                    <a:tint val="75000"/>
                  </a:schemeClr>
                </a:solidFill>
              </a:defRPr>
            </a:lvl2pPr>
            <a:lvl3pPr marL="913453" indent="0" algn="ctr">
              <a:buNone/>
              <a:defRPr>
                <a:solidFill>
                  <a:schemeClr val="tx1">
                    <a:tint val="75000"/>
                  </a:schemeClr>
                </a:solidFill>
              </a:defRPr>
            </a:lvl3pPr>
            <a:lvl4pPr marL="1370180" indent="0" algn="ctr">
              <a:buNone/>
              <a:defRPr>
                <a:solidFill>
                  <a:schemeClr val="tx1">
                    <a:tint val="75000"/>
                  </a:schemeClr>
                </a:solidFill>
              </a:defRPr>
            </a:lvl4pPr>
            <a:lvl5pPr marL="1826905" indent="0" algn="ctr">
              <a:buNone/>
              <a:defRPr>
                <a:solidFill>
                  <a:schemeClr val="tx1">
                    <a:tint val="75000"/>
                  </a:schemeClr>
                </a:solidFill>
              </a:defRPr>
            </a:lvl5pPr>
            <a:lvl6pPr marL="2283632" indent="0" algn="ctr">
              <a:buNone/>
              <a:defRPr>
                <a:solidFill>
                  <a:schemeClr val="tx1">
                    <a:tint val="75000"/>
                  </a:schemeClr>
                </a:solidFill>
              </a:defRPr>
            </a:lvl6pPr>
            <a:lvl7pPr marL="2740358" indent="0" algn="ctr">
              <a:buNone/>
              <a:defRPr>
                <a:solidFill>
                  <a:schemeClr val="tx1">
                    <a:tint val="75000"/>
                  </a:schemeClr>
                </a:solidFill>
              </a:defRPr>
            </a:lvl7pPr>
            <a:lvl8pPr marL="3197080" indent="0" algn="ctr">
              <a:buNone/>
              <a:defRPr>
                <a:solidFill>
                  <a:schemeClr val="tx1">
                    <a:tint val="75000"/>
                  </a:schemeClr>
                </a:solidFill>
              </a:defRPr>
            </a:lvl8pPr>
            <a:lvl9pPr marL="3653809"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EDA82DD-1D6F-4E43-A85A-7FF0EBC40E0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510869682"/>
      </p:ext>
    </p:extLst>
  </p:cSld>
  <p:clrMapOvr>
    <a:masterClrMapping/>
  </p:clrMapOvr>
  <p:transition>
    <p:zo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1A01DA1-E34A-43A9-B481-1D771242584C}"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092385483"/>
      </p:ext>
    </p:extLst>
  </p:cSld>
  <p:clrMapOvr>
    <a:masterClrMapping/>
  </p:clrMapOvr>
  <p:transition>
    <p:zo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6725" indent="0">
              <a:buNone/>
              <a:defRPr sz="1800">
                <a:solidFill>
                  <a:schemeClr val="tx1">
                    <a:tint val="75000"/>
                  </a:schemeClr>
                </a:solidFill>
              </a:defRPr>
            </a:lvl2pPr>
            <a:lvl3pPr marL="913453" indent="0">
              <a:buNone/>
              <a:defRPr sz="1600">
                <a:solidFill>
                  <a:schemeClr val="tx1">
                    <a:tint val="75000"/>
                  </a:schemeClr>
                </a:solidFill>
              </a:defRPr>
            </a:lvl3pPr>
            <a:lvl4pPr marL="1370180" indent="0">
              <a:buNone/>
              <a:defRPr sz="1400">
                <a:solidFill>
                  <a:schemeClr val="tx1">
                    <a:tint val="75000"/>
                  </a:schemeClr>
                </a:solidFill>
              </a:defRPr>
            </a:lvl4pPr>
            <a:lvl5pPr marL="1826905" indent="0">
              <a:buNone/>
              <a:defRPr sz="1400">
                <a:solidFill>
                  <a:schemeClr val="tx1">
                    <a:tint val="75000"/>
                  </a:schemeClr>
                </a:solidFill>
              </a:defRPr>
            </a:lvl5pPr>
            <a:lvl6pPr marL="2283632" indent="0">
              <a:buNone/>
              <a:defRPr sz="1400">
                <a:solidFill>
                  <a:schemeClr val="tx1">
                    <a:tint val="75000"/>
                  </a:schemeClr>
                </a:solidFill>
              </a:defRPr>
            </a:lvl6pPr>
            <a:lvl7pPr marL="2740358" indent="0">
              <a:buNone/>
              <a:defRPr sz="1400">
                <a:solidFill>
                  <a:schemeClr val="tx1">
                    <a:tint val="75000"/>
                  </a:schemeClr>
                </a:solidFill>
              </a:defRPr>
            </a:lvl7pPr>
            <a:lvl8pPr marL="3197080" indent="0">
              <a:buNone/>
              <a:defRPr sz="1400">
                <a:solidFill>
                  <a:schemeClr val="tx1">
                    <a:tint val="75000"/>
                  </a:schemeClr>
                </a:solidFill>
              </a:defRPr>
            </a:lvl8pPr>
            <a:lvl9pPr marL="36538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056D4C5-75A4-4FD6-B865-900772F63C70}"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950219196"/>
      </p:ext>
    </p:extLst>
  </p:cSld>
  <p:clrMapOvr>
    <a:masterClrMapping/>
  </p:clrMapOvr>
  <p:transition>
    <p:zo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384D8012-A7F9-4658-8BC5-D2DE6BA03EF6}"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1666729247"/>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FF78B77B-24F2-4A62-9D31-610D99A92D8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858828004"/>
      </p:ext>
    </p:extLst>
  </p:cSld>
  <p:clrMapOvr>
    <a:masterClrMapping/>
  </p:clrMapOvr>
  <p:transition>
    <p:zo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69ABEA46-4D87-430C-A08E-5D29A4F5CC98}"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666810308"/>
      </p:ext>
    </p:extLst>
  </p:cSld>
  <p:clrMapOvr>
    <a:masterClrMapping/>
  </p:clrMapOvr>
  <p:transition>
    <p:zo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2C644D14-5F84-455B-AE45-DB369CB92C6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760778089"/>
      </p:ext>
    </p:extLst>
  </p:cSld>
  <p:clrMapOvr>
    <a:masterClrMapping/>
  </p:clrMapOvr>
  <p:transition>
    <p:zo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3B9DD0FC-598E-4312-BB70-0200260ECC6B}"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000934483"/>
      </p:ext>
    </p:extLst>
  </p:cSld>
  <p:clrMapOvr>
    <a:masterClrMapping/>
  </p:clrMapOvr>
  <p:transition>
    <p:zo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FF8082EC-D632-4130-93FE-5A5725997C03}"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968398316"/>
      </p:ext>
    </p:extLst>
  </p:cSld>
  <p:clrMapOvr>
    <a:masterClrMapping/>
  </p:clrMapOvr>
  <p:transition>
    <p:zo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EDB0931-9559-4D78-BA25-0AFE41A88072}"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212139693"/>
      </p:ext>
    </p:extLst>
  </p:cSld>
  <p:clrMapOvr>
    <a:masterClrMapping/>
  </p:clrMapOvr>
  <p:transition>
    <p:zo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1" y="27464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A46B9A25-4941-4EFD-8C76-FAA42A278EC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537170229"/>
      </p:ext>
    </p:extLst>
  </p:cSld>
  <p:clrMapOvr>
    <a:masterClrMapping/>
  </p:clrMapOvr>
  <p:transition>
    <p:zo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hidden">
          <a:xfrm>
            <a:off x="2895600" y="0"/>
            <a:ext cx="33528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40" tIns="45672" rIns="91340" bIns="45672"/>
          <a:lstStyle/>
          <a:p>
            <a:pPr fontAlgn="base">
              <a:spcBef>
                <a:spcPct val="0"/>
              </a:spcBef>
              <a:spcAft>
                <a:spcPct val="0"/>
              </a:spcAft>
              <a:defRPr/>
            </a:pPr>
            <a:endParaRPr kumimoji="1" lang="es-ES" sz="2400">
              <a:solidFill>
                <a:srgbClr val="EAEAEA"/>
              </a:solidFill>
            </a:endParaRPr>
          </a:p>
        </p:txBody>
      </p:sp>
      <p:grpSp>
        <p:nvGrpSpPr>
          <p:cNvPr id="5" name="Group 3"/>
          <p:cNvGrpSpPr>
            <a:grpSpLocks/>
          </p:cNvGrpSpPr>
          <p:nvPr/>
        </p:nvGrpSpPr>
        <p:grpSpPr bwMode="auto">
          <a:xfrm>
            <a:off x="2133600" y="473085"/>
            <a:ext cx="4878388" cy="3490913"/>
            <a:chOff x="1344" y="298"/>
            <a:chExt cx="3073" cy="2199"/>
          </a:xfrm>
        </p:grpSpPr>
        <p:sp>
          <p:nvSpPr>
            <p:cNvPr id="6" name="Freeform 4"/>
            <p:cNvSpPr>
              <a:spLocks/>
            </p:cNvSpPr>
            <p:nvPr/>
          </p:nvSpPr>
          <p:spPr bwMode="auto">
            <a:xfrm>
              <a:off x="1344" y="1035"/>
              <a:ext cx="1019" cy="907"/>
            </a:xfrm>
            <a:custGeom>
              <a:avLst/>
              <a:gdLst>
                <a:gd name="T0" fmla="*/ 0 w 1019"/>
                <a:gd name="T1" fmla="*/ 566 h 907"/>
                <a:gd name="T2" fmla="*/ 0 w 1019"/>
                <a:gd name="T3" fmla="*/ 906 h 907"/>
                <a:gd name="T4" fmla="*/ 1014 w 1019"/>
                <a:gd name="T5" fmla="*/ 283 h 907"/>
                <a:gd name="T6" fmla="*/ 1018 w 1019"/>
                <a:gd name="T7" fmla="*/ 307 h 907"/>
                <a:gd name="T8" fmla="*/ 869 w 1019"/>
                <a:gd name="T9" fmla="*/ 0 h 907"/>
                <a:gd name="T10" fmla="*/ 0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7" name="Freeform 5"/>
            <p:cNvSpPr>
              <a:spLocks/>
            </p:cNvSpPr>
            <p:nvPr/>
          </p:nvSpPr>
          <p:spPr bwMode="auto">
            <a:xfrm>
              <a:off x="3398" y="1035"/>
              <a:ext cx="1019" cy="907"/>
            </a:xfrm>
            <a:custGeom>
              <a:avLst/>
              <a:gdLst>
                <a:gd name="T0" fmla="*/ 1018 w 1019"/>
                <a:gd name="T1" fmla="*/ 566 h 907"/>
                <a:gd name="T2" fmla="*/ 1018 w 1019"/>
                <a:gd name="T3" fmla="*/ 906 h 907"/>
                <a:gd name="T4" fmla="*/ 3 w 1019"/>
                <a:gd name="T5" fmla="*/ 283 h 907"/>
                <a:gd name="T6" fmla="*/ 0 w 1019"/>
                <a:gd name="T7" fmla="*/ 307 h 907"/>
                <a:gd name="T8" fmla="*/ 148 w 1019"/>
                <a:gd name="T9" fmla="*/ 0 h 907"/>
                <a:gd name="T10" fmla="*/ 1018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grpSp>
          <p:nvGrpSpPr>
            <p:cNvPr id="8" name="Group 6"/>
            <p:cNvGrpSpPr>
              <a:grpSpLocks/>
            </p:cNvGrpSpPr>
            <p:nvPr/>
          </p:nvGrpSpPr>
          <p:grpSpPr bwMode="auto">
            <a:xfrm>
              <a:off x="1571" y="298"/>
              <a:ext cx="2632" cy="2199"/>
              <a:chOff x="1571" y="298"/>
              <a:chExt cx="2632" cy="2199"/>
            </a:xfrm>
          </p:grpSpPr>
          <p:sp>
            <p:nvSpPr>
              <p:cNvPr id="10" name="AutoShape 7" descr="Green marble"/>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MX" smtClean="0">
                  <a:solidFill>
                    <a:srgbClr val="EAEAEA"/>
                  </a:solidFill>
                </a:endParaRPr>
              </a:p>
            </p:txBody>
          </p:sp>
          <p:sp>
            <p:nvSpPr>
              <p:cNvPr id="11" name="Freeform 8"/>
              <p:cNvSpPr>
                <a:spLocks/>
              </p:cNvSpPr>
              <p:nvPr/>
            </p:nvSpPr>
            <p:spPr bwMode="auto">
              <a:xfrm>
                <a:off x="1571" y="298"/>
                <a:ext cx="1316" cy="2199"/>
              </a:xfrm>
              <a:custGeom>
                <a:avLst/>
                <a:gdLst>
                  <a:gd name="T0" fmla="*/ 1315 w 1316"/>
                  <a:gd name="T1" fmla="*/ 2198 h 2199"/>
                  <a:gd name="T2" fmla="*/ 1315 w 1316"/>
                  <a:gd name="T3" fmla="*/ 1815 h 2199"/>
                  <a:gd name="T4" fmla="*/ 409 w 1316"/>
                  <a:gd name="T5" fmla="*/ 214 h 2199"/>
                  <a:gd name="T6" fmla="*/ 0 w 1316"/>
                  <a:gd name="T7" fmla="*/ 0 h 2199"/>
                  <a:gd name="T8" fmla="*/ 1315 w 1316"/>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6" h="2199">
                    <a:moveTo>
                      <a:pt x="1315" y="2198"/>
                    </a:moveTo>
                    <a:lnTo>
                      <a:pt x="1315" y="1815"/>
                    </a:lnTo>
                    <a:lnTo>
                      <a:pt x="409" y="214"/>
                    </a:lnTo>
                    <a:lnTo>
                      <a:pt x="0" y="0"/>
                    </a:lnTo>
                    <a:lnTo>
                      <a:pt x="1315" y="2198"/>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12" name="Freeform 9"/>
              <p:cNvSpPr>
                <a:spLocks/>
              </p:cNvSpPr>
              <p:nvPr/>
            </p:nvSpPr>
            <p:spPr bwMode="auto">
              <a:xfrm>
                <a:off x="1571" y="298"/>
                <a:ext cx="2632" cy="217"/>
              </a:xfrm>
              <a:custGeom>
                <a:avLst/>
                <a:gdLst>
                  <a:gd name="T0" fmla="*/ 0 w 2632"/>
                  <a:gd name="T1" fmla="*/ 0 h 217"/>
                  <a:gd name="T2" fmla="*/ 409 w 2632"/>
                  <a:gd name="T3" fmla="*/ 216 h 217"/>
                  <a:gd name="T4" fmla="*/ 2279 w 2632"/>
                  <a:gd name="T5" fmla="*/ 216 h 217"/>
                  <a:gd name="T6" fmla="*/ 2631 w 2632"/>
                  <a:gd name="T7" fmla="*/ 0 h 217"/>
                  <a:gd name="T8" fmla="*/ 0 w 2632"/>
                  <a:gd name="T9" fmla="*/ 0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32" h="217">
                    <a:moveTo>
                      <a:pt x="0" y="0"/>
                    </a:moveTo>
                    <a:lnTo>
                      <a:pt x="409" y="216"/>
                    </a:lnTo>
                    <a:lnTo>
                      <a:pt x="2279" y="216"/>
                    </a:lnTo>
                    <a:lnTo>
                      <a:pt x="2631"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13" name="Freeform 10"/>
              <p:cNvSpPr>
                <a:spLocks/>
              </p:cNvSpPr>
              <p:nvPr/>
            </p:nvSpPr>
            <p:spPr bwMode="auto">
              <a:xfrm>
                <a:off x="2886" y="298"/>
                <a:ext cx="1317" cy="2199"/>
              </a:xfrm>
              <a:custGeom>
                <a:avLst/>
                <a:gdLst>
                  <a:gd name="T0" fmla="*/ 0 w 1317"/>
                  <a:gd name="T1" fmla="*/ 2198 h 2199"/>
                  <a:gd name="T2" fmla="*/ 0 w 1317"/>
                  <a:gd name="T3" fmla="*/ 1815 h 2199"/>
                  <a:gd name="T4" fmla="*/ 906 w 1317"/>
                  <a:gd name="T5" fmla="*/ 214 h 2199"/>
                  <a:gd name="T6" fmla="*/ 1316 w 1317"/>
                  <a:gd name="T7" fmla="*/ 0 h 2199"/>
                  <a:gd name="T8" fmla="*/ 0 w 1317"/>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7" h="2199">
                    <a:moveTo>
                      <a:pt x="0" y="2198"/>
                    </a:moveTo>
                    <a:lnTo>
                      <a:pt x="0" y="1815"/>
                    </a:lnTo>
                    <a:lnTo>
                      <a:pt x="906" y="214"/>
                    </a:lnTo>
                    <a:lnTo>
                      <a:pt x="1316" y="0"/>
                    </a:lnTo>
                    <a:lnTo>
                      <a:pt x="0" y="2198"/>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grpSp>
        <p:sp>
          <p:nvSpPr>
            <p:cNvPr id="9" name="Rectangle 11"/>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kumimoji="1" lang="es-MX">
                <a:solidFill>
                  <a:srgbClr val="EAEAEA"/>
                </a:solidFill>
              </a:endParaRPr>
            </a:p>
          </p:txBody>
        </p:sp>
      </p:grpSp>
      <p:sp>
        <p:nvSpPr>
          <p:cNvPr id="33804" name="Rectangle 12"/>
          <p:cNvSpPr>
            <a:spLocks noGrp="1" noChangeArrowheads="1"/>
          </p:cNvSpPr>
          <p:nvPr>
            <p:ph type="ctrTitle" sz="quarter"/>
          </p:nvPr>
        </p:nvSpPr>
        <p:spPr>
          <a:xfrm>
            <a:off x="685800" y="3886200"/>
            <a:ext cx="7772400" cy="1143000"/>
          </a:xfrm>
        </p:spPr>
        <p:txBody>
          <a:bodyPr/>
          <a:lstStyle>
            <a:lvl1pPr>
              <a:defRPr/>
            </a:lvl1pPr>
          </a:lstStyle>
          <a:p>
            <a:pPr lvl="0"/>
            <a:r>
              <a:rPr lang="es-ES" noProof="0" smtClean="0"/>
              <a:t>Haga clic para modificar el estilo de título del patrón</a:t>
            </a:r>
          </a:p>
        </p:txBody>
      </p:sp>
      <p:sp>
        <p:nvSpPr>
          <p:cNvPr id="33805" name="Rectangle 13"/>
          <p:cNvSpPr>
            <a:spLocks noGrp="1" noChangeArrowheads="1"/>
          </p:cNvSpPr>
          <p:nvPr>
            <p:ph type="subTitle" sz="quarter" idx="1"/>
          </p:nvPr>
        </p:nvSpPr>
        <p:spPr>
          <a:xfrm>
            <a:off x="1371600" y="5410200"/>
            <a:ext cx="6400800" cy="1295400"/>
          </a:xfrm>
        </p:spPr>
        <p:txBody>
          <a:bodyPr/>
          <a:lstStyle>
            <a:lvl1pPr marL="0" indent="0" algn="ctr">
              <a:buFont typeface="Wingdings" pitchFamily="2" charset="2"/>
              <a:buNone/>
              <a:defRPr/>
            </a:lvl1pPr>
          </a:lstStyle>
          <a:p>
            <a:pPr lvl="0"/>
            <a:r>
              <a:rPr lang="es-ES" noProof="0" smtClean="0"/>
              <a:t>Haga clic para modificar el estilo de subtítulo del patrón</a:t>
            </a:r>
          </a:p>
        </p:txBody>
      </p:sp>
      <p:sp>
        <p:nvSpPr>
          <p:cNvPr id="14" name="Rectangle 14"/>
          <p:cNvSpPr>
            <a:spLocks noGrp="1" noChangeArrowheads="1"/>
          </p:cNvSpPr>
          <p:nvPr>
            <p:ph type="dt" sz="quarter" idx="10"/>
          </p:nvPr>
        </p:nvSpPr>
        <p:spPr>
          <a:xfrm>
            <a:off x="685800" y="0"/>
            <a:ext cx="1905000" cy="457200"/>
          </a:xfrm>
        </p:spPr>
        <p:txBody>
          <a:bodyPr/>
          <a:lstStyle>
            <a:lvl1pPr>
              <a:defRPr smtClean="0"/>
            </a:lvl1pPr>
          </a:lstStyle>
          <a:p>
            <a:pPr>
              <a:defRPr/>
            </a:pPr>
            <a:endParaRPr lang="es-ES">
              <a:solidFill>
                <a:srgbClr val="EAEAEA"/>
              </a:solidFill>
            </a:endParaRPr>
          </a:p>
        </p:txBody>
      </p:sp>
      <p:sp>
        <p:nvSpPr>
          <p:cNvPr id="15" name="Rectangle 15"/>
          <p:cNvSpPr>
            <a:spLocks noGrp="1" noChangeArrowheads="1"/>
          </p:cNvSpPr>
          <p:nvPr>
            <p:ph type="ftr" sz="quarter" idx="11"/>
          </p:nvPr>
        </p:nvSpPr>
        <p:spPr>
          <a:xfrm>
            <a:off x="3124200" y="0"/>
            <a:ext cx="2895600" cy="457200"/>
          </a:xfrm>
        </p:spPr>
        <p:txBody>
          <a:bodyPr/>
          <a:lstStyle>
            <a:lvl1pPr>
              <a:defRPr smtClean="0"/>
            </a:lvl1pPr>
          </a:lstStyle>
          <a:p>
            <a:pPr>
              <a:defRPr/>
            </a:pPr>
            <a:endParaRPr lang="es-ES">
              <a:solidFill>
                <a:srgbClr val="EAEAEA"/>
              </a:solidFill>
            </a:endParaRPr>
          </a:p>
        </p:txBody>
      </p:sp>
      <p:sp>
        <p:nvSpPr>
          <p:cNvPr id="16" name="Rectangle 16"/>
          <p:cNvSpPr>
            <a:spLocks noGrp="1" noChangeArrowheads="1"/>
          </p:cNvSpPr>
          <p:nvPr>
            <p:ph type="sldNum" sz="quarter" idx="12"/>
          </p:nvPr>
        </p:nvSpPr>
        <p:spPr>
          <a:xfrm>
            <a:off x="6553200" y="0"/>
            <a:ext cx="1905000" cy="457200"/>
          </a:xfrm>
        </p:spPr>
        <p:txBody>
          <a:bodyPr/>
          <a:lstStyle>
            <a:lvl1pPr>
              <a:defRPr smtClean="0"/>
            </a:lvl1pPr>
          </a:lstStyle>
          <a:p>
            <a:pPr>
              <a:defRPr/>
            </a:pPr>
            <a:fld id="{5856B929-6236-44D8-8D84-E0B8E7799AF9}"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41244184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9F15509A-DC7C-4319-8A70-29FAD590ABA7}"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34682731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lvl1pPr>
            <a:lvl2pPr marL="456725" indent="0">
              <a:buNone/>
              <a:defRPr sz="1800"/>
            </a:lvl2pPr>
            <a:lvl3pPr marL="913453" indent="0">
              <a:buNone/>
              <a:defRPr sz="1600"/>
            </a:lvl3pPr>
            <a:lvl4pPr marL="1370180" indent="0">
              <a:buNone/>
              <a:defRPr sz="1400"/>
            </a:lvl4pPr>
            <a:lvl5pPr marL="1826905" indent="0">
              <a:buNone/>
              <a:defRPr sz="1400"/>
            </a:lvl5pPr>
            <a:lvl6pPr marL="2283632" indent="0">
              <a:buNone/>
              <a:defRPr sz="1400"/>
            </a:lvl6pPr>
            <a:lvl7pPr marL="2740358" indent="0">
              <a:buNone/>
              <a:defRPr sz="1400"/>
            </a:lvl7pPr>
            <a:lvl8pPr marL="3197080" indent="0">
              <a:buNone/>
              <a:defRPr sz="1400"/>
            </a:lvl8pPr>
            <a:lvl9pPr marL="3653809" indent="0">
              <a:buNone/>
              <a:defRPr sz="1400"/>
            </a:lvl9pPr>
          </a:lstStyle>
          <a:p>
            <a:pPr lvl="0"/>
            <a:r>
              <a:rPr lang="es-ES" smtClean="0"/>
              <a:t>Haga clic para modificar el estilo de texto del patrón</a:t>
            </a:r>
          </a:p>
        </p:txBody>
      </p:sp>
      <p:sp>
        <p:nvSpPr>
          <p:cNvPr id="4"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2EA7DD11-1135-46E9-8796-96CC88853E5D}"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29995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61988" y="190500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24388" y="190500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41B874AA-FD40-4DD1-A91C-D3967BDC23A8}"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27990313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25" indent="0">
              <a:buNone/>
              <a:defRPr sz="2000" b="1"/>
            </a:lvl2pPr>
            <a:lvl3pPr marL="913453" indent="0">
              <a:buNone/>
              <a:defRPr sz="1800" b="1"/>
            </a:lvl3pPr>
            <a:lvl4pPr marL="1370180" indent="0">
              <a:buNone/>
              <a:defRPr sz="1600" b="1"/>
            </a:lvl4pPr>
            <a:lvl5pPr marL="1826905" indent="0">
              <a:buNone/>
              <a:defRPr sz="1600" b="1"/>
            </a:lvl5pPr>
            <a:lvl6pPr marL="2283632" indent="0">
              <a:buNone/>
              <a:defRPr sz="1600" b="1"/>
            </a:lvl6pPr>
            <a:lvl7pPr marL="2740358" indent="0">
              <a:buNone/>
              <a:defRPr sz="1600" b="1"/>
            </a:lvl7pPr>
            <a:lvl8pPr marL="3197080" indent="0">
              <a:buNone/>
              <a:defRPr sz="1600" b="1"/>
            </a:lvl8pPr>
            <a:lvl9pPr marL="36538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8"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9" name="Rectangle 16"/>
          <p:cNvSpPr>
            <a:spLocks noGrp="1" noChangeArrowheads="1"/>
          </p:cNvSpPr>
          <p:nvPr>
            <p:ph type="sldNum" sz="quarter" idx="12"/>
          </p:nvPr>
        </p:nvSpPr>
        <p:spPr>
          <a:ln/>
        </p:spPr>
        <p:txBody>
          <a:bodyPr/>
          <a:lstStyle>
            <a:lvl1pPr>
              <a:defRPr/>
            </a:lvl1pPr>
          </a:lstStyle>
          <a:p>
            <a:pPr>
              <a:defRPr/>
            </a:pPr>
            <a:fld id="{2E7285D3-B281-4614-8274-C03F7B91466A}"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58864907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4"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5" name="Rectangle 16"/>
          <p:cNvSpPr>
            <a:spLocks noGrp="1" noChangeArrowheads="1"/>
          </p:cNvSpPr>
          <p:nvPr>
            <p:ph type="sldNum" sz="quarter" idx="12"/>
          </p:nvPr>
        </p:nvSpPr>
        <p:spPr>
          <a:ln/>
        </p:spPr>
        <p:txBody>
          <a:bodyPr/>
          <a:lstStyle>
            <a:lvl1pPr>
              <a:defRPr/>
            </a:lvl1pPr>
          </a:lstStyle>
          <a:p>
            <a:pPr>
              <a:defRPr/>
            </a:pPr>
            <a:fld id="{DE7295CE-75B2-4644-AF3E-A74206F024C6}"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160386514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3"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4" name="Rectangle 16"/>
          <p:cNvSpPr>
            <a:spLocks noGrp="1" noChangeArrowheads="1"/>
          </p:cNvSpPr>
          <p:nvPr>
            <p:ph type="sldNum" sz="quarter" idx="12"/>
          </p:nvPr>
        </p:nvSpPr>
        <p:spPr>
          <a:ln/>
        </p:spPr>
        <p:txBody>
          <a:bodyPr/>
          <a:lstStyle>
            <a:lvl1pPr>
              <a:defRPr/>
            </a:lvl1pPr>
          </a:lstStyle>
          <a:p>
            <a:pPr>
              <a:defRPr/>
            </a:pPr>
            <a:fld id="{8319BD51-2368-4717-92AE-F4484DE14B0D}"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36264757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998F4622-4A41-414C-A33B-6390637D6DB3}"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950796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E03EF9D1-26B0-425C-8C4F-191579395911}"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20466463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557C25BB-8BF9-495B-8626-F8EA1733B7C3}"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403657599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10388" y="228600"/>
            <a:ext cx="2081212" cy="5791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61992" y="228600"/>
            <a:ext cx="609600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a:ln/>
        </p:spPr>
        <p:txBody>
          <a:bodyPr/>
          <a:lstStyle>
            <a:lvl1pPr>
              <a:defRPr/>
            </a:lvl1pPr>
          </a:lstStyle>
          <a:p>
            <a:pPr>
              <a:defRPr/>
            </a:pPr>
            <a:endParaRPr lang="es-E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s-E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593A8D5C-0144-44ED-B9AB-24D734C4A793}" type="slidenum">
              <a:rPr lang="es-ES">
                <a:solidFill>
                  <a:srgbClr val="EAEAEA"/>
                </a:solidFill>
              </a:rPr>
              <a:pPr>
                <a:defRPr/>
              </a:pPr>
              <a:t>‹Nº›</a:t>
            </a:fld>
            <a:endParaRPr lang="es-ES">
              <a:solidFill>
                <a:srgbClr val="EAEAEA"/>
              </a:solidFill>
            </a:endParaRPr>
          </a:p>
        </p:txBody>
      </p:sp>
    </p:spTree>
    <p:extLst>
      <p:ext uri="{BB962C8B-B14F-4D97-AF65-F5344CB8AC3E}">
        <p14:creationId xmlns:p14="http://schemas.microsoft.com/office/powerpoint/2010/main" val="14581357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pt-BR"/>
          </a:p>
        </p:txBody>
      </p:sp>
      <p:sp>
        <p:nvSpPr>
          <p:cNvPr id="3" name="2 Subtítulo"/>
          <p:cNvSpPr>
            <a:spLocks noGrp="1"/>
          </p:cNvSpPr>
          <p:nvPr>
            <p:ph type="subTitle" idx="1"/>
          </p:nvPr>
        </p:nvSpPr>
        <p:spPr>
          <a:xfrm>
            <a:off x="1371600" y="3886202"/>
            <a:ext cx="6400800" cy="1752600"/>
          </a:xfrm>
        </p:spPr>
        <p:txBody>
          <a:bodyPr/>
          <a:lstStyle>
            <a:lvl1pPr marL="0" indent="0" algn="ctr">
              <a:buNone/>
              <a:defRPr/>
            </a:lvl1pPr>
            <a:lvl2pPr marL="456772" indent="0" algn="ctr">
              <a:buNone/>
              <a:defRPr/>
            </a:lvl2pPr>
            <a:lvl3pPr marL="913548" indent="0" algn="ctr">
              <a:buNone/>
              <a:defRPr/>
            </a:lvl3pPr>
            <a:lvl4pPr marL="1370322" indent="0" algn="ctr">
              <a:buNone/>
              <a:defRPr/>
            </a:lvl4pPr>
            <a:lvl5pPr marL="1827094" indent="0" algn="ctr">
              <a:buNone/>
              <a:defRPr/>
            </a:lvl5pPr>
            <a:lvl6pPr marL="2283868" indent="0" algn="ctr">
              <a:buNone/>
              <a:defRPr/>
            </a:lvl6pPr>
            <a:lvl7pPr marL="2740642" indent="0" algn="ctr">
              <a:buNone/>
              <a:defRPr/>
            </a:lvl7pPr>
            <a:lvl8pPr marL="3197412" indent="0" algn="ctr">
              <a:buNone/>
              <a:defRPr/>
            </a:lvl8pPr>
            <a:lvl9pPr marL="3654188" indent="0" algn="ctr">
              <a:buNone/>
              <a:defRPr/>
            </a:lvl9pPr>
          </a:lstStyle>
          <a:p>
            <a:r>
              <a:rPr lang="es-ES" smtClean="0"/>
              <a:t>Haga clic para modificar el estilo de subtítulo del patrón</a:t>
            </a:r>
            <a:endParaRPr lang="pt-BR"/>
          </a:p>
        </p:txBody>
      </p:sp>
    </p:spTree>
    <p:extLst>
      <p:ext uri="{BB962C8B-B14F-4D97-AF65-F5344CB8AC3E}">
        <p14:creationId xmlns:p14="http://schemas.microsoft.com/office/powerpoint/2010/main" val="26776923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69181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9"/>
            <a:ext cx="7772400" cy="1362075"/>
          </a:xfrm>
        </p:spPr>
        <p:txBody>
          <a:bodyPr anchor="t"/>
          <a:lstStyle>
            <a:lvl1pPr algn="l">
              <a:defRPr sz="4000" b="1" cap="all"/>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722313" y="2906718"/>
            <a:ext cx="7772400" cy="1500187"/>
          </a:xfrm>
        </p:spPr>
        <p:txBody>
          <a:bodyPr anchor="b"/>
          <a:lstStyle>
            <a:lvl1pPr marL="0" indent="0">
              <a:buNone/>
              <a:defRPr sz="2000"/>
            </a:lvl1pPr>
            <a:lvl2pPr marL="456772" indent="0">
              <a:buNone/>
              <a:defRPr sz="1800"/>
            </a:lvl2pPr>
            <a:lvl3pPr marL="913548" indent="0">
              <a:buNone/>
              <a:defRPr sz="1600"/>
            </a:lvl3pPr>
            <a:lvl4pPr marL="1370322" indent="0">
              <a:buNone/>
              <a:defRPr sz="1400"/>
            </a:lvl4pPr>
            <a:lvl5pPr marL="1827094" indent="0">
              <a:buNone/>
              <a:defRPr sz="1400"/>
            </a:lvl5pPr>
            <a:lvl6pPr marL="2283868" indent="0">
              <a:buNone/>
              <a:defRPr sz="1400"/>
            </a:lvl6pPr>
            <a:lvl7pPr marL="2740642" indent="0">
              <a:buNone/>
              <a:defRPr sz="1400"/>
            </a:lvl7pPr>
            <a:lvl8pPr marL="3197412" indent="0">
              <a:buNone/>
              <a:defRPr sz="1400"/>
            </a:lvl8pPr>
            <a:lvl9pPr marL="3654188"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199490925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sz="half" idx="1"/>
          </p:nvPr>
        </p:nvSpPr>
        <p:spPr>
          <a:xfrm>
            <a:off x="987425" y="2017722"/>
            <a:ext cx="3767138"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contenido"/>
          <p:cNvSpPr>
            <a:spLocks noGrp="1"/>
          </p:cNvSpPr>
          <p:nvPr>
            <p:ph sz="half" idx="2"/>
          </p:nvPr>
        </p:nvSpPr>
        <p:spPr>
          <a:xfrm>
            <a:off x="4906972" y="2017722"/>
            <a:ext cx="3767137"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114730718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6772" indent="0">
              <a:buNone/>
              <a:defRPr sz="2000" b="1"/>
            </a:lvl2pPr>
            <a:lvl3pPr marL="913548" indent="0">
              <a:buNone/>
              <a:defRPr sz="1800" b="1"/>
            </a:lvl3pPr>
            <a:lvl4pPr marL="1370322" indent="0">
              <a:buNone/>
              <a:defRPr sz="1600" b="1"/>
            </a:lvl4pPr>
            <a:lvl5pPr marL="1827094" indent="0">
              <a:buNone/>
              <a:defRPr sz="1600" b="1"/>
            </a:lvl5pPr>
            <a:lvl6pPr marL="2283868" indent="0">
              <a:buNone/>
              <a:defRPr sz="1600" b="1"/>
            </a:lvl6pPr>
            <a:lvl7pPr marL="2740642" indent="0">
              <a:buNone/>
              <a:defRPr sz="1600" b="1"/>
            </a:lvl7pPr>
            <a:lvl8pPr marL="3197412" indent="0">
              <a:buNone/>
              <a:defRPr sz="1600" b="1"/>
            </a:lvl8pPr>
            <a:lvl9pPr marL="3654188"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6772" indent="0">
              <a:buNone/>
              <a:defRPr sz="2000" b="1"/>
            </a:lvl2pPr>
            <a:lvl3pPr marL="913548" indent="0">
              <a:buNone/>
              <a:defRPr sz="1800" b="1"/>
            </a:lvl3pPr>
            <a:lvl4pPr marL="1370322" indent="0">
              <a:buNone/>
              <a:defRPr sz="1600" b="1"/>
            </a:lvl4pPr>
            <a:lvl5pPr marL="1827094" indent="0">
              <a:buNone/>
              <a:defRPr sz="1600" b="1"/>
            </a:lvl5pPr>
            <a:lvl6pPr marL="2283868" indent="0">
              <a:buNone/>
              <a:defRPr sz="1600" b="1"/>
            </a:lvl6pPr>
            <a:lvl7pPr marL="2740642" indent="0">
              <a:buNone/>
              <a:defRPr sz="1600" b="1"/>
            </a:lvl7pPr>
            <a:lvl8pPr marL="3197412" indent="0">
              <a:buNone/>
              <a:defRPr sz="1600" b="1"/>
            </a:lvl8pPr>
            <a:lvl9pPr marL="3654188"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20428674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Tree>
    <p:extLst>
      <p:ext uri="{BB962C8B-B14F-4D97-AF65-F5344CB8AC3E}">
        <p14:creationId xmlns:p14="http://schemas.microsoft.com/office/powerpoint/2010/main" val="298432066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443723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pt-BR"/>
          </a:p>
        </p:txBody>
      </p:sp>
      <p:sp>
        <p:nvSpPr>
          <p:cNvPr id="3" name="2 Marcador de contenido"/>
          <p:cNvSpPr>
            <a:spLocks noGrp="1"/>
          </p:cNvSpPr>
          <p:nvPr>
            <p:ph idx="1"/>
          </p:nvPr>
        </p:nvSpPr>
        <p:spPr>
          <a:xfrm>
            <a:off x="3575054" y="273059"/>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texto"/>
          <p:cNvSpPr>
            <a:spLocks noGrp="1"/>
          </p:cNvSpPr>
          <p:nvPr>
            <p:ph type="body" sz="half" idx="2"/>
          </p:nvPr>
        </p:nvSpPr>
        <p:spPr>
          <a:xfrm>
            <a:off x="457202" y="1435104"/>
            <a:ext cx="3008313" cy="4691063"/>
          </a:xfrm>
        </p:spPr>
        <p:txBody>
          <a:bodyPr/>
          <a:lstStyle>
            <a:lvl1pPr marL="0" indent="0">
              <a:buNone/>
              <a:defRPr sz="1400"/>
            </a:lvl1pPr>
            <a:lvl2pPr marL="456772" indent="0">
              <a:buNone/>
              <a:defRPr sz="1200"/>
            </a:lvl2pPr>
            <a:lvl3pPr marL="913548" indent="0">
              <a:buNone/>
              <a:defRPr sz="1000"/>
            </a:lvl3pPr>
            <a:lvl4pPr marL="1370322" indent="0">
              <a:buNone/>
              <a:defRPr sz="900"/>
            </a:lvl4pPr>
            <a:lvl5pPr marL="1827094" indent="0">
              <a:buNone/>
              <a:defRPr sz="900"/>
            </a:lvl5pPr>
            <a:lvl6pPr marL="2283868" indent="0">
              <a:buNone/>
              <a:defRPr sz="900"/>
            </a:lvl6pPr>
            <a:lvl7pPr marL="2740642" indent="0">
              <a:buNone/>
              <a:defRPr sz="900"/>
            </a:lvl7pPr>
            <a:lvl8pPr marL="3197412" indent="0">
              <a:buNone/>
              <a:defRPr sz="900"/>
            </a:lvl8pPr>
            <a:lvl9pPr marL="3654188"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6397564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pt-B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772" indent="0">
              <a:buNone/>
              <a:defRPr sz="2800"/>
            </a:lvl2pPr>
            <a:lvl3pPr marL="913548" indent="0">
              <a:buNone/>
              <a:defRPr sz="2400"/>
            </a:lvl3pPr>
            <a:lvl4pPr marL="1370322" indent="0">
              <a:buNone/>
              <a:defRPr sz="2000"/>
            </a:lvl4pPr>
            <a:lvl5pPr marL="1827094" indent="0">
              <a:buNone/>
              <a:defRPr sz="2000"/>
            </a:lvl5pPr>
            <a:lvl6pPr marL="2283868" indent="0">
              <a:buNone/>
              <a:defRPr sz="2000"/>
            </a:lvl6pPr>
            <a:lvl7pPr marL="2740642" indent="0">
              <a:buNone/>
              <a:defRPr sz="2000"/>
            </a:lvl7pPr>
            <a:lvl8pPr marL="3197412" indent="0">
              <a:buNone/>
              <a:defRPr sz="2000"/>
            </a:lvl8pPr>
            <a:lvl9pPr marL="3654188" indent="0">
              <a:buNone/>
              <a:defRPr sz="2000"/>
            </a:lvl9pPr>
          </a:lstStyle>
          <a:p>
            <a:pPr lvl="0"/>
            <a:endParaRPr lang="pt-B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72" indent="0">
              <a:buNone/>
              <a:defRPr sz="1200"/>
            </a:lvl2pPr>
            <a:lvl3pPr marL="913548" indent="0">
              <a:buNone/>
              <a:defRPr sz="1000"/>
            </a:lvl3pPr>
            <a:lvl4pPr marL="1370322" indent="0">
              <a:buNone/>
              <a:defRPr sz="900"/>
            </a:lvl4pPr>
            <a:lvl5pPr marL="1827094" indent="0">
              <a:buNone/>
              <a:defRPr sz="900"/>
            </a:lvl5pPr>
            <a:lvl6pPr marL="2283868" indent="0">
              <a:buNone/>
              <a:defRPr sz="900"/>
            </a:lvl6pPr>
            <a:lvl7pPr marL="2740642" indent="0">
              <a:buNone/>
              <a:defRPr sz="900"/>
            </a:lvl7pPr>
            <a:lvl8pPr marL="3197412" indent="0">
              <a:buNone/>
              <a:defRPr sz="900"/>
            </a:lvl8pPr>
            <a:lvl9pPr marL="3654188"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96965414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450949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73850" y="106372"/>
            <a:ext cx="2000250" cy="6434137"/>
          </a:xfrm>
        </p:spPr>
        <p:txBody>
          <a:bodyPr vert="eaVert"/>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a:xfrm>
            <a:off x="671522" y="106372"/>
            <a:ext cx="5849937" cy="64341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17631594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F77E191-1F68-4C93-B2FA-1602454E64D5}" type="datetimeFigureOut">
              <a:rPr lang="es-ES" smtClean="0">
                <a:solidFill>
                  <a:srgbClr val="DBF5F9">
                    <a:shade val="90000"/>
                  </a:srgbClr>
                </a:solidFill>
              </a:rPr>
              <a:pPr/>
              <a:t>22/10/2020</a:t>
            </a:fld>
            <a:endParaRPr lang="es-ES" dirty="0">
              <a:solidFill>
                <a:srgbClr val="DBF5F9">
                  <a:shade val="90000"/>
                </a:srgbClr>
              </a:solidFill>
            </a:endParaRPr>
          </a:p>
        </p:txBody>
      </p:sp>
      <p:sp>
        <p:nvSpPr>
          <p:cNvPr id="19" name="18 Marcador de pie de página"/>
          <p:cNvSpPr>
            <a:spLocks noGrp="1"/>
          </p:cNvSpPr>
          <p:nvPr>
            <p:ph type="ftr" sz="quarter" idx="11"/>
          </p:nvPr>
        </p:nvSpPr>
        <p:spPr/>
        <p:txBody>
          <a:bodyPr/>
          <a:lstStyle/>
          <a:p>
            <a:endParaRPr lang="es-ES" dirty="0">
              <a:solidFill>
                <a:srgbClr val="DBF5F9">
                  <a:shade val="90000"/>
                </a:srgbClr>
              </a:solidFill>
            </a:endParaRPr>
          </a:p>
        </p:txBody>
      </p:sp>
      <p:sp>
        <p:nvSpPr>
          <p:cNvPr id="27" name="26 Marcador de número de diapositiva"/>
          <p:cNvSpPr>
            <a:spLocks noGrp="1"/>
          </p:cNvSpPr>
          <p:nvPr>
            <p:ph type="sldNum" sz="quarter" idx="12"/>
          </p:nvPr>
        </p:nvSpPr>
        <p:spPr/>
        <p:txBody>
          <a:bodyPr/>
          <a:lstStyle/>
          <a:p>
            <a:fld id="{523B435E-86CD-4758-B586-5D25DE4D95C3}" type="slidenum">
              <a:rPr lang="es-ES" smtClean="0">
                <a:solidFill>
                  <a:srgbClr val="DBF5F9">
                    <a:shade val="90000"/>
                  </a:srgbClr>
                </a:solidFill>
              </a:rPr>
              <a:pPr/>
              <a:t>‹Nº›</a:t>
            </a:fld>
            <a:endParaRPr lang="es-ES" dirty="0">
              <a:solidFill>
                <a:srgbClr val="DBF5F9">
                  <a:shade val="90000"/>
                </a:srgbClr>
              </a:solidFill>
            </a:endParaRPr>
          </a:p>
        </p:txBody>
      </p:sp>
    </p:spTree>
    <p:extLst>
      <p:ext uri="{BB962C8B-B14F-4D97-AF65-F5344CB8AC3E}">
        <p14:creationId xmlns:p14="http://schemas.microsoft.com/office/powerpoint/2010/main" val="7346760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725" indent="0">
              <a:buNone/>
              <a:defRPr sz="2800"/>
            </a:lvl2pPr>
            <a:lvl3pPr marL="913453" indent="0">
              <a:buNone/>
              <a:defRPr sz="2400"/>
            </a:lvl3pPr>
            <a:lvl4pPr marL="1370180" indent="0">
              <a:buNone/>
              <a:defRPr sz="2000"/>
            </a:lvl4pPr>
            <a:lvl5pPr marL="1826905" indent="0">
              <a:buNone/>
              <a:defRPr sz="2000"/>
            </a:lvl5pPr>
            <a:lvl6pPr marL="2283632" indent="0">
              <a:buNone/>
              <a:defRPr sz="2000"/>
            </a:lvl6pPr>
            <a:lvl7pPr marL="2740358" indent="0">
              <a:buNone/>
              <a:defRPr sz="2000"/>
            </a:lvl7pPr>
            <a:lvl8pPr marL="3197080" indent="0">
              <a:buNone/>
              <a:defRPr sz="2000"/>
            </a:lvl8pPr>
            <a:lvl9pPr marL="3653809"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25" indent="0">
              <a:buNone/>
              <a:defRPr sz="1200"/>
            </a:lvl2pPr>
            <a:lvl3pPr marL="913453" indent="0">
              <a:buNone/>
              <a:defRPr sz="1000"/>
            </a:lvl3pPr>
            <a:lvl4pPr marL="1370180" indent="0">
              <a:buNone/>
              <a:defRPr sz="900"/>
            </a:lvl4pPr>
            <a:lvl5pPr marL="1826905" indent="0">
              <a:buNone/>
              <a:defRPr sz="900"/>
            </a:lvl5pPr>
            <a:lvl6pPr marL="2283632" indent="0">
              <a:buNone/>
              <a:defRPr sz="900"/>
            </a:lvl6pPr>
            <a:lvl7pPr marL="2740358" indent="0">
              <a:buNone/>
              <a:defRPr sz="900"/>
            </a:lvl7pPr>
            <a:lvl8pPr marL="3197080" indent="0">
              <a:buNone/>
              <a:defRPr sz="900"/>
            </a:lvl8pPr>
            <a:lvl9pPr marL="365380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108C93-0CF9-4389-A19C-92D72A46B7F0}" type="datetimeFigureOut">
              <a:rPr lang="es-ES" smtClean="0"/>
              <a:pPr/>
              <a:t>22/10/2020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17582164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F77E191-1F68-4C93-B2FA-1602454E64D5}" type="datetimeFigureOut">
              <a:rPr lang="es-ES" smtClean="0">
                <a:solidFill>
                  <a:srgbClr val="DBF5F9">
                    <a:shade val="90000"/>
                  </a:srgbClr>
                </a:solidFill>
              </a:rPr>
              <a:pPr/>
              <a:t>22/10/2020</a:t>
            </a:fld>
            <a:endParaRPr lang="es-ES" dirty="0">
              <a:solidFill>
                <a:srgbClr val="DBF5F9">
                  <a:shade val="90000"/>
                </a:srgbClr>
              </a:solidFill>
            </a:endParaRPr>
          </a:p>
        </p:txBody>
      </p:sp>
      <p:sp>
        <p:nvSpPr>
          <p:cNvPr id="5" name="4 Marcador de pie de página"/>
          <p:cNvSpPr>
            <a:spLocks noGrp="1"/>
          </p:cNvSpPr>
          <p:nvPr>
            <p:ph type="ftr" sz="quarter" idx="11"/>
          </p:nvPr>
        </p:nvSpPr>
        <p:spPr/>
        <p:txBody>
          <a:bodyPr/>
          <a:lstStyle/>
          <a:p>
            <a:endParaRPr lang="es-ES" dirty="0">
              <a:solidFill>
                <a:srgbClr val="DBF5F9">
                  <a:shade val="90000"/>
                </a:srgbClr>
              </a:solidFill>
            </a:endParaRPr>
          </a:p>
        </p:txBody>
      </p:sp>
      <p:sp>
        <p:nvSpPr>
          <p:cNvPr id="6" name="5 Marcador de número de diapositiva"/>
          <p:cNvSpPr>
            <a:spLocks noGrp="1"/>
          </p:cNvSpPr>
          <p:nvPr>
            <p:ph type="sldNum" sz="quarter" idx="12"/>
          </p:nvPr>
        </p:nvSpPr>
        <p:spPr/>
        <p:txBody>
          <a:bodyPr/>
          <a:lstStyle/>
          <a:p>
            <a:fld id="{523B435E-86CD-4758-B586-5D25DE4D95C3}" type="slidenum">
              <a:rPr lang="es-ES" smtClean="0">
                <a:solidFill>
                  <a:srgbClr val="DBF5F9">
                    <a:shade val="90000"/>
                  </a:srgbClr>
                </a:solidFill>
              </a:rPr>
              <a:pPr/>
              <a:t>‹Nº›</a:t>
            </a:fld>
            <a:endParaRPr lang="es-ES" dirty="0">
              <a:solidFill>
                <a:srgbClr val="DBF5F9">
                  <a:shade val="90000"/>
                </a:srgbClr>
              </a:solidFill>
            </a:endParaRPr>
          </a:p>
        </p:txBody>
      </p:sp>
    </p:spTree>
    <p:extLst>
      <p:ext uri="{BB962C8B-B14F-4D97-AF65-F5344CB8AC3E}">
        <p14:creationId xmlns:p14="http://schemas.microsoft.com/office/powerpoint/2010/main" val="3519692031"/>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13159760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8" name="7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9" name="8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184847646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4" name="3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5" name="4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67515045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3" name="2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4" name="3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224662647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72251629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7" name="6 Marcador de número de diapositiva"/>
          <p:cNvSpPr>
            <a:spLocks noGrp="1"/>
          </p:cNvSpPr>
          <p:nvPr>
            <p:ph type="sldNum" sz="quarter" idx="12"/>
          </p:nvPr>
        </p:nvSpPr>
        <p:spPr>
          <a:xfrm>
            <a:off x="8077200" y="6356350"/>
            <a:ext cx="609600" cy="365125"/>
          </a:xfrm>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Tree>
    <p:extLst>
      <p:ext uri="{BB962C8B-B14F-4D97-AF65-F5344CB8AC3E}">
        <p14:creationId xmlns:p14="http://schemas.microsoft.com/office/powerpoint/2010/main" val="369988083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49278086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F77E191-1F68-4C93-B2FA-1602454E64D5}" type="datetimeFigureOut">
              <a:rPr lang="es-ES" smtClean="0">
                <a:solidFill>
                  <a:srgbClr val="04617B">
                    <a:shade val="90000"/>
                  </a:srgbClr>
                </a:solidFill>
              </a:rPr>
              <a:pPr/>
              <a:t>22/10/2020</a:t>
            </a:fld>
            <a:endParaRPr lang="es-ES"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ES"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523B435E-86CD-4758-B586-5D25DE4D95C3}" type="slidenum">
              <a:rPr lang="es-ES" smtClean="0">
                <a:solidFill>
                  <a:srgbClr val="04617B">
                    <a:shade val="90000"/>
                  </a:srgbClr>
                </a:solidFill>
              </a:rPr>
              <a:pPr/>
              <a:t>‹Nº›</a:t>
            </a:fld>
            <a:endParaRPr lang="es-ES" dirty="0">
              <a:solidFill>
                <a:srgbClr val="04617B">
                  <a:shade val="90000"/>
                </a:srgbClr>
              </a:solidFill>
            </a:endParaRPr>
          </a:p>
        </p:txBody>
      </p:sp>
    </p:spTree>
    <p:extLst>
      <p:ext uri="{BB962C8B-B14F-4D97-AF65-F5344CB8AC3E}">
        <p14:creationId xmlns:p14="http://schemas.microsoft.com/office/powerpoint/2010/main" val="333931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4.wmf"/><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340" tIns="45672" rIns="91340" bIns="45672"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3"/>
            <a:ext cx="8229600" cy="4525963"/>
          </a:xfrm>
          <a:prstGeom prst="rect">
            <a:avLst/>
          </a:prstGeom>
        </p:spPr>
        <p:txBody>
          <a:bodyPr vert="horz" lIns="91340" tIns="45672" rIns="91340" bIns="4567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60"/>
            <a:ext cx="2133600" cy="365125"/>
          </a:xfrm>
          <a:prstGeom prst="rect">
            <a:avLst/>
          </a:prstGeom>
        </p:spPr>
        <p:txBody>
          <a:bodyPr vert="horz" lIns="91340" tIns="45672" rIns="91340" bIns="45672" rtlCol="0" anchor="ctr"/>
          <a:lstStyle>
            <a:lvl1pPr algn="l">
              <a:defRPr sz="1200">
                <a:solidFill>
                  <a:schemeClr val="tx1">
                    <a:tint val="75000"/>
                  </a:schemeClr>
                </a:solidFill>
              </a:defRPr>
            </a:lvl1pPr>
          </a:lstStyle>
          <a:p>
            <a:fld id="{22108C93-0CF9-4389-A19C-92D72A46B7F0}" type="datetimeFigureOut">
              <a:rPr lang="es-ES" smtClean="0"/>
              <a:pPr/>
              <a:t>22/10/2020</a:t>
            </a:fld>
            <a:endParaRPr lang="es-ES"/>
          </a:p>
        </p:txBody>
      </p:sp>
      <p:sp>
        <p:nvSpPr>
          <p:cNvPr id="5" name="4 Marcador de pie de página"/>
          <p:cNvSpPr>
            <a:spLocks noGrp="1"/>
          </p:cNvSpPr>
          <p:nvPr>
            <p:ph type="ftr" sz="quarter" idx="3"/>
          </p:nvPr>
        </p:nvSpPr>
        <p:spPr>
          <a:xfrm>
            <a:off x="3124200" y="6356360"/>
            <a:ext cx="2895600" cy="365125"/>
          </a:xfrm>
          <a:prstGeom prst="rect">
            <a:avLst/>
          </a:prstGeom>
        </p:spPr>
        <p:txBody>
          <a:bodyPr vert="horz" lIns="91340" tIns="45672" rIns="91340" bIns="45672"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60"/>
            <a:ext cx="2133600" cy="365125"/>
          </a:xfrm>
          <a:prstGeom prst="rect">
            <a:avLst/>
          </a:prstGeom>
        </p:spPr>
        <p:txBody>
          <a:bodyPr vert="horz" lIns="91340" tIns="45672" rIns="91340" bIns="45672" rtlCol="0" anchor="ctr"/>
          <a:lstStyle>
            <a:lvl1pPr algn="r">
              <a:defRPr sz="1200">
                <a:solidFill>
                  <a:schemeClr val="tx1">
                    <a:tint val="75000"/>
                  </a:schemeClr>
                </a:solidFill>
              </a:defRPr>
            </a:lvl1pPr>
          </a:lstStyle>
          <a:p>
            <a:fld id="{9AFAD085-E681-4159-A113-8EC28B8B028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453" rtl="0" eaLnBrk="1" latinLnBrk="0" hangingPunct="1">
        <a:spcBef>
          <a:spcPct val="0"/>
        </a:spcBef>
        <a:buNone/>
        <a:defRPr sz="4400" kern="1200">
          <a:solidFill>
            <a:schemeClr val="tx1"/>
          </a:solidFill>
          <a:latin typeface="+mj-lt"/>
          <a:ea typeface="+mj-ea"/>
          <a:cs typeface="+mj-cs"/>
        </a:defRPr>
      </a:lvl1pPr>
    </p:titleStyle>
    <p:bodyStyle>
      <a:lvl1pPr marL="342545" indent="-342545" algn="l" defTabSz="91345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180" indent="-285453" algn="l" defTabSz="91345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817" indent="-228363" algn="l" defTabSz="91345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542"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269"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995"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722"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448"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174"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ctr" anchorCtr="0" compatLnSpc="1">
            <a:prstTxWarp prst="textNoShape">
              <a:avLst/>
            </a:prstTxWarp>
          </a:bodyPr>
          <a:lstStyle/>
          <a:p>
            <a:pPr lvl="0"/>
            <a:r>
              <a:rPr lang="es-ES" smtClean="0"/>
              <a:t>Haga clic para modificar el estilo de título del patrón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340" tIns="45672" rIns="91340" bIns="45672" numCol="1" anchor="t" anchorCtr="0" compatLnSpc="1">
            <a:prstTxWarp prst="textNoShape">
              <a:avLst/>
            </a:prstTxWarp>
          </a:bodyPr>
          <a:lstStyle>
            <a:lvl1pPr defTabSz="913453" eaLnBrk="1" hangingPunct="1">
              <a:defRPr sz="1400" u="none">
                <a:solidFill>
                  <a:srgbClr val="000000"/>
                </a:solidFill>
                <a:latin typeface="Times New Roman" panose="02020603050405020304" pitchFamily="18" charset="0"/>
              </a:defRPr>
            </a:lvl1pPr>
          </a:lstStyle>
          <a:p>
            <a:pPr fontAlgn="base">
              <a:spcBef>
                <a:spcPct val="0"/>
              </a:spcBef>
              <a:spcAft>
                <a:spcPct val="0"/>
              </a:spcAft>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340" tIns="45672" rIns="91340" bIns="45672" numCol="1" anchor="t" anchorCtr="0" compatLnSpc="1">
            <a:prstTxWarp prst="textNoShape">
              <a:avLst/>
            </a:prstTxWarp>
          </a:bodyPr>
          <a:lstStyle>
            <a:lvl1pPr algn="ctr" defTabSz="913453" eaLnBrk="1" hangingPunct="1">
              <a:defRPr sz="1400" u="none">
                <a:solidFill>
                  <a:srgbClr val="000000"/>
                </a:solidFill>
                <a:latin typeface="Times New Roman" panose="02020603050405020304" pitchFamily="18" charset="0"/>
              </a:defRPr>
            </a:lvl1pPr>
          </a:lstStyle>
          <a:p>
            <a:pPr fontAlgn="base">
              <a:spcBef>
                <a:spcPct val="0"/>
              </a:spcBef>
              <a:spcAft>
                <a:spcPct val="0"/>
              </a:spcAft>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340" tIns="45672" rIns="91340" bIns="45672" numCol="1" anchor="t" anchorCtr="0" compatLnSpc="1">
            <a:prstTxWarp prst="textNoShape">
              <a:avLst/>
            </a:prstTxWarp>
          </a:bodyPr>
          <a:lstStyle>
            <a:lvl1pPr algn="r" defTabSz="913453" eaLnBrk="1" hangingPunct="1">
              <a:defRPr sz="1400" u="none" smtClean="0">
                <a:solidFill>
                  <a:srgbClr val="000000"/>
                </a:solidFill>
                <a:latin typeface="Times New Roman" panose="02020603050405020304" pitchFamily="18" charset="0"/>
              </a:defRPr>
            </a:lvl1pPr>
          </a:lstStyle>
          <a:p>
            <a:pPr fontAlgn="base">
              <a:spcBef>
                <a:spcPct val="0"/>
              </a:spcBef>
              <a:spcAft>
                <a:spcPct val="0"/>
              </a:spcAft>
              <a:defRPr/>
            </a:pPr>
            <a:fld id="{6BE49D70-2120-43AB-B7B1-6BB1F03B55F5}" type="slidenum">
              <a:rPr lang="es-ES"/>
              <a:pPr fontAlgn="base">
                <a:spcBef>
                  <a:spcPct val="0"/>
                </a:spcBef>
                <a:spcAft>
                  <a:spcPct val="0"/>
                </a:spcAft>
                <a:defRPr/>
              </a:pPr>
              <a:t>‹Nº›</a:t>
            </a:fld>
            <a:endParaRPr lang="es-ES"/>
          </a:p>
        </p:txBody>
      </p:sp>
    </p:spTree>
    <p:extLst>
      <p:ext uri="{BB962C8B-B14F-4D97-AF65-F5344CB8AC3E}">
        <p14:creationId xmlns:p14="http://schemas.microsoft.com/office/powerpoint/2010/main" val="1618902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6725" algn="ctr" rtl="0" fontAlgn="base">
        <a:spcBef>
          <a:spcPct val="0"/>
        </a:spcBef>
        <a:spcAft>
          <a:spcPct val="0"/>
        </a:spcAft>
        <a:defRPr sz="4400">
          <a:solidFill>
            <a:schemeClr val="tx2"/>
          </a:solidFill>
          <a:latin typeface="Times New Roman" pitchFamily="18" charset="0"/>
        </a:defRPr>
      </a:lvl6pPr>
      <a:lvl7pPr marL="913453" algn="ctr" rtl="0" fontAlgn="base">
        <a:spcBef>
          <a:spcPct val="0"/>
        </a:spcBef>
        <a:spcAft>
          <a:spcPct val="0"/>
        </a:spcAft>
        <a:defRPr sz="4400">
          <a:solidFill>
            <a:schemeClr val="tx2"/>
          </a:solidFill>
          <a:latin typeface="Times New Roman" pitchFamily="18" charset="0"/>
        </a:defRPr>
      </a:lvl7pPr>
      <a:lvl8pPr marL="1370180" algn="ctr" rtl="0" fontAlgn="base">
        <a:spcBef>
          <a:spcPct val="0"/>
        </a:spcBef>
        <a:spcAft>
          <a:spcPct val="0"/>
        </a:spcAft>
        <a:defRPr sz="4400">
          <a:solidFill>
            <a:schemeClr val="tx2"/>
          </a:solidFill>
          <a:latin typeface="Times New Roman" pitchFamily="18" charset="0"/>
        </a:defRPr>
      </a:lvl8pPr>
      <a:lvl9pPr marL="1826905" algn="ctr" rtl="0" fontAlgn="base">
        <a:spcBef>
          <a:spcPct val="0"/>
        </a:spcBef>
        <a:spcAft>
          <a:spcPct val="0"/>
        </a:spcAft>
        <a:defRPr sz="4400">
          <a:solidFill>
            <a:schemeClr val="tx2"/>
          </a:solidFill>
          <a:latin typeface="Times New Roman" pitchFamily="18" charset="0"/>
        </a:defRPr>
      </a:lvl9pPr>
    </p:titleStyle>
    <p:bodyStyle>
      <a:lvl1pPr marL="342545" indent="-342545" algn="l" rtl="0" eaLnBrk="0" fontAlgn="base" hangingPunct="0">
        <a:spcBef>
          <a:spcPct val="20000"/>
        </a:spcBef>
        <a:spcAft>
          <a:spcPct val="0"/>
        </a:spcAft>
        <a:buChar char="•"/>
        <a:defRPr sz="3200">
          <a:solidFill>
            <a:schemeClr val="tx1"/>
          </a:solidFill>
          <a:latin typeface="+mn-lt"/>
          <a:ea typeface="+mn-ea"/>
          <a:cs typeface="+mn-cs"/>
        </a:defRPr>
      </a:lvl1pPr>
      <a:lvl2pPr marL="742180" indent="-285453" algn="l" rtl="0" eaLnBrk="0" fontAlgn="base" hangingPunct="0">
        <a:spcBef>
          <a:spcPct val="20000"/>
        </a:spcBef>
        <a:spcAft>
          <a:spcPct val="0"/>
        </a:spcAft>
        <a:buChar char="–"/>
        <a:defRPr sz="2800">
          <a:solidFill>
            <a:schemeClr val="tx1"/>
          </a:solidFill>
          <a:latin typeface="+mn-lt"/>
        </a:defRPr>
      </a:lvl2pPr>
      <a:lvl3pPr marL="1141817" indent="-228363" algn="l" rtl="0" eaLnBrk="0" fontAlgn="base" hangingPunct="0">
        <a:spcBef>
          <a:spcPct val="20000"/>
        </a:spcBef>
        <a:spcAft>
          <a:spcPct val="0"/>
        </a:spcAft>
        <a:buChar char="•"/>
        <a:defRPr sz="2400">
          <a:solidFill>
            <a:schemeClr val="tx1"/>
          </a:solidFill>
          <a:latin typeface="+mn-lt"/>
        </a:defRPr>
      </a:lvl3pPr>
      <a:lvl4pPr marL="1598542" indent="-228363" algn="l" rtl="0" eaLnBrk="0" fontAlgn="base" hangingPunct="0">
        <a:spcBef>
          <a:spcPct val="20000"/>
        </a:spcBef>
        <a:spcAft>
          <a:spcPct val="0"/>
        </a:spcAft>
        <a:buChar char="–"/>
        <a:defRPr sz="2000">
          <a:solidFill>
            <a:schemeClr val="tx1"/>
          </a:solidFill>
          <a:latin typeface="+mn-lt"/>
        </a:defRPr>
      </a:lvl4pPr>
      <a:lvl5pPr marL="2055269" indent="-228363" algn="l" rtl="0" eaLnBrk="0" fontAlgn="base" hangingPunct="0">
        <a:spcBef>
          <a:spcPct val="20000"/>
        </a:spcBef>
        <a:spcAft>
          <a:spcPct val="0"/>
        </a:spcAft>
        <a:buChar char="»"/>
        <a:defRPr sz="2000">
          <a:solidFill>
            <a:schemeClr val="tx1"/>
          </a:solidFill>
          <a:latin typeface="+mn-lt"/>
        </a:defRPr>
      </a:lvl5pPr>
      <a:lvl6pPr marL="2511995" indent="-228363" algn="l" rtl="0" fontAlgn="base">
        <a:spcBef>
          <a:spcPct val="20000"/>
        </a:spcBef>
        <a:spcAft>
          <a:spcPct val="0"/>
        </a:spcAft>
        <a:buChar char="»"/>
        <a:defRPr sz="2000">
          <a:solidFill>
            <a:schemeClr val="tx1"/>
          </a:solidFill>
          <a:latin typeface="+mn-lt"/>
        </a:defRPr>
      </a:lvl6pPr>
      <a:lvl7pPr marL="2968722" indent="-228363" algn="l" rtl="0" fontAlgn="base">
        <a:spcBef>
          <a:spcPct val="20000"/>
        </a:spcBef>
        <a:spcAft>
          <a:spcPct val="0"/>
        </a:spcAft>
        <a:buChar char="»"/>
        <a:defRPr sz="2000">
          <a:solidFill>
            <a:schemeClr val="tx1"/>
          </a:solidFill>
          <a:latin typeface="+mn-lt"/>
        </a:defRPr>
      </a:lvl7pPr>
      <a:lvl8pPr marL="3425448" indent="-228363" algn="l" rtl="0" fontAlgn="base">
        <a:spcBef>
          <a:spcPct val="20000"/>
        </a:spcBef>
        <a:spcAft>
          <a:spcPct val="0"/>
        </a:spcAft>
        <a:buChar char="»"/>
        <a:defRPr sz="2000">
          <a:solidFill>
            <a:schemeClr val="tx1"/>
          </a:solidFill>
          <a:latin typeface="+mn-lt"/>
        </a:defRPr>
      </a:lvl8pPr>
      <a:lvl9pPr marL="3882174" indent="-228363" algn="l" rtl="0" fontAlgn="base">
        <a:spcBef>
          <a:spcPct val="20000"/>
        </a:spcBef>
        <a:spcAft>
          <a:spcPct val="0"/>
        </a:spcAft>
        <a:buChar char="»"/>
        <a:defRPr sz="2000">
          <a:solidFill>
            <a:schemeClr val="tx1"/>
          </a:solidFill>
          <a:latin typeface="+mn-lt"/>
        </a:defRPr>
      </a:lvl9pPr>
    </p:bodyStyle>
    <p:otherStyle>
      <a:defPPr>
        <a:defRPr lang="es-E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6481" y="273629"/>
            <a:ext cx="8226720" cy="114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smtClean="0"/>
              <a:t>Pulse para editar el formato del texto de título</a:t>
            </a:r>
          </a:p>
        </p:txBody>
      </p:sp>
      <p:sp>
        <p:nvSpPr>
          <p:cNvPr id="2051" name="Rectangle 2"/>
          <p:cNvSpPr>
            <a:spLocks noGrp="1" noChangeArrowheads="1"/>
          </p:cNvSpPr>
          <p:nvPr>
            <p:ph type="body" idx="1"/>
          </p:nvPr>
        </p:nvSpPr>
        <p:spPr bwMode="auto">
          <a:xfrm>
            <a:off x="456481" y="1604339"/>
            <a:ext cx="8226720" cy="452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194" rIns="0" bIns="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
        <p:nvSpPr>
          <p:cNvPr id="1027" name="Rectangle 3"/>
          <p:cNvSpPr>
            <a:spLocks noGrp="1" noChangeArrowheads="1"/>
          </p:cNvSpPr>
          <p:nvPr>
            <p:ph type="dt"/>
          </p:nvPr>
        </p:nvSpPr>
        <p:spPr bwMode="auto">
          <a:xfrm>
            <a:off x="456485"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Font typeface="Times New Roman" pitchFamily="16" charset="0"/>
              <a:buNone/>
              <a:tabLst>
                <a:tab pos="655970" algn="l"/>
                <a:tab pos="1311935" algn="l"/>
                <a:tab pos="1967906" algn="l"/>
              </a:tabLst>
              <a:defRPr sz="1300" smtClean="0">
                <a:solidFill>
                  <a:srgbClr val="000000"/>
                </a:solidFill>
                <a:latin typeface="Times New Roman" pitchFamily="16" charset="0"/>
                <a:ea typeface="+mn-ea"/>
                <a:cs typeface="+mn-cs"/>
              </a:defRPr>
            </a:lvl1pPr>
          </a:lstStyle>
          <a:p>
            <a:pPr defTabSz="407103" fontAlgn="base" hangingPunct="0">
              <a:lnSpc>
                <a:spcPct val="93000"/>
              </a:lnSpc>
              <a:spcBef>
                <a:spcPct val="0"/>
              </a:spcBef>
              <a:spcAft>
                <a:spcPct val="0"/>
              </a:spcAft>
              <a:buClr>
                <a:srgbClr val="000000"/>
              </a:buClr>
              <a:buSzPct val="100000"/>
              <a:defRPr/>
            </a:pPr>
            <a:endParaRPr lang="es-E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buFont typeface="Times New Roman" pitchFamily="16" charset="0"/>
              <a:buNone/>
              <a:tabLst>
                <a:tab pos="655970" algn="l"/>
                <a:tab pos="1311935" algn="l"/>
                <a:tab pos="1967906" algn="l"/>
                <a:tab pos="2623877" algn="l"/>
              </a:tabLst>
              <a:defRPr sz="1300" smtClean="0">
                <a:solidFill>
                  <a:srgbClr val="000000"/>
                </a:solidFill>
                <a:latin typeface="Times New Roman" pitchFamily="16" charset="0"/>
                <a:ea typeface="+mn-ea"/>
                <a:cs typeface="+mn-cs"/>
              </a:defRPr>
            </a:lvl1pPr>
          </a:lstStyle>
          <a:p>
            <a:pPr defTabSz="407103" fontAlgn="base" hangingPunct="0">
              <a:lnSpc>
                <a:spcPct val="93000"/>
              </a:lnSpc>
              <a:spcBef>
                <a:spcPct val="0"/>
              </a:spcBef>
              <a:spcAft>
                <a:spcPct val="0"/>
              </a:spcAft>
              <a:buClr>
                <a:srgbClr val="000000"/>
              </a:buClr>
              <a:buSzPct val="100000"/>
              <a:defRPr/>
            </a:pPr>
            <a:endParaRPr lang="es-ES"/>
          </a:p>
        </p:txBody>
      </p:sp>
      <p:sp>
        <p:nvSpPr>
          <p:cNvPr id="1029" name="Rectangle 5"/>
          <p:cNvSpPr>
            <a:spLocks noGrp="1" noChangeArrowheads="1"/>
          </p:cNvSpPr>
          <p:nvPr>
            <p:ph type="sldNum"/>
          </p:nvPr>
        </p:nvSpPr>
        <p:spPr bwMode="auto">
          <a:xfrm>
            <a:off x="6554880"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defRPr sz="1300">
                <a:solidFill>
                  <a:srgbClr val="000000"/>
                </a:solidFill>
                <a:latin typeface="Times New Roman" panose="02020603050405020304" pitchFamily="18" charset="0"/>
              </a:defRPr>
            </a:lvl1pPr>
          </a:lstStyle>
          <a:p>
            <a:pPr defTabSz="407103" fontAlgn="base" hangingPunct="0">
              <a:lnSpc>
                <a:spcPct val="93000"/>
              </a:lnSpc>
              <a:spcBef>
                <a:spcPct val="0"/>
              </a:spcBef>
              <a:spcAft>
                <a:spcPct val="0"/>
              </a:spcAft>
              <a:buClr>
                <a:srgbClr val="000000"/>
              </a:buClr>
              <a:buSzPct val="100000"/>
            </a:pPr>
            <a:fld id="{3A596AB7-5907-4997-9442-ECC2842DB2C1}" type="slidenum">
              <a:rPr lang="es-ES" smtClean="0"/>
              <a:pPr defTabSz="407103" fontAlgn="base" hangingPunct="0">
                <a:lnSpc>
                  <a:spcPct val="93000"/>
                </a:lnSpc>
                <a:spcBef>
                  <a:spcPct val="0"/>
                </a:spcBef>
                <a:spcAft>
                  <a:spcPct val="0"/>
                </a:spcAft>
                <a:buClr>
                  <a:srgbClr val="000000"/>
                </a:buClr>
                <a:buSzPct val="100000"/>
              </a:pPr>
              <a:t>‹Nº›</a:t>
            </a:fld>
            <a:endParaRPr lang="es-ES" smtClean="0"/>
          </a:p>
        </p:txBody>
      </p:sp>
    </p:spTree>
    <p:extLst>
      <p:ext uri="{BB962C8B-B14F-4D97-AF65-F5344CB8AC3E}">
        <p14:creationId xmlns:p14="http://schemas.microsoft.com/office/powerpoint/2010/main" val="37321101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07103"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07103"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DejaVu Sans" charset="0"/>
          <a:cs typeface="DejaVu Sans" charset="0"/>
        </a:defRPr>
      </a:lvl2pPr>
      <a:lvl3pPr algn="ctr" defTabSz="407103"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DejaVu Sans" charset="0"/>
          <a:cs typeface="DejaVu Sans" charset="0"/>
        </a:defRPr>
      </a:lvl3pPr>
      <a:lvl4pPr algn="ctr" defTabSz="407103"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DejaVu Sans" charset="0"/>
          <a:cs typeface="DejaVu Sans" charset="0"/>
        </a:defRPr>
      </a:lvl4pPr>
      <a:lvl5pPr algn="ctr" defTabSz="407103"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DejaVu Sans" charset="0"/>
          <a:cs typeface="DejaVu Sans" charset="0"/>
        </a:defRPr>
      </a:lvl5pPr>
      <a:lvl6pPr marL="2278631" indent="-207150" algn="ctr" defTabSz="407103"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DejaVu Sans" charset="0"/>
          <a:cs typeface="DejaVu Sans" charset="0"/>
        </a:defRPr>
      </a:lvl6pPr>
      <a:lvl7pPr marL="2692927" indent="-207150" algn="ctr" defTabSz="407103"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DejaVu Sans" charset="0"/>
          <a:cs typeface="DejaVu Sans" charset="0"/>
        </a:defRPr>
      </a:lvl7pPr>
      <a:lvl8pPr marL="3107226" indent="-207150" algn="ctr" defTabSz="407103"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DejaVu Sans" charset="0"/>
          <a:cs typeface="DejaVu Sans" charset="0"/>
        </a:defRPr>
      </a:lvl8pPr>
      <a:lvl9pPr marL="3521520" indent="-207150" algn="ctr" defTabSz="407103"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DejaVu Sans" charset="0"/>
          <a:cs typeface="DejaVu Sans" charset="0"/>
        </a:defRPr>
      </a:lvl9pPr>
    </p:titleStyle>
    <p:bodyStyle>
      <a:lvl1pPr marL="310723" indent="-310723" algn="l" defTabSz="407103" rtl="0" eaLnBrk="0" fontAlgn="base" hangingPunct="0">
        <a:lnSpc>
          <a:spcPct val="93000"/>
        </a:lnSpc>
        <a:spcBef>
          <a:spcPct val="0"/>
        </a:spcBef>
        <a:spcAft>
          <a:spcPts val="1293"/>
        </a:spcAft>
        <a:buClr>
          <a:srgbClr val="000000"/>
        </a:buClr>
        <a:buSzPct val="100000"/>
        <a:buFont typeface="Times New Roman" panose="02020603050405020304" pitchFamily="18" charset="0"/>
        <a:buChar char="•"/>
        <a:defRPr sz="2900">
          <a:solidFill>
            <a:srgbClr val="000000"/>
          </a:solidFill>
          <a:latin typeface="+mn-lt"/>
          <a:ea typeface="+mn-ea"/>
          <a:cs typeface="+mn-cs"/>
        </a:defRPr>
      </a:lvl1pPr>
      <a:lvl2pPr marL="673231" indent="-258936" algn="l" defTabSz="407103" rtl="0" eaLnBrk="0" fontAlgn="base" hangingPunct="0">
        <a:lnSpc>
          <a:spcPct val="93000"/>
        </a:lnSpc>
        <a:spcBef>
          <a:spcPct val="0"/>
        </a:spcBef>
        <a:spcAft>
          <a:spcPts val="1032"/>
        </a:spcAft>
        <a:buClr>
          <a:srgbClr val="000000"/>
        </a:buClr>
        <a:buSzPct val="100000"/>
        <a:buFont typeface="Times New Roman" panose="02020603050405020304" pitchFamily="18" charset="0"/>
        <a:buChar char="–"/>
        <a:defRPr sz="2500">
          <a:solidFill>
            <a:srgbClr val="000000"/>
          </a:solidFill>
          <a:latin typeface="+mn-lt"/>
          <a:ea typeface="+mn-ea"/>
          <a:cs typeface="+mn-cs"/>
        </a:defRPr>
      </a:lvl2pPr>
      <a:lvl3pPr marL="1035739" indent="-207150" algn="l" defTabSz="407103" rtl="0" eaLnBrk="0" fontAlgn="base" hangingPunct="0">
        <a:lnSpc>
          <a:spcPct val="93000"/>
        </a:lnSpc>
        <a:spcBef>
          <a:spcPct val="0"/>
        </a:spcBef>
        <a:spcAft>
          <a:spcPts val="771"/>
        </a:spcAft>
        <a:buClr>
          <a:srgbClr val="000000"/>
        </a:buClr>
        <a:buSzPct val="100000"/>
        <a:buFont typeface="Times New Roman" panose="02020603050405020304" pitchFamily="18" charset="0"/>
        <a:buChar char="•"/>
        <a:defRPr sz="2200">
          <a:solidFill>
            <a:srgbClr val="000000"/>
          </a:solidFill>
          <a:latin typeface="+mn-lt"/>
          <a:ea typeface="+mn-ea"/>
          <a:cs typeface="+mn-cs"/>
        </a:defRPr>
      </a:lvl3pPr>
      <a:lvl4pPr marL="1450037" indent="-207150" algn="l" defTabSz="407103" rtl="0" eaLnBrk="0" fontAlgn="base" hangingPunct="0">
        <a:lnSpc>
          <a:spcPct val="93000"/>
        </a:lnSpc>
        <a:spcBef>
          <a:spcPct val="0"/>
        </a:spcBef>
        <a:spcAft>
          <a:spcPts val="522"/>
        </a:spcAft>
        <a:buClr>
          <a:srgbClr val="000000"/>
        </a:buClr>
        <a:buSzPct val="100000"/>
        <a:buFont typeface="Times New Roman" panose="02020603050405020304" pitchFamily="18" charset="0"/>
        <a:buChar char="–"/>
        <a:defRPr sz="1800">
          <a:solidFill>
            <a:srgbClr val="000000"/>
          </a:solidFill>
          <a:latin typeface="+mn-lt"/>
          <a:ea typeface="+mn-ea"/>
          <a:cs typeface="+mn-cs"/>
        </a:defRPr>
      </a:lvl4pPr>
      <a:lvl5pPr marL="1864334" indent="-207150" algn="l" defTabSz="407103" rtl="0" eaLnBrk="0" fontAlgn="base" hangingPunct="0">
        <a:lnSpc>
          <a:spcPct val="93000"/>
        </a:lnSpc>
        <a:spcBef>
          <a:spcPct val="0"/>
        </a:spcBef>
        <a:spcAft>
          <a:spcPts val="261"/>
        </a:spcAft>
        <a:buClr>
          <a:srgbClr val="000000"/>
        </a:buClr>
        <a:buSzPct val="100000"/>
        <a:buFont typeface="Times New Roman" panose="02020603050405020304" pitchFamily="18" charset="0"/>
        <a:buChar char="»"/>
        <a:defRPr sz="1800">
          <a:solidFill>
            <a:srgbClr val="000000"/>
          </a:solidFill>
          <a:latin typeface="+mn-lt"/>
          <a:ea typeface="+mn-ea"/>
          <a:cs typeface="+mn-cs"/>
        </a:defRPr>
      </a:lvl5pPr>
      <a:lvl6pPr marL="2278631" indent="-207150" algn="l" defTabSz="407103" rtl="0" fontAlgn="base" hangingPunct="0">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2927" indent="-207150" algn="l" defTabSz="407103" rtl="0" fontAlgn="base" hangingPunct="0">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07226" indent="-207150" algn="l" defTabSz="407103" rtl="0" fontAlgn="base" hangingPunct="0">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1520" indent="-207150" algn="l" defTabSz="407103" rtl="0" fontAlgn="base" hangingPunct="0">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s-VE"/>
      </a:defPPr>
      <a:lvl1pPr marL="0" algn="l" defTabSz="828592" rtl="0" eaLnBrk="1" latinLnBrk="0" hangingPunct="1">
        <a:defRPr sz="1600" kern="1200">
          <a:solidFill>
            <a:schemeClr val="tx1"/>
          </a:solidFill>
          <a:latin typeface="+mn-lt"/>
          <a:ea typeface="+mn-ea"/>
          <a:cs typeface="+mn-cs"/>
        </a:defRPr>
      </a:lvl1pPr>
      <a:lvl2pPr marL="414296" algn="l" defTabSz="828592" rtl="0" eaLnBrk="1" latinLnBrk="0" hangingPunct="1">
        <a:defRPr sz="1600" kern="1200">
          <a:solidFill>
            <a:schemeClr val="tx1"/>
          </a:solidFill>
          <a:latin typeface="+mn-lt"/>
          <a:ea typeface="+mn-ea"/>
          <a:cs typeface="+mn-cs"/>
        </a:defRPr>
      </a:lvl2pPr>
      <a:lvl3pPr marL="828592" algn="l" defTabSz="828592" rtl="0" eaLnBrk="1" latinLnBrk="0" hangingPunct="1">
        <a:defRPr sz="1600" kern="1200">
          <a:solidFill>
            <a:schemeClr val="tx1"/>
          </a:solidFill>
          <a:latin typeface="+mn-lt"/>
          <a:ea typeface="+mn-ea"/>
          <a:cs typeface="+mn-cs"/>
        </a:defRPr>
      </a:lvl3pPr>
      <a:lvl4pPr marL="1242888" algn="l" defTabSz="828592" rtl="0" eaLnBrk="1" latinLnBrk="0" hangingPunct="1">
        <a:defRPr sz="1600" kern="1200">
          <a:solidFill>
            <a:schemeClr val="tx1"/>
          </a:solidFill>
          <a:latin typeface="+mn-lt"/>
          <a:ea typeface="+mn-ea"/>
          <a:cs typeface="+mn-cs"/>
        </a:defRPr>
      </a:lvl4pPr>
      <a:lvl5pPr marL="1657185" algn="l" defTabSz="828592" rtl="0" eaLnBrk="1" latinLnBrk="0" hangingPunct="1">
        <a:defRPr sz="1600" kern="1200">
          <a:solidFill>
            <a:schemeClr val="tx1"/>
          </a:solidFill>
          <a:latin typeface="+mn-lt"/>
          <a:ea typeface="+mn-ea"/>
          <a:cs typeface="+mn-cs"/>
        </a:defRPr>
      </a:lvl5pPr>
      <a:lvl6pPr marL="2071482" algn="l" defTabSz="828592" rtl="0" eaLnBrk="1" latinLnBrk="0" hangingPunct="1">
        <a:defRPr sz="1600" kern="1200">
          <a:solidFill>
            <a:schemeClr val="tx1"/>
          </a:solidFill>
          <a:latin typeface="+mn-lt"/>
          <a:ea typeface="+mn-ea"/>
          <a:cs typeface="+mn-cs"/>
        </a:defRPr>
      </a:lvl6pPr>
      <a:lvl7pPr marL="2485778" algn="l" defTabSz="828592" rtl="0" eaLnBrk="1" latinLnBrk="0" hangingPunct="1">
        <a:defRPr sz="1600" kern="1200">
          <a:solidFill>
            <a:schemeClr val="tx1"/>
          </a:solidFill>
          <a:latin typeface="+mn-lt"/>
          <a:ea typeface="+mn-ea"/>
          <a:cs typeface="+mn-cs"/>
        </a:defRPr>
      </a:lvl7pPr>
      <a:lvl8pPr marL="2900074" algn="l" defTabSz="828592" rtl="0" eaLnBrk="1" latinLnBrk="0" hangingPunct="1">
        <a:defRPr sz="1600" kern="1200">
          <a:solidFill>
            <a:schemeClr val="tx1"/>
          </a:solidFill>
          <a:latin typeface="+mn-lt"/>
          <a:ea typeface="+mn-ea"/>
          <a:cs typeface="+mn-cs"/>
        </a:defRPr>
      </a:lvl8pPr>
      <a:lvl9pPr marL="3314372" algn="l" defTabSz="828592"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5167"/>
            <a:ext cx="7924800" cy="1143000"/>
          </a:xfrm>
          <a:prstGeom prst="rect">
            <a:avLst/>
          </a:prstGeom>
        </p:spPr>
        <p:txBody>
          <a:bodyPr vert="horz" lIns="91340" tIns="45672" rIns="91340" bIns="45672"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4"/>
            <a:ext cx="7924800" cy="4525433"/>
          </a:xfrm>
          <a:prstGeom prst="rect">
            <a:avLst/>
          </a:prstGeom>
        </p:spPr>
        <p:txBody>
          <a:bodyPr vert="horz" lIns="91340" tIns="45672" rIns="91340" bIns="4567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61"/>
            <a:ext cx="1524000" cy="366183"/>
          </a:xfrm>
          <a:prstGeom prst="rect">
            <a:avLst/>
          </a:prstGeom>
        </p:spPr>
        <p:txBody>
          <a:bodyPr vert="horz" lIns="91340" tIns="45672" rIns="91340" bIns="45672" rtlCol="0" anchor="ctr"/>
          <a:lstStyle>
            <a:lvl1pPr algn="r" eaLnBrk="1" hangingPunct="1">
              <a:defRPr sz="1000" strike="noStrike" spc="60" baseline="0">
                <a:solidFill>
                  <a:schemeClr val="tx1"/>
                </a:solidFill>
              </a:defRPr>
            </a:lvl1pPr>
          </a:lstStyle>
          <a:p>
            <a:pPr fontAlgn="base">
              <a:spcBef>
                <a:spcPct val="0"/>
              </a:spcBef>
              <a:spcAft>
                <a:spcPct val="0"/>
              </a:spcAft>
              <a:defRPr/>
            </a:pPr>
            <a:endParaRPr lang="es-ES" altLang="es-ES" u="sng">
              <a:solidFill>
                <a:srgbClr val="FFFFFF"/>
              </a:solidFill>
              <a:latin typeface="Times New Roman" panose="02020603050405020304" pitchFamily="18" charset="0"/>
            </a:endParaRPr>
          </a:p>
        </p:txBody>
      </p:sp>
      <p:sp>
        <p:nvSpPr>
          <p:cNvPr id="5" name="Footer Placeholder 4"/>
          <p:cNvSpPr>
            <a:spLocks noGrp="1"/>
          </p:cNvSpPr>
          <p:nvPr>
            <p:ph type="ftr" sz="quarter" idx="3"/>
          </p:nvPr>
        </p:nvSpPr>
        <p:spPr>
          <a:xfrm>
            <a:off x="609600" y="6356361"/>
            <a:ext cx="2895600" cy="366183"/>
          </a:xfrm>
          <a:prstGeom prst="rect">
            <a:avLst/>
          </a:prstGeom>
        </p:spPr>
        <p:txBody>
          <a:bodyPr vert="horz" lIns="91340" tIns="45672" rIns="91340" bIns="45672" rtlCol="0" anchor="ctr"/>
          <a:lstStyle>
            <a:lvl1pPr algn="l" eaLnBrk="1" hangingPunct="1">
              <a:defRPr sz="1000" cap="all" spc="60" baseline="0">
                <a:solidFill>
                  <a:schemeClr val="tx1"/>
                </a:solidFill>
              </a:defRPr>
            </a:lvl1pPr>
          </a:lstStyle>
          <a:p>
            <a:pPr fontAlgn="base">
              <a:spcBef>
                <a:spcPct val="0"/>
              </a:spcBef>
              <a:spcAft>
                <a:spcPct val="0"/>
              </a:spcAft>
              <a:defRPr/>
            </a:pPr>
            <a:endParaRPr lang="es-ES" altLang="es-ES" u="sng">
              <a:solidFill>
                <a:srgbClr val="FFFFFF"/>
              </a:solidFill>
              <a:latin typeface="Times New Roman" panose="02020603050405020304" pitchFamily="18" charset="0"/>
            </a:endParaRPr>
          </a:p>
        </p:txBody>
      </p:sp>
      <p:sp>
        <p:nvSpPr>
          <p:cNvPr id="6" name="Slide Number Placeholder 5"/>
          <p:cNvSpPr>
            <a:spLocks noGrp="1"/>
          </p:cNvSpPr>
          <p:nvPr>
            <p:ph type="sldNum" sz="quarter" idx="4"/>
          </p:nvPr>
        </p:nvSpPr>
        <p:spPr>
          <a:xfrm>
            <a:off x="7543800" y="6356361"/>
            <a:ext cx="990600" cy="366183"/>
          </a:xfrm>
          <a:prstGeom prst="rect">
            <a:avLst/>
          </a:prstGeom>
        </p:spPr>
        <p:txBody>
          <a:bodyPr vert="horz" wrap="square" lIns="91340" tIns="45672" rIns="91340" bIns="45672" numCol="1" anchor="ctr" anchorCtr="0" compatLnSpc="1">
            <a:prstTxWarp prst="textNoShape">
              <a:avLst/>
            </a:prstTxWarp>
          </a:bodyPr>
          <a:lstStyle>
            <a:lvl1pPr algn="r" eaLnBrk="1" hangingPunct="1">
              <a:defRPr sz="1100"/>
            </a:lvl1pPr>
          </a:lstStyle>
          <a:p>
            <a:pPr fontAlgn="base">
              <a:spcBef>
                <a:spcPct val="0"/>
              </a:spcBef>
              <a:spcAft>
                <a:spcPct val="0"/>
              </a:spcAft>
              <a:defRPr/>
            </a:pPr>
            <a:fld id="{3705575C-B083-4842-8439-6DE4B60BDF29}" type="slidenum">
              <a:rPr lang="es-ES" altLang="es-ES" u="sng">
                <a:solidFill>
                  <a:srgbClr val="FFFFFF"/>
                </a:solidFill>
                <a:latin typeface="Times New Roman" panose="02020603050405020304" pitchFamily="18" charset="0"/>
              </a:rPr>
              <a:pPr fontAlgn="base">
                <a:spcBef>
                  <a:spcPct val="0"/>
                </a:spcBef>
                <a:spcAft>
                  <a:spcPct val="0"/>
                </a:spcAft>
                <a:defRPr/>
              </a:pPr>
              <a:t>‹Nº›</a:t>
            </a:fld>
            <a:endParaRPr lang="es-ES" altLang="es-ES" u="sng">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22860513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anose="020B0606020202030204" pitchFamily="34" charset="0"/>
        </a:defRPr>
      </a:lvl2pPr>
      <a:lvl3pPr algn="l" rtl="0" eaLnBrk="0" fontAlgn="base" hangingPunct="0">
        <a:spcBef>
          <a:spcPct val="0"/>
        </a:spcBef>
        <a:spcAft>
          <a:spcPct val="0"/>
        </a:spcAft>
        <a:defRPr sz="3000">
          <a:solidFill>
            <a:schemeClr val="tx1"/>
          </a:solidFill>
          <a:latin typeface="Arial Narrow" panose="020B0606020202030204" pitchFamily="34" charset="0"/>
        </a:defRPr>
      </a:lvl3pPr>
      <a:lvl4pPr algn="l" rtl="0" eaLnBrk="0" fontAlgn="base" hangingPunct="0">
        <a:spcBef>
          <a:spcPct val="0"/>
        </a:spcBef>
        <a:spcAft>
          <a:spcPct val="0"/>
        </a:spcAft>
        <a:defRPr sz="3000">
          <a:solidFill>
            <a:schemeClr val="tx1"/>
          </a:solidFill>
          <a:latin typeface="Arial Narrow" panose="020B0606020202030204" pitchFamily="34" charset="0"/>
        </a:defRPr>
      </a:lvl4pPr>
      <a:lvl5pPr algn="l" rtl="0" eaLnBrk="0" fontAlgn="base" hangingPunct="0">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545" indent="-342545"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180" indent="-285453"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1817" indent="-228363"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598542" indent="-228363"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5269" indent="-228363"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1995" indent="-228363" algn="l" defTabSz="913453"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68722" indent="-228363" algn="l" defTabSz="913453"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5448" indent="-228363" algn="l" defTabSz="913453"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2174" indent="-228363" algn="l" defTabSz="913453"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331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ctr" anchorCtr="0" compatLnSpc="1">
            <a:prstTxWarp prst="textNoShape">
              <a:avLst/>
            </a:prstTxWarp>
          </a:bodyPr>
          <a:lstStyle/>
          <a:p>
            <a:pPr lvl="0"/>
            <a:r>
              <a:rPr lang="es-ES" smtClean="0"/>
              <a:t>Haga clic para modificar el estilo de título del patrón</a:t>
            </a:r>
          </a:p>
        </p:txBody>
      </p:sp>
      <p:sp>
        <p:nvSpPr>
          <p:cNvPr id="13315" name="2 Marcador de texto"/>
          <p:cNvSpPr>
            <a:spLocks noGrp="1"/>
          </p:cNvSpPr>
          <p:nvPr>
            <p:ph type="body" idx="1"/>
          </p:nvPr>
        </p:nvSpPr>
        <p:spPr bwMode="auto">
          <a:xfrm>
            <a:off x="457200" y="16002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60"/>
            <a:ext cx="2133600" cy="365125"/>
          </a:xfrm>
          <a:prstGeom prst="rect">
            <a:avLst/>
          </a:prstGeom>
        </p:spPr>
        <p:txBody>
          <a:bodyPr vert="horz" lIns="91340" tIns="45672" rIns="91340" bIns="45672" rtlCol="0" anchor="ctr"/>
          <a:lstStyle>
            <a:lvl1pPr algn="l">
              <a:defRPr sz="1200">
                <a:solidFill>
                  <a:schemeClr val="tx1">
                    <a:tint val="75000"/>
                  </a:schemeClr>
                </a:solidFill>
              </a:defRPr>
            </a:lvl1pPr>
          </a:lstStyle>
          <a:p>
            <a:pPr fontAlgn="base">
              <a:spcBef>
                <a:spcPct val="0"/>
              </a:spcBef>
              <a:spcAft>
                <a:spcPct val="0"/>
              </a:spcAft>
              <a:defRPr/>
            </a:pPr>
            <a:endParaRPr lang="es-ES" u="sng">
              <a:solidFill>
                <a:prstClr val="black">
                  <a:tint val="75000"/>
                </a:prstClr>
              </a:solidFill>
              <a:latin typeface="Times New Roman" pitchFamily="18" charset="0"/>
            </a:endParaRPr>
          </a:p>
        </p:txBody>
      </p:sp>
      <p:sp>
        <p:nvSpPr>
          <p:cNvPr id="5" name="4 Marcador de pie de página"/>
          <p:cNvSpPr>
            <a:spLocks noGrp="1"/>
          </p:cNvSpPr>
          <p:nvPr>
            <p:ph type="ftr" sz="quarter" idx="3"/>
          </p:nvPr>
        </p:nvSpPr>
        <p:spPr>
          <a:xfrm>
            <a:off x="3124200" y="6356360"/>
            <a:ext cx="2895600" cy="365125"/>
          </a:xfrm>
          <a:prstGeom prst="rect">
            <a:avLst/>
          </a:prstGeom>
        </p:spPr>
        <p:txBody>
          <a:bodyPr vert="horz" lIns="91340" tIns="45672" rIns="91340" bIns="45672" rtlCol="0" anchor="ctr"/>
          <a:lstStyle>
            <a:lvl1pPr algn="ctr">
              <a:defRPr sz="1200">
                <a:solidFill>
                  <a:schemeClr val="tx1">
                    <a:tint val="75000"/>
                  </a:schemeClr>
                </a:solidFill>
              </a:defRPr>
            </a:lvl1pPr>
          </a:lstStyle>
          <a:p>
            <a:pPr fontAlgn="base">
              <a:spcBef>
                <a:spcPct val="0"/>
              </a:spcBef>
              <a:spcAft>
                <a:spcPct val="0"/>
              </a:spcAft>
              <a:defRPr/>
            </a:pPr>
            <a:endParaRPr lang="es-ES" u="sng">
              <a:solidFill>
                <a:prstClr val="black">
                  <a:tint val="75000"/>
                </a:prstClr>
              </a:solidFill>
              <a:latin typeface="Times New Roman" pitchFamily="18" charset="0"/>
            </a:endParaRPr>
          </a:p>
        </p:txBody>
      </p:sp>
      <p:sp>
        <p:nvSpPr>
          <p:cNvPr id="6" name="5 Marcador de número de diapositiva"/>
          <p:cNvSpPr>
            <a:spLocks noGrp="1"/>
          </p:cNvSpPr>
          <p:nvPr>
            <p:ph type="sldNum" sz="quarter" idx="4"/>
          </p:nvPr>
        </p:nvSpPr>
        <p:spPr>
          <a:xfrm>
            <a:off x="6553200" y="6356360"/>
            <a:ext cx="2133600" cy="365125"/>
          </a:xfrm>
          <a:prstGeom prst="rect">
            <a:avLst/>
          </a:prstGeom>
        </p:spPr>
        <p:txBody>
          <a:bodyPr vert="horz" lIns="91340" tIns="45672" rIns="91340" bIns="45672" rtlCol="0" anchor="ctr"/>
          <a:lstStyle>
            <a:lvl1pPr algn="r">
              <a:defRPr sz="1200">
                <a:solidFill>
                  <a:schemeClr val="tx1">
                    <a:tint val="75000"/>
                  </a:schemeClr>
                </a:solidFill>
              </a:defRPr>
            </a:lvl1pPr>
          </a:lstStyle>
          <a:p>
            <a:pPr fontAlgn="base">
              <a:spcBef>
                <a:spcPct val="0"/>
              </a:spcBef>
              <a:spcAft>
                <a:spcPct val="0"/>
              </a:spcAft>
              <a:defRPr/>
            </a:pPr>
            <a:fld id="{D5F9C30C-525C-4444-9137-D3B2DD0D69B1}" type="slidenum">
              <a:rPr lang="es-ES" u="sng">
                <a:solidFill>
                  <a:prstClr val="black">
                    <a:tint val="75000"/>
                  </a:prstClr>
                </a:solidFill>
                <a:latin typeface="Times New Roman" pitchFamily="18" charset="0"/>
              </a:rPr>
              <a:pPr fontAlgn="base">
                <a:spcBef>
                  <a:spcPct val="0"/>
                </a:spcBef>
                <a:spcAft>
                  <a:spcPct val="0"/>
                </a:spcAft>
                <a:defRPr/>
              </a:pPr>
              <a:t>‹Nº›</a:t>
            </a:fld>
            <a:endParaRPr lang="es-ES" u="sng">
              <a:solidFill>
                <a:prstClr val="black">
                  <a:tint val="75000"/>
                </a:prstClr>
              </a:solidFill>
              <a:latin typeface="Times New Roman" pitchFamily="18" charset="0"/>
            </a:endParaRPr>
          </a:p>
        </p:txBody>
      </p:sp>
    </p:spTree>
    <p:extLst>
      <p:ext uri="{BB962C8B-B14F-4D97-AF65-F5344CB8AC3E}">
        <p14:creationId xmlns:p14="http://schemas.microsoft.com/office/powerpoint/2010/main" val="27941553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725" algn="ctr" rtl="0" fontAlgn="base">
        <a:spcBef>
          <a:spcPct val="0"/>
        </a:spcBef>
        <a:spcAft>
          <a:spcPct val="0"/>
        </a:spcAft>
        <a:defRPr sz="4400">
          <a:solidFill>
            <a:schemeClr val="tx1"/>
          </a:solidFill>
          <a:latin typeface="Calibri" pitchFamily="34" charset="0"/>
        </a:defRPr>
      </a:lvl6pPr>
      <a:lvl7pPr marL="913453" algn="ctr" rtl="0" fontAlgn="base">
        <a:spcBef>
          <a:spcPct val="0"/>
        </a:spcBef>
        <a:spcAft>
          <a:spcPct val="0"/>
        </a:spcAft>
        <a:defRPr sz="4400">
          <a:solidFill>
            <a:schemeClr val="tx1"/>
          </a:solidFill>
          <a:latin typeface="Calibri" pitchFamily="34" charset="0"/>
        </a:defRPr>
      </a:lvl7pPr>
      <a:lvl8pPr marL="1370180" algn="ctr" rtl="0" fontAlgn="base">
        <a:spcBef>
          <a:spcPct val="0"/>
        </a:spcBef>
        <a:spcAft>
          <a:spcPct val="0"/>
        </a:spcAft>
        <a:defRPr sz="4400">
          <a:solidFill>
            <a:schemeClr val="tx1"/>
          </a:solidFill>
          <a:latin typeface="Calibri" pitchFamily="34" charset="0"/>
        </a:defRPr>
      </a:lvl8pPr>
      <a:lvl9pPr marL="1826905" algn="ctr" rtl="0" fontAlgn="base">
        <a:spcBef>
          <a:spcPct val="0"/>
        </a:spcBef>
        <a:spcAft>
          <a:spcPct val="0"/>
        </a:spcAft>
        <a:defRPr sz="4400">
          <a:solidFill>
            <a:schemeClr val="tx1"/>
          </a:solidFill>
          <a:latin typeface="Calibri" pitchFamily="34" charset="0"/>
        </a:defRPr>
      </a:lvl9pPr>
    </p:titleStyle>
    <p:bodyStyle>
      <a:lvl1pPr marL="342545" indent="-342545"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180" indent="-28545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817" indent="-22836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542" indent="-22836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269" indent="-22836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1995"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722"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448"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174"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331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ctr" anchorCtr="0" compatLnSpc="1">
            <a:prstTxWarp prst="textNoShape">
              <a:avLst/>
            </a:prstTxWarp>
          </a:bodyPr>
          <a:lstStyle/>
          <a:p>
            <a:pPr lvl="0"/>
            <a:r>
              <a:rPr lang="es-ES" smtClean="0"/>
              <a:t>Haga clic para modificar el estilo de título del patrón</a:t>
            </a:r>
          </a:p>
        </p:txBody>
      </p:sp>
      <p:sp>
        <p:nvSpPr>
          <p:cNvPr id="13315" name="2 Marcador de texto"/>
          <p:cNvSpPr>
            <a:spLocks noGrp="1"/>
          </p:cNvSpPr>
          <p:nvPr>
            <p:ph type="body" idx="1"/>
          </p:nvPr>
        </p:nvSpPr>
        <p:spPr bwMode="auto">
          <a:xfrm>
            <a:off x="457200" y="16002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0" tIns="45672" rIns="91340" bIns="45672"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60"/>
            <a:ext cx="2133600" cy="365125"/>
          </a:xfrm>
          <a:prstGeom prst="rect">
            <a:avLst/>
          </a:prstGeom>
        </p:spPr>
        <p:txBody>
          <a:bodyPr vert="horz" lIns="91340" tIns="45672" rIns="91340" bIns="45672" rtlCol="0" anchor="ctr"/>
          <a:lstStyle>
            <a:lvl1pPr algn="l">
              <a:defRPr sz="1200">
                <a:solidFill>
                  <a:schemeClr val="tx1">
                    <a:tint val="75000"/>
                  </a:schemeClr>
                </a:solidFill>
              </a:defRPr>
            </a:lvl1pPr>
          </a:lstStyle>
          <a:p>
            <a:pPr fontAlgn="base">
              <a:spcBef>
                <a:spcPct val="0"/>
              </a:spcBef>
              <a:spcAft>
                <a:spcPct val="0"/>
              </a:spcAft>
              <a:defRPr/>
            </a:pPr>
            <a:endParaRPr lang="es-ES" u="sng">
              <a:solidFill>
                <a:prstClr val="black">
                  <a:tint val="75000"/>
                </a:prstClr>
              </a:solidFill>
              <a:latin typeface="Times New Roman" pitchFamily="18" charset="0"/>
            </a:endParaRPr>
          </a:p>
        </p:txBody>
      </p:sp>
      <p:sp>
        <p:nvSpPr>
          <p:cNvPr id="5" name="4 Marcador de pie de página"/>
          <p:cNvSpPr>
            <a:spLocks noGrp="1"/>
          </p:cNvSpPr>
          <p:nvPr>
            <p:ph type="ftr" sz="quarter" idx="3"/>
          </p:nvPr>
        </p:nvSpPr>
        <p:spPr>
          <a:xfrm>
            <a:off x="3124200" y="6356360"/>
            <a:ext cx="2895600" cy="365125"/>
          </a:xfrm>
          <a:prstGeom prst="rect">
            <a:avLst/>
          </a:prstGeom>
        </p:spPr>
        <p:txBody>
          <a:bodyPr vert="horz" lIns="91340" tIns="45672" rIns="91340" bIns="45672" rtlCol="0" anchor="ctr"/>
          <a:lstStyle>
            <a:lvl1pPr algn="ctr">
              <a:defRPr sz="1200">
                <a:solidFill>
                  <a:schemeClr val="tx1">
                    <a:tint val="75000"/>
                  </a:schemeClr>
                </a:solidFill>
              </a:defRPr>
            </a:lvl1pPr>
          </a:lstStyle>
          <a:p>
            <a:pPr fontAlgn="base">
              <a:spcBef>
                <a:spcPct val="0"/>
              </a:spcBef>
              <a:spcAft>
                <a:spcPct val="0"/>
              </a:spcAft>
              <a:defRPr/>
            </a:pPr>
            <a:endParaRPr lang="es-ES" u="sng">
              <a:solidFill>
                <a:prstClr val="black">
                  <a:tint val="75000"/>
                </a:prstClr>
              </a:solidFill>
              <a:latin typeface="Times New Roman" pitchFamily="18" charset="0"/>
            </a:endParaRPr>
          </a:p>
        </p:txBody>
      </p:sp>
      <p:sp>
        <p:nvSpPr>
          <p:cNvPr id="6" name="5 Marcador de número de diapositiva"/>
          <p:cNvSpPr>
            <a:spLocks noGrp="1"/>
          </p:cNvSpPr>
          <p:nvPr>
            <p:ph type="sldNum" sz="quarter" idx="4"/>
          </p:nvPr>
        </p:nvSpPr>
        <p:spPr>
          <a:xfrm>
            <a:off x="6553200" y="6356360"/>
            <a:ext cx="2133600" cy="365125"/>
          </a:xfrm>
          <a:prstGeom prst="rect">
            <a:avLst/>
          </a:prstGeom>
        </p:spPr>
        <p:txBody>
          <a:bodyPr vert="horz" lIns="91340" tIns="45672" rIns="91340" bIns="45672" rtlCol="0" anchor="ctr"/>
          <a:lstStyle>
            <a:lvl1pPr algn="r">
              <a:defRPr sz="1200">
                <a:solidFill>
                  <a:schemeClr val="tx1">
                    <a:tint val="75000"/>
                  </a:schemeClr>
                </a:solidFill>
              </a:defRPr>
            </a:lvl1pPr>
          </a:lstStyle>
          <a:p>
            <a:pPr fontAlgn="base">
              <a:spcBef>
                <a:spcPct val="0"/>
              </a:spcBef>
              <a:spcAft>
                <a:spcPct val="0"/>
              </a:spcAft>
              <a:defRPr/>
            </a:pPr>
            <a:fld id="{D5F9C30C-525C-4444-9137-D3B2DD0D69B1}" type="slidenum">
              <a:rPr lang="es-ES" u="sng">
                <a:solidFill>
                  <a:prstClr val="black">
                    <a:tint val="75000"/>
                  </a:prstClr>
                </a:solidFill>
                <a:latin typeface="Times New Roman" pitchFamily="18" charset="0"/>
              </a:rPr>
              <a:pPr fontAlgn="base">
                <a:spcBef>
                  <a:spcPct val="0"/>
                </a:spcBef>
                <a:spcAft>
                  <a:spcPct val="0"/>
                </a:spcAft>
                <a:defRPr/>
              </a:pPr>
              <a:t>‹Nº›</a:t>
            </a:fld>
            <a:endParaRPr lang="es-ES" u="sng">
              <a:solidFill>
                <a:prstClr val="black">
                  <a:tint val="75000"/>
                </a:prstClr>
              </a:solidFill>
              <a:latin typeface="Times New Roman" pitchFamily="18" charset="0"/>
            </a:endParaRPr>
          </a:p>
        </p:txBody>
      </p:sp>
    </p:spTree>
    <p:extLst>
      <p:ext uri="{BB962C8B-B14F-4D97-AF65-F5344CB8AC3E}">
        <p14:creationId xmlns:p14="http://schemas.microsoft.com/office/powerpoint/2010/main" val="2160904271"/>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725" algn="ctr" rtl="0" fontAlgn="base">
        <a:spcBef>
          <a:spcPct val="0"/>
        </a:spcBef>
        <a:spcAft>
          <a:spcPct val="0"/>
        </a:spcAft>
        <a:defRPr sz="4400">
          <a:solidFill>
            <a:schemeClr val="tx1"/>
          </a:solidFill>
          <a:latin typeface="Calibri" pitchFamily="34" charset="0"/>
        </a:defRPr>
      </a:lvl6pPr>
      <a:lvl7pPr marL="913453" algn="ctr" rtl="0" fontAlgn="base">
        <a:spcBef>
          <a:spcPct val="0"/>
        </a:spcBef>
        <a:spcAft>
          <a:spcPct val="0"/>
        </a:spcAft>
        <a:defRPr sz="4400">
          <a:solidFill>
            <a:schemeClr val="tx1"/>
          </a:solidFill>
          <a:latin typeface="Calibri" pitchFamily="34" charset="0"/>
        </a:defRPr>
      </a:lvl7pPr>
      <a:lvl8pPr marL="1370180" algn="ctr" rtl="0" fontAlgn="base">
        <a:spcBef>
          <a:spcPct val="0"/>
        </a:spcBef>
        <a:spcAft>
          <a:spcPct val="0"/>
        </a:spcAft>
        <a:defRPr sz="4400">
          <a:solidFill>
            <a:schemeClr val="tx1"/>
          </a:solidFill>
          <a:latin typeface="Calibri" pitchFamily="34" charset="0"/>
        </a:defRPr>
      </a:lvl8pPr>
      <a:lvl9pPr marL="1826905" algn="ctr" rtl="0" fontAlgn="base">
        <a:spcBef>
          <a:spcPct val="0"/>
        </a:spcBef>
        <a:spcAft>
          <a:spcPct val="0"/>
        </a:spcAft>
        <a:defRPr sz="4400">
          <a:solidFill>
            <a:schemeClr val="tx1"/>
          </a:solidFill>
          <a:latin typeface="Calibri" pitchFamily="34" charset="0"/>
        </a:defRPr>
      </a:lvl9pPr>
    </p:titleStyle>
    <p:bodyStyle>
      <a:lvl1pPr marL="342545" indent="-342545"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180" indent="-28545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817" indent="-22836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542" indent="-22836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269" indent="-22836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1995"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722"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448"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174" indent="-228363" algn="l" defTabSz="9134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hidden">
          <a:xfrm>
            <a:off x="0" y="0"/>
            <a:ext cx="17526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40" tIns="45672" rIns="91340" bIns="45672"/>
          <a:lstStyle/>
          <a:p>
            <a:pPr fontAlgn="base">
              <a:spcBef>
                <a:spcPct val="0"/>
              </a:spcBef>
              <a:spcAft>
                <a:spcPct val="0"/>
              </a:spcAft>
              <a:defRPr/>
            </a:pPr>
            <a:endParaRPr kumimoji="1" lang="es-ES" sz="2400">
              <a:solidFill>
                <a:srgbClr val="EAEAEA"/>
              </a:solidFill>
            </a:endParaRPr>
          </a:p>
        </p:txBody>
      </p:sp>
      <p:grpSp>
        <p:nvGrpSpPr>
          <p:cNvPr id="1027" name="Group 3"/>
          <p:cNvGrpSpPr>
            <a:grpSpLocks/>
          </p:cNvGrpSpPr>
          <p:nvPr/>
        </p:nvGrpSpPr>
        <p:grpSpPr bwMode="auto">
          <a:xfrm>
            <a:off x="152400" y="374650"/>
            <a:ext cx="1525588" cy="1227138"/>
            <a:chOff x="96" y="236"/>
            <a:chExt cx="961" cy="773"/>
          </a:xfrm>
        </p:grpSpPr>
        <p:sp>
          <p:nvSpPr>
            <p:cNvPr id="1033" name="Freeform 4"/>
            <p:cNvSpPr>
              <a:spLocks/>
            </p:cNvSpPr>
            <p:nvPr/>
          </p:nvSpPr>
          <p:spPr bwMode="auto">
            <a:xfrm>
              <a:off x="738" y="495"/>
              <a:ext cx="319" cy="319"/>
            </a:xfrm>
            <a:custGeom>
              <a:avLst/>
              <a:gdLst>
                <a:gd name="T0" fmla="*/ 318 w 319"/>
                <a:gd name="T1" fmla="*/ 198 h 319"/>
                <a:gd name="T2" fmla="*/ 318 w 319"/>
                <a:gd name="T3" fmla="*/ 318 h 319"/>
                <a:gd name="T4" fmla="*/ 1 w 319"/>
                <a:gd name="T5" fmla="*/ 99 h 319"/>
                <a:gd name="T6" fmla="*/ 0 w 319"/>
                <a:gd name="T7" fmla="*/ 108 h 319"/>
                <a:gd name="T8" fmla="*/ 46 w 319"/>
                <a:gd name="T9" fmla="*/ 0 h 319"/>
                <a:gd name="T10" fmla="*/ 318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1034" name="Freeform 5"/>
            <p:cNvSpPr>
              <a:spLocks/>
            </p:cNvSpPr>
            <p:nvPr/>
          </p:nvSpPr>
          <p:spPr bwMode="auto">
            <a:xfrm>
              <a:off x="96" y="495"/>
              <a:ext cx="319" cy="319"/>
            </a:xfrm>
            <a:custGeom>
              <a:avLst/>
              <a:gdLst>
                <a:gd name="T0" fmla="*/ 0 w 319"/>
                <a:gd name="T1" fmla="*/ 198 h 319"/>
                <a:gd name="T2" fmla="*/ 0 w 319"/>
                <a:gd name="T3" fmla="*/ 318 h 319"/>
                <a:gd name="T4" fmla="*/ 316 w 319"/>
                <a:gd name="T5" fmla="*/ 99 h 319"/>
                <a:gd name="T6" fmla="*/ 318 w 319"/>
                <a:gd name="T7" fmla="*/ 108 h 319"/>
                <a:gd name="T8" fmla="*/ 271 w 319"/>
                <a:gd name="T9" fmla="*/ 0 h 319"/>
                <a:gd name="T10" fmla="*/ 0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grpSp>
          <p:nvGrpSpPr>
            <p:cNvPr id="1035" name="Group 6"/>
            <p:cNvGrpSpPr>
              <a:grpSpLocks/>
            </p:cNvGrpSpPr>
            <p:nvPr/>
          </p:nvGrpSpPr>
          <p:grpSpPr bwMode="auto">
            <a:xfrm>
              <a:off x="152" y="236"/>
              <a:ext cx="823" cy="773"/>
              <a:chOff x="152" y="236"/>
              <a:chExt cx="823" cy="773"/>
            </a:xfrm>
          </p:grpSpPr>
          <p:sp>
            <p:nvSpPr>
              <p:cNvPr id="1037" name="AutoShape 7" descr="Green marble"/>
              <p:cNvSpPr>
                <a:spLocks noChangeArrowheads="1"/>
              </p:cNvSpPr>
              <p:nvPr/>
            </p:nvSpPr>
            <p:spPr bwMode="auto">
              <a:xfrm rot="10800000" flipH="1">
                <a:off x="152" y="236"/>
                <a:ext cx="822" cy="772"/>
              </a:xfrm>
              <a:prstGeom prst="triangle">
                <a:avLst>
                  <a:gd name="adj" fmla="val 49995"/>
                </a:avLst>
              </a:prstGeom>
              <a:blipFill dpi="0" rotWithShape="0">
                <a:blip r:embed="rId13"/>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MX" smtClean="0">
                  <a:solidFill>
                    <a:srgbClr val="EAEAEA"/>
                  </a:solidFill>
                </a:endParaRPr>
              </a:p>
            </p:txBody>
          </p:sp>
          <p:sp>
            <p:nvSpPr>
              <p:cNvPr id="1038" name="Freeform 8"/>
              <p:cNvSpPr>
                <a:spLocks/>
              </p:cNvSpPr>
              <p:nvPr/>
            </p:nvSpPr>
            <p:spPr bwMode="auto">
              <a:xfrm>
                <a:off x="152" y="236"/>
                <a:ext cx="412" cy="773"/>
              </a:xfrm>
              <a:custGeom>
                <a:avLst/>
                <a:gdLst>
                  <a:gd name="T0" fmla="*/ 411 w 412"/>
                  <a:gd name="T1" fmla="*/ 772 h 773"/>
                  <a:gd name="T2" fmla="*/ 411 w 412"/>
                  <a:gd name="T3" fmla="*/ 637 h 773"/>
                  <a:gd name="T4" fmla="*/ 127 w 412"/>
                  <a:gd name="T5" fmla="*/ 75 h 773"/>
                  <a:gd name="T6" fmla="*/ 0 w 412"/>
                  <a:gd name="T7" fmla="*/ 0 h 773"/>
                  <a:gd name="T8" fmla="*/ 411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411" y="772"/>
                    </a:moveTo>
                    <a:lnTo>
                      <a:pt x="411" y="637"/>
                    </a:lnTo>
                    <a:lnTo>
                      <a:pt x="127" y="75"/>
                    </a:lnTo>
                    <a:lnTo>
                      <a:pt x="0" y="0"/>
                    </a:lnTo>
                    <a:lnTo>
                      <a:pt x="411" y="772"/>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1039" name="Freeform 9"/>
              <p:cNvSpPr>
                <a:spLocks/>
              </p:cNvSpPr>
              <p:nvPr/>
            </p:nvSpPr>
            <p:spPr bwMode="auto">
              <a:xfrm>
                <a:off x="152" y="236"/>
                <a:ext cx="823" cy="77"/>
              </a:xfrm>
              <a:custGeom>
                <a:avLst/>
                <a:gdLst>
                  <a:gd name="T0" fmla="*/ 0 w 823"/>
                  <a:gd name="T1" fmla="*/ 0 h 77"/>
                  <a:gd name="T2" fmla="*/ 127 w 823"/>
                  <a:gd name="T3" fmla="*/ 76 h 77"/>
                  <a:gd name="T4" fmla="*/ 712 w 823"/>
                  <a:gd name="T5" fmla="*/ 76 h 77"/>
                  <a:gd name="T6" fmla="*/ 822 w 823"/>
                  <a:gd name="T7" fmla="*/ 0 h 77"/>
                  <a:gd name="T8" fmla="*/ 0 w 823"/>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3" h="77">
                    <a:moveTo>
                      <a:pt x="0" y="0"/>
                    </a:moveTo>
                    <a:lnTo>
                      <a:pt x="127" y="76"/>
                    </a:lnTo>
                    <a:lnTo>
                      <a:pt x="712" y="76"/>
                    </a:lnTo>
                    <a:lnTo>
                      <a:pt x="822"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sp>
            <p:nvSpPr>
              <p:cNvPr id="1040" name="Freeform 10"/>
              <p:cNvSpPr>
                <a:spLocks/>
              </p:cNvSpPr>
              <p:nvPr/>
            </p:nvSpPr>
            <p:spPr bwMode="auto">
              <a:xfrm>
                <a:off x="563" y="236"/>
                <a:ext cx="412" cy="773"/>
              </a:xfrm>
              <a:custGeom>
                <a:avLst/>
                <a:gdLst>
                  <a:gd name="T0" fmla="*/ 0 w 412"/>
                  <a:gd name="T1" fmla="*/ 772 h 773"/>
                  <a:gd name="T2" fmla="*/ 0 w 412"/>
                  <a:gd name="T3" fmla="*/ 637 h 773"/>
                  <a:gd name="T4" fmla="*/ 283 w 412"/>
                  <a:gd name="T5" fmla="*/ 75 h 773"/>
                  <a:gd name="T6" fmla="*/ 411 w 412"/>
                  <a:gd name="T7" fmla="*/ 0 h 773"/>
                  <a:gd name="T8" fmla="*/ 0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0" y="772"/>
                    </a:moveTo>
                    <a:lnTo>
                      <a:pt x="0" y="637"/>
                    </a:lnTo>
                    <a:lnTo>
                      <a:pt x="283" y="75"/>
                    </a:lnTo>
                    <a:lnTo>
                      <a:pt x="411" y="0"/>
                    </a:lnTo>
                    <a:lnTo>
                      <a:pt x="0" y="772"/>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kumimoji="1" lang="es-ES" smtClean="0">
                  <a:solidFill>
                    <a:srgbClr val="EAEAEA"/>
                  </a:solidFill>
                </a:endParaRPr>
              </a:p>
            </p:txBody>
          </p:sp>
        </p:grpSp>
        <p:sp>
          <p:nvSpPr>
            <p:cNvPr id="32779" name="Rectangle 11"/>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kumimoji="1" lang="es-MX">
                <a:solidFill>
                  <a:srgbClr val="EAEAEA"/>
                </a:solidFill>
              </a:endParaRPr>
            </a:p>
          </p:txBody>
        </p:sp>
      </p:grpSp>
      <p:sp>
        <p:nvSpPr>
          <p:cNvPr id="1028" name="Rectangle 12"/>
          <p:cNvSpPr>
            <a:spLocks noGrp="1" noChangeArrowheads="1"/>
          </p:cNvSpPr>
          <p:nvPr>
            <p:ph type="title"/>
          </p:nvPr>
        </p:nvSpPr>
        <p:spPr bwMode="auto">
          <a:xfrm>
            <a:off x="1905000" y="228600"/>
            <a:ext cx="7086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975" tIns="45990" rIns="91975" bIns="45990" numCol="1" anchor="ctr" anchorCtr="0" compatLnSpc="1">
            <a:prstTxWarp prst="textNoShape">
              <a:avLst/>
            </a:prstTxWarp>
          </a:bodyPr>
          <a:lstStyle/>
          <a:p>
            <a:pPr lvl="0"/>
            <a:r>
              <a:rPr lang="es-ES" smtClean="0"/>
              <a:t>Haga clic para modificar el estilo de título del patrón</a:t>
            </a:r>
          </a:p>
        </p:txBody>
      </p:sp>
      <p:sp>
        <p:nvSpPr>
          <p:cNvPr id="1029" name="Rectangle 13"/>
          <p:cNvSpPr>
            <a:spLocks noGrp="1" noChangeArrowheads="1"/>
          </p:cNvSpPr>
          <p:nvPr>
            <p:ph type="body" idx="1"/>
          </p:nvPr>
        </p:nvSpPr>
        <p:spPr bwMode="auto">
          <a:xfrm>
            <a:off x="661989" y="190500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975" tIns="45990" rIns="91975" bIns="4599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2782" name="Rectangle 14"/>
          <p:cNvSpPr>
            <a:spLocks noGrp="1" noChangeArrowheads="1"/>
          </p:cNvSpPr>
          <p:nvPr>
            <p:ph type="dt" sz="half" idx="2"/>
          </p:nvPr>
        </p:nvSpPr>
        <p:spPr bwMode="auto">
          <a:xfrm>
            <a:off x="6858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975" tIns="45990" rIns="91975" bIns="45990" numCol="1" anchor="ctr" anchorCtr="0" compatLnSpc="1">
            <a:prstTxWarp prst="textNoShape">
              <a:avLst/>
            </a:prstTxWarp>
          </a:bodyPr>
          <a:lstStyle>
            <a:lvl1pPr>
              <a:defRPr kumimoji="0" sz="1400" smtClean="0"/>
            </a:lvl1pPr>
          </a:lstStyle>
          <a:p>
            <a:pPr fontAlgn="base">
              <a:spcBef>
                <a:spcPct val="0"/>
              </a:spcBef>
              <a:spcAft>
                <a:spcPct val="0"/>
              </a:spcAft>
              <a:defRPr/>
            </a:pPr>
            <a:endParaRPr lang="es-ES">
              <a:solidFill>
                <a:srgbClr val="EAEAEA"/>
              </a:solidFill>
            </a:endParaRPr>
          </a:p>
        </p:txBody>
      </p:sp>
      <p:sp>
        <p:nvSpPr>
          <p:cNvPr id="32783" name="Rectangle 15"/>
          <p:cNvSpPr>
            <a:spLocks noGrp="1" noChangeArrowheads="1"/>
          </p:cNvSpPr>
          <p:nvPr>
            <p:ph type="ftr" sz="quarter" idx="3"/>
          </p:nvPr>
        </p:nvSpPr>
        <p:spPr bwMode="auto">
          <a:xfrm>
            <a:off x="3124200" y="63992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975" tIns="45990" rIns="91975" bIns="45990" numCol="1" anchor="ctr" anchorCtr="0" compatLnSpc="1">
            <a:prstTxWarp prst="textNoShape">
              <a:avLst/>
            </a:prstTxWarp>
          </a:bodyPr>
          <a:lstStyle>
            <a:lvl1pPr algn="ctr">
              <a:defRPr kumimoji="0" sz="1400" smtClean="0"/>
            </a:lvl1pPr>
          </a:lstStyle>
          <a:p>
            <a:pPr fontAlgn="base">
              <a:spcBef>
                <a:spcPct val="0"/>
              </a:spcBef>
              <a:spcAft>
                <a:spcPct val="0"/>
              </a:spcAft>
              <a:defRPr/>
            </a:pPr>
            <a:endParaRPr lang="es-ES">
              <a:solidFill>
                <a:srgbClr val="EAEAEA"/>
              </a:solidFill>
            </a:endParaRPr>
          </a:p>
        </p:txBody>
      </p:sp>
      <p:sp>
        <p:nvSpPr>
          <p:cNvPr id="32784" name="Rectangle 16"/>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975" tIns="45990" rIns="91975" bIns="45990" numCol="1" anchor="ctr" anchorCtr="0" compatLnSpc="1">
            <a:prstTxWarp prst="textNoShape">
              <a:avLst/>
            </a:prstTxWarp>
          </a:bodyPr>
          <a:lstStyle>
            <a:lvl1pPr algn="r">
              <a:defRPr kumimoji="0" sz="1400" smtClean="0"/>
            </a:lvl1pPr>
          </a:lstStyle>
          <a:p>
            <a:pPr fontAlgn="base">
              <a:spcBef>
                <a:spcPct val="0"/>
              </a:spcBef>
              <a:spcAft>
                <a:spcPct val="0"/>
              </a:spcAft>
              <a:defRPr/>
            </a:pPr>
            <a:fld id="{B9E9327A-93D2-4AC2-883B-79DFC5B7FB89}" type="slidenum">
              <a:rPr lang="es-ES">
                <a:solidFill>
                  <a:srgbClr val="EAEAEA"/>
                </a:solidFill>
              </a:rPr>
              <a:pPr fontAlgn="base">
                <a:spcBef>
                  <a:spcPct val="0"/>
                </a:spcBef>
                <a:spcAft>
                  <a:spcPct val="0"/>
                </a:spcAft>
                <a:defRPr/>
              </a:pPr>
              <a:t>‹Nº›</a:t>
            </a:fld>
            <a:endParaRPr lang="es-ES">
              <a:solidFill>
                <a:srgbClr val="EAEAEA"/>
              </a:solidFill>
            </a:endParaRPr>
          </a:p>
        </p:txBody>
      </p:sp>
    </p:spTree>
    <p:extLst>
      <p:ext uri="{BB962C8B-B14F-4D97-AF65-F5344CB8AC3E}">
        <p14:creationId xmlns:p14="http://schemas.microsoft.com/office/powerpoint/2010/main" val="2194746971"/>
      </p:ext>
    </p:extLst>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6725" algn="l" rtl="0" fontAlgn="base">
        <a:spcBef>
          <a:spcPct val="0"/>
        </a:spcBef>
        <a:spcAft>
          <a:spcPct val="0"/>
        </a:spcAft>
        <a:defRPr sz="4400">
          <a:solidFill>
            <a:schemeClr val="tx2"/>
          </a:solidFill>
          <a:latin typeface="Times New Roman" pitchFamily="18" charset="0"/>
        </a:defRPr>
      </a:lvl6pPr>
      <a:lvl7pPr marL="913453" algn="l" rtl="0" fontAlgn="base">
        <a:spcBef>
          <a:spcPct val="0"/>
        </a:spcBef>
        <a:spcAft>
          <a:spcPct val="0"/>
        </a:spcAft>
        <a:defRPr sz="4400">
          <a:solidFill>
            <a:schemeClr val="tx2"/>
          </a:solidFill>
          <a:latin typeface="Times New Roman" pitchFamily="18" charset="0"/>
        </a:defRPr>
      </a:lvl7pPr>
      <a:lvl8pPr marL="1370180" algn="l" rtl="0" fontAlgn="base">
        <a:spcBef>
          <a:spcPct val="0"/>
        </a:spcBef>
        <a:spcAft>
          <a:spcPct val="0"/>
        </a:spcAft>
        <a:defRPr sz="4400">
          <a:solidFill>
            <a:schemeClr val="tx2"/>
          </a:solidFill>
          <a:latin typeface="Times New Roman" pitchFamily="18" charset="0"/>
        </a:defRPr>
      </a:lvl8pPr>
      <a:lvl9pPr marL="1826905" algn="l" rtl="0" fontAlgn="base">
        <a:spcBef>
          <a:spcPct val="0"/>
        </a:spcBef>
        <a:spcAft>
          <a:spcPct val="0"/>
        </a:spcAft>
        <a:defRPr sz="4400">
          <a:solidFill>
            <a:schemeClr val="tx2"/>
          </a:solidFill>
          <a:latin typeface="Times New Roman" pitchFamily="18" charset="0"/>
        </a:defRPr>
      </a:lvl9pPr>
    </p:titleStyle>
    <p:bodyStyle>
      <a:lvl1pPr marL="342545" indent="-342545" algn="l" rtl="0" eaLnBrk="0" fontAlgn="base" hangingPunct="0">
        <a:spcBef>
          <a:spcPct val="20000"/>
        </a:spcBef>
        <a:spcAft>
          <a:spcPct val="0"/>
        </a:spcAft>
        <a:buClr>
          <a:schemeClr val="tx2"/>
        </a:buClr>
        <a:buSzPct val="90000"/>
        <a:buFont typeface="Wingdings" pitchFamily="2" charset="2"/>
        <a:buChar char="Ú"/>
        <a:defRPr sz="3200">
          <a:solidFill>
            <a:schemeClr val="tx1"/>
          </a:solidFill>
          <a:latin typeface="+mn-lt"/>
          <a:ea typeface="+mn-ea"/>
          <a:cs typeface="+mn-cs"/>
        </a:defRPr>
      </a:lvl1pPr>
      <a:lvl2pPr marL="742180" indent="-285453" algn="l" rtl="0" eaLnBrk="0" fontAlgn="base" hangingPunct="0">
        <a:spcBef>
          <a:spcPct val="20000"/>
        </a:spcBef>
        <a:spcAft>
          <a:spcPct val="0"/>
        </a:spcAft>
        <a:buChar char="–"/>
        <a:defRPr sz="2800">
          <a:solidFill>
            <a:schemeClr val="tx1"/>
          </a:solidFill>
          <a:latin typeface="+mn-lt"/>
        </a:defRPr>
      </a:lvl2pPr>
      <a:lvl3pPr marL="1141817" indent="-228363" algn="l" rtl="0" eaLnBrk="0" fontAlgn="base" hangingPunct="0">
        <a:spcBef>
          <a:spcPct val="20000"/>
        </a:spcBef>
        <a:spcAft>
          <a:spcPct val="0"/>
        </a:spcAft>
        <a:buChar char="•"/>
        <a:defRPr sz="2400">
          <a:solidFill>
            <a:schemeClr val="tx1"/>
          </a:solidFill>
          <a:latin typeface="+mn-lt"/>
        </a:defRPr>
      </a:lvl3pPr>
      <a:lvl4pPr marL="1598542" indent="-228363" algn="l" rtl="0" eaLnBrk="0" fontAlgn="base" hangingPunct="0">
        <a:spcBef>
          <a:spcPct val="20000"/>
        </a:spcBef>
        <a:spcAft>
          <a:spcPct val="0"/>
        </a:spcAft>
        <a:buChar char="–"/>
        <a:defRPr sz="2000">
          <a:solidFill>
            <a:schemeClr val="tx1"/>
          </a:solidFill>
          <a:latin typeface="+mn-lt"/>
        </a:defRPr>
      </a:lvl4pPr>
      <a:lvl5pPr marL="2055269" indent="-228363" algn="l" rtl="0" eaLnBrk="0" fontAlgn="base" hangingPunct="0">
        <a:spcBef>
          <a:spcPct val="20000"/>
        </a:spcBef>
        <a:spcAft>
          <a:spcPct val="0"/>
        </a:spcAft>
        <a:buChar char="•"/>
        <a:defRPr sz="2000">
          <a:solidFill>
            <a:schemeClr val="tx1"/>
          </a:solidFill>
          <a:latin typeface="+mn-lt"/>
        </a:defRPr>
      </a:lvl5pPr>
      <a:lvl6pPr marL="2511995" indent="-228363" algn="l" rtl="0" fontAlgn="base">
        <a:spcBef>
          <a:spcPct val="20000"/>
        </a:spcBef>
        <a:spcAft>
          <a:spcPct val="0"/>
        </a:spcAft>
        <a:buChar char="•"/>
        <a:defRPr sz="2000">
          <a:solidFill>
            <a:schemeClr val="tx1"/>
          </a:solidFill>
          <a:latin typeface="+mn-lt"/>
        </a:defRPr>
      </a:lvl6pPr>
      <a:lvl7pPr marL="2968722" indent="-228363" algn="l" rtl="0" fontAlgn="base">
        <a:spcBef>
          <a:spcPct val="20000"/>
        </a:spcBef>
        <a:spcAft>
          <a:spcPct val="0"/>
        </a:spcAft>
        <a:buChar char="•"/>
        <a:defRPr sz="2000">
          <a:solidFill>
            <a:schemeClr val="tx1"/>
          </a:solidFill>
          <a:latin typeface="+mn-lt"/>
        </a:defRPr>
      </a:lvl7pPr>
      <a:lvl8pPr marL="3425448" indent="-228363" algn="l" rtl="0" fontAlgn="base">
        <a:spcBef>
          <a:spcPct val="20000"/>
        </a:spcBef>
        <a:spcAft>
          <a:spcPct val="0"/>
        </a:spcAft>
        <a:buChar char="•"/>
        <a:defRPr sz="2000">
          <a:solidFill>
            <a:schemeClr val="tx1"/>
          </a:solidFill>
          <a:latin typeface="+mn-lt"/>
        </a:defRPr>
      </a:lvl8pPr>
      <a:lvl9pPr marL="3882174" indent="-228363" algn="l" rtl="0" fontAlgn="base">
        <a:spcBef>
          <a:spcPct val="20000"/>
        </a:spcBef>
        <a:spcAft>
          <a:spcPct val="0"/>
        </a:spcAft>
        <a:buChar char="•"/>
        <a:defRPr sz="2000">
          <a:solidFill>
            <a:schemeClr val="tx1"/>
          </a:solidFill>
          <a:latin typeface="+mn-lt"/>
        </a:defRPr>
      </a:lvl9pPr>
    </p:bodyStyle>
    <p:otherStyle>
      <a:defPPr>
        <a:defRPr lang="es-MX"/>
      </a:defPPr>
      <a:lvl1pPr marL="0" algn="l" defTabSz="913453" rtl="0" eaLnBrk="1" latinLnBrk="0" hangingPunct="1">
        <a:defRPr sz="1800" kern="1200">
          <a:solidFill>
            <a:schemeClr val="tx1"/>
          </a:solidFill>
          <a:latin typeface="+mn-lt"/>
          <a:ea typeface="+mn-ea"/>
          <a:cs typeface="+mn-cs"/>
        </a:defRPr>
      </a:lvl1pPr>
      <a:lvl2pPr marL="456725" algn="l" defTabSz="913453" rtl="0" eaLnBrk="1" latinLnBrk="0" hangingPunct="1">
        <a:defRPr sz="1800" kern="1200">
          <a:solidFill>
            <a:schemeClr val="tx1"/>
          </a:solidFill>
          <a:latin typeface="+mn-lt"/>
          <a:ea typeface="+mn-ea"/>
          <a:cs typeface="+mn-cs"/>
        </a:defRPr>
      </a:lvl2pPr>
      <a:lvl3pPr marL="913453" algn="l" defTabSz="913453" rtl="0" eaLnBrk="1" latinLnBrk="0" hangingPunct="1">
        <a:defRPr sz="1800" kern="1200">
          <a:solidFill>
            <a:schemeClr val="tx1"/>
          </a:solidFill>
          <a:latin typeface="+mn-lt"/>
          <a:ea typeface="+mn-ea"/>
          <a:cs typeface="+mn-cs"/>
        </a:defRPr>
      </a:lvl3pPr>
      <a:lvl4pPr marL="1370180" algn="l" defTabSz="913453" rtl="0" eaLnBrk="1" latinLnBrk="0" hangingPunct="1">
        <a:defRPr sz="1800" kern="1200">
          <a:solidFill>
            <a:schemeClr val="tx1"/>
          </a:solidFill>
          <a:latin typeface="+mn-lt"/>
          <a:ea typeface="+mn-ea"/>
          <a:cs typeface="+mn-cs"/>
        </a:defRPr>
      </a:lvl4pPr>
      <a:lvl5pPr marL="1826905" algn="l" defTabSz="913453" rtl="0" eaLnBrk="1" latinLnBrk="0" hangingPunct="1">
        <a:defRPr sz="1800" kern="1200">
          <a:solidFill>
            <a:schemeClr val="tx1"/>
          </a:solidFill>
          <a:latin typeface="+mn-lt"/>
          <a:ea typeface="+mn-ea"/>
          <a:cs typeface="+mn-cs"/>
        </a:defRPr>
      </a:lvl5pPr>
      <a:lvl6pPr marL="2283632" algn="l" defTabSz="913453" rtl="0" eaLnBrk="1" latinLnBrk="0" hangingPunct="1">
        <a:defRPr sz="1800" kern="1200">
          <a:solidFill>
            <a:schemeClr val="tx1"/>
          </a:solidFill>
          <a:latin typeface="+mn-lt"/>
          <a:ea typeface="+mn-ea"/>
          <a:cs typeface="+mn-cs"/>
        </a:defRPr>
      </a:lvl6pPr>
      <a:lvl7pPr marL="2740358" algn="l" defTabSz="913453" rtl="0" eaLnBrk="1" latinLnBrk="0" hangingPunct="1">
        <a:defRPr sz="1800" kern="1200">
          <a:solidFill>
            <a:schemeClr val="tx1"/>
          </a:solidFill>
          <a:latin typeface="+mn-lt"/>
          <a:ea typeface="+mn-ea"/>
          <a:cs typeface="+mn-cs"/>
        </a:defRPr>
      </a:lvl7pPr>
      <a:lvl8pPr marL="3197080" algn="l" defTabSz="913453" rtl="0" eaLnBrk="1" latinLnBrk="0" hangingPunct="1">
        <a:defRPr sz="1800" kern="1200">
          <a:solidFill>
            <a:schemeClr val="tx1"/>
          </a:solidFill>
          <a:latin typeface="+mn-lt"/>
          <a:ea typeface="+mn-ea"/>
          <a:cs typeface="+mn-cs"/>
        </a:defRPr>
      </a:lvl8pPr>
      <a:lvl9pPr marL="3653809" algn="l" defTabSz="91345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333366"/>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71040" y="106571"/>
            <a:ext cx="780624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pt-BR" smtClean="0"/>
              <a:t>Pulse para editar el formato del texto de título</a:t>
            </a:r>
          </a:p>
        </p:txBody>
      </p:sp>
      <p:sp>
        <p:nvSpPr>
          <p:cNvPr id="1027" name="Rectangle 2"/>
          <p:cNvSpPr>
            <a:spLocks noGrp="1" noChangeArrowheads="1"/>
          </p:cNvSpPr>
          <p:nvPr>
            <p:ph type="body" idx="1"/>
          </p:nvPr>
        </p:nvSpPr>
        <p:spPr bwMode="auto">
          <a:xfrm>
            <a:off x="987840" y="2017653"/>
            <a:ext cx="7686720" cy="4523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53" rIns="0" bIns="0" numCol="1" anchor="t" anchorCtr="0" compatLnSpc="1">
            <a:prstTxWarp prst="textNoShape">
              <a:avLst/>
            </a:prstTxWarp>
          </a:bodyPr>
          <a:lstStyle/>
          <a:p>
            <a:pPr lvl="0"/>
            <a:r>
              <a:rPr lang="en-GB" altLang="pt-BR" smtClean="0"/>
              <a:t>Pulse para editar los formatos del texto del esquema</a:t>
            </a:r>
          </a:p>
          <a:p>
            <a:pPr lvl="1"/>
            <a:r>
              <a:rPr lang="en-GB" altLang="pt-BR" smtClean="0"/>
              <a:t>Segundo nivel del esquema</a:t>
            </a:r>
          </a:p>
          <a:p>
            <a:pPr lvl="2"/>
            <a:r>
              <a:rPr lang="en-GB" altLang="pt-BR" smtClean="0"/>
              <a:t>Tercer nivel del esquema</a:t>
            </a:r>
          </a:p>
          <a:p>
            <a:pPr lvl="3"/>
            <a:r>
              <a:rPr lang="en-GB" altLang="pt-BR" smtClean="0"/>
              <a:t>Cuarto nivel del esquema</a:t>
            </a:r>
          </a:p>
          <a:p>
            <a:pPr lvl="4"/>
            <a:r>
              <a:rPr lang="en-GB" altLang="pt-BR" smtClean="0"/>
              <a:t>Quinto nivel del esquema</a:t>
            </a:r>
          </a:p>
          <a:p>
            <a:pPr lvl="4"/>
            <a:r>
              <a:rPr lang="en-GB" altLang="pt-BR" smtClean="0"/>
              <a:t>Sexto nivel del esquema</a:t>
            </a:r>
          </a:p>
          <a:p>
            <a:pPr lvl="4"/>
            <a:r>
              <a:rPr lang="en-GB" altLang="pt-BR" smtClean="0"/>
              <a:t>Séptimo nivel del esquema</a:t>
            </a:r>
          </a:p>
          <a:p>
            <a:pPr lvl="4"/>
            <a:r>
              <a:rPr lang="en-GB" altLang="pt-BR" smtClean="0"/>
              <a:t>Octavo nivel del esquema</a:t>
            </a:r>
          </a:p>
          <a:p>
            <a:pPr lvl="4"/>
            <a:r>
              <a:rPr lang="en-GB" altLang="pt-BR" smtClean="0"/>
              <a:t>Noveno nivel del esquema</a:t>
            </a:r>
          </a:p>
        </p:txBody>
      </p:sp>
      <p:pic>
        <p:nvPicPr>
          <p:cNvPr id="1028"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00000" y="5669882"/>
            <a:ext cx="1785600" cy="9591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5157393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b="1" i="1">
          <a:solidFill>
            <a:srgbClr val="E6E6E6"/>
          </a:solidFill>
          <a:latin typeface="+mj-lt"/>
          <a:ea typeface="DejaVu Sans" pitchFamily="34" charset="0"/>
          <a:cs typeface="+mj-cs"/>
        </a:defRPr>
      </a:lvl1pPr>
      <a:lvl2pPr algn="ctr"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b="1" i="1">
          <a:solidFill>
            <a:srgbClr val="E6E6E6"/>
          </a:solidFill>
          <a:latin typeface="Arial" charset="0"/>
          <a:ea typeface="DejaVu Sans" pitchFamily="34" charset="0"/>
          <a:cs typeface="DejaVu Sans" pitchFamily="34" charset="0"/>
        </a:defRPr>
      </a:lvl2pPr>
      <a:lvl3pPr algn="ctr"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b="1" i="1">
          <a:solidFill>
            <a:srgbClr val="E6E6E6"/>
          </a:solidFill>
          <a:latin typeface="Arial" charset="0"/>
          <a:ea typeface="DejaVu Sans" pitchFamily="34" charset="0"/>
          <a:cs typeface="DejaVu Sans" pitchFamily="34" charset="0"/>
        </a:defRPr>
      </a:lvl3pPr>
      <a:lvl4pPr algn="ctr"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b="1" i="1">
          <a:solidFill>
            <a:srgbClr val="E6E6E6"/>
          </a:solidFill>
          <a:latin typeface="Arial" charset="0"/>
          <a:ea typeface="DejaVu Sans" pitchFamily="34" charset="0"/>
          <a:cs typeface="DejaVu Sans" pitchFamily="34" charset="0"/>
        </a:defRPr>
      </a:lvl4pPr>
      <a:lvl5pPr algn="ctr"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b="1" i="1">
          <a:solidFill>
            <a:srgbClr val="E6E6E6"/>
          </a:solidFill>
          <a:latin typeface="Arial" charset="0"/>
          <a:ea typeface="DejaVu Sans" pitchFamily="34" charset="0"/>
          <a:cs typeface="DejaVu Sans" pitchFamily="34" charset="0"/>
        </a:defRPr>
      </a:lvl5pPr>
      <a:lvl6pPr marL="2512255" indent="-228387" algn="ctr" defTabSz="448845" rtl="0" eaLnBrk="0" fontAlgn="base" hangingPunct="0">
        <a:lnSpc>
          <a:spcPct val="93000"/>
        </a:lnSpc>
        <a:spcBef>
          <a:spcPct val="0"/>
        </a:spcBef>
        <a:spcAft>
          <a:spcPct val="0"/>
        </a:spcAft>
        <a:buClr>
          <a:srgbClr val="000000"/>
        </a:buClr>
        <a:buSzPct val="100000"/>
        <a:buFont typeface="Times New Roman" pitchFamily="18" charset="0"/>
        <a:defRPr sz="4000" b="1" i="1">
          <a:solidFill>
            <a:srgbClr val="E6E6E6"/>
          </a:solidFill>
          <a:latin typeface="Arial" charset="0"/>
          <a:cs typeface="DejaVu Sans" pitchFamily="34" charset="0"/>
        </a:defRPr>
      </a:lvl6pPr>
      <a:lvl7pPr marL="2969029" indent="-228387" algn="ctr" defTabSz="448845" rtl="0" eaLnBrk="0" fontAlgn="base" hangingPunct="0">
        <a:lnSpc>
          <a:spcPct val="93000"/>
        </a:lnSpc>
        <a:spcBef>
          <a:spcPct val="0"/>
        </a:spcBef>
        <a:spcAft>
          <a:spcPct val="0"/>
        </a:spcAft>
        <a:buClr>
          <a:srgbClr val="000000"/>
        </a:buClr>
        <a:buSzPct val="100000"/>
        <a:buFont typeface="Times New Roman" pitchFamily="18" charset="0"/>
        <a:defRPr sz="4000" b="1" i="1">
          <a:solidFill>
            <a:srgbClr val="E6E6E6"/>
          </a:solidFill>
          <a:latin typeface="Arial" charset="0"/>
          <a:cs typeface="DejaVu Sans" pitchFamily="34" charset="0"/>
        </a:defRPr>
      </a:lvl7pPr>
      <a:lvl8pPr marL="3425803" indent="-228387" algn="ctr" defTabSz="448845" rtl="0" eaLnBrk="0" fontAlgn="base" hangingPunct="0">
        <a:lnSpc>
          <a:spcPct val="93000"/>
        </a:lnSpc>
        <a:spcBef>
          <a:spcPct val="0"/>
        </a:spcBef>
        <a:spcAft>
          <a:spcPct val="0"/>
        </a:spcAft>
        <a:buClr>
          <a:srgbClr val="000000"/>
        </a:buClr>
        <a:buSzPct val="100000"/>
        <a:buFont typeface="Times New Roman" pitchFamily="18" charset="0"/>
        <a:defRPr sz="4000" b="1" i="1">
          <a:solidFill>
            <a:srgbClr val="E6E6E6"/>
          </a:solidFill>
          <a:latin typeface="Arial" charset="0"/>
          <a:cs typeface="DejaVu Sans" pitchFamily="34" charset="0"/>
        </a:defRPr>
      </a:lvl8pPr>
      <a:lvl9pPr marL="3882576" indent="-228387" algn="ctr" defTabSz="448845" rtl="0" eaLnBrk="0" fontAlgn="base" hangingPunct="0">
        <a:lnSpc>
          <a:spcPct val="93000"/>
        </a:lnSpc>
        <a:spcBef>
          <a:spcPct val="0"/>
        </a:spcBef>
        <a:spcAft>
          <a:spcPct val="0"/>
        </a:spcAft>
        <a:buClr>
          <a:srgbClr val="000000"/>
        </a:buClr>
        <a:buSzPct val="100000"/>
        <a:buFont typeface="Times New Roman" pitchFamily="18" charset="0"/>
        <a:defRPr sz="4000" b="1" i="1">
          <a:solidFill>
            <a:srgbClr val="E6E6E6"/>
          </a:solidFill>
          <a:latin typeface="Arial" charset="0"/>
          <a:cs typeface="DejaVu Sans" pitchFamily="34" charset="0"/>
        </a:defRPr>
      </a:lvl9pPr>
    </p:titleStyle>
    <p:bodyStyle>
      <a:lvl1pPr marL="342513" indent="-342513" algn="l"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3200">
          <a:solidFill>
            <a:srgbClr val="E6E6E6"/>
          </a:solidFill>
          <a:latin typeface="+mn-lt"/>
          <a:ea typeface="DejaVu Sans" pitchFamily="34" charset="0"/>
          <a:cs typeface="+mn-cs"/>
        </a:defRPr>
      </a:lvl1pPr>
      <a:lvl2pPr marL="741149" indent="-284946" algn="l"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2800">
          <a:solidFill>
            <a:srgbClr val="E6E6E6"/>
          </a:solidFill>
          <a:latin typeface="+mn-lt"/>
          <a:ea typeface="DejaVu Sans" pitchFamily="34" charset="0"/>
          <a:cs typeface="+mn-cs"/>
        </a:defRPr>
      </a:lvl2pPr>
      <a:lvl3pPr marL="1141228" indent="-227382" algn="l"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E6E6E6"/>
          </a:solidFill>
          <a:latin typeface="+mn-lt"/>
          <a:ea typeface="DejaVu Sans" pitchFamily="34" charset="0"/>
          <a:cs typeface="+mn-cs"/>
        </a:defRPr>
      </a:lvl3pPr>
      <a:lvl4pPr marL="1597428" indent="-227382" algn="l"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2000">
          <a:solidFill>
            <a:srgbClr val="E6E6E6"/>
          </a:solidFill>
          <a:latin typeface="+mn-lt"/>
          <a:ea typeface="DejaVu Sans" pitchFamily="34" charset="0"/>
          <a:cs typeface="+mn-cs"/>
        </a:defRPr>
      </a:lvl4pPr>
      <a:lvl5pPr marL="2055072" indent="-227382" algn="l" defTabSz="447569" rtl="0" eaLnBrk="0" fontAlgn="base" hangingPunct="0">
        <a:lnSpc>
          <a:spcPct val="93000"/>
        </a:lnSpc>
        <a:spcBef>
          <a:spcPct val="0"/>
        </a:spcBef>
        <a:spcAft>
          <a:spcPct val="0"/>
        </a:spcAft>
        <a:buClr>
          <a:srgbClr val="000000"/>
        </a:buClr>
        <a:buSzPct val="100000"/>
        <a:buFont typeface="Times New Roman" panose="02020603050405020304" pitchFamily="18" charset="0"/>
        <a:defRPr sz="2000">
          <a:solidFill>
            <a:srgbClr val="99CCFF"/>
          </a:solidFill>
          <a:latin typeface="+mn-lt"/>
          <a:ea typeface="DejaVu Sans" pitchFamily="34" charset="0"/>
          <a:cs typeface="+mn-cs"/>
        </a:defRPr>
      </a:lvl5pPr>
      <a:lvl6pPr marL="2512255" indent="-228387" algn="l" defTabSz="448845" rtl="0" eaLnBrk="0" fontAlgn="base" hangingPunct="0">
        <a:lnSpc>
          <a:spcPct val="93000"/>
        </a:lnSpc>
        <a:spcBef>
          <a:spcPct val="0"/>
        </a:spcBef>
        <a:spcAft>
          <a:spcPct val="0"/>
        </a:spcAft>
        <a:buClr>
          <a:srgbClr val="000000"/>
        </a:buClr>
        <a:buSzPct val="100000"/>
        <a:buFont typeface="Times New Roman" pitchFamily="18" charset="0"/>
        <a:defRPr sz="2000">
          <a:solidFill>
            <a:srgbClr val="99CCFF"/>
          </a:solidFill>
          <a:latin typeface="+mn-lt"/>
          <a:cs typeface="+mn-cs"/>
        </a:defRPr>
      </a:lvl6pPr>
      <a:lvl7pPr marL="2969029" indent="-228387" algn="l" defTabSz="448845" rtl="0" eaLnBrk="0" fontAlgn="base" hangingPunct="0">
        <a:lnSpc>
          <a:spcPct val="93000"/>
        </a:lnSpc>
        <a:spcBef>
          <a:spcPct val="0"/>
        </a:spcBef>
        <a:spcAft>
          <a:spcPct val="0"/>
        </a:spcAft>
        <a:buClr>
          <a:srgbClr val="000000"/>
        </a:buClr>
        <a:buSzPct val="100000"/>
        <a:buFont typeface="Times New Roman" pitchFamily="18" charset="0"/>
        <a:defRPr sz="2000">
          <a:solidFill>
            <a:srgbClr val="99CCFF"/>
          </a:solidFill>
          <a:latin typeface="+mn-lt"/>
          <a:cs typeface="+mn-cs"/>
        </a:defRPr>
      </a:lvl7pPr>
      <a:lvl8pPr marL="3425803" indent="-228387" algn="l" defTabSz="448845" rtl="0" eaLnBrk="0" fontAlgn="base" hangingPunct="0">
        <a:lnSpc>
          <a:spcPct val="93000"/>
        </a:lnSpc>
        <a:spcBef>
          <a:spcPct val="0"/>
        </a:spcBef>
        <a:spcAft>
          <a:spcPct val="0"/>
        </a:spcAft>
        <a:buClr>
          <a:srgbClr val="000000"/>
        </a:buClr>
        <a:buSzPct val="100000"/>
        <a:buFont typeface="Times New Roman" pitchFamily="18" charset="0"/>
        <a:defRPr sz="2000">
          <a:solidFill>
            <a:srgbClr val="99CCFF"/>
          </a:solidFill>
          <a:latin typeface="+mn-lt"/>
          <a:cs typeface="+mn-cs"/>
        </a:defRPr>
      </a:lvl8pPr>
      <a:lvl9pPr marL="3882576" indent="-228387" algn="l" defTabSz="448845" rtl="0" eaLnBrk="0" fontAlgn="base" hangingPunct="0">
        <a:lnSpc>
          <a:spcPct val="93000"/>
        </a:lnSpc>
        <a:spcBef>
          <a:spcPct val="0"/>
        </a:spcBef>
        <a:spcAft>
          <a:spcPct val="0"/>
        </a:spcAft>
        <a:buClr>
          <a:srgbClr val="000000"/>
        </a:buClr>
        <a:buSzPct val="100000"/>
        <a:buFont typeface="Times New Roman" pitchFamily="18" charset="0"/>
        <a:defRPr sz="2000">
          <a:solidFill>
            <a:srgbClr val="99CCFF"/>
          </a:solidFill>
          <a:latin typeface="+mn-lt"/>
          <a:cs typeface="+mn-cs"/>
        </a:defRPr>
      </a:lvl9pPr>
    </p:bodyStyle>
    <p:otherStyle>
      <a:defPPr>
        <a:defRPr lang="pt-BR"/>
      </a:defPPr>
      <a:lvl1pPr marL="0" algn="l" defTabSz="913548" rtl="0" eaLnBrk="1" latinLnBrk="0" hangingPunct="1">
        <a:defRPr sz="1800" kern="1200">
          <a:solidFill>
            <a:schemeClr val="tx1"/>
          </a:solidFill>
          <a:latin typeface="+mn-lt"/>
          <a:ea typeface="+mn-ea"/>
          <a:cs typeface="+mn-cs"/>
        </a:defRPr>
      </a:lvl1pPr>
      <a:lvl2pPr marL="456772" algn="l" defTabSz="913548" rtl="0" eaLnBrk="1" latinLnBrk="0" hangingPunct="1">
        <a:defRPr sz="1800" kern="1200">
          <a:solidFill>
            <a:schemeClr val="tx1"/>
          </a:solidFill>
          <a:latin typeface="+mn-lt"/>
          <a:ea typeface="+mn-ea"/>
          <a:cs typeface="+mn-cs"/>
        </a:defRPr>
      </a:lvl2pPr>
      <a:lvl3pPr marL="913548" algn="l" defTabSz="913548" rtl="0" eaLnBrk="1" latinLnBrk="0" hangingPunct="1">
        <a:defRPr sz="1800" kern="1200">
          <a:solidFill>
            <a:schemeClr val="tx1"/>
          </a:solidFill>
          <a:latin typeface="+mn-lt"/>
          <a:ea typeface="+mn-ea"/>
          <a:cs typeface="+mn-cs"/>
        </a:defRPr>
      </a:lvl3pPr>
      <a:lvl4pPr marL="1370322" algn="l" defTabSz="913548" rtl="0" eaLnBrk="1" latinLnBrk="0" hangingPunct="1">
        <a:defRPr sz="1800" kern="1200">
          <a:solidFill>
            <a:schemeClr val="tx1"/>
          </a:solidFill>
          <a:latin typeface="+mn-lt"/>
          <a:ea typeface="+mn-ea"/>
          <a:cs typeface="+mn-cs"/>
        </a:defRPr>
      </a:lvl4pPr>
      <a:lvl5pPr marL="1827094" algn="l" defTabSz="913548" rtl="0" eaLnBrk="1" latinLnBrk="0" hangingPunct="1">
        <a:defRPr sz="1800" kern="1200">
          <a:solidFill>
            <a:schemeClr val="tx1"/>
          </a:solidFill>
          <a:latin typeface="+mn-lt"/>
          <a:ea typeface="+mn-ea"/>
          <a:cs typeface="+mn-cs"/>
        </a:defRPr>
      </a:lvl5pPr>
      <a:lvl6pPr marL="2283868" algn="l" defTabSz="913548" rtl="0" eaLnBrk="1" latinLnBrk="0" hangingPunct="1">
        <a:defRPr sz="1800" kern="1200">
          <a:solidFill>
            <a:schemeClr val="tx1"/>
          </a:solidFill>
          <a:latin typeface="+mn-lt"/>
          <a:ea typeface="+mn-ea"/>
          <a:cs typeface="+mn-cs"/>
        </a:defRPr>
      </a:lvl6pPr>
      <a:lvl7pPr marL="2740642" algn="l" defTabSz="913548" rtl="0" eaLnBrk="1" latinLnBrk="0" hangingPunct="1">
        <a:defRPr sz="1800" kern="1200">
          <a:solidFill>
            <a:schemeClr val="tx1"/>
          </a:solidFill>
          <a:latin typeface="+mn-lt"/>
          <a:ea typeface="+mn-ea"/>
          <a:cs typeface="+mn-cs"/>
        </a:defRPr>
      </a:lvl7pPr>
      <a:lvl8pPr marL="3197412" algn="l" defTabSz="913548" rtl="0" eaLnBrk="1" latinLnBrk="0" hangingPunct="1">
        <a:defRPr sz="1800" kern="1200">
          <a:solidFill>
            <a:schemeClr val="tx1"/>
          </a:solidFill>
          <a:latin typeface="+mn-lt"/>
          <a:ea typeface="+mn-ea"/>
          <a:cs typeface="+mn-cs"/>
        </a:defRPr>
      </a:lvl8pPr>
      <a:lvl9pPr marL="3654188" algn="l" defTabSz="913548"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914400"/>
            <a:fld id="{FF77E191-1F68-4C93-B2FA-1602454E64D5}" type="datetimeFigureOut">
              <a:rPr lang="es-ES" smtClean="0">
                <a:solidFill>
                  <a:srgbClr val="04617B">
                    <a:shade val="90000"/>
                  </a:srgbClr>
                </a:solidFill>
              </a:rPr>
              <a:pPr defTabSz="914400"/>
              <a:t>22/10/2020</a:t>
            </a:fld>
            <a:endParaRPr lang="es-ES" dirty="0">
              <a:solidFill>
                <a:srgbClr val="04617B">
                  <a:shade val="90000"/>
                </a:srgbClr>
              </a:solidFill>
            </a:endParaRP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914400"/>
            <a:endParaRPr lang="es-ES" dirty="0">
              <a:solidFill>
                <a:srgbClr val="04617B">
                  <a:shade val="90000"/>
                </a:srgbClr>
              </a:solidFill>
            </a:endParaRP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defTabSz="914400"/>
            <a:fld id="{523B435E-86CD-4758-B586-5D25DE4D95C3}" type="slidenum">
              <a:rPr lang="es-ES" smtClean="0">
                <a:solidFill>
                  <a:srgbClr val="04617B">
                    <a:shade val="90000"/>
                  </a:srgbClr>
                </a:solidFill>
              </a:rPr>
              <a:pPr defTabSz="914400"/>
              <a:t>‹Nº›</a:t>
            </a:fld>
            <a:endParaRPr lang="es-ES" dirty="0">
              <a:solidFill>
                <a:srgbClr val="04617B">
                  <a:shade val="90000"/>
                </a:srgbClr>
              </a:solidFill>
            </a:endParaRP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grpSp>
    </p:spTree>
    <p:extLst>
      <p:ext uri="{BB962C8B-B14F-4D97-AF65-F5344CB8AC3E}">
        <p14:creationId xmlns:p14="http://schemas.microsoft.com/office/powerpoint/2010/main" val="71633184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1671662" y="822008"/>
            <a:ext cx="5852666" cy="424732"/>
          </a:xfrm>
          <a:prstGeom prst="rect">
            <a:avLst/>
          </a:prstGeom>
          <a:gradFill rotWithShape="0">
            <a:gsLst>
              <a:gs pos="0">
                <a:srgbClr val="CCFFFF"/>
              </a:gs>
              <a:gs pos="50000">
                <a:schemeClr val="bg1"/>
              </a:gs>
              <a:gs pos="100000">
                <a:srgbClr val="CCFFFF"/>
              </a:gs>
            </a:gsLst>
            <a:lin ang="2700000" scaled="1"/>
          </a:gradFill>
          <a:ln w="38100">
            <a:solidFill>
              <a:schemeClr val="accent2"/>
            </a:solidFill>
            <a:miter lim="800000"/>
            <a:headEnd/>
            <a:tailEnd/>
          </a:ln>
          <a:effectLst>
            <a:outerShdw dist="107763" dir="2700000" algn="ctr" rotWithShape="0">
              <a:schemeClr val="bg2"/>
            </a:outerShdw>
          </a:effectLst>
        </p:spPr>
        <p:txBody>
          <a:bodyPr wrap="square" lIns="91340" tIns="45672" rIns="91340" bIns="45672">
            <a:spAutoFit/>
          </a:bodyPr>
          <a:lstStyle/>
          <a:p>
            <a:pPr algn="ctr" fontAlgn="base">
              <a:lnSpc>
                <a:spcPct val="120000"/>
              </a:lnSpc>
              <a:spcBef>
                <a:spcPct val="0"/>
              </a:spcBef>
              <a:spcAft>
                <a:spcPct val="0"/>
              </a:spcAft>
              <a:defRPr/>
            </a:pPr>
            <a:r>
              <a:rPr lang="es-ES" altLang="zh-CN" b="1" dirty="0" smtClean="0">
                <a:solidFill>
                  <a:srgbClr val="FFFFFF"/>
                </a:solidFill>
                <a:latin typeface="Arial" panose="020B0604020202020204" pitchFamily="34" charset="0"/>
                <a:ea typeface="SimSun" panose="02010600030101010101" pitchFamily="2" charset="-122"/>
                <a:cs typeface="Arial" panose="020B0604020202020204" pitchFamily="34" charset="0"/>
              </a:rPr>
              <a:t>Tema: Investigación Práctica en la Profesión</a:t>
            </a:r>
            <a:endParaRPr lang="es-ES" altLang="zh-CN" b="1" dirty="0">
              <a:solidFill>
                <a:srgbClr val="FFFFFF"/>
              </a:solidFill>
              <a:latin typeface="Arial" panose="020B0604020202020204" pitchFamily="34" charset="0"/>
              <a:ea typeface="SimSun" panose="02010600030101010101" pitchFamily="2" charset="-122"/>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862846009"/>
              </p:ext>
            </p:extLst>
          </p:nvPr>
        </p:nvGraphicFramePr>
        <p:xfrm>
          <a:off x="467546" y="2084851"/>
          <a:ext cx="8352928" cy="4183952"/>
        </p:xfrm>
        <a:graphic>
          <a:graphicData uri="http://schemas.openxmlformats.org/drawingml/2006/table">
            <a:tbl>
              <a:tblPr>
                <a:tableStyleId>{5C22544A-7EE6-4342-B048-85BDC9FD1C3A}</a:tableStyleId>
              </a:tblPr>
              <a:tblGrid>
                <a:gridCol w="8352928"/>
              </a:tblGrid>
              <a:tr h="2813939">
                <a:tc>
                  <a:txBody>
                    <a:bodyPr/>
                    <a:lstStyle/>
                    <a:p>
                      <a:pPr algn="just">
                        <a:lnSpc>
                          <a:spcPct val="107000"/>
                        </a:lnSpc>
                        <a:spcAft>
                          <a:spcPts val="0"/>
                        </a:spcAft>
                      </a:pPr>
                      <a:r>
                        <a:rPr lang="es-CU" sz="2400" dirty="0" smtClean="0">
                          <a:effectLst/>
                          <a:latin typeface="Arial"/>
                          <a:ea typeface="Times New Roman"/>
                        </a:rPr>
                        <a:t>SUMARIO:</a:t>
                      </a:r>
                      <a:endParaRPr lang="es-ES" sz="2400" dirty="0" smtClean="0">
                        <a:effectLst/>
                        <a:latin typeface="Arial"/>
                        <a:ea typeface="Times New Roman"/>
                      </a:endParaRPr>
                    </a:p>
                    <a:p>
                      <a:pPr algn="just">
                        <a:lnSpc>
                          <a:spcPct val="107000"/>
                        </a:lnSpc>
                        <a:spcAft>
                          <a:spcPts val="0"/>
                        </a:spcAft>
                      </a:pPr>
                      <a:endParaRPr lang="es-ES" sz="2400" dirty="0" smtClean="0">
                        <a:effectLst/>
                        <a:latin typeface="Arial"/>
                        <a:ea typeface="Times New Roman"/>
                      </a:endParaRPr>
                    </a:p>
                    <a:p>
                      <a:pPr algn="just">
                        <a:lnSpc>
                          <a:spcPct val="107000"/>
                        </a:lnSpc>
                        <a:spcAft>
                          <a:spcPts val="0"/>
                        </a:spcAft>
                      </a:pPr>
                      <a:r>
                        <a:rPr lang="es-ES" sz="2400" dirty="0" smtClean="0">
                          <a:effectLst/>
                          <a:latin typeface="Arial"/>
                          <a:ea typeface="Times New Roman"/>
                        </a:rPr>
                        <a:t>- La </a:t>
                      </a:r>
                      <a:r>
                        <a:rPr lang="es-ES" sz="2400" dirty="0">
                          <a:effectLst/>
                          <a:latin typeface="Arial"/>
                          <a:ea typeface="Times New Roman"/>
                        </a:rPr>
                        <a:t>clasificación de la investigación científica</a:t>
                      </a:r>
                      <a:r>
                        <a:rPr lang="es-ES" sz="2400" dirty="0" smtClean="0">
                          <a:effectLst/>
                          <a:latin typeface="Arial"/>
                          <a:ea typeface="Times New Roman"/>
                        </a:rPr>
                        <a:t>. El </a:t>
                      </a:r>
                      <a:r>
                        <a:rPr lang="es-ES" sz="2400" dirty="0">
                          <a:effectLst/>
                          <a:latin typeface="Arial"/>
                          <a:ea typeface="Times New Roman"/>
                        </a:rPr>
                        <a:t>universo y muestra del proyecto de investigación</a:t>
                      </a:r>
                      <a:r>
                        <a:rPr lang="es-ES" sz="2400" dirty="0" smtClean="0">
                          <a:effectLst/>
                          <a:latin typeface="Arial"/>
                          <a:ea typeface="Times New Roman"/>
                        </a:rPr>
                        <a:t>. Las </a:t>
                      </a:r>
                      <a:r>
                        <a:rPr lang="es-ES" sz="2400" dirty="0">
                          <a:effectLst/>
                          <a:latin typeface="Arial"/>
                          <a:ea typeface="Times New Roman"/>
                        </a:rPr>
                        <a:t>variables del proyecto de investigación</a:t>
                      </a:r>
                      <a:r>
                        <a:rPr lang="es-ES" sz="2400" dirty="0" smtClean="0">
                          <a:effectLst/>
                          <a:latin typeface="Arial"/>
                          <a:ea typeface="Times New Roman"/>
                        </a:rPr>
                        <a:t>. La </a:t>
                      </a:r>
                      <a:r>
                        <a:rPr lang="es-ES" sz="2400" dirty="0" err="1">
                          <a:effectLst/>
                          <a:latin typeface="Arial"/>
                          <a:ea typeface="Times New Roman"/>
                        </a:rPr>
                        <a:t>operacionalización</a:t>
                      </a:r>
                      <a:r>
                        <a:rPr lang="es-ES" sz="2400" dirty="0">
                          <a:effectLst/>
                          <a:latin typeface="Arial"/>
                          <a:ea typeface="Times New Roman"/>
                        </a:rPr>
                        <a:t> del proyecto de investigación.</a:t>
                      </a:r>
                      <a:endParaRPr lang="es-ES" sz="2400" dirty="0">
                        <a:effectLst/>
                        <a:latin typeface="Times New Roman"/>
                        <a:ea typeface="Times New Roman"/>
                      </a:endParaRPr>
                    </a:p>
                  </a:txBody>
                  <a:tcPr marL="44450" marR="44450" marT="0" marB="0"/>
                </a:tc>
              </a:tr>
              <a:tr h="1370013">
                <a:tc>
                  <a:txBody>
                    <a:bodyPr/>
                    <a:lstStyle/>
                    <a:p>
                      <a:pPr algn="just">
                        <a:lnSpc>
                          <a:spcPct val="107000"/>
                        </a:lnSpc>
                        <a:spcAft>
                          <a:spcPts val="0"/>
                        </a:spcAft>
                      </a:pPr>
                      <a:r>
                        <a:rPr lang="es-ES" sz="2400" dirty="0" smtClean="0">
                          <a:effectLst/>
                          <a:latin typeface="Arial"/>
                          <a:ea typeface="Times New Roman"/>
                        </a:rPr>
                        <a:t>- La </a:t>
                      </a:r>
                      <a:r>
                        <a:rPr lang="es-ES" sz="2400" dirty="0">
                          <a:effectLst/>
                          <a:latin typeface="Arial"/>
                          <a:ea typeface="Times New Roman"/>
                        </a:rPr>
                        <a:t>ética del proyecto de investigación científica</a:t>
                      </a:r>
                      <a:r>
                        <a:rPr lang="es-ES" sz="2400" dirty="0" smtClean="0">
                          <a:effectLst/>
                          <a:latin typeface="Arial"/>
                          <a:ea typeface="Times New Roman"/>
                        </a:rPr>
                        <a:t>. Las </a:t>
                      </a:r>
                      <a:r>
                        <a:rPr lang="es-ES" sz="2400" dirty="0">
                          <a:effectLst/>
                          <a:latin typeface="Arial"/>
                          <a:ea typeface="Times New Roman"/>
                        </a:rPr>
                        <a:t>técnicas y procedimientos del proyecto de investigación.</a:t>
                      </a:r>
                      <a:endParaRPr lang="es-ES" sz="2400" dirty="0">
                        <a:effectLst/>
                        <a:latin typeface="Times New Roman"/>
                        <a:ea typeface="Times New Roman"/>
                      </a:endParaRPr>
                    </a:p>
                  </a:txBody>
                  <a:tcPr marL="44450" marR="44450" marT="0" marB="0"/>
                </a:tc>
              </a:tr>
            </a:tbl>
          </a:graphicData>
        </a:graphic>
      </p:graphicFrame>
    </p:spTree>
    <p:extLst>
      <p:ext uri="{BB962C8B-B14F-4D97-AF65-F5344CB8AC3E}">
        <p14:creationId xmlns:p14="http://schemas.microsoft.com/office/powerpoint/2010/main" val="409546133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91041" y="253801"/>
            <a:ext cx="8652960" cy="265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553" tIns="58359" rIns="81553" bIns="40776"/>
          <a:lstStyle/>
          <a:p>
            <a:pPr defTabSz="407103" fontAlgn="base" hangingPunct="0">
              <a:lnSpc>
                <a:spcPct val="93000"/>
              </a:lnSpc>
              <a:spcBef>
                <a:spcPct val="0"/>
              </a:spcBef>
              <a:spcAft>
                <a:spcPct val="0"/>
              </a:spcAft>
              <a:buClr>
                <a:srgbClr val="000000"/>
              </a:buClr>
              <a:buSzPct val="100000"/>
            </a:pPr>
            <a:r>
              <a:rPr lang="es-ES_tradnl" sz="2200" b="1">
                <a:solidFill>
                  <a:srgbClr val="000000"/>
                </a:solidFill>
              </a:rPr>
              <a:t>b) </a:t>
            </a:r>
            <a:r>
              <a:rPr lang="es-ES_tradnl" sz="2200" b="1" u="sng">
                <a:solidFill>
                  <a:srgbClr val="000000"/>
                </a:solidFill>
              </a:rPr>
              <a:t>Experimental</a:t>
            </a:r>
            <a:r>
              <a:rPr lang="es-ES_tradnl" sz="2200" b="1">
                <a:solidFill>
                  <a:srgbClr val="000000"/>
                </a:solidFill>
              </a:rPr>
              <a:t>:</a:t>
            </a:r>
            <a:r>
              <a:rPr lang="es-ES_tradnl" sz="2200">
                <a:solidFill>
                  <a:srgbClr val="000000"/>
                </a:solidFill>
              </a:rPr>
              <a:t> Sí hay manipulación del factor, el cual es asignado aleatoriamente a los grupos que se estudien.</a:t>
            </a:r>
            <a:endParaRPr lang="es-VE" sz="2200" i="1">
              <a:solidFill>
                <a:srgbClr val="000000"/>
              </a:solidFill>
            </a:endParaRPr>
          </a:p>
          <a:p>
            <a:pPr defTabSz="407103" fontAlgn="base" hangingPunct="0">
              <a:lnSpc>
                <a:spcPct val="93000"/>
              </a:lnSpc>
              <a:spcBef>
                <a:spcPct val="0"/>
              </a:spcBef>
              <a:spcAft>
                <a:spcPct val="0"/>
              </a:spcAft>
              <a:buClr>
                <a:srgbClr val="000000"/>
              </a:buClr>
              <a:buSzPct val="100000"/>
            </a:pPr>
            <a:r>
              <a:rPr lang="es-ES_tradnl" sz="2200" i="1">
                <a:solidFill>
                  <a:srgbClr val="000000"/>
                </a:solidFill>
              </a:rPr>
              <a:t> </a:t>
            </a:r>
            <a:endParaRPr lang="es-VE" sz="2200" i="1">
              <a:solidFill>
                <a:srgbClr val="000000"/>
              </a:solidFill>
            </a:endParaRPr>
          </a:p>
          <a:p>
            <a:pPr defTabSz="407103" fontAlgn="base" hangingPunct="0">
              <a:lnSpc>
                <a:spcPct val="93000"/>
              </a:lnSpc>
              <a:spcBef>
                <a:spcPct val="0"/>
              </a:spcBef>
              <a:spcAft>
                <a:spcPct val="0"/>
              </a:spcAft>
              <a:buClr>
                <a:srgbClr val="000000"/>
              </a:buClr>
              <a:buSzPct val="100000"/>
            </a:pPr>
            <a:r>
              <a:rPr lang="es-ES_tradnl" sz="2200" i="1" u="sng">
                <a:solidFill>
                  <a:srgbClr val="000000"/>
                </a:solidFill>
              </a:rPr>
              <a:t>Ej</a:t>
            </a:r>
            <a:r>
              <a:rPr lang="es-ES_tradnl" sz="2200" i="1">
                <a:solidFill>
                  <a:srgbClr val="000000"/>
                </a:solidFill>
              </a:rPr>
              <a:t>: Estudiar la efectividad de un  nuevo tratamiento para disminuir las cifras de tensión arterial, en la cual se seleccionan dos grupos de hipertensos y se elige al azar a cual de ellos se les aplicará el nuevo tratamiento y a cual el tratamiento convencional.</a:t>
            </a:r>
            <a:endParaRPr lang="es-VE" sz="2200" i="1">
              <a:solidFill>
                <a:srgbClr val="000000"/>
              </a:solidFill>
            </a:endParaRPr>
          </a:p>
          <a:p>
            <a:pPr algn="just" defTabSz="407103" fontAlgn="base" hangingPunct="0">
              <a:lnSpc>
                <a:spcPct val="93000"/>
              </a:lnSpc>
              <a:spcBef>
                <a:spcPct val="0"/>
              </a:spcBef>
              <a:spcAft>
                <a:spcPct val="0"/>
              </a:spcAft>
              <a:buClr>
                <a:srgbClr val="000000"/>
              </a:buClr>
              <a:buSzPct val="100000"/>
            </a:pPr>
            <a:endParaRPr lang="en-US" sz="2000">
              <a:solidFill>
                <a:srgbClr val="000000"/>
              </a:solidFill>
            </a:endParaRPr>
          </a:p>
        </p:txBody>
      </p:sp>
      <p:sp>
        <p:nvSpPr>
          <p:cNvPr id="13315" name="Text Box 2"/>
          <p:cNvSpPr txBox="1">
            <a:spLocks noChangeArrowheads="1"/>
          </p:cNvSpPr>
          <p:nvPr/>
        </p:nvSpPr>
        <p:spPr bwMode="auto">
          <a:xfrm>
            <a:off x="162721" y="2383563"/>
            <a:ext cx="8652960" cy="206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553" tIns="58359" rIns="81553" bIns="40776"/>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9pPr>
          </a:lstStyle>
          <a:p>
            <a:pPr algn="just" defTabSz="407103" eaLnBrk="1" fontAlgn="base" hangingPunct="0">
              <a:lnSpc>
                <a:spcPct val="93000"/>
              </a:lnSpc>
              <a:spcBef>
                <a:spcPct val="0"/>
              </a:spcBef>
              <a:spcAft>
                <a:spcPct val="0"/>
              </a:spcAft>
              <a:buClr>
                <a:srgbClr val="000000"/>
              </a:buClr>
              <a:buSzPct val="100000"/>
            </a:pPr>
            <a:endParaRPr lang="es-ES" sz="2000">
              <a:solidFill>
                <a:srgbClr val="000000"/>
              </a:solidFill>
            </a:endParaRPr>
          </a:p>
        </p:txBody>
      </p:sp>
      <p:sp>
        <p:nvSpPr>
          <p:cNvPr id="13316" name="Text Box 1"/>
          <p:cNvSpPr txBox="1">
            <a:spLocks noChangeArrowheads="1"/>
          </p:cNvSpPr>
          <p:nvPr/>
        </p:nvSpPr>
        <p:spPr bwMode="auto">
          <a:xfrm>
            <a:off x="260641" y="2781001"/>
            <a:ext cx="8652960" cy="368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553" tIns="58359" rIns="81553" bIns="40776"/>
          <a:lstStyle/>
          <a:p>
            <a:pPr defTabSz="407103" fontAlgn="base" hangingPunct="0">
              <a:lnSpc>
                <a:spcPct val="93000"/>
              </a:lnSpc>
              <a:spcBef>
                <a:spcPct val="0"/>
              </a:spcBef>
              <a:spcAft>
                <a:spcPct val="0"/>
              </a:spcAft>
              <a:buClr>
                <a:srgbClr val="000000"/>
              </a:buClr>
              <a:buSzPct val="100000"/>
            </a:pPr>
            <a:r>
              <a:rPr lang="es-ES_tradnl" sz="2200" b="1">
                <a:solidFill>
                  <a:srgbClr val="000000"/>
                </a:solidFill>
              </a:rPr>
              <a:t>c) </a:t>
            </a:r>
            <a:r>
              <a:rPr lang="es-ES_tradnl" sz="2200" b="1" u="sng">
                <a:solidFill>
                  <a:srgbClr val="000000"/>
                </a:solidFill>
              </a:rPr>
              <a:t>Cuasiexperimental</a:t>
            </a:r>
            <a:r>
              <a:rPr lang="es-ES_tradnl" sz="2200" b="1">
                <a:solidFill>
                  <a:srgbClr val="000000"/>
                </a:solidFill>
              </a:rPr>
              <a:t>:</a:t>
            </a:r>
            <a:r>
              <a:rPr lang="es-ES_tradnl" sz="2200">
                <a:solidFill>
                  <a:srgbClr val="000000"/>
                </a:solidFill>
              </a:rPr>
              <a:t> Se trabaja con un solo grupo, o la asignación del factor a los grupos no se hace al azar.</a:t>
            </a:r>
          </a:p>
          <a:p>
            <a:pPr defTabSz="407103" fontAlgn="base" hangingPunct="0">
              <a:lnSpc>
                <a:spcPct val="93000"/>
              </a:lnSpc>
              <a:spcBef>
                <a:spcPct val="0"/>
              </a:spcBef>
              <a:spcAft>
                <a:spcPct val="0"/>
              </a:spcAft>
              <a:buClr>
                <a:srgbClr val="000000"/>
              </a:buClr>
              <a:buSzPct val="100000"/>
            </a:pPr>
            <a:endParaRPr lang="es-ES_tradnl" sz="2200" i="1">
              <a:solidFill>
                <a:srgbClr val="000000"/>
              </a:solidFill>
            </a:endParaRPr>
          </a:p>
          <a:p>
            <a:pPr defTabSz="407103" fontAlgn="base" hangingPunct="0">
              <a:lnSpc>
                <a:spcPct val="93000"/>
              </a:lnSpc>
              <a:spcBef>
                <a:spcPct val="0"/>
              </a:spcBef>
              <a:spcAft>
                <a:spcPct val="0"/>
              </a:spcAft>
              <a:buClr>
                <a:srgbClr val="000000"/>
              </a:buClr>
              <a:buSzPct val="100000"/>
            </a:pPr>
            <a:endParaRPr lang="es-VE" sz="2200" i="1">
              <a:solidFill>
                <a:srgbClr val="000000"/>
              </a:solidFill>
            </a:endParaRPr>
          </a:p>
          <a:p>
            <a:pPr defTabSz="407103" fontAlgn="base" hangingPunct="0">
              <a:lnSpc>
                <a:spcPct val="93000"/>
              </a:lnSpc>
              <a:spcBef>
                <a:spcPct val="0"/>
              </a:spcBef>
              <a:spcAft>
                <a:spcPct val="0"/>
              </a:spcAft>
              <a:buClr>
                <a:srgbClr val="000000"/>
              </a:buClr>
              <a:buSzPct val="100000"/>
            </a:pPr>
            <a:r>
              <a:rPr lang="es-ES_tradnl" sz="2200" i="1">
                <a:solidFill>
                  <a:srgbClr val="000000"/>
                </a:solidFill>
              </a:rPr>
              <a:t>Ej: Si en el ejemplo anterior el nuevo tratamiento se asigna a un grupo sin que medie un mecanismo aleatorio, ya se convierte en un cuasiexperimento. </a:t>
            </a:r>
            <a:endParaRPr lang="es-VE" sz="2200" i="1">
              <a:solidFill>
                <a:srgbClr val="000000"/>
              </a:solidFill>
            </a:endParaRPr>
          </a:p>
          <a:p>
            <a:pPr algn="just" defTabSz="407103" fontAlgn="base" hangingPunct="0">
              <a:lnSpc>
                <a:spcPct val="93000"/>
              </a:lnSpc>
              <a:spcBef>
                <a:spcPct val="0"/>
              </a:spcBef>
              <a:spcAft>
                <a:spcPct val="0"/>
              </a:spcAft>
              <a:buClr>
                <a:srgbClr val="000000"/>
              </a:buClr>
              <a:buSzPct val="100000"/>
            </a:pPr>
            <a:endParaRPr lang="en-US" sz="2000">
              <a:solidFill>
                <a:srgbClr val="000000"/>
              </a:solidFill>
            </a:endParaRPr>
          </a:p>
        </p:txBody>
      </p:sp>
    </p:spTree>
    <p:extLst>
      <p:ext uri="{BB962C8B-B14F-4D97-AF65-F5344CB8AC3E}">
        <p14:creationId xmlns:p14="http://schemas.microsoft.com/office/powerpoint/2010/main" val="3315954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10" y="1524005"/>
            <a:ext cx="7993063" cy="19304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Investigación cuantitativa: </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se centra fundamentalmente en los aspectos observables y susceptibles de cuantificación de los fenómenos.</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Estudio sobre enfermedades de la piel en pacientes</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a:t>
            </a:r>
          </a:p>
        </p:txBody>
      </p:sp>
      <p:sp>
        <p:nvSpPr>
          <p:cNvPr id="58371" name="Text Box 3"/>
          <p:cNvSpPr txBox="1">
            <a:spLocks noChangeArrowheads="1"/>
          </p:cNvSpPr>
          <p:nvPr/>
        </p:nvSpPr>
        <p:spPr bwMode="auto">
          <a:xfrm>
            <a:off x="609601" y="838200"/>
            <a:ext cx="7913688" cy="406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Según el paradigma de la ciencia al que se adscribe:</a:t>
            </a:r>
            <a:endParaRPr lang="es-ES" sz="2000" b="1">
              <a:solidFill>
                <a:srgbClr val="3333CC"/>
              </a:solidFill>
              <a:latin typeface="Arial" panose="020B0604020202020204" pitchFamily="34" charset="0"/>
            </a:endParaRPr>
          </a:p>
        </p:txBody>
      </p:sp>
      <p:sp>
        <p:nvSpPr>
          <p:cNvPr id="116740" name="Text Box 4"/>
          <p:cNvSpPr txBox="1">
            <a:spLocks noChangeArrowheads="1"/>
          </p:cNvSpPr>
          <p:nvPr/>
        </p:nvSpPr>
        <p:spPr bwMode="auto">
          <a:xfrm>
            <a:off x="539760" y="3782891"/>
            <a:ext cx="7993063" cy="240056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Tx/>
              <a:buAutoNum type="alphaLcParenR" startAt="2"/>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Investigación cualitativa:</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se orienta al estudio de los significados e interpretación de las acciones humanas y de la vida social. </a:t>
            </a:r>
          </a:p>
          <a:p>
            <a:pPr algn="just" fontAlgn="base">
              <a:lnSpc>
                <a:spcPct val="150000"/>
              </a:lnSpc>
              <a:spcBef>
                <a:spcPct val="0"/>
              </a:spcBef>
              <a:spcAft>
                <a:spcPct val="0"/>
              </a:spcAft>
              <a:buClr>
                <a:srgbClr val="3333CC"/>
              </a:buClr>
              <a:buFontTx/>
              <a:buNone/>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Una investigación acción que se proponga modificar estilos de vida.</a:t>
            </a:r>
          </a:p>
        </p:txBody>
      </p:sp>
    </p:spTree>
    <p:extLst>
      <p:ext uri="{BB962C8B-B14F-4D97-AF65-F5344CB8AC3E}">
        <p14:creationId xmlns:p14="http://schemas.microsoft.com/office/powerpoint/2010/main" val="191018503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dissolve">
                                      <p:cBhvr>
                                        <p:cTn id="7" dur="500"/>
                                        <p:tgtEl>
                                          <p:spTgt spid="11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8 Elipse"/>
          <p:cNvSpPr>
            <a:spLocks noChangeArrowheads="1"/>
          </p:cNvSpPr>
          <p:nvPr/>
        </p:nvSpPr>
        <p:spPr bwMode="auto">
          <a:xfrm>
            <a:off x="285750" y="357188"/>
            <a:ext cx="4500563" cy="4929187"/>
          </a:xfrm>
          <a:prstGeom prst="ellipse">
            <a:avLst/>
          </a:prstGeom>
          <a:solidFill>
            <a:srgbClr val="CCFFFF"/>
          </a:solidFill>
          <a:ln w="9525" algn="ctr">
            <a:solidFill>
              <a:schemeClr val="tx1"/>
            </a:solidFill>
            <a:round/>
            <a:headEnd/>
            <a:tailEnd/>
          </a:ln>
        </p:spPr>
        <p:txBody>
          <a:bodyPr lIns="91340" tIns="45672" rIns="91340" bIns="45672"/>
          <a:lstStyle/>
          <a:p>
            <a:pPr fontAlgn="base">
              <a:spcBef>
                <a:spcPct val="0"/>
              </a:spcBef>
              <a:spcAft>
                <a:spcPct val="0"/>
              </a:spcAft>
            </a:pPr>
            <a:endParaRPr lang="es-PE" sz="2400" u="sng">
              <a:solidFill>
                <a:prstClr val="black"/>
              </a:solidFill>
              <a:latin typeface="Times New Roman" pitchFamily="18" charset="0"/>
            </a:endParaRPr>
          </a:p>
        </p:txBody>
      </p:sp>
      <p:sp>
        <p:nvSpPr>
          <p:cNvPr id="49154" name="Text Box 2"/>
          <p:cNvSpPr txBox="1">
            <a:spLocks noChangeArrowheads="1"/>
          </p:cNvSpPr>
          <p:nvPr/>
        </p:nvSpPr>
        <p:spPr bwMode="auto">
          <a:xfrm>
            <a:off x="5000625" y="285760"/>
            <a:ext cx="3786188" cy="2862263"/>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p>
            <a:pPr marL="456725" indent="-456725" algn="just" fontAlgn="base">
              <a:lnSpc>
                <a:spcPct val="150000"/>
              </a:lnSpc>
              <a:spcBef>
                <a:spcPct val="0"/>
              </a:spcBef>
              <a:spcAft>
                <a:spcPct val="0"/>
              </a:spcAft>
              <a:buClr>
                <a:srgbClr val="C0504D"/>
              </a:buClr>
              <a:defRPr/>
            </a:pPr>
            <a:r>
              <a:rPr lang="es-ES" altLang="zh-CN" sz="2000">
                <a:solidFill>
                  <a:prstClr val="black"/>
                </a:solidFill>
                <a:latin typeface="Arial" charset="0"/>
                <a:cs typeface="Arial" charset="0"/>
              </a:rPr>
              <a:t>	Conjunto de elementos capaces de tener una o varias características en común bien definidas.  También se le llama universo.</a:t>
            </a:r>
          </a:p>
        </p:txBody>
      </p:sp>
      <p:sp>
        <p:nvSpPr>
          <p:cNvPr id="49155" name="Text Box 3"/>
          <p:cNvSpPr txBox="1">
            <a:spLocks noChangeArrowheads="1"/>
          </p:cNvSpPr>
          <p:nvPr/>
        </p:nvSpPr>
        <p:spPr bwMode="auto">
          <a:xfrm>
            <a:off x="1643063" y="857250"/>
            <a:ext cx="1928812" cy="40005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p>
            <a:pPr algn="ctr" fontAlgn="base">
              <a:spcBef>
                <a:spcPct val="50000"/>
              </a:spcBef>
              <a:spcAft>
                <a:spcPct val="0"/>
              </a:spcAft>
              <a:defRPr/>
            </a:pPr>
            <a:r>
              <a:rPr lang="es-ES" sz="2000" b="1" dirty="0">
                <a:solidFill>
                  <a:srgbClr val="C0504D"/>
                </a:solidFill>
                <a:latin typeface="Arial" charset="0"/>
              </a:rPr>
              <a:t>Población</a:t>
            </a:r>
          </a:p>
        </p:txBody>
      </p:sp>
      <p:sp>
        <p:nvSpPr>
          <p:cNvPr id="49156" name="Text Box 4"/>
          <p:cNvSpPr txBox="1">
            <a:spLocks noChangeArrowheads="1"/>
          </p:cNvSpPr>
          <p:nvPr/>
        </p:nvSpPr>
        <p:spPr bwMode="auto">
          <a:xfrm>
            <a:off x="1285885" y="5643573"/>
            <a:ext cx="6215063" cy="554037"/>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p>
            <a:pPr marL="456725" indent="-456725" algn="just" fontAlgn="base">
              <a:lnSpc>
                <a:spcPct val="150000"/>
              </a:lnSpc>
              <a:spcBef>
                <a:spcPct val="0"/>
              </a:spcBef>
              <a:spcAft>
                <a:spcPct val="0"/>
              </a:spcAft>
              <a:buClr>
                <a:srgbClr val="C0504D"/>
              </a:buClr>
              <a:defRPr/>
            </a:pPr>
            <a:r>
              <a:rPr lang="es-ES" altLang="zh-CN" sz="2000" dirty="0">
                <a:solidFill>
                  <a:prstClr val="black"/>
                </a:solidFill>
                <a:latin typeface="Arial" charset="0"/>
                <a:cs typeface="Arial" charset="0"/>
              </a:rPr>
              <a:t>	Es cualquier subconjunto de la población.</a:t>
            </a:r>
          </a:p>
        </p:txBody>
      </p:sp>
      <p:sp>
        <p:nvSpPr>
          <p:cNvPr id="34822" name="9 Flecha derecha"/>
          <p:cNvSpPr>
            <a:spLocks noChangeArrowheads="1"/>
          </p:cNvSpPr>
          <p:nvPr/>
        </p:nvSpPr>
        <p:spPr bwMode="auto">
          <a:xfrm>
            <a:off x="3571885" y="857253"/>
            <a:ext cx="1357313" cy="428625"/>
          </a:xfrm>
          <a:prstGeom prst="rightArrow">
            <a:avLst>
              <a:gd name="adj1" fmla="val 50000"/>
              <a:gd name="adj2" fmla="val 50007"/>
            </a:avLst>
          </a:prstGeom>
          <a:solidFill>
            <a:srgbClr val="CCFFFF"/>
          </a:solidFill>
          <a:ln w="9525" algn="ctr">
            <a:solidFill>
              <a:schemeClr val="tx1"/>
            </a:solidFill>
            <a:round/>
            <a:headEnd/>
            <a:tailEnd/>
          </a:ln>
        </p:spPr>
        <p:txBody>
          <a:bodyPr lIns="91340" tIns="45672" rIns="91340" bIns="45672"/>
          <a:lstStyle/>
          <a:p>
            <a:pPr fontAlgn="base">
              <a:spcBef>
                <a:spcPct val="0"/>
              </a:spcBef>
              <a:spcAft>
                <a:spcPct val="0"/>
              </a:spcAft>
            </a:pPr>
            <a:endParaRPr lang="es-PE" sz="2400" u="sng">
              <a:solidFill>
                <a:prstClr val="black"/>
              </a:solidFill>
              <a:latin typeface="Times New Roman" pitchFamily="18" charset="0"/>
            </a:endParaRPr>
          </a:p>
        </p:txBody>
      </p:sp>
      <p:sp>
        <p:nvSpPr>
          <p:cNvPr id="34823" name="10 Elipse"/>
          <p:cNvSpPr>
            <a:spLocks noChangeArrowheads="1"/>
          </p:cNvSpPr>
          <p:nvPr/>
        </p:nvSpPr>
        <p:spPr bwMode="auto">
          <a:xfrm>
            <a:off x="1571635" y="2786063"/>
            <a:ext cx="1857375" cy="1643062"/>
          </a:xfrm>
          <a:prstGeom prst="ellipse">
            <a:avLst/>
          </a:prstGeom>
          <a:solidFill>
            <a:schemeClr val="accent1"/>
          </a:solidFill>
          <a:ln w="9525" algn="ctr">
            <a:solidFill>
              <a:schemeClr val="tx1"/>
            </a:solidFill>
            <a:round/>
            <a:headEnd/>
            <a:tailEnd/>
          </a:ln>
        </p:spPr>
        <p:txBody>
          <a:bodyPr lIns="91340" tIns="45672" rIns="91340" bIns="45672"/>
          <a:lstStyle/>
          <a:p>
            <a:pPr fontAlgn="base">
              <a:spcBef>
                <a:spcPct val="0"/>
              </a:spcBef>
              <a:spcAft>
                <a:spcPct val="0"/>
              </a:spcAft>
            </a:pPr>
            <a:endParaRPr lang="es-PE" sz="2400" u="sng">
              <a:solidFill>
                <a:prstClr val="black"/>
              </a:solidFill>
              <a:latin typeface="Times New Roman" pitchFamily="18" charset="0"/>
            </a:endParaRPr>
          </a:p>
        </p:txBody>
      </p:sp>
      <p:sp>
        <p:nvSpPr>
          <p:cNvPr id="13" name="Text Box 3"/>
          <p:cNvSpPr txBox="1">
            <a:spLocks noChangeArrowheads="1"/>
          </p:cNvSpPr>
          <p:nvPr/>
        </p:nvSpPr>
        <p:spPr bwMode="auto">
          <a:xfrm>
            <a:off x="1928813" y="3357563"/>
            <a:ext cx="1214437" cy="40005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p>
            <a:pPr algn="ctr" fontAlgn="base">
              <a:spcBef>
                <a:spcPct val="50000"/>
              </a:spcBef>
              <a:spcAft>
                <a:spcPct val="0"/>
              </a:spcAft>
              <a:defRPr/>
            </a:pPr>
            <a:r>
              <a:rPr lang="es-ES" sz="2000" b="1" dirty="0">
                <a:solidFill>
                  <a:srgbClr val="C0504D"/>
                </a:solidFill>
                <a:latin typeface="Arial" charset="0"/>
              </a:rPr>
              <a:t>Muestra</a:t>
            </a:r>
          </a:p>
        </p:txBody>
      </p:sp>
      <p:sp>
        <p:nvSpPr>
          <p:cNvPr id="34825" name="13 Flecha abajo"/>
          <p:cNvSpPr>
            <a:spLocks noChangeArrowheads="1"/>
          </p:cNvSpPr>
          <p:nvPr/>
        </p:nvSpPr>
        <p:spPr bwMode="auto">
          <a:xfrm>
            <a:off x="2214563" y="4429125"/>
            <a:ext cx="500062" cy="1214438"/>
          </a:xfrm>
          <a:prstGeom prst="downArrow">
            <a:avLst>
              <a:gd name="adj1" fmla="val 50000"/>
              <a:gd name="adj2" fmla="val 49999"/>
            </a:avLst>
          </a:prstGeom>
          <a:solidFill>
            <a:schemeClr val="accent1"/>
          </a:solidFill>
          <a:ln w="9525" algn="ctr">
            <a:solidFill>
              <a:schemeClr val="tx1"/>
            </a:solidFill>
            <a:round/>
            <a:headEnd/>
            <a:tailEnd/>
          </a:ln>
        </p:spPr>
        <p:txBody>
          <a:bodyPr lIns="91340" tIns="45672" rIns="91340" bIns="45672"/>
          <a:lstStyle/>
          <a:p>
            <a:pPr fontAlgn="base">
              <a:spcBef>
                <a:spcPct val="0"/>
              </a:spcBef>
              <a:spcAft>
                <a:spcPct val="0"/>
              </a:spcAft>
            </a:pPr>
            <a:endParaRPr lang="es-PE" sz="2400" u="sng">
              <a:solidFill>
                <a:prstClr val="black"/>
              </a:solidFill>
              <a:latin typeface="Times New Roman" pitchFamily="18" charset="0"/>
            </a:endParaRPr>
          </a:p>
        </p:txBody>
      </p:sp>
    </p:spTree>
    <p:extLst>
      <p:ext uri="{BB962C8B-B14F-4D97-AF65-F5344CB8AC3E}">
        <p14:creationId xmlns:p14="http://schemas.microsoft.com/office/powerpoint/2010/main" val="613961514"/>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71500" y="1071565"/>
            <a:ext cx="8120063" cy="120015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p>
            <a:pPr marL="456725" indent="-456725" algn="just" fontAlgn="base">
              <a:spcBef>
                <a:spcPct val="0"/>
              </a:spcBef>
              <a:spcAft>
                <a:spcPct val="0"/>
              </a:spcAft>
              <a:defRPr/>
            </a:pPr>
            <a:r>
              <a:rPr lang="es-MX" sz="2000" dirty="0">
                <a:solidFill>
                  <a:prstClr val="black"/>
                </a:solidFill>
                <a:latin typeface="Arial" charset="0"/>
              </a:rPr>
              <a:t>	</a:t>
            </a:r>
            <a:r>
              <a:rPr lang="es-MX" sz="2400" dirty="0">
                <a:solidFill>
                  <a:prstClr val="black"/>
                </a:solidFill>
                <a:latin typeface="Arial" charset="0"/>
              </a:rPr>
              <a:t>Es una característica, propiedad o atributo que puede tomar valores diferentes.  Se clasifican de acuerdo a su escala de medición</a:t>
            </a:r>
            <a:endParaRPr lang="es-ES" sz="2400" dirty="0">
              <a:solidFill>
                <a:prstClr val="black"/>
              </a:solidFill>
              <a:latin typeface="Arial" charset="0"/>
            </a:endParaRPr>
          </a:p>
        </p:txBody>
      </p:sp>
      <p:sp>
        <p:nvSpPr>
          <p:cNvPr id="94211" name="Text Box 3"/>
          <p:cNvSpPr txBox="1">
            <a:spLocks noChangeArrowheads="1"/>
          </p:cNvSpPr>
          <p:nvPr/>
        </p:nvSpPr>
        <p:spPr bwMode="auto">
          <a:xfrm>
            <a:off x="571500" y="428635"/>
            <a:ext cx="7913688"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p>
            <a:pPr algn="ctr" fontAlgn="base">
              <a:spcBef>
                <a:spcPct val="50000"/>
              </a:spcBef>
              <a:spcAft>
                <a:spcPct val="0"/>
              </a:spcAft>
              <a:defRPr/>
            </a:pPr>
            <a:r>
              <a:rPr lang="es-ES" altLang="zh-CN" sz="2400" b="1" dirty="0">
                <a:solidFill>
                  <a:srgbClr val="C0504D"/>
                </a:solidFill>
                <a:latin typeface="Arial" charset="0"/>
              </a:rPr>
              <a:t>Variable</a:t>
            </a:r>
            <a:endParaRPr lang="es-ES" sz="2400" b="1" dirty="0">
              <a:solidFill>
                <a:srgbClr val="C0504D"/>
              </a:solidFill>
              <a:latin typeface="Arial" charset="0"/>
            </a:endParaRPr>
          </a:p>
        </p:txBody>
      </p:sp>
      <p:grpSp>
        <p:nvGrpSpPr>
          <p:cNvPr id="2" name="Group 16"/>
          <p:cNvGrpSpPr>
            <a:grpSpLocks/>
          </p:cNvGrpSpPr>
          <p:nvPr/>
        </p:nvGrpSpPr>
        <p:grpSpPr bwMode="auto">
          <a:xfrm>
            <a:off x="941388" y="2870200"/>
            <a:ext cx="4106862" cy="2311400"/>
            <a:chOff x="839" y="1683"/>
            <a:chExt cx="2587" cy="2016"/>
          </a:xfrm>
        </p:grpSpPr>
        <p:sp>
          <p:nvSpPr>
            <p:cNvPr id="29709" name="Text Box 5"/>
            <p:cNvSpPr txBox="1">
              <a:spLocks noChangeArrowheads="1"/>
            </p:cNvSpPr>
            <p:nvPr/>
          </p:nvSpPr>
          <p:spPr bwMode="auto">
            <a:xfrm>
              <a:off x="839" y="2387"/>
              <a:ext cx="1200" cy="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algn="ctr" eaLnBrk="1" fontAlgn="base" hangingPunct="1">
                <a:spcBef>
                  <a:spcPct val="50000"/>
                </a:spcBef>
                <a:spcAft>
                  <a:spcPct val="0"/>
                </a:spcAft>
              </a:pPr>
              <a:r>
                <a:rPr lang="es-ES" sz="2000" u="none">
                  <a:solidFill>
                    <a:srgbClr val="333300"/>
                  </a:solidFill>
                  <a:latin typeface="Arial" charset="0"/>
                </a:rPr>
                <a:t>Clasificación de las variables</a:t>
              </a:r>
            </a:p>
          </p:txBody>
        </p:sp>
        <p:sp>
          <p:nvSpPr>
            <p:cNvPr id="29710" name="AutoShape 6"/>
            <p:cNvSpPr>
              <a:spLocks/>
            </p:cNvSpPr>
            <p:nvPr/>
          </p:nvSpPr>
          <p:spPr bwMode="auto">
            <a:xfrm>
              <a:off x="1938" y="1683"/>
              <a:ext cx="288" cy="2016"/>
            </a:xfrm>
            <a:prstGeom prst="leftBrace">
              <a:avLst>
                <a:gd name="adj1" fmla="val 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s-PE" sz="2400" u="sng">
                <a:solidFill>
                  <a:prstClr val="black"/>
                </a:solidFill>
                <a:latin typeface="Times New Roman" pitchFamily="18" charset="0"/>
              </a:endParaRPr>
            </a:p>
          </p:txBody>
        </p:sp>
        <p:sp>
          <p:nvSpPr>
            <p:cNvPr id="29711" name="Text Box 7"/>
            <p:cNvSpPr txBox="1">
              <a:spLocks noChangeArrowheads="1"/>
            </p:cNvSpPr>
            <p:nvPr/>
          </p:nvSpPr>
          <p:spPr bwMode="auto">
            <a:xfrm>
              <a:off x="2226" y="1827"/>
              <a:ext cx="120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a:solidFill>
                    <a:srgbClr val="CC3300"/>
                  </a:solidFill>
                  <a:latin typeface="Arial" charset="0"/>
                </a:rPr>
                <a:t>Cualitativa</a:t>
              </a:r>
            </a:p>
          </p:txBody>
        </p:sp>
        <p:sp>
          <p:nvSpPr>
            <p:cNvPr id="29712" name="Text Box 8"/>
            <p:cNvSpPr txBox="1">
              <a:spLocks noChangeArrowheads="1"/>
            </p:cNvSpPr>
            <p:nvPr/>
          </p:nvSpPr>
          <p:spPr bwMode="auto">
            <a:xfrm>
              <a:off x="2226" y="3075"/>
              <a:ext cx="1104"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a:solidFill>
                    <a:srgbClr val="006699"/>
                  </a:solidFill>
                  <a:latin typeface="Arial" charset="0"/>
                </a:rPr>
                <a:t>Cuantitativa</a:t>
              </a:r>
            </a:p>
          </p:txBody>
        </p:sp>
      </p:grpSp>
      <p:grpSp>
        <p:nvGrpSpPr>
          <p:cNvPr id="3" name="Group 9"/>
          <p:cNvGrpSpPr>
            <a:grpSpLocks/>
          </p:cNvGrpSpPr>
          <p:nvPr/>
        </p:nvGrpSpPr>
        <p:grpSpPr bwMode="auto">
          <a:xfrm>
            <a:off x="4887201" y="2714625"/>
            <a:ext cx="1770063" cy="990600"/>
            <a:chOff x="2821" y="1706"/>
            <a:chExt cx="1115" cy="624"/>
          </a:xfrm>
        </p:grpSpPr>
        <p:sp>
          <p:nvSpPr>
            <p:cNvPr id="29706" name="AutoShape 10"/>
            <p:cNvSpPr>
              <a:spLocks/>
            </p:cNvSpPr>
            <p:nvPr/>
          </p:nvSpPr>
          <p:spPr bwMode="auto">
            <a:xfrm>
              <a:off x="2821" y="1706"/>
              <a:ext cx="240" cy="624"/>
            </a:xfrm>
            <a:prstGeom prst="leftBrace">
              <a:avLst>
                <a:gd name="adj1" fmla="val 2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s-PE" sz="2400" u="sng">
                <a:solidFill>
                  <a:prstClr val="black"/>
                </a:solidFill>
                <a:latin typeface="Times New Roman" pitchFamily="18" charset="0"/>
              </a:endParaRPr>
            </a:p>
          </p:txBody>
        </p:sp>
        <p:sp>
          <p:nvSpPr>
            <p:cNvPr id="29707" name="Text Box 11"/>
            <p:cNvSpPr txBox="1">
              <a:spLocks noChangeArrowheads="1"/>
            </p:cNvSpPr>
            <p:nvPr/>
          </p:nvSpPr>
          <p:spPr bwMode="auto">
            <a:xfrm>
              <a:off x="3072" y="1728"/>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a:solidFill>
                    <a:srgbClr val="CC3300"/>
                  </a:solidFill>
                  <a:latin typeface="Arial" charset="0"/>
                </a:rPr>
                <a:t>Nominal</a:t>
              </a:r>
            </a:p>
          </p:txBody>
        </p:sp>
        <p:sp>
          <p:nvSpPr>
            <p:cNvPr id="29708" name="Text Box 12"/>
            <p:cNvSpPr txBox="1">
              <a:spLocks noChangeArrowheads="1"/>
            </p:cNvSpPr>
            <p:nvPr/>
          </p:nvSpPr>
          <p:spPr bwMode="auto">
            <a:xfrm>
              <a:off x="3072" y="2016"/>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dirty="0">
                  <a:solidFill>
                    <a:srgbClr val="CC3300"/>
                  </a:solidFill>
                  <a:latin typeface="Arial" charset="0"/>
                </a:rPr>
                <a:t>Ordinal</a:t>
              </a:r>
            </a:p>
          </p:txBody>
        </p:sp>
      </p:grpSp>
      <p:grpSp>
        <p:nvGrpSpPr>
          <p:cNvPr id="4" name="Group 17"/>
          <p:cNvGrpSpPr>
            <a:grpSpLocks/>
          </p:cNvGrpSpPr>
          <p:nvPr/>
        </p:nvGrpSpPr>
        <p:grpSpPr bwMode="auto">
          <a:xfrm>
            <a:off x="4887201" y="4251329"/>
            <a:ext cx="1770063" cy="990600"/>
            <a:chOff x="3245" y="2887"/>
            <a:chExt cx="1115" cy="624"/>
          </a:xfrm>
        </p:grpSpPr>
        <p:sp>
          <p:nvSpPr>
            <p:cNvPr id="29703" name="AutoShape 13"/>
            <p:cNvSpPr>
              <a:spLocks/>
            </p:cNvSpPr>
            <p:nvPr/>
          </p:nvSpPr>
          <p:spPr bwMode="auto">
            <a:xfrm>
              <a:off x="3245" y="2887"/>
              <a:ext cx="240" cy="624"/>
            </a:xfrm>
            <a:prstGeom prst="leftBrace">
              <a:avLst>
                <a:gd name="adj1" fmla="val 2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s-PE" sz="2400" u="sng">
                <a:solidFill>
                  <a:prstClr val="black"/>
                </a:solidFill>
                <a:latin typeface="Times New Roman" pitchFamily="18" charset="0"/>
              </a:endParaRPr>
            </a:p>
          </p:txBody>
        </p:sp>
        <p:sp>
          <p:nvSpPr>
            <p:cNvPr id="29704" name="Text Box 14"/>
            <p:cNvSpPr txBox="1">
              <a:spLocks noChangeArrowheads="1"/>
            </p:cNvSpPr>
            <p:nvPr/>
          </p:nvSpPr>
          <p:spPr bwMode="auto">
            <a:xfrm>
              <a:off x="3496" y="2931"/>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a:solidFill>
                    <a:srgbClr val="006699"/>
                  </a:solidFill>
                  <a:latin typeface="Arial" charset="0"/>
                </a:rPr>
                <a:t>Discreta</a:t>
              </a:r>
            </a:p>
          </p:txBody>
        </p:sp>
        <p:sp>
          <p:nvSpPr>
            <p:cNvPr id="29705" name="Text Box 15"/>
            <p:cNvSpPr txBox="1">
              <a:spLocks noChangeArrowheads="1"/>
            </p:cNvSpPr>
            <p:nvPr/>
          </p:nvSpPr>
          <p:spPr bwMode="auto">
            <a:xfrm>
              <a:off x="3478" y="3219"/>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eaLnBrk="1" fontAlgn="base" hangingPunct="1">
                <a:spcBef>
                  <a:spcPct val="50000"/>
                </a:spcBef>
                <a:spcAft>
                  <a:spcPct val="0"/>
                </a:spcAft>
              </a:pPr>
              <a:r>
                <a:rPr lang="es-ES" sz="2000" u="none">
                  <a:solidFill>
                    <a:srgbClr val="006699"/>
                  </a:solidFill>
                  <a:latin typeface="Arial" charset="0"/>
                </a:rPr>
                <a:t>Continua</a:t>
              </a:r>
            </a:p>
          </p:txBody>
        </p:sp>
      </p:grpSp>
      <p:sp>
        <p:nvSpPr>
          <p:cNvPr id="5" name="4 Rectángulo"/>
          <p:cNvSpPr/>
          <p:nvPr/>
        </p:nvSpPr>
        <p:spPr>
          <a:xfrm>
            <a:off x="592958" y="5638800"/>
            <a:ext cx="8120062" cy="923330"/>
          </a:xfrm>
          <a:prstGeom prst="rect">
            <a:avLst/>
          </a:prstGeom>
        </p:spPr>
        <p:txBody>
          <a:bodyPr wrap="square" lIns="91340" tIns="45672" rIns="91340" bIns="45672">
            <a:spAutoFit/>
          </a:bodyPr>
          <a:lstStyle/>
          <a:p>
            <a:pPr algn="just"/>
            <a:r>
              <a:rPr lang="es-ES" dirty="0">
                <a:latin typeface="Arial"/>
                <a:ea typeface="Times New Roman"/>
              </a:rPr>
              <a:t>El proceso de definición de variables comienza desde que se define el problema de estudio y se formulan los objetivos y es uno de los pasos más difíciles de la investigación.</a:t>
            </a:r>
            <a:endParaRPr lang="es-ES" dirty="0"/>
          </a:p>
        </p:txBody>
      </p:sp>
    </p:spTree>
    <p:extLst>
      <p:ext uri="{BB962C8B-B14F-4D97-AF65-F5344CB8AC3E}">
        <p14:creationId xmlns:p14="http://schemas.microsoft.com/office/powerpoint/2010/main" val="197985284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strVal val="#ppt_w*0.70"/>
                                          </p:val>
                                        </p:tav>
                                        <p:tav tm="100000">
                                          <p:val>
                                            <p:strVal val="#ppt_w"/>
                                          </p:val>
                                        </p:tav>
                                      </p:tavLst>
                                    </p:anim>
                                    <p:anim calcmode="lin" valueType="num">
                                      <p:cBhvr>
                                        <p:cTn id="21" dur="1000" fill="hold"/>
                                        <p:tgtEl>
                                          <p:spTgt spid="4"/>
                                        </p:tgtEl>
                                        <p:attrNameLst>
                                          <p:attrName>ppt_h</p:attrName>
                                        </p:attrNameLst>
                                      </p:cBhvr>
                                      <p:tavLst>
                                        <p:tav tm="0">
                                          <p:val>
                                            <p:strVal val="#ppt_h"/>
                                          </p:val>
                                        </p:tav>
                                        <p:tav tm="100000">
                                          <p:val>
                                            <p:strVal val="#ppt_h"/>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CuadroTexto 1"/>
          <p:cNvSpPr txBox="1">
            <a:spLocks noChangeArrowheads="1"/>
          </p:cNvSpPr>
          <p:nvPr/>
        </p:nvSpPr>
        <p:spPr bwMode="auto">
          <a:xfrm>
            <a:off x="260645" y="1731066"/>
            <a:ext cx="8199790" cy="2853727"/>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txBody>
          <a:bodyPr wrap="square" lIns="82885" tIns="41442" rIns="82885" bIns="41442">
            <a:spAutoFit/>
          </a:bodyPr>
          <a:lstStyle/>
          <a:p>
            <a:pPr algn="just" defTabSz="405792" fontAlgn="base" hangingPunct="0">
              <a:lnSpc>
                <a:spcPct val="150000"/>
              </a:lnSpc>
              <a:spcBef>
                <a:spcPct val="0"/>
              </a:spcBef>
              <a:spcAft>
                <a:spcPct val="0"/>
              </a:spcAft>
              <a:buClr>
                <a:srgbClr val="C00000"/>
              </a:buClr>
              <a:buSzPct val="100000"/>
            </a:pPr>
            <a:r>
              <a:rPr lang="es-ES" altLang="en-US" sz="2400" b="1" dirty="0" err="1">
                <a:solidFill>
                  <a:schemeClr val="tx2"/>
                </a:solidFill>
              </a:rPr>
              <a:t>Operacionalización</a:t>
            </a:r>
            <a:r>
              <a:rPr lang="es-ES" altLang="en-US" sz="2400" b="1" dirty="0">
                <a:solidFill>
                  <a:schemeClr val="tx2"/>
                </a:solidFill>
              </a:rPr>
              <a:t>: P</a:t>
            </a:r>
            <a:r>
              <a:rPr lang="es-MX" altLang="en-US" sz="2400" dirty="0" err="1">
                <a:solidFill>
                  <a:schemeClr val="tx2"/>
                </a:solidFill>
              </a:rPr>
              <a:t>roceso</a:t>
            </a:r>
            <a:r>
              <a:rPr lang="es-MX" altLang="en-US" sz="2400" dirty="0">
                <a:solidFill>
                  <a:schemeClr val="tx2"/>
                </a:solidFill>
              </a:rPr>
              <a:t> donde el investigador define las categorías y variables del estudio, tipos de valores (cuantitativos o cualitativos) que pueden asumir estas. </a:t>
            </a:r>
            <a:endParaRPr lang="es-ES" altLang="en-US" sz="2400" dirty="0">
              <a:solidFill>
                <a:schemeClr val="tx2"/>
              </a:solidFill>
            </a:endParaRPr>
          </a:p>
          <a:p>
            <a:pPr algn="just" defTabSz="405792" fontAlgn="base" hangingPunct="0">
              <a:lnSpc>
                <a:spcPct val="150000"/>
              </a:lnSpc>
              <a:spcBef>
                <a:spcPct val="0"/>
              </a:spcBef>
              <a:spcAft>
                <a:spcPct val="0"/>
              </a:spcAft>
              <a:buClr>
                <a:srgbClr val="C00000"/>
              </a:buClr>
              <a:buSzPct val="100000"/>
            </a:pPr>
            <a:r>
              <a:rPr lang="es-CU" altLang="en-US" sz="2400" dirty="0">
                <a:solidFill>
                  <a:schemeClr val="tx2"/>
                </a:solidFill>
              </a:rPr>
              <a:t>Se transforma la variables abstractas (no medibles) en variables más sencillas. </a:t>
            </a:r>
            <a:endParaRPr lang="es-ES" altLang="en-US" sz="2400" dirty="0">
              <a:solidFill>
                <a:schemeClr val="tx2"/>
              </a:solidFill>
            </a:endParaRPr>
          </a:p>
        </p:txBody>
      </p:sp>
    </p:spTree>
    <p:extLst>
      <p:ext uri="{BB962C8B-B14F-4D97-AF65-F5344CB8AC3E}">
        <p14:creationId xmlns:p14="http://schemas.microsoft.com/office/powerpoint/2010/main" val="2028614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052736"/>
            <a:ext cx="7920880" cy="3576364"/>
          </a:xfrm>
          <a:prstGeom prst="rect">
            <a:avLst/>
          </a:prstGeom>
        </p:spPr>
        <p:txBody>
          <a:bodyPr wrap="square">
            <a:spAutoFit/>
          </a:bodyPr>
          <a:lstStyle/>
          <a:p>
            <a:pPr marR="0" lvl="0" algn="just" defTabSz="914400" eaLnBrk="1" fontAlgn="base" latinLnBrk="0" hangingPunct="1">
              <a:lnSpc>
                <a:spcPct val="100000"/>
              </a:lnSpc>
              <a:spcBef>
                <a:spcPct val="20000"/>
              </a:spcBef>
              <a:spcAft>
                <a:spcPct val="0"/>
              </a:spcAft>
              <a:buClr>
                <a:srgbClr val="6666FF"/>
              </a:buClr>
              <a:buSzTx/>
              <a:tabLst/>
              <a:defRPr/>
            </a:pPr>
            <a:r>
              <a:rPr lang="es-ES" sz="3200" b="1" kern="0" noProof="0" dirty="0" smtClean="0">
                <a:solidFill>
                  <a:schemeClr val="tx1">
                    <a:lumMod val="95000"/>
                    <a:lumOff val="5000"/>
                  </a:schemeClr>
                </a:solidFill>
                <a:latin typeface="Verdana"/>
              </a:rPr>
              <a:t>É</a:t>
            </a:r>
            <a:r>
              <a:rPr kumimoji="0" lang="es-ES" sz="3200" b="1" i="0" u="none" strike="noStrike" kern="0" cap="none" spc="0" normalizeH="0" baseline="0" noProof="0" dirty="0" smtClean="0">
                <a:ln>
                  <a:noFill/>
                </a:ln>
                <a:solidFill>
                  <a:schemeClr val="tx1">
                    <a:lumMod val="95000"/>
                    <a:lumOff val="5000"/>
                  </a:schemeClr>
                </a:solidFill>
                <a:effectLst/>
                <a:uLnTx/>
                <a:uFillTx/>
                <a:latin typeface="Verdana"/>
              </a:rPr>
              <a:t>tica:</a:t>
            </a:r>
            <a:r>
              <a:rPr kumimoji="0" lang="es-ES" sz="3200" b="1" i="0" u="none" strike="noStrike" kern="0" cap="none" spc="0" normalizeH="0" noProof="0" dirty="0" smtClean="0">
                <a:ln>
                  <a:noFill/>
                </a:ln>
                <a:solidFill>
                  <a:schemeClr val="tx1">
                    <a:lumMod val="95000"/>
                    <a:lumOff val="5000"/>
                  </a:schemeClr>
                </a:solidFill>
                <a:effectLst/>
                <a:uLnTx/>
                <a:uFillTx/>
                <a:latin typeface="Verdana"/>
              </a:rPr>
              <a:t>  </a:t>
            </a:r>
            <a:r>
              <a:rPr kumimoji="0" lang="es-ES" sz="3200" i="0" u="none" strike="noStrike" kern="0" cap="none" spc="0" normalizeH="0" baseline="0" noProof="0" dirty="0" smtClean="0">
                <a:ln>
                  <a:noFill/>
                </a:ln>
                <a:solidFill>
                  <a:schemeClr val="tx1">
                    <a:lumMod val="95000"/>
                    <a:lumOff val="5000"/>
                  </a:schemeClr>
                </a:solidFill>
                <a:effectLst/>
                <a:uLnTx/>
                <a:uFillTx/>
                <a:latin typeface="Verdana"/>
              </a:rPr>
              <a:t>principios o pautas de la conducta humana </a:t>
            </a:r>
          </a:p>
          <a:p>
            <a:pPr marL="342545" marR="0" lvl="0" indent="-342545" algn="just" defTabSz="914400" eaLnBrk="1" fontAlgn="base" latinLnBrk="0" hangingPunct="1">
              <a:lnSpc>
                <a:spcPct val="100000"/>
              </a:lnSpc>
              <a:spcBef>
                <a:spcPct val="20000"/>
              </a:spcBef>
              <a:spcAft>
                <a:spcPct val="0"/>
              </a:spcAft>
              <a:buClr>
                <a:srgbClr val="6666FF"/>
              </a:buClr>
              <a:buSzTx/>
              <a:buFont typeface="Wingdings" pitchFamily="2" charset="2"/>
              <a:buChar char="v"/>
              <a:tabLst/>
              <a:defRPr/>
            </a:pPr>
            <a:endParaRPr lang="es-CU" sz="3200" b="1" kern="0" dirty="0">
              <a:solidFill>
                <a:schemeClr val="tx1">
                  <a:lumMod val="95000"/>
                  <a:lumOff val="5000"/>
                </a:schemeClr>
              </a:solidFill>
              <a:latin typeface="Verdana"/>
            </a:endParaRPr>
          </a:p>
          <a:p>
            <a:pPr lvl="0" algn="just" defTabSz="914400" fontAlgn="base">
              <a:spcBef>
                <a:spcPct val="20000"/>
              </a:spcBef>
              <a:spcAft>
                <a:spcPct val="0"/>
              </a:spcAft>
              <a:buClr>
                <a:srgbClr val="6666FF"/>
              </a:buClr>
            </a:pPr>
            <a:r>
              <a:rPr lang="es-ES" sz="3200" b="1" kern="0" dirty="0">
                <a:solidFill>
                  <a:schemeClr val="tx1">
                    <a:lumMod val="95000"/>
                    <a:lumOff val="5000"/>
                  </a:schemeClr>
                </a:solidFill>
                <a:latin typeface="Verdana"/>
              </a:rPr>
              <a:t>Ética </a:t>
            </a:r>
            <a:r>
              <a:rPr lang="es-ES" sz="3200" b="1" kern="0" dirty="0" smtClean="0">
                <a:solidFill>
                  <a:schemeClr val="tx1">
                    <a:lumMod val="95000"/>
                    <a:lumOff val="5000"/>
                  </a:schemeClr>
                </a:solidFill>
                <a:latin typeface="Verdana"/>
              </a:rPr>
              <a:t>médica: </a:t>
            </a:r>
            <a:r>
              <a:rPr lang="es-ES" sz="3200" kern="0" dirty="0">
                <a:solidFill>
                  <a:schemeClr val="tx1">
                    <a:lumMod val="95000"/>
                    <a:lumOff val="5000"/>
                  </a:schemeClr>
                </a:solidFill>
                <a:latin typeface="Verdana"/>
              </a:rPr>
              <a:t>principios o normas de </a:t>
            </a:r>
            <a:r>
              <a:rPr lang="es-ES" sz="3200" kern="0" dirty="0" smtClean="0">
                <a:solidFill>
                  <a:schemeClr val="tx1">
                    <a:lumMod val="95000"/>
                    <a:lumOff val="5000"/>
                  </a:schemeClr>
                </a:solidFill>
                <a:latin typeface="Verdana"/>
              </a:rPr>
              <a:t>la conducta </a:t>
            </a:r>
            <a:r>
              <a:rPr lang="es-ES" sz="3200" kern="0" dirty="0">
                <a:solidFill>
                  <a:schemeClr val="tx1">
                    <a:lumMod val="95000"/>
                    <a:lumOff val="5000"/>
                  </a:schemeClr>
                </a:solidFill>
                <a:latin typeface="Verdana"/>
              </a:rPr>
              <a:t>humana referentes al personal médico y paramédico</a:t>
            </a:r>
            <a:endParaRPr kumimoji="0" lang="es-CU" sz="3200" i="0" u="none" strike="noStrike" kern="0" cap="none" spc="0" normalizeH="0" baseline="0" noProof="0" dirty="0" smtClean="0">
              <a:ln>
                <a:noFill/>
              </a:ln>
              <a:solidFill>
                <a:schemeClr val="tx1">
                  <a:lumMod val="95000"/>
                  <a:lumOff val="5000"/>
                </a:schemeClr>
              </a:solidFill>
              <a:effectLst/>
              <a:uLnTx/>
              <a:uFillTx/>
              <a:latin typeface="Verdana"/>
            </a:endParaRPr>
          </a:p>
          <a:p>
            <a:pPr marL="342545" marR="0" lvl="0" indent="-342545" defTabSz="914400" eaLnBrk="1" fontAlgn="base" latinLnBrk="0" hangingPunct="1">
              <a:lnSpc>
                <a:spcPct val="100000"/>
              </a:lnSpc>
              <a:spcBef>
                <a:spcPct val="20000"/>
              </a:spcBef>
              <a:spcAft>
                <a:spcPct val="0"/>
              </a:spcAft>
              <a:buClr>
                <a:srgbClr val="6666FF"/>
              </a:buClr>
              <a:buSzTx/>
              <a:buFont typeface="Wingdings" pitchFamily="2" charset="2"/>
              <a:buChar char="v"/>
              <a:tabLst/>
              <a:defRPr/>
            </a:pP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871830779"/>
      </p:ext>
    </p:extLst>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988850"/>
            <a:ext cx="8064896" cy="2554545"/>
          </a:xfrm>
          <a:prstGeom prst="rect">
            <a:avLst/>
          </a:prstGeom>
        </p:spPr>
        <p:txBody>
          <a:bodyPr wrap="square" lIns="91340" tIns="45672" rIns="91340" bIns="45672">
            <a:spAutoFit/>
          </a:bodyPr>
          <a:lstStyle/>
          <a:p>
            <a:pPr algn="just"/>
            <a:r>
              <a:rPr lang="es-ES" sz="3200" dirty="0">
                <a:solidFill>
                  <a:srgbClr val="000000"/>
                </a:solidFill>
                <a:latin typeface="Arial"/>
                <a:ea typeface="Times New Roman"/>
              </a:rPr>
              <a:t>Toda investigación que incluya sujetos humanos debe ser realizada de acuerdo con los cuatro principios éticos básicos: el </a:t>
            </a:r>
            <a:r>
              <a:rPr lang="es-ES" sz="3200" b="1" i="1" dirty="0">
                <a:solidFill>
                  <a:srgbClr val="000000"/>
                </a:solidFill>
                <a:latin typeface="Arial"/>
                <a:ea typeface="Times New Roman"/>
              </a:rPr>
              <a:t> respeto a las personas</a:t>
            </a:r>
            <a:r>
              <a:rPr lang="es-ES" sz="3200" dirty="0">
                <a:solidFill>
                  <a:srgbClr val="000000"/>
                </a:solidFill>
                <a:latin typeface="Arial"/>
                <a:ea typeface="Times New Roman"/>
              </a:rPr>
              <a:t>, la</a:t>
            </a:r>
            <a:r>
              <a:rPr lang="es-ES" sz="3200" b="1" i="1" dirty="0">
                <a:solidFill>
                  <a:srgbClr val="000000"/>
                </a:solidFill>
                <a:latin typeface="Arial"/>
                <a:ea typeface="Times New Roman"/>
              </a:rPr>
              <a:t> beneficencia</a:t>
            </a:r>
            <a:r>
              <a:rPr lang="es-ES" sz="3200" dirty="0">
                <a:solidFill>
                  <a:srgbClr val="000000"/>
                </a:solidFill>
                <a:latin typeface="Arial"/>
                <a:ea typeface="Times New Roman"/>
              </a:rPr>
              <a:t>, la </a:t>
            </a:r>
            <a:r>
              <a:rPr lang="es-ES" sz="3200" b="1" i="1" dirty="0">
                <a:solidFill>
                  <a:srgbClr val="000000"/>
                </a:solidFill>
                <a:latin typeface="Arial"/>
                <a:ea typeface="Times New Roman"/>
              </a:rPr>
              <a:t>no-maleficencia</a:t>
            </a:r>
            <a:r>
              <a:rPr lang="es-ES" sz="3200" dirty="0">
                <a:solidFill>
                  <a:srgbClr val="000000"/>
                </a:solidFill>
                <a:latin typeface="Arial"/>
                <a:ea typeface="Times New Roman"/>
              </a:rPr>
              <a:t>, y el de </a:t>
            </a:r>
            <a:r>
              <a:rPr lang="es-ES" sz="3200" b="1" i="1" dirty="0">
                <a:solidFill>
                  <a:srgbClr val="000000"/>
                </a:solidFill>
                <a:latin typeface="Arial"/>
                <a:ea typeface="Times New Roman"/>
              </a:rPr>
              <a:t>justicia</a:t>
            </a:r>
            <a:r>
              <a:rPr lang="es-ES" sz="3200" dirty="0">
                <a:solidFill>
                  <a:srgbClr val="000000"/>
                </a:solidFill>
                <a:latin typeface="Arial"/>
                <a:ea typeface="Times New Roman"/>
              </a:rPr>
              <a:t>. </a:t>
            </a:r>
            <a:endParaRPr lang="es-ES" sz="3200" dirty="0"/>
          </a:p>
        </p:txBody>
      </p:sp>
    </p:spTree>
    <p:extLst>
      <p:ext uri="{BB962C8B-B14F-4D97-AF65-F5344CB8AC3E}">
        <p14:creationId xmlns:p14="http://schemas.microsoft.com/office/powerpoint/2010/main" val="1402147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186874"/>
            <a:ext cx="8352928" cy="4678204"/>
          </a:xfrm>
          <a:prstGeom prst="rect">
            <a:avLst/>
          </a:prstGeom>
        </p:spPr>
        <p:txBody>
          <a:bodyPr wrap="square" lIns="91340" tIns="45672" rIns="91340" bIns="45672">
            <a:spAutoFit/>
          </a:bodyPr>
          <a:lstStyle/>
          <a:p>
            <a:pPr algn="just"/>
            <a:r>
              <a:rPr lang="es-ES" sz="2000" b="1" i="1" dirty="0">
                <a:solidFill>
                  <a:srgbClr val="000000"/>
                </a:solidFill>
                <a:latin typeface="Arial"/>
                <a:ea typeface="Times New Roman"/>
              </a:rPr>
              <a:t>El respeto </a:t>
            </a:r>
            <a:r>
              <a:rPr lang="es-ES" sz="2000" b="1" dirty="0">
                <a:solidFill>
                  <a:srgbClr val="000000"/>
                </a:solidFill>
                <a:latin typeface="Arial"/>
                <a:ea typeface="Times New Roman"/>
              </a:rPr>
              <a:t>a las personas</a:t>
            </a:r>
            <a:r>
              <a:rPr lang="es-ES" sz="2000" dirty="0">
                <a:solidFill>
                  <a:srgbClr val="000000"/>
                </a:solidFill>
                <a:latin typeface="Arial"/>
                <a:ea typeface="Times New Roman"/>
              </a:rPr>
              <a:t>: incluye dos pilares fundamentales: la, autonomía que es el respeto al derecho de autodeterminación de todo aquel capaz de hacerlo, y la </a:t>
            </a:r>
            <a:r>
              <a:rPr lang="es-ES" sz="2000" b="1" i="1" dirty="0">
                <a:solidFill>
                  <a:srgbClr val="000000"/>
                </a:solidFill>
                <a:latin typeface="Arial"/>
                <a:ea typeface="Times New Roman"/>
              </a:rPr>
              <a:t> </a:t>
            </a:r>
            <a:r>
              <a:rPr lang="es-ES" sz="2000" i="1" dirty="0">
                <a:solidFill>
                  <a:srgbClr val="000000"/>
                </a:solidFill>
                <a:latin typeface="Arial"/>
                <a:ea typeface="Times New Roman"/>
              </a:rPr>
              <a:t>protección de personas con autonomía disminuida o afectada.</a:t>
            </a:r>
            <a:endParaRPr lang="es-ES" sz="2000" dirty="0">
              <a:solidFill>
                <a:srgbClr val="000000"/>
              </a:solidFill>
              <a:latin typeface="Arial"/>
              <a:ea typeface="Times New Roman"/>
            </a:endParaRPr>
          </a:p>
          <a:p>
            <a:pPr algn="just"/>
            <a:endParaRPr lang="es-ES" sz="2000" dirty="0">
              <a:solidFill>
                <a:srgbClr val="000000"/>
              </a:solidFill>
              <a:latin typeface="Arial"/>
              <a:ea typeface="Times New Roman"/>
            </a:endParaRPr>
          </a:p>
          <a:p>
            <a:pPr algn="just"/>
            <a:r>
              <a:rPr lang="es-ES" sz="2000" b="1" dirty="0">
                <a:solidFill>
                  <a:srgbClr val="000000"/>
                </a:solidFill>
                <a:latin typeface="Arial"/>
                <a:ea typeface="Times New Roman"/>
              </a:rPr>
              <a:t>La beneficencia </a:t>
            </a:r>
            <a:r>
              <a:rPr lang="es-ES" sz="2000" dirty="0">
                <a:solidFill>
                  <a:srgbClr val="000000"/>
                </a:solidFill>
                <a:latin typeface="Arial"/>
                <a:ea typeface="Times New Roman"/>
              </a:rPr>
              <a:t>es la obligación ética de maximizar los posibles beneficios y de minimizar los  posibles daños y equivocaciones.</a:t>
            </a:r>
          </a:p>
          <a:p>
            <a:pPr algn="just"/>
            <a:endParaRPr lang="es-ES" sz="2000" dirty="0">
              <a:solidFill>
                <a:srgbClr val="000000"/>
              </a:solidFill>
              <a:latin typeface="Arial"/>
              <a:ea typeface="Times New Roman"/>
            </a:endParaRPr>
          </a:p>
          <a:p>
            <a:pPr algn="just"/>
            <a:r>
              <a:rPr lang="es-ES" sz="2000" b="1" dirty="0">
                <a:solidFill>
                  <a:srgbClr val="000000"/>
                </a:solidFill>
                <a:latin typeface="Arial"/>
                <a:ea typeface="Times New Roman"/>
              </a:rPr>
              <a:t>La no-maleficencia </a:t>
            </a:r>
            <a:r>
              <a:rPr lang="es-ES" sz="2000" dirty="0">
                <a:solidFill>
                  <a:srgbClr val="000000"/>
                </a:solidFill>
                <a:latin typeface="Arial"/>
                <a:ea typeface="Times New Roman"/>
              </a:rPr>
              <a:t>: no hacer daño.</a:t>
            </a:r>
          </a:p>
          <a:p>
            <a:pPr algn="just"/>
            <a:endParaRPr lang="es-ES" sz="2000" dirty="0">
              <a:solidFill>
                <a:srgbClr val="000000"/>
              </a:solidFill>
              <a:latin typeface="Arial"/>
              <a:ea typeface="Times New Roman"/>
            </a:endParaRPr>
          </a:p>
          <a:p>
            <a:pPr algn="just"/>
            <a:r>
              <a:rPr lang="es-ES" sz="2000" b="1" dirty="0">
                <a:solidFill>
                  <a:srgbClr val="000000"/>
                </a:solidFill>
                <a:latin typeface="Arial"/>
                <a:ea typeface="Times New Roman"/>
              </a:rPr>
              <a:t>El de justicia</a:t>
            </a:r>
            <a:r>
              <a:rPr lang="es-ES" sz="2000" dirty="0">
                <a:solidFill>
                  <a:srgbClr val="000000"/>
                </a:solidFill>
                <a:latin typeface="Arial"/>
                <a:ea typeface="Times New Roman"/>
              </a:rPr>
              <a:t> establece que las personas que compartan una característica deben ser tratadas de forma semejante, de forma diferente a otras que no sean partícipes del rasgo en cuestión: no se puede considerar ni tratar a todos por igual.  </a:t>
            </a:r>
          </a:p>
          <a:p>
            <a:endParaRPr lang="es-ES" dirty="0"/>
          </a:p>
        </p:txBody>
      </p:sp>
    </p:spTree>
    <p:extLst>
      <p:ext uri="{BB962C8B-B14F-4D97-AF65-F5344CB8AC3E}">
        <p14:creationId xmlns:p14="http://schemas.microsoft.com/office/powerpoint/2010/main" val="340041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358767"/>
            <a:ext cx="8964488" cy="4801217"/>
          </a:xfrm>
          <a:prstGeom prst="rect">
            <a:avLst/>
          </a:prstGeom>
        </p:spPr>
        <p:txBody>
          <a:bodyPr wrap="square" lIns="91340" tIns="45672" rIns="91340" bIns="45672">
            <a:spAutoFit/>
          </a:bodyPr>
          <a:lstStyle/>
          <a:p>
            <a:pPr algn="just"/>
            <a:r>
              <a:rPr lang="es-ES" sz="2400" dirty="0">
                <a:solidFill>
                  <a:srgbClr val="000000"/>
                </a:solidFill>
                <a:latin typeface="Arial"/>
                <a:ea typeface="Times New Roman"/>
              </a:rPr>
              <a:t>El </a:t>
            </a:r>
            <a:r>
              <a:rPr lang="es-ES" sz="2400" b="1" i="1" dirty="0">
                <a:solidFill>
                  <a:srgbClr val="000000"/>
                </a:solidFill>
                <a:latin typeface="Arial"/>
                <a:ea typeface="Times New Roman"/>
              </a:rPr>
              <a:t>consentimiento informado</a:t>
            </a:r>
            <a:r>
              <a:rPr lang="es-ES" sz="2400" dirty="0">
                <a:solidFill>
                  <a:srgbClr val="000000"/>
                </a:solidFill>
                <a:latin typeface="Arial"/>
                <a:ea typeface="Times New Roman"/>
              </a:rPr>
              <a:t>, es un proceder de obligado cumplimiento al trabajar con criaturas humanas. Consiste en contar siempre  con el consentimiento de la persona (ya sea escrito o no) de ser tomado como miembro de una investigación; para lo cual tienes que informarle correctamente </a:t>
            </a:r>
            <a:r>
              <a:rPr lang="es-ES" sz="2400" i="1" dirty="0">
                <a:solidFill>
                  <a:srgbClr val="000000"/>
                </a:solidFill>
                <a:latin typeface="Arial"/>
                <a:ea typeface="Times New Roman"/>
              </a:rPr>
              <a:t>qué</a:t>
            </a:r>
            <a:r>
              <a:rPr lang="es-ES" sz="2400" dirty="0">
                <a:solidFill>
                  <a:srgbClr val="000000"/>
                </a:solidFill>
                <a:latin typeface="Arial"/>
                <a:ea typeface="Times New Roman"/>
              </a:rPr>
              <a:t>,</a:t>
            </a:r>
            <a:r>
              <a:rPr lang="es-ES" sz="2400" i="1" dirty="0">
                <a:solidFill>
                  <a:srgbClr val="000000"/>
                </a:solidFill>
                <a:latin typeface="Arial"/>
                <a:ea typeface="Times New Roman"/>
              </a:rPr>
              <a:t> por qué </a:t>
            </a:r>
            <a:r>
              <a:rPr lang="es-ES" sz="2400" dirty="0">
                <a:solidFill>
                  <a:srgbClr val="000000"/>
                </a:solidFill>
                <a:latin typeface="Arial"/>
                <a:ea typeface="Times New Roman"/>
              </a:rPr>
              <a:t>y</a:t>
            </a:r>
            <a:r>
              <a:rPr lang="es-ES" sz="2400" i="1" dirty="0">
                <a:solidFill>
                  <a:srgbClr val="000000"/>
                </a:solidFill>
                <a:latin typeface="Arial"/>
                <a:ea typeface="Times New Roman"/>
              </a:rPr>
              <a:t> para qué</a:t>
            </a:r>
            <a:r>
              <a:rPr lang="es-ES" sz="2400" dirty="0">
                <a:solidFill>
                  <a:srgbClr val="000000"/>
                </a:solidFill>
                <a:latin typeface="Arial"/>
                <a:ea typeface="Times New Roman"/>
              </a:rPr>
              <a:t> haces el estudio, y decirle que es libre  de elegir su participación en la investigación. No es correcto ni ético encuestar o examinar al paciente sin que sepa exactamente qué hacen con él, nunca puedes permitirte utilizar a tus pacientes como simples herramientas de investigación, ten presente que merecen se les trate como a personas autónomas y con voluntad. </a:t>
            </a:r>
            <a:endParaRPr lang="es-ES" sz="2400" dirty="0">
              <a:latin typeface="Times New Roman"/>
              <a:ea typeface="Times New Roman"/>
            </a:endParaRPr>
          </a:p>
          <a:p>
            <a:pPr algn="just"/>
            <a:r>
              <a:rPr lang="es-ES" i="1" dirty="0">
                <a:latin typeface="Arial"/>
                <a:ea typeface="Times New Roman"/>
              </a:rPr>
              <a:t> </a:t>
            </a:r>
            <a:endParaRPr lang="es-ES" dirty="0">
              <a:effectLst/>
              <a:latin typeface="Times New Roman"/>
              <a:ea typeface="Times New Roman"/>
            </a:endParaRPr>
          </a:p>
        </p:txBody>
      </p:sp>
    </p:spTree>
    <p:extLst>
      <p:ext uri="{BB962C8B-B14F-4D97-AF65-F5344CB8AC3E}">
        <p14:creationId xmlns:p14="http://schemas.microsoft.com/office/powerpoint/2010/main" val="1564879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308147" y="2666999"/>
            <a:ext cx="8635655" cy="176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40" tIns="45672" rIns="91340" bIns="45672">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algn="ctr" fontAlgn="base">
              <a:spcBef>
                <a:spcPct val="0"/>
              </a:spcBef>
              <a:spcAft>
                <a:spcPct val="0"/>
              </a:spcAft>
            </a:pPr>
            <a:r>
              <a:rPr kumimoji="0" lang="es-ES_tradnl" sz="3600" b="1" i="1" dirty="0">
                <a:solidFill>
                  <a:schemeClr val="bg2"/>
                </a:solidFill>
                <a:latin typeface="Arial" charset="0"/>
              </a:rPr>
              <a:t>¨Es ético hacer todo lo que contribuya</a:t>
            </a:r>
          </a:p>
          <a:p>
            <a:pPr algn="ctr" fontAlgn="base">
              <a:spcBef>
                <a:spcPct val="0"/>
              </a:spcBef>
              <a:spcAft>
                <a:spcPct val="0"/>
              </a:spcAft>
            </a:pPr>
            <a:r>
              <a:rPr kumimoji="0" lang="es-ES_tradnl" sz="3600" b="1" i="1" dirty="0">
                <a:solidFill>
                  <a:schemeClr val="bg2"/>
                </a:solidFill>
                <a:latin typeface="Arial" charset="0"/>
              </a:rPr>
              <a:t> al desarrollo científico-técnico o se</a:t>
            </a:r>
          </a:p>
          <a:p>
            <a:pPr algn="ctr" fontAlgn="base">
              <a:spcBef>
                <a:spcPct val="0"/>
              </a:spcBef>
              <a:spcAft>
                <a:spcPct val="0"/>
              </a:spcAft>
            </a:pPr>
            <a:r>
              <a:rPr kumimoji="0" lang="es-ES_tradnl" sz="3600" b="1" i="1" dirty="0">
                <a:solidFill>
                  <a:schemeClr val="bg2"/>
                </a:solidFill>
                <a:latin typeface="Arial" charset="0"/>
              </a:rPr>
              <a:t> sustente en él ¨. </a:t>
            </a:r>
          </a:p>
        </p:txBody>
      </p:sp>
    </p:spTree>
    <p:extLst>
      <p:ext uri="{BB962C8B-B14F-4D97-AF65-F5344CB8AC3E}">
        <p14:creationId xmlns:p14="http://schemas.microsoft.com/office/powerpoint/2010/main" val="414866864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33400" y="1484313"/>
            <a:ext cx="8069263" cy="2997200"/>
            <a:chOff x="384" y="1920"/>
            <a:chExt cx="5083" cy="1888"/>
          </a:xfrm>
        </p:grpSpPr>
        <p:sp>
          <p:nvSpPr>
            <p:cNvPr id="52227" name="Text Box 5"/>
            <p:cNvSpPr txBox="1">
              <a:spLocks noChangeArrowheads="1"/>
            </p:cNvSpPr>
            <p:nvPr/>
          </p:nvSpPr>
          <p:spPr bwMode="auto">
            <a:xfrm>
              <a:off x="432" y="1920"/>
              <a:ext cx="5033"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Ejes de clasificación de la investigación científica:</a:t>
              </a:r>
              <a:endParaRPr lang="es-ES" sz="2000" b="1">
                <a:solidFill>
                  <a:srgbClr val="3333CC"/>
                </a:solidFill>
                <a:latin typeface="Arial" panose="020B0604020202020204" pitchFamily="34" charset="0"/>
              </a:endParaRPr>
            </a:p>
          </p:txBody>
        </p:sp>
        <p:sp>
          <p:nvSpPr>
            <p:cNvPr id="52228" name="Text Box 6"/>
            <p:cNvSpPr txBox="1">
              <a:spLocks noChangeArrowheads="1"/>
            </p:cNvSpPr>
            <p:nvPr/>
          </p:nvSpPr>
          <p:spPr bwMode="auto">
            <a:xfrm>
              <a:off x="384" y="2304"/>
              <a:ext cx="5083" cy="1504"/>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Char char="§"/>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Finalidad de los resultados.</a:t>
              </a:r>
            </a:p>
            <a:p>
              <a:pPr algn="just" fontAlgn="base">
                <a:lnSpc>
                  <a:spcPct val="150000"/>
                </a:lnSpc>
                <a:spcBef>
                  <a:spcPct val="0"/>
                </a:spcBef>
                <a:spcAft>
                  <a:spcPct val="0"/>
                </a:spcAft>
                <a:buClr>
                  <a:srgbClr val="3333CC"/>
                </a:buClr>
                <a:buFont typeface="Wingdings" panose="05000000000000000000" pitchFamily="2" charset="2"/>
                <a:buChar char="§"/>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Tiempo de ocurrencia de los hechos y registro de la información.</a:t>
              </a:r>
            </a:p>
            <a:p>
              <a:pPr algn="just" fontAlgn="base">
                <a:lnSpc>
                  <a:spcPct val="150000"/>
                </a:lnSpc>
                <a:spcBef>
                  <a:spcPct val="0"/>
                </a:spcBef>
                <a:spcAft>
                  <a:spcPct val="0"/>
                </a:spcAft>
                <a:buClr>
                  <a:srgbClr val="3333CC"/>
                </a:buClr>
                <a:buFont typeface="Wingdings" panose="05000000000000000000" pitchFamily="2" charset="2"/>
                <a:buChar char="§"/>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Período y secuencia del estudio.</a:t>
              </a:r>
            </a:p>
            <a:p>
              <a:pPr algn="just" fontAlgn="base">
                <a:lnSpc>
                  <a:spcPct val="150000"/>
                </a:lnSpc>
                <a:spcBef>
                  <a:spcPct val="0"/>
                </a:spcBef>
                <a:spcAft>
                  <a:spcPct val="0"/>
                </a:spcAft>
                <a:buClr>
                  <a:srgbClr val="3333CC"/>
                </a:buClr>
                <a:buFont typeface="Wingdings" panose="05000000000000000000" pitchFamily="2" charset="2"/>
                <a:buChar char="§"/>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Estado del conocimiento del problema.</a:t>
              </a:r>
            </a:p>
            <a:p>
              <a:pPr algn="just" fontAlgn="base">
                <a:lnSpc>
                  <a:spcPct val="150000"/>
                </a:lnSpc>
                <a:spcBef>
                  <a:spcPct val="0"/>
                </a:spcBef>
                <a:spcAft>
                  <a:spcPct val="0"/>
                </a:spcAft>
                <a:buClr>
                  <a:srgbClr val="3333CC"/>
                </a:buClr>
                <a:buFont typeface="Wingdings" panose="05000000000000000000" pitchFamily="2" charset="2"/>
                <a:buChar char="§"/>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Según el paradigma de la ciencia.</a:t>
              </a:r>
            </a:p>
          </p:txBody>
        </p:sp>
      </p:grpSp>
    </p:spTree>
    <p:extLst>
      <p:ext uri="{BB962C8B-B14F-4D97-AF65-F5344CB8AC3E}">
        <p14:creationId xmlns:p14="http://schemas.microsoft.com/office/powerpoint/2010/main" val="394482471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4684" y="1916832"/>
            <a:ext cx="8640960" cy="4062554"/>
          </a:xfrm>
          <a:prstGeom prst="rect">
            <a:avLst/>
          </a:prstGeom>
        </p:spPr>
        <p:txBody>
          <a:bodyPr wrap="square" lIns="91340" tIns="45672" rIns="91340" bIns="45672">
            <a:spAutoFit/>
          </a:bodyPr>
          <a:lstStyle/>
          <a:p>
            <a:pPr algn="just"/>
            <a:r>
              <a:rPr lang="es-ES" sz="2400" dirty="0" smtClean="0">
                <a:latin typeface="Arial"/>
                <a:ea typeface="Times New Roman"/>
              </a:rPr>
              <a:t>Tenemos </a:t>
            </a:r>
            <a:r>
              <a:rPr lang="es-ES" sz="2400" dirty="0">
                <a:latin typeface="Arial"/>
                <a:ea typeface="Times New Roman"/>
              </a:rPr>
              <a:t>de tres tipos:</a:t>
            </a:r>
            <a:endParaRPr lang="es-ES" sz="2400" dirty="0">
              <a:latin typeface="Times New Roman"/>
              <a:ea typeface="Times New Roman"/>
            </a:endParaRPr>
          </a:p>
          <a:p>
            <a:pPr marL="342545" indent="-342545" algn="just">
              <a:buFont typeface="+mj-lt"/>
              <a:buAutoNum type="arabicPeriod"/>
              <a:tabLst>
                <a:tab pos="903937" algn="l"/>
              </a:tabLst>
            </a:pPr>
            <a:r>
              <a:rPr lang="es-ES" sz="2400" dirty="0">
                <a:latin typeface="Arial"/>
                <a:ea typeface="Times New Roman"/>
              </a:rPr>
              <a:t>De obtención de la información o recolección de datos, que son las técnicas de observación, entrevistas, cuestionarios, revisión bibliográfica  y documental, consultas entre otras.</a:t>
            </a:r>
            <a:endParaRPr lang="es-ES" sz="2400" dirty="0">
              <a:latin typeface="Times New Roman"/>
              <a:ea typeface="Times New Roman"/>
            </a:endParaRPr>
          </a:p>
          <a:p>
            <a:pPr marL="342545" indent="-342545" algn="just">
              <a:buFont typeface="+mj-lt"/>
              <a:buAutoNum type="arabicPeriod"/>
              <a:tabLst>
                <a:tab pos="903937" algn="l"/>
              </a:tabLst>
            </a:pPr>
            <a:r>
              <a:rPr lang="es-ES" sz="2400" dirty="0">
                <a:latin typeface="Arial"/>
                <a:ea typeface="Times New Roman"/>
              </a:rPr>
              <a:t>De análisis y elaboración, representadas por las distintas formas de representación de los resultados (gráfica, estadística), así como las técnicas estadísticas utilizadas.</a:t>
            </a:r>
            <a:endParaRPr lang="es-ES" sz="2400" dirty="0">
              <a:latin typeface="Times New Roman"/>
              <a:ea typeface="Times New Roman"/>
            </a:endParaRPr>
          </a:p>
          <a:p>
            <a:pPr marL="342545" indent="-342545" algn="just">
              <a:buFont typeface="+mj-lt"/>
              <a:buAutoNum type="arabicPeriod"/>
              <a:tabLst>
                <a:tab pos="903937" algn="l"/>
              </a:tabLst>
            </a:pPr>
            <a:r>
              <a:rPr lang="es-ES" sz="2400" dirty="0">
                <a:latin typeface="Arial"/>
                <a:ea typeface="Times New Roman"/>
              </a:rPr>
              <a:t>De discusión y síntesis, que facilita la forma en que se arribará a las conclusiones y el marco de referencias de las mismas. </a:t>
            </a:r>
            <a:endParaRPr lang="es-ES" sz="2400" dirty="0">
              <a:latin typeface="Times New Roman"/>
              <a:ea typeface="Times New Roman"/>
            </a:endParaRPr>
          </a:p>
          <a:p>
            <a:pPr algn="just"/>
            <a:r>
              <a:rPr lang="es-ES" dirty="0">
                <a:latin typeface="Arial"/>
                <a:ea typeface="Times New Roman"/>
              </a:rPr>
              <a:t> </a:t>
            </a:r>
            <a:endParaRPr lang="es-ES" dirty="0">
              <a:latin typeface="Times New Roman"/>
              <a:ea typeface="Times New Roman"/>
            </a:endParaRPr>
          </a:p>
        </p:txBody>
      </p:sp>
      <p:sp>
        <p:nvSpPr>
          <p:cNvPr id="3" name="2 CuadroTexto"/>
          <p:cNvSpPr txBox="1"/>
          <p:nvPr/>
        </p:nvSpPr>
        <p:spPr>
          <a:xfrm>
            <a:off x="1475656" y="692696"/>
            <a:ext cx="6048672" cy="707886"/>
          </a:xfrm>
          <a:prstGeom prst="rect">
            <a:avLst/>
          </a:prstGeom>
          <a:noFill/>
        </p:spPr>
        <p:txBody>
          <a:bodyPr wrap="square" lIns="91340" tIns="45672" rIns="91340" bIns="45672" rtlCol="0">
            <a:spAutoFit/>
          </a:bodyPr>
          <a:lstStyle/>
          <a:p>
            <a:pPr algn="just"/>
            <a:r>
              <a:rPr lang="es-CU" sz="4000" b="1" dirty="0"/>
              <a:t>Técnicas y Procedimientos</a:t>
            </a:r>
            <a:endParaRPr lang="es-ES" sz="4000" b="1" dirty="0"/>
          </a:p>
        </p:txBody>
      </p:sp>
    </p:spTree>
    <p:extLst>
      <p:ext uri="{BB962C8B-B14F-4D97-AF65-F5344CB8AC3E}">
        <p14:creationId xmlns:p14="http://schemas.microsoft.com/office/powerpoint/2010/main" val="2852388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8089" y="1052736"/>
            <a:ext cx="8280920" cy="4370427"/>
          </a:xfrm>
          <a:prstGeom prst="rect">
            <a:avLst/>
          </a:prstGeom>
        </p:spPr>
        <p:txBody>
          <a:bodyPr wrap="square">
            <a:spAutoFit/>
          </a:bodyPr>
          <a:lstStyle/>
          <a:p>
            <a:pPr algn="just">
              <a:spcAft>
                <a:spcPts val="0"/>
              </a:spcAft>
            </a:pPr>
            <a:r>
              <a:rPr lang="es-ES" sz="3200" b="1" dirty="0">
                <a:solidFill>
                  <a:srgbClr val="000000"/>
                </a:solidFill>
                <a:latin typeface="Arial"/>
                <a:ea typeface="Times New Roman"/>
              </a:rPr>
              <a:t>P</a:t>
            </a:r>
            <a:r>
              <a:rPr lang="es-ES" sz="3200" b="1" dirty="0" smtClean="0">
                <a:solidFill>
                  <a:srgbClr val="000000"/>
                </a:solidFill>
                <a:latin typeface="Arial"/>
                <a:ea typeface="Times New Roman"/>
              </a:rPr>
              <a:t>rocedimientos </a:t>
            </a:r>
            <a:r>
              <a:rPr lang="es-ES" sz="3200" b="1" dirty="0">
                <a:solidFill>
                  <a:srgbClr val="000000"/>
                </a:solidFill>
                <a:latin typeface="Arial"/>
                <a:ea typeface="Times New Roman"/>
              </a:rPr>
              <a:t>y técnicas de recolección de datos: </a:t>
            </a:r>
            <a:endParaRPr lang="es-ES" sz="3200" b="1" dirty="0" smtClean="0">
              <a:solidFill>
                <a:srgbClr val="000000"/>
              </a:solidFill>
              <a:latin typeface="Arial"/>
              <a:ea typeface="Times New Roman"/>
            </a:endParaRPr>
          </a:p>
          <a:p>
            <a:pPr algn="just">
              <a:spcAft>
                <a:spcPts val="0"/>
              </a:spcAft>
            </a:pPr>
            <a:endParaRPr lang="es-ES"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La observación.</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El cuestionario.</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La medición.</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La experimentación.</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La entrevista.</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a:latin typeface="Arial"/>
                <a:ea typeface="Times New Roman"/>
              </a:rPr>
              <a:t>La encuesta.</a:t>
            </a:r>
            <a:endParaRPr lang="es-ES" sz="2800" dirty="0">
              <a:latin typeface="Times New Roman"/>
              <a:ea typeface="Times New Roman"/>
            </a:endParaRPr>
          </a:p>
          <a:p>
            <a:pPr marL="342900" lvl="0" indent="-342900">
              <a:spcAft>
                <a:spcPts val="0"/>
              </a:spcAft>
              <a:buFont typeface="Symbol"/>
              <a:buChar char=""/>
              <a:tabLst>
                <a:tab pos="457200" algn="l"/>
              </a:tabLst>
            </a:pPr>
            <a:r>
              <a:rPr lang="es-ES" sz="2800" dirty="0" smtClean="0">
                <a:latin typeface="Arial"/>
                <a:ea typeface="Times New Roman"/>
              </a:rPr>
              <a:t>Los test, </a:t>
            </a:r>
            <a:r>
              <a:rPr lang="es-ES" sz="2800" dirty="0" smtClean="0">
                <a:solidFill>
                  <a:srgbClr val="000000"/>
                </a:solidFill>
                <a:latin typeface="Arial"/>
                <a:ea typeface="Times New Roman"/>
              </a:rPr>
              <a:t>etc</a:t>
            </a:r>
            <a:r>
              <a:rPr lang="es-ES" dirty="0">
                <a:solidFill>
                  <a:srgbClr val="000000"/>
                </a:solidFill>
                <a:latin typeface="Arial"/>
                <a:ea typeface="Times New Roman"/>
              </a:rPr>
              <a:t>.</a:t>
            </a:r>
            <a:endParaRPr lang="es-ES" dirty="0">
              <a:solidFill>
                <a:srgbClr val="000000"/>
              </a:solidFill>
              <a:effectLst/>
              <a:latin typeface="Times New Roman"/>
              <a:ea typeface="Times New Roman"/>
            </a:endParaRPr>
          </a:p>
        </p:txBody>
      </p:sp>
    </p:spTree>
    <p:extLst>
      <p:ext uri="{BB962C8B-B14F-4D97-AF65-F5344CB8AC3E}">
        <p14:creationId xmlns:p14="http://schemas.microsoft.com/office/powerpoint/2010/main" val="834587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473075" y="1044025"/>
            <a:ext cx="8059738" cy="5847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3200" b="1" dirty="0">
                <a:solidFill>
                  <a:srgbClr val="002060"/>
                </a:solidFill>
                <a:latin typeface="Arial" panose="020B0604020202020204" pitchFamily="34" charset="0"/>
                <a:cs typeface="方正姚体"/>
              </a:rPr>
              <a:t>Orientación </a:t>
            </a:r>
            <a:r>
              <a:rPr lang="es-ES" altLang="zh-CN" sz="3200" b="1" dirty="0" smtClean="0">
                <a:solidFill>
                  <a:srgbClr val="002060"/>
                </a:solidFill>
                <a:latin typeface="Arial" panose="020B0604020202020204" pitchFamily="34" charset="0"/>
                <a:cs typeface="方正姚体"/>
              </a:rPr>
              <a:t>del </a:t>
            </a:r>
            <a:r>
              <a:rPr lang="es-ES" altLang="zh-CN" sz="3200" b="1" dirty="0">
                <a:solidFill>
                  <a:srgbClr val="002060"/>
                </a:solidFill>
                <a:latin typeface="Arial" panose="020B0604020202020204" pitchFamily="34" charset="0"/>
                <a:cs typeface="方正姚体"/>
              </a:rPr>
              <a:t>Trabajo Independiente</a:t>
            </a:r>
            <a:endParaRPr lang="es-ES" altLang="es-ES" sz="3200" b="1" dirty="0">
              <a:solidFill>
                <a:srgbClr val="002060"/>
              </a:solidFill>
              <a:latin typeface="Arial" panose="020B0604020202020204" pitchFamily="34" charset="0"/>
            </a:endParaRPr>
          </a:p>
        </p:txBody>
      </p:sp>
      <p:sp>
        <p:nvSpPr>
          <p:cNvPr id="3" name="CuadroTexto 2"/>
          <p:cNvSpPr txBox="1"/>
          <p:nvPr/>
        </p:nvSpPr>
        <p:spPr>
          <a:xfrm>
            <a:off x="473075" y="1772816"/>
            <a:ext cx="8208912" cy="4585871"/>
          </a:xfrm>
          <a:prstGeom prst="rect">
            <a:avLst/>
          </a:prstGeom>
          <a:noFill/>
          <a:ln w="38100">
            <a:solidFill>
              <a:schemeClr val="tx1"/>
            </a:solidFill>
          </a:ln>
        </p:spPr>
        <p:txBody>
          <a:bodyPr wrap="square" rtlCol="0">
            <a:spAutoFit/>
          </a:bodyPr>
          <a:lstStyle/>
          <a:p>
            <a:r>
              <a:rPr lang="es-CU" sz="3200" b="1" dirty="0"/>
              <a:t> </a:t>
            </a:r>
            <a:r>
              <a:rPr lang="es-CU" sz="3200" b="1" dirty="0" smtClean="0"/>
              <a:t>A partir de su tema de investigación elabore  la  Metodología:</a:t>
            </a:r>
          </a:p>
          <a:p>
            <a:pPr marL="457200" indent="-457200">
              <a:buFont typeface="Wingdings" panose="05000000000000000000" pitchFamily="2" charset="2"/>
              <a:buChar char="Ø"/>
            </a:pPr>
            <a:r>
              <a:rPr lang="es-CU" sz="3200" b="1" dirty="0"/>
              <a:t> </a:t>
            </a:r>
            <a:r>
              <a:rPr lang="es-ES" sz="2800" dirty="0"/>
              <a:t>Contexto de la investigación (temporal y geográfico). </a:t>
            </a:r>
          </a:p>
          <a:p>
            <a:pPr marL="457200" indent="-457200">
              <a:buFont typeface="Wingdings" panose="05000000000000000000" pitchFamily="2" charset="2"/>
              <a:buChar char="Ø"/>
            </a:pPr>
            <a:r>
              <a:rPr lang="es-ES" sz="2800" dirty="0"/>
              <a:t> Tipo de </a:t>
            </a:r>
            <a:r>
              <a:rPr lang="es-ES" sz="2800" dirty="0" smtClean="0"/>
              <a:t>estudio y diseño.</a:t>
            </a:r>
            <a:endParaRPr lang="es-ES" sz="2800" dirty="0"/>
          </a:p>
          <a:p>
            <a:pPr marL="457200" indent="-457200">
              <a:buFont typeface="Wingdings" panose="05000000000000000000" pitchFamily="2" charset="2"/>
              <a:buChar char="Ø"/>
            </a:pPr>
            <a:r>
              <a:rPr lang="es-ES" sz="2800" dirty="0"/>
              <a:t> Población. Muestra y </a:t>
            </a:r>
            <a:r>
              <a:rPr lang="es-ES" sz="2800" dirty="0" smtClean="0"/>
              <a:t>muestra. </a:t>
            </a:r>
            <a:r>
              <a:rPr lang="es-ES" sz="2800" dirty="0"/>
              <a:t>(cálculo y selección).</a:t>
            </a:r>
          </a:p>
          <a:p>
            <a:pPr marL="457200" indent="-457200">
              <a:buFont typeface="Wingdings" panose="05000000000000000000" pitchFamily="2" charset="2"/>
              <a:buChar char="Ø"/>
            </a:pPr>
            <a:r>
              <a:rPr lang="es-ES" sz="2800" dirty="0"/>
              <a:t> Métodos, técnicas y procedimientos.</a:t>
            </a:r>
          </a:p>
          <a:p>
            <a:pPr marL="457200" indent="-457200">
              <a:buFont typeface="Wingdings" panose="05000000000000000000" pitchFamily="2" charset="2"/>
              <a:buChar char="Ø"/>
            </a:pPr>
            <a:r>
              <a:rPr lang="es-ES" sz="2800" dirty="0"/>
              <a:t> Describir las variables y su </a:t>
            </a:r>
            <a:r>
              <a:rPr lang="es-ES" sz="2800" dirty="0" err="1" smtClean="0"/>
              <a:t>operacionalización</a:t>
            </a:r>
            <a:r>
              <a:rPr lang="es-ES" sz="2800" dirty="0"/>
              <a:t>.</a:t>
            </a:r>
          </a:p>
          <a:p>
            <a:pPr marL="457200" indent="-457200">
              <a:buFont typeface="Wingdings" panose="05000000000000000000" pitchFamily="2" charset="2"/>
              <a:buChar char="Ø"/>
            </a:pPr>
            <a:r>
              <a:rPr lang="es-ES" sz="2800" dirty="0"/>
              <a:t> Consideraciones éticas</a:t>
            </a:r>
            <a:r>
              <a:rPr lang="es-ES" sz="2800" dirty="0" smtClean="0"/>
              <a:t>.</a:t>
            </a:r>
            <a:endParaRPr lang="es-ES" sz="2800" dirty="0"/>
          </a:p>
        </p:txBody>
      </p:sp>
    </p:spTree>
    <p:extLst>
      <p:ext uri="{BB962C8B-B14F-4D97-AF65-F5344CB8AC3E}">
        <p14:creationId xmlns:p14="http://schemas.microsoft.com/office/powerpoint/2010/main" val="445117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s-ES" b="1" dirty="0" smtClean="0">
                <a:effectLst>
                  <a:outerShdw blurRad="38100" dist="38100" dir="2700000" algn="tl">
                    <a:srgbClr val="000000">
                      <a:alpha val="43137"/>
                    </a:srgbClr>
                  </a:outerShdw>
                </a:effectLst>
              </a:rPr>
              <a:t>BIBLIOGRAFIA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s-ES" b="1" dirty="0" smtClean="0"/>
              <a:t>Libro </a:t>
            </a:r>
            <a:r>
              <a:rPr lang="es-ES" b="1" dirty="0"/>
              <a:t>de texto Informática Médica Tomo II, páginas 183 a la 187</a:t>
            </a:r>
            <a:endParaRPr lang="es-ES" dirty="0"/>
          </a:p>
          <a:p>
            <a:pPr lvl="0"/>
            <a:endParaRPr lang="es-ES" dirty="0"/>
          </a:p>
          <a:p>
            <a:pPr lvl="0"/>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611188" y="980729"/>
            <a:ext cx="7993062" cy="23876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a:pPr>
            <a:r>
              <a:rPr lang="es-ES" altLang="zh-CN" sz="2000" dirty="0">
                <a:solidFill>
                  <a:srgbClr val="CC3300"/>
                </a:solidFill>
                <a:latin typeface="Arial" panose="020B0604020202020204" pitchFamily="34" charset="0"/>
                <a:ea typeface="SimSun" panose="02010600030101010101" pitchFamily="2" charset="-122"/>
                <a:cs typeface="Arial" panose="020B0604020202020204" pitchFamily="34" charset="0"/>
              </a:rPr>
              <a:t>Investigación básica (fundamental o pura):</a:t>
            </a:r>
            <a:r>
              <a:rPr lang="es-ES" altLang="zh-CN" sz="2000" dirty="0">
                <a:solidFill>
                  <a:srgbClr val="000000"/>
                </a:solidFill>
                <a:latin typeface="Arial" panose="020B0604020202020204" pitchFamily="34" charset="0"/>
                <a:ea typeface="SimSun" panose="02010600030101010101" pitchFamily="2" charset="-122"/>
                <a:cs typeface="Arial" panose="020B0604020202020204" pitchFamily="34" charset="0"/>
              </a:rPr>
              <a:t> Se define como aquella actividad orientada a la búsqueda de conocimientos nuevos y de nuevos campos de investigación sin un fin práctico específico mediato ni inmediato.</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dirty="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dirty="0">
                <a:solidFill>
                  <a:srgbClr val="CC3300"/>
                </a:solidFill>
                <a:latin typeface="Arial" panose="020B0604020202020204" pitchFamily="34" charset="0"/>
                <a:ea typeface="SimSun" panose="02010600030101010101" pitchFamily="2" charset="-122"/>
                <a:cs typeface="Arial" panose="020B0604020202020204" pitchFamily="34" charset="0"/>
              </a:rPr>
              <a:t>EJEMPLO: Investigaciones en el campo de la Matemática.</a:t>
            </a:r>
          </a:p>
        </p:txBody>
      </p:sp>
      <p:sp>
        <p:nvSpPr>
          <p:cNvPr id="53251" name="Text Box 3"/>
          <p:cNvSpPr txBox="1">
            <a:spLocks noChangeArrowheads="1"/>
          </p:cNvSpPr>
          <p:nvPr/>
        </p:nvSpPr>
        <p:spPr bwMode="auto">
          <a:xfrm>
            <a:off x="611188" y="333375"/>
            <a:ext cx="7913687" cy="406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dirty="0">
                <a:solidFill>
                  <a:srgbClr val="3333CC"/>
                </a:solidFill>
                <a:latin typeface="Arial" panose="020B0604020202020204" pitchFamily="34" charset="0"/>
                <a:ea typeface="SimSun" panose="02010600030101010101" pitchFamily="2" charset="-122"/>
              </a:rPr>
              <a:t>Según la finalidad de los resultados:</a:t>
            </a:r>
            <a:endParaRPr lang="es-ES" sz="2000" b="1" dirty="0">
              <a:solidFill>
                <a:srgbClr val="3333CC"/>
              </a:solidFill>
              <a:latin typeface="Arial" panose="020B0604020202020204" pitchFamily="34" charset="0"/>
            </a:endParaRPr>
          </a:p>
        </p:txBody>
      </p:sp>
      <p:sp>
        <p:nvSpPr>
          <p:cNvPr id="53252" name="Text Box 5"/>
          <p:cNvSpPr txBox="1">
            <a:spLocks noChangeArrowheads="1"/>
          </p:cNvSpPr>
          <p:nvPr/>
        </p:nvSpPr>
        <p:spPr bwMode="auto">
          <a:xfrm>
            <a:off x="539760" y="3501012"/>
            <a:ext cx="7993063" cy="3323987"/>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0" algn="just" fontAlgn="base">
              <a:lnSpc>
                <a:spcPct val="150000"/>
              </a:lnSpc>
              <a:spcBef>
                <a:spcPct val="0"/>
              </a:spcBef>
              <a:spcAft>
                <a:spcPct val="0"/>
              </a:spcAft>
              <a:buClr>
                <a:srgbClr val="3333CC"/>
              </a:buClr>
              <a:buFont typeface="Wingdings" panose="05000000000000000000" pitchFamily="2" charset="2"/>
              <a:buNone/>
            </a:pPr>
            <a:r>
              <a:rPr lang="es-ES" sz="2000" dirty="0">
                <a:solidFill>
                  <a:schemeClr val="accent2">
                    <a:lumMod val="40000"/>
                    <a:lumOff val="60000"/>
                  </a:schemeClr>
                </a:solidFill>
                <a:latin typeface="Arial" panose="020B0604020202020204" pitchFamily="34" charset="0"/>
                <a:ea typeface="SimSun" panose="02010600030101010101" pitchFamily="2" charset="-122"/>
                <a:cs typeface="Arial" panose="020B0604020202020204" pitchFamily="34" charset="0"/>
              </a:rPr>
              <a:t>b) </a:t>
            </a:r>
            <a:r>
              <a:rPr lang="es-ES" sz="2000" dirty="0">
                <a:solidFill>
                  <a:srgbClr val="FF0000"/>
                </a:solidFill>
                <a:latin typeface="Arial" panose="020B0604020202020204" pitchFamily="34" charset="0"/>
                <a:ea typeface="SimSun" panose="02010600030101010101" pitchFamily="2" charset="-122"/>
                <a:cs typeface="Arial" panose="020B0604020202020204" pitchFamily="34" charset="0"/>
              </a:rPr>
              <a:t>Fundamental orientada</a:t>
            </a: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su vínculo con la práctica social es indirecto y mediato.  Sus resultados no tienen una aplicación inmediata.</a:t>
            </a:r>
          </a:p>
          <a:p>
            <a:pPr lvl="0" algn="just" fontAlgn="base">
              <a:lnSpc>
                <a:spcPct val="150000"/>
              </a:lnSpc>
              <a:spcBef>
                <a:spcPct val="0"/>
              </a:spcBef>
              <a:spcAft>
                <a:spcPct val="0"/>
              </a:spcAft>
              <a:buClr>
                <a:srgbClr val="3333CC"/>
              </a:buClr>
              <a:buFont typeface="Wingdings" panose="05000000000000000000" pitchFamily="2" charset="2"/>
              <a:buNone/>
            </a:pP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sz="2000" dirty="0">
                <a:solidFill>
                  <a:srgbClr val="FF0000"/>
                </a:solidFill>
                <a:latin typeface="Arial" panose="020B0604020202020204" pitchFamily="34" charset="0"/>
                <a:ea typeface="SimSun" panose="02010600030101010101" pitchFamily="2" charset="-122"/>
                <a:cs typeface="Arial" panose="020B0604020202020204" pitchFamily="34" charset="0"/>
              </a:rPr>
              <a:t>E</a:t>
            </a:r>
            <a:r>
              <a:rPr lang="es-ES" altLang="zh-CN" sz="2000" dirty="0">
                <a:solidFill>
                  <a:srgbClr val="CC3300"/>
                </a:solidFill>
                <a:latin typeface="Arial" panose="020B0604020202020204" pitchFamily="34" charset="0"/>
                <a:ea typeface="SimSun" panose="02010600030101010101" pitchFamily="2" charset="-122"/>
                <a:cs typeface="Arial" panose="020B0604020202020204" pitchFamily="34" charset="0"/>
              </a:rPr>
              <a:t>JEMPLO</a:t>
            </a: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Estudio de la composición química de aceites esenciales de algunas plantas con el objetivo de futuros ensayos clínicos para la obtención y aplicación de nuevos medicamentos</a:t>
            </a:r>
          </a:p>
        </p:txBody>
      </p:sp>
    </p:spTree>
    <p:extLst>
      <p:ext uri="{BB962C8B-B14F-4D97-AF65-F5344CB8AC3E}">
        <p14:creationId xmlns:p14="http://schemas.microsoft.com/office/powerpoint/2010/main" val="1153149887"/>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86536"/>
            <a:ext cx="81692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74618" y="2851779"/>
            <a:ext cx="8169275" cy="3385542"/>
          </a:xfrm>
          <a:prstGeom prst="rect">
            <a:avLst/>
          </a:prstGeom>
          <a:ln>
            <a:solidFill>
              <a:schemeClr val="accent6">
                <a:lumMod val="40000"/>
                <a:lumOff val="60000"/>
              </a:schemeClr>
            </a:solidFill>
          </a:ln>
        </p:spPr>
        <p:txBody>
          <a:bodyPr wrap="square" lIns="91340" tIns="45672" rIns="91340" bIns="45672">
            <a:spAutoFit/>
          </a:bodyPr>
          <a:lstStyle/>
          <a:p>
            <a:pPr marL="342545" indent="-342545">
              <a:lnSpc>
                <a:spcPct val="150000"/>
              </a:lnSpc>
              <a:spcBef>
                <a:spcPct val="20000"/>
              </a:spcBef>
            </a:pPr>
            <a:r>
              <a:rPr lang="es-ES" sz="2000" dirty="0">
                <a:solidFill>
                  <a:schemeClr val="accent2">
                    <a:lumMod val="60000"/>
                    <a:lumOff val="40000"/>
                  </a:schemeClr>
                </a:solidFill>
                <a:latin typeface="Arial" panose="020B0604020202020204" pitchFamily="34" charset="0"/>
                <a:ea typeface="SimSun" panose="02010600030101010101" pitchFamily="2" charset="-122"/>
                <a:cs typeface="Arial" panose="020B0604020202020204" pitchFamily="34" charset="0"/>
              </a:rPr>
              <a:t>d) </a:t>
            </a:r>
            <a:r>
              <a:rPr lang="es-ES" sz="2000" dirty="0">
                <a:solidFill>
                  <a:srgbClr val="FF0000"/>
                </a:solidFill>
                <a:latin typeface="Arial" panose="020B0604020202020204" pitchFamily="34" charset="0"/>
                <a:ea typeface="SimSun" panose="02010600030101010101" pitchFamily="2" charset="-122"/>
                <a:cs typeface="Arial" panose="020B0604020202020204" pitchFamily="34" charset="0"/>
              </a:rPr>
              <a:t>De desarrollo</a:t>
            </a: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se dirige a completar, desarrollar,  perfeccionar y evaluar nuevos materiales, productos o procedimientos. </a:t>
            </a:r>
          </a:p>
          <a:p>
            <a:pPr marL="342545" indent="-342545" algn="just">
              <a:lnSpc>
                <a:spcPct val="150000"/>
              </a:lnSpc>
              <a:spcBef>
                <a:spcPct val="20000"/>
              </a:spcBef>
            </a:pP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dirty="0">
                <a:solidFill>
                  <a:srgbClr val="CC3300"/>
                </a:solidFill>
                <a:latin typeface="Arial" panose="020B0604020202020204" pitchFamily="34" charset="0"/>
                <a:ea typeface="SimSun" panose="02010600030101010101" pitchFamily="2" charset="-122"/>
                <a:cs typeface="Arial" panose="020B0604020202020204" pitchFamily="34" charset="0"/>
              </a:rPr>
              <a:t>EJEMPLO</a:t>
            </a:r>
            <a:r>
              <a:rPr lang="es-ES" sz="2000" dirty="0">
                <a:solidFill>
                  <a:srgbClr val="000000"/>
                </a:solidFill>
                <a:latin typeface="Arial" panose="020B0604020202020204" pitchFamily="34" charset="0"/>
                <a:ea typeface="SimSun" panose="02010600030101010101" pitchFamily="2" charset="-122"/>
                <a:cs typeface="Arial" panose="020B0604020202020204" pitchFamily="34" charset="0"/>
              </a:rPr>
              <a:t>: trabajos de montaje de nuevas técnicas de laboratorio donde el investigador muchas veces incluye innovaciones propias. También se incluyen aquí los dedicados al perfeccionamiento de la tecnología instalada.  La (ANIR) tiene a su cargo, en nuestro país, el control, promoción y el estímulo a los trabajos de este tipo. </a:t>
            </a:r>
          </a:p>
        </p:txBody>
      </p:sp>
    </p:spTree>
    <p:extLst>
      <p:ext uri="{BB962C8B-B14F-4D97-AF65-F5344CB8AC3E}">
        <p14:creationId xmlns:p14="http://schemas.microsoft.com/office/powerpoint/2010/main" val="3636073123"/>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33410" y="1752600"/>
            <a:ext cx="7993063" cy="14732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Retrospectiva:</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Se indaga sobre hechos que ya han ocurrido.</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Investigación sobre los factores asociados a la promoción escolar en el curso 2011-2012.</a:t>
            </a:r>
          </a:p>
        </p:txBody>
      </p:sp>
      <p:sp>
        <p:nvSpPr>
          <p:cNvPr id="54275" name="Text Box 3"/>
          <p:cNvSpPr txBox="1">
            <a:spLocks noChangeArrowheads="1"/>
          </p:cNvSpPr>
          <p:nvPr/>
        </p:nvSpPr>
        <p:spPr bwMode="auto">
          <a:xfrm>
            <a:off x="609601" y="762000"/>
            <a:ext cx="7913688" cy="711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Según el tiempo de ocurrencia de los hechos y registro de la información:</a:t>
            </a:r>
            <a:endParaRPr lang="es-ES" sz="2000" b="1">
              <a:solidFill>
                <a:srgbClr val="3333CC"/>
              </a:solidFill>
              <a:latin typeface="Arial" panose="020B0604020202020204" pitchFamily="34" charset="0"/>
            </a:endParaRPr>
          </a:p>
        </p:txBody>
      </p:sp>
      <p:sp>
        <p:nvSpPr>
          <p:cNvPr id="113668" name="Text Box 4"/>
          <p:cNvSpPr txBox="1">
            <a:spLocks noChangeArrowheads="1"/>
          </p:cNvSpPr>
          <p:nvPr/>
        </p:nvSpPr>
        <p:spPr bwMode="auto">
          <a:xfrm>
            <a:off x="539760" y="3789364"/>
            <a:ext cx="7993063" cy="23876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startAt="2"/>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Prospectiva:</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Se registra la información en la medida en que van ocurriendo los hechos.</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Comparar los índices académicos correspondientes al 2do y 3er año de la carrera de los estudiantes que están en el 2do año de Técnico Medio en Enfermería.</a:t>
            </a:r>
          </a:p>
        </p:txBody>
      </p:sp>
    </p:spTree>
    <p:extLst>
      <p:ext uri="{BB962C8B-B14F-4D97-AF65-F5344CB8AC3E}">
        <p14:creationId xmlns:p14="http://schemas.microsoft.com/office/powerpoint/2010/main" val="329994306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dissolve">
                                      <p:cBhvr>
                                        <p:cTn id="7" dur="500"/>
                                        <p:tgtEl>
                                          <p:spTgt spid="113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611188" y="1052517"/>
            <a:ext cx="7993062" cy="23876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Transversal:</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Se hace un corte en el tiempo y se estudian las variables simultáneamente.  El tiempo no es importante en relación a como se dan los hechos.</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Estudio de los factores asociados al brote de cólera en el municipio de Sagua la Grande.</a:t>
            </a:r>
          </a:p>
        </p:txBody>
      </p:sp>
      <p:sp>
        <p:nvSpPr>
          <p:cNvPr id="55299" name="Text Box 3"/>
          <p:cNvSpPr txBox="1">
            <a:spLocks noChangeArrowheads="1"/>
          </p:cNvSpPr>
          <p:nvPr/>
        </p:nvSpPr>
        <p:spPr bwMode="auto">
          <a:xfrm>
            <a:off x="539750" y="549277"/>
            <a:ext cx="7913688" cy="406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Según el período y secuencia del  estudio:</a:t>
            </a:r>
            <a:endParaRPr lang="es-ES" sz="2000" b="1">
              <a:solidFill>
                <a:srgbClr val="3333CC"/>
              </a:solidFill>
              <a:latin typeface="Arial" panose="020B0604020202020204" pitchFamily="34" charset="0"/>
            </a:endParaRPr>
          </a:p>
        </p:txBody>
      </p:sp>
      <p:sp>
        <p:nvSpPr>
          <p:cNvPr id="114692" name="Text Box 4"/>
          <p:cNvSpPr txBox="1">
            <a:spLocks noChangeArrowheads="1"/>
          </p:cNvSpPr>
          <p:nvPr/>
        </p:nvSpPr>
        <p:spPr bwMode="auto">
          <a:xfrm>
            <a:off x="611188" y="3644900"/>
            <a:ext cx="7993062" cy="28448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startAt="2"/>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Longitudinal:</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Estudia una o más variables a lo largo de un período que varía según el problema de investigación. Por lo general se miden las variables más de una vez. </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Una investigación para evaluar el tratamiento quirúrgico de la catarata donde se mida la agudeza visual en el preoperatorio, a las 24 horas, a los  días …</a:t>
            </a:r>
          </a:p>
        </p:txBody>
      </p:sp>
    </p:spTree>
    <p:extLst>
      <p:ext uri="{BB962C8B-B14F-4D97-AF65-F5344CB8AC3E}">
        <p14:creationId xmlns:p14="http://schemas.microsoft.com/office/powerpoint/2010/main" val="347747186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dissolve">
                                      <p:cBhvr>
                                        <p:cTn id="7" dur="500"/>
                                        <p:tgtEl>
                                          <p:spTgt spid="114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611188" y="1052513"/>
            <a:ext cx="7993062" cy="19304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Investigación exploratoria</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tiene carácter provisional en cuanto se realiza para obtener un primer conocimiento de la situación donde se piensa realizar una investigación posterior. </a:t>
            </a:r>
          </a:p>
          <a:p>
            <a:pPr algn="just" fontAlgn="base">
              <a:lnSpc>
                <a:spcPct val="150000"/>
              </a:lnSpc>
              <a:spcBef>
                <a:spcPct val="0"/>
              </a:spcBef>
              <a:spcAft>
                <a:spcPct val="0"/>
              </a:spcAft>
              <a:buClr>
                <a:srgbClr val="3333CC"/>
              </a:buClr>
              <a:buFont typeface="Wingdings" panose="05000000000000000000" pitchFamily="2" charset="2"/>
              <a:buNone/>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Primeros estudios que se hicieron sobre el SIDA.</a:t>
            </a:r>
          </a:p>
        </p:txBody>
      </p:sp>
      <p:sp>
        <p:nvSpPr>
          <p:cNvPr id="56323" name="Text Box 3"/>
          <p:cNvSpPr txBox="1">
            <a:spLocks noChangeArrowheads="1"/>
          </p:cNvSpPr>
          <p:nvPr/>
        </p:nvSpPr>
        <p:spPr bwMode="auto">
          <a:xfrm>
            <a:off x="611188" y="260355"/>
            <a:ext cx="7913687" cy="406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Según el estado del conocimiento del problema:</a:t>
            </a:r>
            <a:endParaRPr lang="es-ES" sz="2000" b="1">
              <a:solidFill>
                <a:srgbClr val="3333CC"/>
              </a:solidFill>
              <a:latin typeface="Arial" panose="020B0604020202020204" pitchFamily="34" charset="0"/>
            </a:endParaRPr>
          </a:p>
        </p:txBody>
      </p:sp>
      <p:sp>
        <p:nvSpPr>
          <p:cNvPr id="115716" name="Text Box 4"/>
          <p:cNvSpPr txBox="1">
            <a:spLocks noChangeArrowheads="1"/>
          </p:cNvSpPr>
          <p:nvPr/>
        </p:nvSpPr>
        <p:spPr bwMode="auto">
          <a:xfrm>
            <a:off x="611188" y="3284538"/>
            <a:ext cx="7993062" cy="3302000"/>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Tx/>
              <a:buAutoNum type="alphaLcParenR" startAt="2"/>
            </a:pP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Investigación descriptiva</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Se ha avanzado en el domino del área del problema y en la delimitación del problema mismo. Tiene como objetivo la descripción de los fenómenos. Se sitúan en un primer nivel del conocimiento y no puede llegar a establecer caminos que conduzcan al esclarecimiento de relaciones causales.  Mide variables.</a:t>
            </a:r>
          </a:p>
          <a:p>
            <a:pPr algn="just" fontAlgn="base">
              <a:lnSpc>
                <a:spcPct val="150000"/>
              </a:lnSpc>
              <a:spcBef>
                <a:spcPct val="0"/>
              </a:spcBef>
              <a:spcAft>
                <a:spcPct val="0"/>
              </a:spcAft>
              <a:buClr>
                <a:srgbClr val="3333CC"/>
              </a:buClr>
              <a:buFontTx/>
              <a:buNone/>
            </a:pP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EJEMPLO: Estudio de la prevalencia de la hipertensión arterial</a:t>
            </a:r>
          </a:p>
        </p:txBody>
      </p:sp>
    </p:spTree>
    <p:extLst>
      <p:ext uri="{BB962C8B-B14F-4D97-AF65-F5344CB8AC3E}">
        <p14:creationId xmlns:p14="http://schemas.microsoft.com/office/powerpoint/2010/main" val="157958346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animEffect transition="in" filter="dissolve">
                                      <p:cBhvr>
                                        <p:cTn id="7" dur="500"/>
                                        <p:tgtEl>
                                          <p:spTgt spid="11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33410" y="1403350"/>
            <a:ext cx="7993063" cy="3392488"/>
          </a:xfrm>
          <a:prstGeom prst="rect">
            <a:avLst/>
          </a:prstGeom>
          <a:solidFill>
            <a:schemeClr val="bg1"/>
          </a:solidFill>
          <a:ln w="9525">
            <a:solidFill>
              <a:srgbClr val="009999"/>
            </a:solidFill>
            <a:miter lim="800000"/>
            <a:headEnd/>
            <a:tailEnd/>
          </a:ln>
          <a:effectLst>
            <a:outerShdw dist="107763" dir="2700000" algn="ctr" rotWithShape="0">
              <a:schemeClr val="bg2"/>
            </a:outerShdw>
          </a:effectLst>
        </p:spPr>
        <p:txBody>
          <a:bodyPr lIns="53944" tIns="45672" rIns="274031" bIns="45672"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lnSpc>
                <a:spcPct val="150000"/>
              </a:lnSpc>
              <a:spcBef>
                <a:spcPct val="0"/>
              </a:spcBef>
              <a:spcAft>
                <a:spcPct val="0"/>
              </a:spcAft>
              <a:buClr>
                <a:srgbClr val="3333CC"/>
              </a:buClr>
              <a:buFont typeface="Wingdings" panose="05000000000000000000" pitchFamily="2" charset="2"/>
              <a:buAutoNum type="alphaLcParenR" startAt="3"/>
            </a:pPr>
            <a:r>
              <a:rPr lang="es-ES" altLang="zh-CN" sz="2000">
                <a:solidFill>
                  <a:srgbClr val="CC3300"/>
                </a:solidFill>
                <a:latin typeface="Arial" panose="020B0604020202020204" pitchFamily="34" charset="0"/>
                <a:ea typeface="SimSun" panose="02010600030101010101" pitchFamily="2" charset="-122"/>
              </a:rPr>
              <a:t>Investigación analítica o explicativa</a:t>
            </a:r>
            <a:r>
              <a:rPr lang="es-ES" altLang="zh-CN" sz="2400">
                <a:solidFill>
                  <a:srgbClr val="000000"/>
                </a:solidFill>
                <a:ea typeface="SimSun" panose="02010600030101010101" pitchFamily="2" charset="-122"/>
              </a:rPr>
              <a:t>: </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Parte de problemas bien identificados en los cuales es necesario el conocimiento de relaciones causales. En este tipo de estudio es imprescindible la formulación de hipótesis que, de una u otra forma, pretenden explicar las causas del problema. Pueden ser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observacionales</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experimentales</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 y </a:t>
            </a:r>
            <a:r>
              <a:rPr lang="es-ES" altLang="zh-CN" sz="2000">
                <a:solidFill>
                  <a:srgbClr val="CC3300"/>
                </a:solidFill>
                <a:latin typeface="Arial" panose="020B0604020202020204" pitchFamily="34" charset="0"/>
                <a:ea typeface="SimSun" panose="02010600030101010101" pitchFamily="2" charset="-122"/>
                <a:cs typeface="Arial" panose="020B0604020202020204" pitchFamily="34" charset="0"/>
              </a:rPr>
              <a:t>cuasiexperimentales</a:t>
            </a:r>
            <a:r>
              <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rPr>
              <a:t>.</a:t>
            </a:r>
          </a:p>
          <a:p>
            <a:pPr algn="just" fontAlgn="base">
              <a:lnSpc>
                <a:spcPct val="150000"/>
              </a:lnSpc>
              <a:spcBef>
                <a:spcPct val="0"/>
              </a:spcBef>
              <a:spcAft>
                <a:spcPct val="0"/>
              </a:spcAft>
              <a:buClr>
                <a:srgbClr val="3333CC"/>
              </a:buClr>
              <a:buFont typeface="Wingdings" panose="05000000000000000000" pitchFamily="2" charset="2"/>
              <a:buNone/>
            </a:pPr>
            <a:endParaRPr lang="es-ES" altLang="zh-CN" sz="2000">
              <a:solidFill>
                <a:srgbClr val="000000"/>
              </a:solidFill>
              <a:latin typeface="Arial" panose="020B0604020202020204" pitchFamily="34" charset="0"/>
              <a:ea typeface="SimSun" panose="02010600030101010101" pitchFamily="2" charset="-122"/>
              <a:cs typeface="Arial" panose="020B0604020202020204" pitchFamily="34" charset="0"/>
            </a:endParaRPr>
          </a:p>
        </p:txBody>
      </p:sp>
      <p:sp>
        <p:nvSpPr>
          <p:cNvPr id="57347" name="Text Box 3"/>
          <p:cNvSpPr txBox="1">
            <a:spLocks noChangeArrowheads="1"/>
          </p:cNvSpPr>
          <p:nvPr/>
        </p:nvSpPr>
        <p:spPr bwMode="auto">
          <a:xfrm>
            <a:off x="609601" y="838200"/>
            <a:ext cx="7913688" cy="406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altLang="zh-CN" sz="2000" b="1">
                <a:solidFill>
                  <a:srgbClr val="3333CC"/>
                </a:solidFill>
                <a:latin typeface="Arial" panose="020B0604020202020204" pitchFamily="34" charset="0"/>
                <a:ea typeface="SimSun" panose="02010600030101010101" pitchFamily="2" charset="-122"/>
              </a:rPr>
              <a:t>Según el estado del conocimiento del problema </a:t>
            </a:r>
            <a:r>
              <a:rPr lang="es-ES" altLang="zh-CN" sz="1800" b="1">
                <a:solidFill>
                  <a:srgbClr val="000000"/>
                </a:solidFill>
                <a:latin typeface="Arial" panose="020B0604020202020204" pitchFamily="34" charset="0"/>
                <a:ea typeface="SimSun" panose="02010600030101010101" pitchFamily="2" charset="-122"/>
              </a:rPr>
              <a:t>(continuación):</a:t>
            </a:r>
            <a:endParaRPr lang="es-ES" sz="1800" b="1">
              <a:solidFill>
                <a:srgbClr val="000000"/>
              </a:solidFill>
              <a:latin typeface="Arial" panose="020B0604020202020204" pitchFamily="34" charset="0"/>
            </a:endParaRPr>
          </a:p>
        </p:txBody>
      </p:sp>
      <p:sp>
        <p:nvSpPr>
          <p:cNvPr id="57348" name="Text Box 4"/>
          <p:cNvSpPr txBox="1">
            <a:spLocks noChangeArrowheads="1"/>
          </p:cNvSpPr>
          <p:nvPr/>
        </p:nvSpPr>
        <p:spPr bwMode="auto">
          <a:xfrm>
            <a:off x="1295400" y="5181610"/>
            <a:ext cx="6477000" cy="396875"/>
          </a:xfrm>
          <a:prstGeom prst="rect">
            <a:avLst/>
          </a:prstGeom>
          <a:solidFill>
            <a:srgbClr val="006699"/>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lIns="91340" tIns="45672" rIns="91340" bIns="45672">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s-ES" sz="2000">
                <a:solidFill>
                  <a:srgbClr val="FFFFCC"/>
                </a:solidFill>
                <a:latin typeface="Arial" panose="020B0604020202020204" pitchFamily="34" charset="0"/>
              </a:rPr>
              <a:t>Experimentales: </a:t>
            </a:r>
            <a:r>
              <a:rPr lang="es-ES" sz="2000">
                <a:solidFill>
                  <a:srgbClr val="CCFFFF"/>
                </a:solidFill>
                <a:latin typeface="Arial" panose="020B0604020202020204" pitchFamily="34" charset="0"/>
              </a:rPr>
              <a:t>Manipulación del factor causal.</a:t>
            </a:r>
          </a:p>
        </p:txBody>
      </p:sp>
    </p:spTree>
    <p:extLst>
      <p:ext uri="{BB962C8B-B14F-4D97-AF65-F5344CB8AC3E}">
        <p14:creationId xmlns:p14="http://schemas.microsoft.com/office/powerpoint/2010/main" val="481442951"/>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95201" y="642603"/>
            <a:ext cx="8652960" cy="206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553" tIns="58359" rIns="81553" bIns="40776"/>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9pPr>
          </a:lstStyle>
          <a:p>
            <a:pPr algn="just" defTabSz="407103" eaLnBrk="1" fontAlgn="base" hangingPunct="0">
              <a:spcBef>
                <a:spcPct val="0"/>
              </a:spcBef>
              <a:spcAft>
                <a:spcPct val="0"/>
              </a:spcAft>
              <a:buClr>
                <a:srgbClr val="000000"/>
              </a:buClr>
              <a:buSzPct val="100000"/>
            </a:pPr>
            <a:r>
              <a:rPr lang="es-ES" sz="2200" b="1" u="sng">
                <a:solidFill>
                  <a:srgbClr val="000000"/>
                </a:solidFill>
              </a:rPr>
              <a:t>a) Observacional</a:t>
            </a:r>
            <a:r>
              <a:rPr lang="es-ES" sz="2200" b="1">
                <a:solidFill>
                  <a:srgbClr val="000000"/>
                </a:solidFill>
              </a:rPr>
              <a:t>:</a:t>
            </a:r>
            <a:r>
              <a:rPr lang="es-ES" sz="2200">
                <a:solidFill>
                  <a:srgbClr val="000000"/>
                </a:solidFill>
              </a:rPr>
              <a:t> No hay manipulación del factor. </a:t>
            </a:r>
          </a:p>
          <a:p>
            <a:pPr algn="just" defTabSz="407103" eaLnBrk="1" fontAlgn="base" hangingPunct="0">
              <a:spcBef>
                <a:spcPct val="0"/>
              </a:spcBef>
              <a:spcAft>
                <a:spcPct val="0"/>
              </a:spcAft>
              <a:buClr>
                <a:srgbClr val="000000"/>
              </a:buClr>
              <a:buSzPct val="100000"/>
            </a:pPr>
            <a:endParaRPr lang="es-ES" sz="2200">
              <a:solidFill>
                <a:srgbClr val="000000"/>
              </a:solidFill>
            </a:endParaRPr>
          </a:p>
          <a:p>
            <a:pPr algn="just" defTabSz="407103" eaLnBrk="1" fontAlgn="base" hangingPunct="0">
              <a:spcBef>
                <a:spcPct val="0"/>
              </a:spcBef>
              <a:spcAft>
                <a:spcPct val="0"/>
              </a:spcAft>
              <a:buClr>
                <a:srgbClr val="000000"/>
              </a:buClr>
              <a:buSzPct val="100000"/>
            </a:pPr>
            <a:r>
              <a:rPr lang="es-ES" sz="2200">
                <a:solidFill>
                  <a:srgbClr val="000000"/>
                </a:solidFill>
              </a:rPr>
              <a:t>Ej:  </a:t>
            </a:r>
            <a:r>
              <a:rPr lang="es-ES" sz="2200" b="1" u="sng">
                <a:solidFill>
                  <a:srgbClr val="000000"/>
                </a:solidFill>
              </a:rPr>
              <a:t>Estudio de cohorte</a:t>
            </a:r>
            <a:r>
              <a:rPr lang="es-ES" sz="2200" u="sng">
                <a:solidFill>
                  <a:srgbClr val="000000"/>
                </a:solidFill>
              </a:rPr>
              <a:t>. </a:t>
            </a:r>
            <a:r>
              <a:rPr lang="es-ES" sz="2200">
                <a:solidFill>
                  <a:srgbClr val="000000"/>
                </a:solidFill>
              </a:rPr>
              <a:t>Se parte de dos grupos en los que no ha ocurrido el efecto (cáncer del pulmón), uno de ellos expuesto al factor y el otro no ( fumadores y no fumadores) y se siguen durante un período de tiempo  al cabo del cual se anota cuantos ya han presentado el efecto en cada grupo, permitiendo demostrar si el hábito de fumar es un factor de riesgo del cáncer del pulmón. </a:t>
            </a:r>
          </a:p>
        </p:txBody>
      </p:sp>
      <p:sp>
        <p:nvSpPr>
          <p:cNvPr id="12291" name="Text Box 3"/>
          <p:cNvSpPr txBox="1">
            <a:spLocks noChangeArrowheads="1"/>
          </p:cNvSpPr>
          <p:nvPr/>
        </p:nvSpPr>
        <p:spPr bwMode="auto">
          <a:xfrm>
            <a:off x="230401" y="3753003"/>
            <a:ext cx="8652960" cy="121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553" tIns="58359" rIns="81553" bIns="40776"/>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cs typeface="DejaVu Sans" panose="020B0603030804020204" pitchFamily="34" charset="0"/>
              </a:defRPr>
            </a:lvl9pPr>
          </a:lstStyle>
          <a:p>
            <a:pPr algn="just" defTabSz="407103" eaLnBrk="1" fontAlgn="base" hangingPunct="0">
              <a:lnSpc>
                <a:spcPct val="93000"/>
              </a:lnSpc>
              <a:spcBef>
                <a:spcPct val="0"/>
              </a:spcBef>
              <a:spcAft>
                <a:spcPct val="0"/>
              </a:spcAft>
              <a:buClr>
                <a:srgbClr val="000000"/>
              </a:buClr>
              <a:buSzPct val="100000"/>
            </a:pPr>
            <a:r>
              <a:rPr lang="en-US" sz="2200">
                <a:solidFill>
                  <a:srgbClr val="000000"/>
                </a:solidFill>
              </a:rPr>
              <a:t>Ej:  </a:t>
            </a:r>
            <a:r>
              <a:rPr lang="en-US" sz="2200" b="1" u="sng">
                <a:solidFill>
                  <a:srgbClr val="000000"/>
                </a:solidFill>
              </a:rPr>
              <a:t>Estudio de casos y controles</a:t>
            </a:r>
            <a:r>
              <a:rPr lang="en-US" sz="2200">
                <a:solidFill>
                  <a:srgbClr val="000000"/>
                </a:solidFill>
              </a:rPr>
              <a:t>.  Se parte de dos grupos dados por el efecto (uno de ellos con la presencia de la enfermedad y el otro no).  Se indaga en el pasado para determinar cuantos de cada grupo estuvieron expuestos al factor. </a:t>
            </a:r>
          </a:p>
        </p:txBody>
      </p:sp>
    </p:spTree>
    <p:extLst>
      <p:ext uri="{BB962C8B-B14F-4D97-AF65-F5344CB8AC3E}">
        <p14:creationId xmlns:p14="http://schemas.microsoft.com/office/powerpoint/2010/main" val="13717747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9.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5.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usiness Plan">
  <a:themeElements>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1631</Words>
  <Application>Microsoft Office PowerPoint</Application>
  <PresentationFormat>Presentación en pantalla (4:3)</PresentationFormat>
  <Paragraphs>126</Paragraphs>
  <Slides>23</Slides>
  <Notes>5</Notes>
  <HiddenSlides>0</HiddenSlides>
  <MMClips>0</MMClips>
  <ScaleCrop>false</ScaleCrop>
  <HeadingPairs>
    <vt:vector size="4" baseType="variant">
      <vt:variant>
        <vt:lpstr>Tema</vt:lpstr>
      </vt:variant>
      <vt:variant>
        <vt:i4>9</vt:i4>
      </vt:variant>
      <vt:variant>
        <vt:lpstr>Títulos de diapositiva</vt:lpstr>
      </vt:variant>
      <vt:variant>
        <vt:i4>23</vt:i4>
      </vt:variant>
    </vt:vector>
  </HeadingPairs>
  <TitlesOfParts>
    <vt:vector size="32" baseType="lpstr">
      <vt:lpstr>Tema de Office</vt:lpstr>
      <vt:lpstr>Diseño predeterminado</vt:lpstr>
      <vt:lpstr>2_Tema de Office</vt:lpstr>
      <vt:lpstr>Horizonte</vt:lpstr>
      <vt:lpstr>1_Tema de Office</vt:lpstr>
      <vt:lpstr>3_Tema de Office</vt:lpstr>
      <vt:lpstr>Business Plan</vt:lpstr>
      <vt:lpstr>4_Tema de Office</vt: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BIBLIOGRAFIA</vt:lpstr>
    </vt:vector>
  </TitlesOfParts>
  <Company>TLR-SERVICE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Conferencia No. 1 El  Método científico en las ciencias de la salud.</dc:title>
  <dc:creator>ABE Y DANY</dc:creator>
  <cp:lastModifiedBy>dr</cp:lastModifiedBy>
  <cp:revision>130</cp:revision>
  <dcterms:created xsi:type="dcterms:W3CDTF">2015-11-08T11:20:53Z</dcterms:created>
  <dcterms:modified xsi:type="dcterms:W3CDTF">2020-10-22T15:35:09Z</dcterms:modified>
</cp:coreProperties>
</file>