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7" r:id="rId5"/>
    <p:sldId id="258" r:id="rId6"/>
    <p:sldId id="270" r:id="rId7"/>
    <p:sldId id="259" r:id="rId8"/>
    <p:sldId id="272" r:id="rId9"/>
    <p:sldId id="262" r:id="rId10"/>
    <p:sldId id="268" r:id="rId11"/>
    <p:sldId id="271" r:id="rId12"/>
    <p:sldId id="269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B08A-812B-4CD0-A9AD-0B7570B19279}" type="datetimeFigureOut">
              <a:rPr lang="es-ES" smtClean="0"/>
              <a:pPr/>
              <a:t>26/08/2024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39AA-E6C4-43D9-AC75-AB92A6D2B9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13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B08A-812B-4CD0-A9AD-0B7570B19279}" type="datetimeFigureOut">
              <a:rPr lang="es-ES" smtClean="0"/>
              <a:pPr/>
              <a:t>26/08/2024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39AA-E6C4-43D9-AC75-AB92A6D2B9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90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B08A-812B-4CD0-A9AD-0B7570B19279}" type="datetimeFigureOut">
              <a:rPr lang="es-ES" smtClean="0"/>
              <a:pPr/>
              <a:t>26/08/2024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39AA-E6C4-43D9-AC75-AB92A6D2B9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232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B08A-812B-4CD0-A9AD-0B7570B19279}" type="datetimeFigureOut">
              <a:rPr lang="es-ES" smtClean="0"/>
              <a:pPr/>
              <a:t>26/08/2024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39AA-E6C4-43D9-AC75-AB92A6D2B9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16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B08A-812B-4CD0-A9AD-0B7570B19279}" type="datetimeFigureOut">
              <a:rPr lang="es-ES" smtClean="0"/>
              <a:pPr/>
              <a:t>26/08/2024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39AA-E6C4-43D9-AC75-AB92A6D2B9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17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B08A-812B-4CD0-A9AD-0B7570B19279}" type="datetimeFigureOut">
              <a:rPr lang="es-ES" smtClean="0"/>
              <a:pPr/>
              <a:t>26/08/2024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39AA-E6C4-43D9-AC75-AB92A6D2B9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28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B08A-812B-4CD0-A9AD-0B7570B19279}" type="datetimeFigureOut">
              <a:rPr lang="es-ES" smtClean="0"/>
              <a:pPr/>
              <a:t>26/08/2024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39AA-E6C4-43D9-AC75-AB92A6D2B9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83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B08A-812B-4CD0-A9AD-0B7570B19279}" type="datetimeFigureOut">
              <a:rPr lang="es-ES" smtClean="0"/>
              <a:pPr/>
              <a:t>26/08/2024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39AA-E6C4-43D9-AC75-AB92A6D2B9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58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B08A-812B-4CD0-A9AD-0B7570B19279}" type="datetimeFigureOut">
              <a:rPr lang="es-ES" smtClean="0"/>
              <a:pPr/>
              <a:t>26/08/2024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39AA-E6C4-43D9-AC75-AB92A6D2B9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00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B08A-812B-4CD0-A9AD-0B7570B19279}" type="datetimeFigureOut">
              <a:rPr lang="es-ES" smtClean="0"/>
              <a:pPr/>
              <a:t>26/08/2024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39AA-E6C4-43D9-AC75-AB92A6D2B9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32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B08A-812B-4CD0-A9AD-0B7570B19279}" type="datetimeFigureOut">
              <a:rPr lang="es-ES" smtClean="0"/>
              <a:pPr/>
              <a:t>26/08/2024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139AA-E6C4-43D9-AC75-AB92A6D2B9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43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2B08A-812B-4CD0-A9AD-0B7570B19279}" type="datetimeFigureOut">
              <a:rPr lang="es-ES" smtClean="0"/>
              <a:pPr/>
              <a:t>26/08/2024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139AA-E6C4-43D9-AC75-AB92A6D2B9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33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296" y="587828"/>
            <a:ext cx="11707090" cy="3056709"/>
          </a:xfrm>
        </p:spPr>
        <p:txBody>
          <a:bodyPr>
            <a:normAutofit/>
          </a:bodyPr>
          <a:lstStyle/>
          <a:p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ASIGNATURA: PROMOCIÓN DE SALUD</a:t>
            </a:r>
            <a:b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Tema III: Educación para la salud. Salud sexual y reproductiva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179" y="3644537"/>
            <a:ext cx="5223164" cy="32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31127" y="2756353"/>
            <a:ext cx="4062549" cy="1123316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 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Salud Sexual y Reproductiva</a:t>
            </a:r>
          </a:p>
          <a:p>
            <a:pPr algn="just">
              <a:buNone/>
            </a:pP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597480" y="461033"/>
            <a:ext cx="1000125" cy="1173162"/>
            <a:chOff x="2886" y="799"/>
            <a:chExt cx="936" cy="1102"/>
          </a:xfrm>
        </p:grpSpPr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960" y="1738"/>
              <a:ext cx="479" cy="134"/>
            </a:xfrm>
            <a:custGeom>
              <a:avLst/>
              <a:gdLst>
                <a:gd name="T0" fmla="*/ 0 w 1867"/>
                <a:gd name="T1" fmla="*/ 0 h 441"/>
                <a:gd name="T2" fmla="*/ 0 w 1867"/>
                <a:gd name="T3" fmla="*/ 0 h 441"/>
                <a:gd name="T4" fmla="*/ 0 w 1867"/>
                <a:gd name="T5" fmla="*/ 0 h 441"/>
                <a:gd name="T6" fmla="*/ 0 w 1867"/>
                <a:gd name="T7" fmla="*/ 0 h 441"/>
                <a:gd name="T8" fmla="*/ 0 w 1867"/>
                <a:gd name="T9" fmla="*/ 0 h 441"/>
                <a:gd name="T10" fmla="*/ 0 w 1867"/>
                <a:gd name="T11" fmla="*/ 0 h 441"/>
                <a:gd name="T12" fmla="*/ 0 w 1867"/>
                <a:gd name="T13" fmla="*/ 0 h 441"/>
                <a:gd name="T14" fmla="*/ 0 w 1867"/>
                <a:gd name="T15" fmla="*/ 0 h 441"/>
                <a:gd name="T16" fmla="*/ 0 w 1867"/>
                <a:gd name="T17" fmla="*/ 0 h 441"/>
                <a:gd name="T18" fmla="*/ 0 w 1867"/>
                <a:gd name="T19" fmla="*/ 0 h 441"/>
                <a:gd name="T20" fmla="*/ 0 w 1867"/>
                <a:gd name="T21" fmla="*/ 0 h 441"/>
                <a:gd name="T22" fmla="*/ 0 w 1867"/>
                <a:gd name="T23" fmla="*/ 0 h 441"/>
                <a:gd name="T24" fmla="*/ 0 w 1867"/>
                <a:gd name="T25" fmla="*/ 0 h 441"/>
                <a:gd name="T26" fmla="*/ 0 w 1867"/>
                <a:gd name="T27" fmla="*/ 0 h 441"/>
                <a:gd name="T28" fmla="*/ 0 w 1867"/>
                <a:gd name="T29" fmla="*/ 0 h 441"/>
                <a:gd name="T30" fmla="*/ 0 w 1867"/>
                <a:gd name="T31" fmla="*/ 0 h 441"/>
                <a:gd name="T32" fmla="*/ 0 w 1867"/>
                <a:gd name="T33" fmla="*/ 0 h 441"/>
                <a:gd name="T34" fmla="*/ 0 w 1867"/>
                <a:gd name="T35" fmla="*/ 0 h 441"/>
                <a:gd name="T36" fmla="*/ 0 w 1867"/>
                <a:gd name="T37" fmla="*/ 0 h 441"/>
                <a:gd name="T38" fmla="*/ 0 w 1867"/>
                <a:gd name="T39" fmla="*/ 0 h 441"/>
                <a:gd name="T40" fmla="*/ 0 w 1867"/>
                <a:gd name="T41" fmla="*/ 0 h 441"/>
                <a:gd name="T42" fmla="*/ 0 w 1867"/>
                <a:gd name="T43" fmla="*/ 0 h 441"/>
                <a:gd name="T44" fmla="*/ 0 w 1867"/>
                <a:gd name="T45" fmla="*/ 0 h 441"/>
                <a:gd name="T46" fmla="*/ 0 w 1867"/>
                <a:gd name="T47" fmla="*/ 0 h 441"/>
                <a:gd name="T48" fmla="*/ 0 w 1867"/>
                <a:gd name="T49" fmla="*/ 0 h 441"/>
                <a:gd name="T50" fmla="*/ 0 w 1867"/>
                <a:gd name="T51" fmla="*/ 0 h 441"/>
                <a:gd name="T52" fmla="*/ 0 w 1867"/>
                <a:gd name="T53" fmla="*/ 0 h 441"/>
                <a:gd name="T54" fmla="*/ 0 w 1867"/>
                <a:gd name="T55" fmla="*/ 0 h 441"/>
                <a:gd name="T56" fmla="*/ 0 w 1867"/>
                <a:gd name="T57" fmla="*/ 0 h 441"/>
                <a:gd name="T58" fmla="*/ 0 w 1867"/>
                <a:gd name="T59" fmla="*/ 0 h 441"/>
                <a:gd name="T60" fmla="*/ 0 w 1867"/>
                <a:gd name="T61" fmla="*/ 0 h 441"/>
                <a:gd name="T62" fmla="*/ 0 w 1867"/>
                <a:gd name="T63" fmla="*/ 0 h 441"/>
                <a:gd name="T64" fmla="*/ 0 w 1867"/>
                <a:gd name="T65" fmla="*/ 0 h 441"/>
                <a:gd name="T66" fmla="*/ 0 w 1867"/>
                <a:gd name="T67" fmla="*/ 0 h 441"/>
                <a:gd name="T68" fmla="*/ 0 w 1867"/>
                <a:gd name="T69" fmla="*/ 0 h 441"/>
                <a:gd name="T70" fmla="*/ 0 w 1867"/>
                <a:gd name="T71" fmla="*/ 0 h 441"/>
                <a:gd name="T72" fmla="*/ 0 w 1867"/>
                <a:gd name="T73" fmla="*/ 0 h 441"/>
                <a:gd name="T74" fmla="*/ 0 w 1867"/>
                <a:gd name="T75" fmla="*/ 0 h 441"/>
                <a:gd name="T76" fmla="*/ 0 w 1867"/>
                <a:gd name="T77" fmla="*/ 0 h 441"/>
                <a:gd name="T78" fmla="*/ 0 w 1867"/>
                <a:gd name="T79" fmla="*/ 0 h 441"/>
                <a:gd name="T80" fmla="*/ 0 w 1867"/>
                <a:gd name="T81" fmla="*/ 0 h 441"/>
                <a:gd name="T82" fmla="*/ 0 w 1867"/>
                <a:gd name="T83" fmla="*/ 0 h 441"/>
                <a:gd name="T84" fmla="*/ 0 w 1867"/>
                <a:gd name="T85" fmla="*/ 0 h 441"/>
                <a:gd name="T86" fmla="*/ 0 w 1867"/>
                <a:gd name="T87" fmla="*/ 0 h 4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67"/>
                <a:gd name="T133" fmla="*/ 0 h 441"/>
                <a:gd name="T134" fmla="*/ 1867 w 1867"/>
                <a:gd name="T135" fmla="*/ 441 h 4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67" h="441">
                  <a:moveTo>
                    <a:pt x="0" y="66"/>
                  </a:moveTo>
                  <a:lnTo>
                    <a:pt x="0" y="68"/>
                  </a:lnTo>
                  <a:lnTo>
                    <a:pt x="6" y="76"/>
                  </a:lnTo>
                  <a:lnTo>
                    <a:pt x="12" y="89"/>
                  </a:lnTo>
                  <a:lnTo>
                    <a:pt x="21" y="104"/>
                  </a:lnTo>
                  <a:lnTo>
                    <a:pt x="33" y="123"/>
                  </a:lnTo>
                  <a:lnTo>
                    <a:pt x="44" y="144"/>
                  </a:lnTo>
                  <a:lnTo>
                    <a:pt x="59" y="169"/>
                  </a:lnTo>
                  <a:lnTo>
                    <a:pt x="76" y="194"/>
                  </a:lnTo>
                  <a:lnTo>
                    <a:pt x="92" y="217"/>
                  </a:lnTo>
                  <a:lnTo>
                    <a:pt x="109" y="241"/>
                  </a:lnTo>
                  <a:lnTo>
                    <a:pt x="124" y="262"/>
                  </a:lnTo>
                  <a:lnTo>
                    <a:pt x="143" y="287"/>
                  </a:lnTo>
                  <a:lnTo>
                    <a:pt x="158" y="306"/>
                  </a:lnTo>
                  <a:lnTo>
                    <a:pt x="173" y="321"/>
                  </a:lnTo>
                  <a:lnTo>
                    <a:pt x="187" y="334"/>
                  </a:lnTo>
                  <a:lnTo>
                    <a:pt x="202" y="344"/>
                  </a:lnTo>
                  <a:lnTo>
                    <a:pt x="213" y="350"/>
                  </a:lnTo>
                  <a:lnTo>
                    <a:pt x="230" y="355"/>
                  </a:lnTo>
                  <a:lnTo>
                    <a:pt x="251" y="359"/>
                  </a:lnTo>
                  <a:lnTo>
                    <a:pt x="276" y="365"/>
                  </a:lnTo>
                  <a:lnTo>
                    <a:pt x="301" y="369"/>
                  </a:lnTo>
                  <a:lnTo>
                    <a:pt x="329" y="372"/>
                  </a:lnTo>
                  <a:lnTo>
                    <a:pt x="356" y="376"/>
                  </a:lnTo>
                  <a:lnTo>
                    <a:pt x="384" y="382"/>
                  </a:lnTo>
                  <a:lnTo>
                    <a:pt x="407" y="386"/>
                  </a:lnTo>
                  <a:lnTo>
                    <a:pt x="434" y="388"/>
                  </a:lnTo>
                  <a:lnTo>
                    <a:pt x="457" y="391"/>
                  </a:lnTo>
                  <a:lnTo>
                    <a:pt x="478" y="393"/>
                  </a:lnTo>
                  <a:lnTo>
                    <a:pt x="495" y="395"/>
                  </a:lnTo>
                  <a:lnTo>
                    <a:pt x="506" y="395"/>
                  </a:lnTo>
                  <a:lnTo>
                    <a:pt x="516" y="395"/>
                  </a:lnTo>
                  <a:lnTo>
                    <a:pt x="519" y="397"/>
                  </a:lnTo>
                  <a:lnTo>
                    <a:pt x="945" y="429"/>
                  </a:lnTo>
                  <a:lnTo>
                    <a:pt x="1269" y="441"/>
                  </a:lnTo>
                  <a:lnTo>
                    <a:pt x="1556" y="439"/>
                  </a:lnTo>
                  <a:lnTo>
                    <a:pt x="1710" y="405"/>
                  </a:lnTo>
                  <a:lnTo>
                    <a:pt x="1801" y="346"/>
                  </a:lnTo>
                  <a:lnTo>
                    <a:pt x="1858" y="289"/>
                  </a:lnTo>
                  <a:lnTo>
                    <a:pt x="1867" y="249"/>
                  </a:lnTo>
                  <a:lnTo>
                    <a:pt x="1712" y="293"/>
                  </a:lnTo>
                  <a:lnTo>
                    <a:pt x="1626" y="293"/>
                  </a:lnTo>
                  <a:lnTo>
                    <a:pt x="1622" y="237"/>
                  </a:lnTo>
                  <a:lnTo>
                    <a:pt x="1622" y="232"/>
                  </a:lnTo>
                  <a:lnTo>
                    <a:pt x="1617" y="228"/>
                  </a:lnTo>
                  <a:lnTo>
                    <a:pt x="1613" y="222"/>
                  </a:lnTo>
                  <a:lnTo>
                    <a:pt x="1605" y="222"/>
                  </a:lnTo>
                  <a:lnTo>
                    <a:pt x="1597" y="222"/>
                  </a:lnTo>
                  <a:lnTo>
                    <a:pt x="1592" y="222"/>
                  </a:lnTo>
                  <a:lnTo>
                    <a:pt x="1584" y="224"/>
                  </a:lnTo>
                  <a:lnTo>
                    <a:pt x="1578" y="228"/>
                  </a:lnTo>
                  <a:lnTo>
                    <a:pt x="1567" y="228"/>
                  </a:lnTo>
                  <a:lnTo>
                    <a:pt x="1556" y="232"/>
                  </a:lnTo>
                  <a:lnTo>
                    <a:pt x="1544" y="237"/>
                  </a:lnTo>
                  <a:lnTo>
                    <a:pt x="1531" y="241"/>
                  </a:lnTo>
                  <a:lnTo>
                    <a:pt x="1518" y="245"/>
                  </a:lnTo>
                  <a:lnTo>
                    <a:pt x="1504" y="251"/>
                  </a:lnTo>
                  <a:lnTo>
                    <a:pt x="1493" y="256"/>
                  </a:lnTo>
                  <a:lnTo>
                    <a:pt x="1480" y="262"/>
                  </a:lnTo>
                  <a:lnTo>
                    <a:pt x="1466" y="266"/>
                  </a:lnTo>
                  <a:lnTo>
                    <a:pt x="1453" y="272"/>
                  </a:lnTo>
                  <a:lnTo>
                    <a:pt x="1440" y="275"/>
                  </a:lnTo>
                  <a:lnTo>
                    <a:pt x="1430" y="281"/>
                  </a:lnTo>
                  <a:lnTo>
                    <a:pt x="1417" y="283"/>
                  </a:lnTo>
                  <a:lnTo>
                    <a:pt x="1409" y="287"/>
                  </a:lnTo>
                  <a:lnTo>
                    <a:pt x="1400" y="291"/>
                  </a:lnTo>
                  <a:lnTo>
                    <a:pt x="1392" y="293"/>
                  </a:lnTo>
                  <a:lnTo>
                    <a:pt x="1383" y="294"/>
                  </a:lnTo>
                  <a:lnTo>
                    <a:pt x="1375" y="296"/>
                  </a:lnTo>
                  <a:lnTo>
                    <a:pt x="1364" y="296"/>
                  </a:lnTo>
                  <a:lnTo>
                    <a:pt x="1354" y="298"/>
                  </a:lnTo>
                  <a:lnTo>
                    <a:pt x="1341" y="298"/>
                  </a:lnTo>
                  <a:lnTo>
                    <a:pt x="1331" y="300"/>
                  </a:lnTo>
                  <a:lnTo>
                    <a:pt x="1320" y="302"/>
                  </a:lnTo>
                  <a:lnTo>
                    <a:pt x="1308" y="302"/>
                  </a:lnTo>
                  <a:lnTo>
                    <a:pt x="1297" y="302"/>
                  </a:lnTo>
                  <a:lnTo>
                    <a:pt x="1288" y="302"/>
                  </a:lnTo>
                  <a:lnTo>
                    <a:pt x="1278" y="302"/>
                  </a:lnTo>
                  <a:lnTo>
                    <a:pt x="1270" y="302"/>
                  </a:lnTo>
                  <a:lnTo>
                    <a:pt x="1257" y="302"/>
                  </a:lnTo>
                  <a:lnTo>
                    <a:pt x="1255" y="304"/>
                  </a:lnTo>
                  <a:lnTo>
                    <a:pt x="1253" y="302"/>
                  </a:lnTo>
                  <a:lnTo>
                    <a:pt x="1246" y="302"/>
                  </a:lnTo>
                  <a:lnTo>
                    <a:pt x="1234" y="302"/>
                  </a:lnTo>
                  <a:lnTo>
                    <a:pt x="1221" y="300"/>
                  </a:lnTo>
                  <a:lnTo>
                    <a:pt x="1204" y="296"/>
                  </a:lnTo>
                  <a:lnTo>
                    <a:pt x="1185" y="296"/>
                  </a:lnTo>
                  <a:lnTo>
                    <a:pt x="1164" y="294"/>
                  </a:lnTo>
                  <a:lnTo>
                    <a:pt x="1141" y="293"/>
                  </a:lnTo>
                  <a:lnTo>
                    <a:pt x="1116" y="291"/>
                  </a:lnTo>
                  <a:lnTo>
                    <a:pt x="1094" y="287"/>
                  </a:lnTo>
                  <a:lnTo>
                    <a:pt x="1069" y="285"/>
                  </a:lnTo>
                  <a:lnTo>
                    <a:pt x="1046" y="283"/>
                  </a:lnTo>
                  <a:lnTo>
                    <a:pt x="1021" y="281"/>
                  </a:lnTo>
                  <a:lnTo>
                    <a:pt x="1000" y="277"/>
                  </a:lnTo>
                  <a:lnTo>
                    <a:pt x="980" y="275"/>
                  </a:lnTo>
                  <a:lnTo>
                    <a:pt x="964" y="274"/>
                  </a:lnTo>
                  <a:lnTo>
                    <a:pt x="943" y="270"/>
                  </a:lnTo>
                  <a:lnTo>
                    <a:pt x="921" y="266"/>
                  </a:lnTo>
                  <a:lnTo>
                    <a:pt x="896" y="258"/>
                  </a:lnTo>
                  <a:lnTo>
                    <a:pt x="869" y="253"/>
                  </a:lnTo>
                  <a:lnTo>
                    <a:pt x="841" y="245"/>
                  </a:lnTo>
                  <a:lnTo>
                    <a:pt x="812" y="237"/>
                  </a:lnTo>
                  <a:lnTo>
                    <a:pt x="782" y="230"/>
                  </a:lnTo>
                  <a:lnTo>
                    <a:pt x="751" y="222"/>
                  </a:lnTo>
                  <a:lnTo>
                    <a:pt x="719" y="213"/>
                  </a:lnTo>
                  <a:lnTo>
                    <a:pt x="691" y="205"/>
                  </a:lnTo>
                  <a:lnTo>
                    <a:pt x="660" y="198"/>
                  </a:lnTo>
                  <a:lnTo>
                    <a:pt x="633" y="188"/>
                  </a:lnTo>
                  <a:lnTo>
                    <a:pt x="609" y="180"/>
                  </a:lnTo>
                  <a:lnTo>
                    <a:pt x="584" y="173"/>
                  </a:lnTo>
                  <a:lnTo>
                    <a:pt x="565" y="165"/>
                  </a:lnTo>
                  <a:lnTo>
                    <a:pt x="548" y="160"/>
                  </a:lnTo>
                  <a:lnTo>
                    <a:pt x="531" y="152"/>
                  </a:lnTo>
                  <a:lnTo>
                    <a:pt x="512" y="144"/>
                  </a:lnTo>
                  <a:lnTo>
                    <a:pt x="493" y="139"/>
                  </a:lnTo>
                  <a:lnTo>
                    <a:pt x="476" y="133"/>
                  </a:lnTo>
                  <a:lnTo>
                    <a:pt x="457" y="125"/>
                  </a:lnTo>
                  <a:lnTo>
                    <a:pt x="438" y="120"/>
                  </a:lnTo>
                  <a:lnTo>
                    <a:pt x="419" y="114"/>
                  </a:lnTo>
                  <a:lnTo>
                    <a:pt x="403" y="110"/>
                  </a:lnTo>
                  <a:lnTo>
                    <a:pt x="386" y="104"/>
                  </a:lnTo>
                  <a:lnTo>
                    <a:pt x="371" y="101"/>
                  </a:lnTo>
                  <a:lnTo>
                    <a:pt x="358" y="99"/>
                  </a:lnTo>
                  <a:lnTo>
                    <a:pt x="346" y="95"/>
                  </a:lnTo>
                  <a:lnTo>
                    <a:pt x="337" y="93"/>
                  </a:lnTo>
                  <a:lnTo>
                    <a:pt x="329" y="91"/>
                  </a:lnTo>
                  <a:lnTo>
                    <a:pt x="325" y="91"/>
                  </a:lnTo>
                  <a:lnTo>
                    <a:pt x="282" y="11"/>
                  </a:lnTo>
                  <a:lnTo>
                    <a:pt x="65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E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891" y="1211"/>
              <a:ext cx="404" cy="578"/>
            </a:xfrm>
            <a:custGeom>
              <a:avLst/>
              <a:gdLst>
                <a:gd name="T0" fmla="*/ 0 w 1574"/>
                <a:gd name="T1" fmla="*/ 0 h 1903"/>
                <a:gd name="T2" fmla="*/ 0 w 1574"/>
                <a:gd name="T3" fmla="*/ 0 h 1903"/>
                <a:gd name="T4" fmla="*/ 0 w 1574"/>
                <a:gd name="T5" fmla="*/ 0 h 1903"/>
                <a:gd name="T6" fmla="*/ 0 w 1574"/>
                <a:gd name="T7" fmla="*/ 0 h 1903"/>
                <a:gd name="T8" fmla="*/ 0 w 1574"/>
                <a:gd name="T9" fmla="*/ 0 h 1903"/>
                <a:gd name="T10" fmla="*/ 0 w 1574"/>
                <a:gd name="T11" fmla="*/ 0 h 1903"/>
                <a:gd name="T12" fmla="*/ 0 w 1574"/>
                <a:gd name="T13" fmla="*/ 0 h 1903"/>
                <a:gd name="T14" fmla="*/ 0 w 1574"/>
                <a:gd name="T15" fmla="*/ 0 h 1903"/>
                <a:gd name="T16" fmla="*/ 0 w 1574"/>
                <a:gd name="T17" fmla="*/ 0 h 1903"/>
                <a:gd name="T18" fmla="*/ 0 w 1574"/>
                <a:gd name="T19" fmla="*/ 0 h 1903"/>
                <a:gd name="T20" fmla="*/ 0 w 1574"/>
                <a:gd name="T21" fmla="*/ 0 h 1903"/>
                <a:gd name="T22" fmla="*/ 0 w 1574"/>
                <a:gd name="T23" fmla="*/ 0 h 1903"/>
                <a:gd name="T24" fmla="*/ 0 w 1574"/>
                <a:gd name="T25" fmla="*/ 0 h 1903"/>
                <a:gd name="T26" fmla="*/ 0 w 1574"/>
                <a:gd name="T27" fmla="*/ 0 h 1903"/>
                <a:gd name="T28" fmla="*/ 0 w 1574"/>
                <a:gd name="T29" fmla="*/ 0 h 1903"/>
                <a:gd name="T30" fmla="*/ 0 w 1574"/>
                <a:gd name="T31" fmla="*/ 0 h 1903"/>
                <a:gd name="T32" fmla="*/ 0 w 1574"/>
                <a:gd name="T33" fmla="*/ 0 h 1903"/>
                <a:gd name="T34" fmla="*/ 0 w 1574"/>
                <a:gd name="T35" fmla="*/ 0 h 1903"/>
                <a:gd name="T36" fmla="*/ 0 w 1574"/>
                <a:gd name="T37" fmla="*/ 0 h 1903"/>
                <a:gd name="T38" fmla="*/ 0 w 1574"/>
                <a:gd name="T39" fmla="*/ 0 h 1903"/>
                <a:gd name="T40" fmla="*/ 0 w 1574"/>
                <a:gd name="T41" fmla="*/ 0 h 1903"/>
                <a:gd name="T42" fmla="*/ 0 w 1574"/>
                <a:gd name="T43" fmla="*/ 0 h 1903"/>
                <a:gd name="T44" fmla="*/ 0 w 1574"/>
                <a:gd name="T45" fmla="*/ 0 h 1903"/>
                <a:gd name="T46" fmla="*/ 0 w 1574"/>
                <a:gd name="T47" fmla="*/ 0 h 1903"/>
                <a:gd name="T48" fmla="*/ 0 w 1574"/>
                <a:gd name="T49" fmla="*/ 0 h 1903"/>
                <a:gd name="T50" fmla="*/ 0 w 1574"/>
                <a:gd name="T51" fmla="*/ 0 h 1903"/>
                <a:gd name="T52" fmla="*/ 0 w 1574"/>
                <a:gd name="T53" fmla="*/ 0 h 1903"/>
                <a:gd name="T54" fmla="*/ 0 w 1574"/>
                <a:gd name="T55" fmla="*/ 0 h 1903"/>
                <a:gd name="T56" fmla="*/ 0 w 1574"/>
                <a:gd name="T57" fmla="*/ 0 h 1903"/>
                <a:gd name="T58" fmla="*/ 0 w 1574"/>
                <a:gd name="T59" fmla="*/ 0 h 1903"/>
                <a:gd name="T60" fmla="*/ 0 w 1574"/>
                <a:gd name="T61" fmla="*/ 0 h 1903"/>
                <a:gd name="T62" fmla="*/ 0 w 1574"/>
                <a:gd name="T63" fmla="*/ 0 h 1903"/>
                <a:gd name="T64" fmla="*/ 0 w 1574"/>
                <a:gd name="T65" fmla="*/ 0 h 1903"/>
                <a:gd name="T66" fmla="*/ 0 w 1574"/>
                <a:gd name="T67" fmla="*/ 0 h 1903"/>
                <a:gd name="T68" fmla="*/ 0 w 1574"/>
                <a:gd name="T69" fmla="*/ 0 h 1903"/>
                <a:gd name="T70" fmla="*/ 0 w 1574"/>
                <a:gd name="T71" fmla="*/ 0 h 1903"/>
                <a:gd name="T72" fmla="*/ 0 w 1574"/>
                <a:gd name="T73" fmla="*/ 0 h 1903"/>
                <a:gd name="T74" fmla="*/ 0 w 1574"/>
                <a:gd name="T75" fmla="*/ 0 h 1903"/>
                <a:gd name="T76" fmla="*/ 0 w 1574"/>
                <a:gd name="T77" fmla="*/ 0 h 1903"/>
                <a:gd name="T78" fmla="*/ 0 w 1574"/>
                <a:gd name="T79" fmla="*/ 0 h 1903"/>
                <a:gd name="T80" fmla="*/ 0 w 1574"/>
                <a:gd name="T81" fmla="*/ 0 h 1903"/>
                <a:gd name="T82" fmla="*/ 0 w 1574"/>
                <a:gd name="T83" fmla="*/ 0 h 1903"/>
                <a:gd name="T84" fmla="*/ 0 w 1574"/>
                <a:gd name="T85" fmla="*/ 0 h 1903"/>
                <a:gd name="T86" fmla="*/ 0 w 1574"/>
                <a:gd name="T87" fmla="*/ 0 h 1903"/>
                <a:gd name="T88" fmla="*/ 0 w 1574"/>
                <a:gd name="T89" fmla="*/ 0 h 1903"/>
                <a:gd name="T90" fmla="*/ 0 w 1574"/>
                <a:gd name="T91" fmla="*/ 0 h 1903"/>
                <a:gd name="T92" fmla="*/ 0 w 1574"/>
                <a:gd name="T93" fmla="*/ 0 h 1903"/>
                <a:gd name="T94" fmla="*/ 0 w 1574"/>
                <a:gd name="T95" fmla="*/ 0 h 1903"/>
                <a:gd name="T96" fmla="*/ 0 w 1574"/>
                <a:gd name="T97" fmla="*/ 0 h 1903"/>
                <a:gd name="T98" fmla="*/ 0 w 1574"/>
                <a:gd name="T99" fmla="*/ 0 h 1903"/>
                <a:gd name="T100" fmla="*/ 0 w 1574"/>
                <a:gd name="T101" fmla="*/ 0 h 1903"/>
                <a:gd name="T102" fmla="*/ 0 w 1574"/>
                <a:gd name="T103" fmla="*/ 0 h 1903"/>
                <a:gd name="T104" fmla="*/ 0 w 1574"/>
                <a:gd name="T105" fmla="*/ 0 h 1903"/>
                <a:gd name="T106" fmla="*/ 0 w 1574"/>
                <a:gd name="T107" fmla="*/ 0 h 1903"/>
                <a:gd name="T108" fmla="*/ 0 w 1574"/>
                <a:gd name="T109" fmla="*/ 0 h 1903"/>
                <a:gd name="T110" fmla="*/ 0 w 1574"/>
                <a:gd name="T111" fmla="*/ 0 h 1903"/>
                <a:gd name="T112" fmla="*/ 0 w 1574"/>
                <a:gd name="T113" fmla="*/ 0 h 1903"/>
                <a:gd name="T114" fmla="*/ 0 w 1574"/>
                <a:gd name="T115" fmla="*/ 0 h 1903"/>
                <a:gd name="T116" fmla="*/ 0 w 1574"/>
                <a:gd name="T117" fmla="*/ 0 h 1903"/>
                <a:gd name="T118" fmla="*/ 0 w 1574"/>
                <a:gd name="T119" fmla="*/ 0 h 1903"/>
                <a:gd name="T120" fmla="*/ 0 w 1574"/>
                <a:gd name="T121" fmla="*/ 0 h 1903"/>
                <a:gd name="T122" fmla="*/ 0 w 1574"/>
                <a:gd name="T123" fmla="*/ 0 h 19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74"/>
                <a:gd name="T187" fmla="*/ 0 h 1903"/>
                <a:gd name="T188" fmla="*/ 1574 w 1574"/>
                <a:gd name="T189" fmla="*/ 1903 h 19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74" h="1903">
                  <a:moveTo>
                    <a:pt x="432" y="0"/>
                  </a:moveTo>
                  <a:lnTo>
                    <a:pt x="496" y="124"/>
                  </a:lnTo>
                  <a:lnTo>
                    <a:pt x="576" y="318"/>
                  </a:lnTo>
                  <a:lnTo>
                    <a:pt x="694" y="624"/>
                  </a:lnTo>
                  <a:lnTo>
                    <a:pt x="770" y="823"/>
                  </a:lnTo>
                  <a:lnTo>
                    <a:pt x="822" y="954"/>
                  </a:lnTo>
                  <a:lnTo>
                    <a:pt x="841" y="789"/>
                  </a:lnTo>
                  <a:lnTo>
                    <a:pt x="877" y="464"/>
                  </a:lnTo>
                  <a:lnTo>
                    <a:pt x="882" y="78"/>
                  </a:lnTo>
                  <a:lnTo>
                    <a:pt x="865" y="23"/>
                  </a:lnTo>
                  <a:lnTo>
                    <a:pt x="917" y="36"/>
                  </a:lnTo>
                  <a:lnTo>
                    <a:pt x="1031" y="149"/>
                  </a:lnTo>
                  <a:lnTo>
                    <a:pt x="1031" y="150"/>
                  </a:lnTo>
                  <a:lnTo>
                    <a:pt x="1034" y="156"/>
                  </a:lnTo>
                  <a:lnTo>
                    <a:pt x="1040" y="164"/>
                  </a:lnTo>
                  <a:lnTo>
                    <a:pt x="1048" y="177"/>
                  </a:lnTo>
                  <a:lnTo>
                    <a:pt x="1057" y="192"/>
                  </a:lnTo>
                  <a:lnTo>
                    <a:pt x="1069" y="211"/>
                  </a:lnTo>
                  <a:lnTo>
                    <a:pt x="1082" y="232"/>
                  </a:lnTo>
                  <a:lnTo>
                    <a:pt x="1095" y="257"/>
                  </a:lnTo>
                  <a:lnTo>
                    <a:pt x="1107" y="282"/>
                  </a:lnTo>
                  <a:lnTo>
                    <a:pt x="1122" y="310"/>
                  </a:lnTo>
                  <a:lnTo>
                    <a:pt x="1135" y="339"/>
                  </a:lnTo>
                  <a:lnTo>
                    <a:pt x="1150" y="371"/>
                  </a:lnTo>
                  <a:lnTo>
                    <a:pt x="1164" y="403"/>
                  </a:lnTo>
                  <a:lnTo>
                    <a:pt x="1177" y="439"/>
                  </a:lnTo>
                  <a:lnTo>
                    <a:pt x="1190" y="474"/>
                  </a:lnTo>
                  <a:lnTo>
                    <a:pt x="1202" y="512"/>
                  </a:lnTo>
                  <a:lnTo>
                    <a:pt x="1213" y="548"/>
                  </a:lnTo>
                  <a:lnTo>
                    <a:pt x="1225" y="588"/>
                  </a:lnTo>
                  <a:lnTo>
                    <a:pt x="1240" y="628"/>
                  </a:lnTo>
                  <a:lnTo>
                    <a:pt x="1257" y="667"/>
                  </a:lnTo>
                  <a:lnTo>
                    <a:pt x="1274" y="705"/>
                  </a:lnTo>
                  <a:lnTo>
                    <a:pt x="1289" y="745"/>
                  </a:lnTo>
                  <a:lnTo>
                    <a:pt x="1308" y="785"/>
                  </a:lnTo>
                  <a:lnTo>
                    <a:pt x="1325" y="821"/>
                  </a:lnTo>
                  <a:lnTo>
                    <a:pt x="1341" y="854"/>
                  </a:lnTo>
                  <a:lnTo>
                    <a:pt x="1356" y="886"/>
                  </a:lnTo>
                  <a:lnTo>
                    <a:pt x="1369" y="913"/>
                  </a:lnTo>
                  <a:lnTo>
                    <a:pt x="1382" y="937"/>
                  </a:lnTo>
                  <a:lnTo>
                    <a:pt x="1392" y="958"/>
                  </a:lnTo>
                  <a:lnTo>
                    <a:pt x="1401" y="973"/>
                  </a:lnTo>
                  <a:lnTo>
                    <a:pt x="1407" y="983"/>
                  </a:lnTo>
                  <a:lnTo>
                    <a:pt x="1409" y="987"/>
                  </a:lnTo>
                  <a:lnTo>
                    <a:pt x="1491" y="1141"/>
                  </a:lnTo>
                  <a:lnTo>
                    <a:pt x="1574" y="1241"/>
                  </a:lnTo>
                  <a:lnTo>
                    <a:pt x="1571" y="1241"/>
                  </a:lnTo>
                  <a:lnTo>
                    <a:pt x="1565" y="1247"/>
                  </a:lnTo>
                  <a:lnTo>
                    <a:pt x="1555" y="1255"/>
                  </a:lnTo>
                  <a:lnTo>
                    <a:pt x="1544" y="1264"/>
                  </a:lnTo>
                  <a:lnTo>
                    <a:pt x="1529" y="1274"/>
                  </a:lnTo>
                  <a:lnTo>
                    <a:pt x="1514" y="1287"/>
                  </a:lnTo>
                  <a:lnTo>
                    <a:pt x="1497" y="1300"/>
                  </a:lnTo>
                  <a:lnTo>
                    <a:pt x="1479" y="1318"/>
                  </a:lnTo>
                  <a:lnTo>
                    <a:pt x="1460" y="1333"/>
                  </a:lnTo>
                  <a:lnTo>
                    <a:pt x="1443" y="1348"/>
                  </a:lnTo>
                  <a:lnTo>
                    <a:pt x="1426" y="1363"/>
                  </a:lnTo>
                  <a:lnTo>
                    <a:pt x="1409" y="1376"/>
                  </a:lnTo>
                  <a:lnTo>
                    <a:pt x="1392" y="1390"/>
                  </a:lnTo>
                  <a:lnTo>
                    <a:pt x="1379" y="1403"/>
                  </a:lnTo>
                  <a:lnTo>
                    <a:pt x="1367" y="1414"/>
                  </a:lnTo>
                  <a:lnTo>
                    <a:pt x="1362" y="1424"/>
                  </a:lnTo>
                  <a:lnTo>
                    <a:pt x="1346" y="1437"/>
                  </a:lnTo>
                  <a:lnTo>
                    <a:pt x="1333" y="1451"/>
                  </a:lnTo>
                  <a:lnTo>
                    <a:pt x="1318" y="1466"/>
                  </a:lnTo>
                  <a:lnTo>
                    <a:pt x="1308" y="1479"/>
                  </a:lnTo>
                  <a:lnTo>
                    <a:pt x="1295" y="1489"/>
                  </a:lnTo>
                  <a:lnTo>
                    <a:pt x="1287" y="1498"/>
                  </a:lnTo>
                  <a:lnTo>
                    <a:pt x="1284" y="1504"/>
                  </a:lnTo>
                  <a:lnTo>
                    <a:pt x="1282" y="1506"/>
                  </a:lnTo>
                  <a:lnTo>
                    <a:pt x="1242" y="1363"/>
                  </a:lnTo>
                  <a:lnTo>
                    <a:pt x="1185" y="1165"/>
                  </a:lnTo>
                  <a:lnTo>
                    <a:pt x="1088" y="973"/>
                  </a:lnTo>
                  <a:lnTo>
                    <a:pt x="1072" y="962"/>
                  </a:lnTo>
                  <a:lnTo>
                    <a:pt x="1071" y="964"/>
                  </a:lnTo>
                  <a:lnTo>
                    <a:pt x="1067" y="973"/>
                  </a:lnTo>
                  <a:lnTo>
                    <a:pt x="1057" y="987"/>
                  </a:lnTo>
                  <a:lnTo>
                    <a:pt x="1048" y="1006"/>
                  </a:lnTo>
                  <a:lnTo>
                    <a:pt x="1036" y="1027"/>
                  </a:lnTo>
                  <a:lnTo>
                    <a:pt x="1023" y="1053"/>
                  </a:lnTo>
                  <a:lnTo>
                    <a:pt x="1008" y="1082"/>
                  </a:lnTo>
                  <a:lnTo>
                    <a:pt x="995" y="1114"/>
                  </a:lnTo>
                  <a:lnTo>
                    <a:pt x="979" y="1145"/>
                  </a:lnTo>
                  <a:lnTo>
                    <a:pt x="964" y="1179"/>
                  </a:lnTo>
                  <a:lnTo>
                    <a:pt x="947" y="1213"/>
                  </a:lnTo>
                  <a:lnTo>
                    <a:pt x="934" y="1249"/>
                  </a:lnTo>
                  <a:lnTo>
                    <a:pt x="920" y="1279"/>
                  </a:lnTo>
                  <a:lnTo>
                    <a:pt x="907" y="1314"/>
                  </a:lnTo>
                  <a:lnTo>
                    <a:pt x="898" y="1342"/>
                  </a:lnTo>
                  <a:lnTo>
                    <a:pt x="890" y="1371"/>
                  </a:lnTo>
                  <a:lnTo>
                    <a:pt x="882" y="1395"/>
                  </a:lnTo>
                  <a:lnTo>
                    <a:pt x="877" y="1424"/>
                  </a:lnTo>
                  <a:lnTo>
                    <a:pt x="871" y="1454"/>
                  </a:lnTo>
                  <a:lnTo>
                    <a:pt x="865" y="1487"/>
                  </a:lnTo>
                  <a:lnTo>
                    <a:pt x="860" y="1519"/>
                  </a:lnTo>
                  <a:lnTo>
                    <a:pt x="856" y="1549"/>
                  </a:lnTo>
                  <a:lnTo>
                    <a:pt x="852" y="1582"/>
                  </a:lnTo>
                  <a:lnTo>
                    <a:pt x="850" y="1614"/>
                  </a:lnTo>
                  <a:lnTo>
                    <a:pt x="846" y="1641"/>
                  </a:lnTo>
                  <a:lnTo>
                    <a:pt x="842" y="1667"/>
                  </a:lnTo>
                  <a:lnTo>
                    <a:pt x="841" y="1692"/>
                  </a:lnTo>
                  <a:lnTo>
                    <a:pt x="839" y="1713"/>
                  </a:lnTo>
                  <a:lnTo>
                    <a:pt x="837" y="1728"/>
                  </a:lnTo>
                  <a:lnTo>
                    <a:pt x="837" y="1743"/>
                  </a:lnTo>
                  <a:lnTo>
                    <a:pt x="837" y="1751"/>
                  </a:lnTo>
                  <a:lnTo>
                    <a:pt x="837" y="1755"/>
                  </a:lnTo>
                  <a:lnTo>
                    <a:pt x="822" y="1903"/>
                  </a:lnTo>
                  <a:lnTo>
                    <a:pt x="584" y="1812"/>
                  </a:lnTo>
                  <a:lnTo>
                    <a:pt x="572" y="1760"/>
                  </a:lnTo>
                  <a:lnTo>
                    <a:pt x="532" y="1751"/>
                  </a:lnTo>
                  <a:lnTo>
                    <a:pt x="472" y="1802"/>
                  </a:lnTo>
                  <a:lnTo>
                    <a:pt x="335" y="1777"/>
                  </a:lnTo>
                  <a:lnTo>
                    <a:pt x="299" y="1777"/>
                  </a:lnTo>
                  <a:lnTo>
                    <a:pt x="247" y="1815"/>
                  </a:lnTo>
                  <a:lnTo>
                    <a:pt x="190" y="1802"/>
                  </a:lnTo>
                  <a:lnTo>
                    <a:pt x="118" y="1783"/>
                  </a:lnTo>
                  <a:lnTo>
                    <a:pt x="69" y="1777"/>
                  </a:lnTo>
                  <a:lnTo>
                    <a:pt x="31" y="1791"/>
                  </a:lnTo>
                  <a:lnTo>
                    <a:pt x="25" y="1451"/>
                  </a:lnTo>
                  <a:lnTo>
                    <a:pt x="25" y="1447"/>
                  </a:lnTo>
                  <a:lnTo>
                    <a:pt x="25" y="1441"/>
                  </a:lnTo>
                  <a:lnTo>
                    <a:pt x="25" y="1430"/>
                  </a:lnTo>
                  <a:lnTo>
                    <a:pt x="25" y="1416"/>
                  </a:lnTo>
                  <a:lnTo>
                    <a:pt x="25" y="1401"/>
                  </a:lnTo>
                  <a:lnTo>
                    <a:pt x="25" y="1382"/>
                  </a:lnTo>
                  <a:lnTo>
                    <a:pt x="25" y="1359"/>
                  </a:lnTo>
                  <a:lnTo>
                    <a:pt x="27" y="1337"/>
                  </a:lnTo>
                  <a:lnTo>
                    <a:pt x="27" y="1312"/>
                  </a:lnTo>
                  <a:lnTo>
                    <a:pt x="27" y="1285"/>
                  </a:lnTo>
                  <a:lnTo>
                    <a:pt x="27" y="1259"/>
                  </a:lnTo>
                  <a:lnTo>
                    <a:pt x="27" y="1232"/>
                  </a:lnTo>
                  <a:lnTo>
                    <a:pt x="25" y="1203"/>
                  </a:lnTo>
                  <a:lnTo>
                    <a:pt x="25" y="1175"/>
                  </a:lnTo>
                  <a:lnTo>
                    <a:pt x="23" y="1150"/>
                  </a:lnTo>
                  <a:lnTo>
                    <a:pt x="23" y="1126"/>
                  </a:lnTo>
                  <a:lnTo>
                    <a:pt x="19" y="1097"/>
                  </a:lnTo>
                  <a:lnTo>
                    <a:pt x="19" y="1070"/>
                  </a:lnTo>
                  <a:lnTo>
                    <a:pt x="15" y="1042"/>
                  </a:lnTo>
                  <a:lnTo>
                    <a:pt x="15" y="1011"/>
                  </a:lnTo>
                  <a:lnTo>
                    <a:pt x="11" y="983"/>
                  </a:lnTo>
                  <a:lnTo>
                    <a:pt x="10" y="953"/>
                  </a:lnTo>
                  <a:lnTo>
                    <a:pt x="8" y="926"/>
                  </a:lnTo>
                  <a:lnTo>
                    <a:pt x="8" y="899"/>
                  </a:lnTo>
                  <a:lnTo>
                    <a:pt x="6" y="873"/>
                  </a:lnTo>
                  <a:lnTo>
                    <a:pt x="4" y="850"/>
                  </a:lnTo>
                  <a:lnTo>
                    <a:pt x="0" y="829"/>
                  </a:lnTo>
                  <a:lnTo>
                    <a:pt x="0" y="812"/>
                  </a:lnTo>
                  <a:lnTo>
                    <a:pt x="0" y="797"/>
                  </a:lnTo>
                  <a:lnTo>
                    <a:pt x="0" y="785"/>
                  </a:lnTo>
                  <a:lnTo>
                    <a:pt x="0" y="780"/>
                  </a:lnTo>
                  <a:lnTo>
                    <a:pt x="0" y="778"/>
                  </a:lnTo>
                  <a:lnTo>
                    <a:pt x="10" y="578"/>
                  </a:lnTo>
                  <a:lnTo>
                    <a:pt x="10" y="574"/>
                  </a:lnTo>
                  <a:lnTo>
                    <a:pt x="10" y="571"/>
                  </a:lnTo>
                  <a:lnTo>
                    <a:pt x="10" y="563"/>
                  </a:lnTo>
                  <a:lnTo>
                    <a:pt x="10" y="553"/>
                  </a:lnTo>
                  <a:lnTo>
                    <a:pt x="10" y="538"/>
                  </a:lnTo>
                  <a:lnTo>
                    <a:pt x="11" y="525"/>
                  </a:lnTo>
                  <a:lnTo>
                    <a:pt x="13" y="508"/>
                  </a:lnTo>
                  <a:lnTo>
                    <a:pt x="17" y="489"/>
                  </a:lnTo>
                  <a:lnTo>
                    <a:pt x="19" y="468"/>
                  </a:lnTo>
                  <a:lnTo>
                    <a:pt x="25" y="449"/>
                  </a:lnTo>
                  <a:lnTo>
                    <a:pt x="29" y="426"/>
                  </a:lnTo>
                  <a:lnTo>
                    <a:pt x="36" y="405"/>
                  </a:lnTo>
                  <a:lnTo>
                    <a:pt x="44" y="380"/>
                  </a:lnTo>
                  <a:lnTo>
                    <a:pt x="53" y="356"/>
                  </a:lnTo>
                  <a:lnTo>
                    <a:pt x="65" y="333"/>
                  </a:lnTo>
                  <a:lnTo>
                    <a:pt x="78" y="310"/>
                  </a:lnTo>
                  <a:lnTo>
                    <a:pt x="91" y="287"/>
                  </a:lnTo>
                  <a:lnTo>
                    <a:pt x="108" y="263"/>
                  </a:lnTo>
                  <a:lnTo>
                    <a:pt x="124" y="240"/>
                  </a:lnTo>
                  <a:lnTo>
                    <a:pt x="145" y="219"/>
                  </a:lnTo>
                  <a:lnTo>
                    <a:pt x="164" y="196"/>
                  </a:lnTo>
                  <a:lnTo>
                    <a:pt x="183" y="175"/>
                  </a:lnTo>
                  <a:lnTo>
                    <a:pt x="202" y="154"/>
                  </a:lnTo>
                  <a:lnTo>
                    <a:pt x="221" y="139"/>
                  </a:lnTo>
                  <a:lnTo>
                    <a:pt x="236" y="120"/>
                  </a:lnTo>
                  <a:lnTo>
                    <a:pt x="253" y="105"/>
                  </a:lnTo>
                  <a:lnTo>
                    <a:pt x="266" y="90"/>
                  </a:lnTo>
                  <a:lnTo>
                    <a:pt x="280" y="78"/>
                  </a:lnTo>
                  <a:lnTo>
                    <a:pt x="291" y="69"/>
                  </a:lnTo>
                  <a:lnTo>
                    <a:pt x="301" y="63"/>
                  </a:lnTo>
                  <a:lnTo>
                    <a:pt x="304" y="59"/>
                  </a:lnTo>
                  <a:lnTo>
                    <a:pt x="306" y="59"/>
                  </a:lnTo>
                  <a:lnTo>
                    <a:pt x="369" y="36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B56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2999" y="945"/>
              <a:ext cx="296" cy="556"/>
            </a:xfrm>
            <a:custGeom>
              <a:avLst/>
              <a:gdLst>
                <a:gd name="T0" fmla="*/ 0 w 1154"/>
                <a:gd name="T1" fmla="*/ 0 h 1828"/>
                <a:gd name="T2" fmla="*/ 0 w 1154"/>
                <a:gd name="T3" fmla="*/ 0 h 1828"/>
                <a:gd name="T4" fmla="*/ 0 w 1154"/>
                <a:gd name="T5" fmla="*/ 0 h 1828"/>
                <a:gd name="T6" fmla="*/ 0 w 1154"/>
                <a:gd name="T7" fmla="*/ 0 h 1828"/>
                <a:gd name="T8" fmla="*/ 0 w 1154"/>
                <a:gd name="T9" fmla="*/ 0 h 1828"/>
                <a:gd name="T10" fmla="*/ 0 w 1154"/>
                <a:gd name="T11" fmla="*/ 0 h 1828"/>
                <a:gd name="T12" fmla="*/ 0 w 1154"/>
                <a:gd name="T13" fmla="*/ 0 h 1828"/>
                <a:gd name="T14" fmla="*/ 0 w 1154"/>
                <a:gd name="T15" fmla="*/ 0 h 1828"/>
                <a:gd name="T16" fmla="*/ 0 w 1154"/>
                <a:gd name="T17" fmla="*/ 0 h 1828"/>
                <a:gd name="T18" fmla="*/ 0 w 1154"/>
                <a:gd name="T19" fmla="*/ 0 h 1828"/>
                <a:gd name="T20" fmla="*/ 0 w 1154"/>
                <a:gd name="T21" fmla="*/ 0 h 1828"/>
                <a:gd name="T22" fmla="*/ 0 w 1154"/>
                <a:gd name="T23" fmla="*/ 0 h 1828"/>
                <a:gd name="T24" fmla="*/ 0 w 1154"/>
                <a:gd name="T25" fmla="*/ 0 h 1828"/>
                <a:gd name="T26" fmla="*/ 0 w 1154"/>
                <a:gd name="T27" fmla="*/ 0 h 1828"/>
                <a:gd name="T28" fmla="*/ 0 w 1154"/>
                <a:gd name="T29" fmla="*/ 0 h 1828"/>
                <a:gd name="T30" fmla="*/ 0 w 1154"/>
                <a:gd name="T31" fmla="*/ 0 h 1828"/>
                <a:gd name="T32" fmla="*/ 0 w 1154"/>
                <a:gd name="T33" fmla="*/ 0 h 1828"/>
                <a:gd name="T34" fmla="*/ 0 w 1154"/>
                <a:gd name="T35" fmla="*/ 0 h 1828"/>
                <a:gd name="T36" fmla="*/ 0 w 1154"/>
                <a:gd name="T37" fmla="*/ 0 h 1828"/>
                <a:gd name="T38" fmla="*/ 0 w 1154"/>
                <a:gd name="T39" fmla="*/ 0 h 1828"/>
                <a:gd name="T40" fmla="*/ 0 w 1154"/>
                <a:gd name="T41" fmla="*/ 0 h 1828"/>
                <a:gd name="T42" fmla="*/ 0 w 1154"/>
                <a:gd name="T43" fmla="*/ 0 h 1828"/>
                <a:gd name="T44" fmla="*/ 0 w 1154"/>
                <a:gd name="T45" fmla="*/ 0 h 1828"/>
                <a:gd name="T46" fmla="*/ 0 w 1154"/>
                <a:gd name="T47" fmla="*/ 0 h 1828"/>
                <a:gd name="T48" fmla="*/ 0 w 1154"/>
                <a:gd name="T49" fmla="*/ 0 h 1828"/>
                <a:gd name="T50" fmla="*/ 0 w 1154"/>
                <a:gd name="T51" fmla="*/ 0 h 1828"/>
                <a:gd name="T52" fmla="*/ 0 w 1154"/>
                <a:gd name="T53" fmla="*/ 0 h 1828"/>
                <a:gd name="T54" fmla="*/ 0 w 1154"/>
                <a:gd name="T55" fmla="*/ 0 h 1828"/>
                <a:gd name="T56" fmla="*/ 0 w 1154"/>
                <a:gd name="T57" fmla="*/ 0 h 1828"/>
                <a:gd name="T58" fmla="*/ 0 w 1154"/>
                <a:gd name="T59" fmla="*/ 0 h 1828"/>
                <a:gd name="T60" fmla="*/ 0 w 1154"/>
                <a:gd name="T61" fmla="*/ 0 h 1828"/>
                <a:gd name="T62" fmla="*/ 0 w 1154"/>
                <a:gd name="T63" fmla="*/ 0 h 1828"/>
                <a:gd name="T64" fmla="*/ 0 w 1154"/>
                <a:gd name="T65" fmla="*/ 0 h 1828"/>
                <a:gd name="T66" fmla="*/ 0 w 1154"/>
                <a:gd name="T67" fmla="*/ 0 h 1828"/>
                <a:gd name="T68" fmla="*/ 0 w 1154"/>
                <a:gd name="T69" fmla="*/ 0 h 1828"/>
                <a:gd name="T70" fmla="*/ 0 w 1154"/>
                <a:gd name="T71" fmla="*/ 0 h 1828"/>
                <a:gd name="T72" fmla="*/ 0 w 1154"/>
                <a:gd name="T73" fmla="*/ 0 h 1828"/>
                <a:gd name="T74" fmla="*/ 0 w 1154"/>
                <a:gd name="T75" fmla="*/ 0 h 1828"/>
                <a:gd name="T76" fmla="*/ 0 w 1154"/>
                <a:gd name="T77" fmla="*/ 0 h 1828"/>
                <a:gd name="T78" fmla="*/ 0 w 1154"/>
                <a:gd name="T79" fmla="*/ 0 h 1828"/>
                <a:gd name="T80" fmla="*/ 0 w 1154"/>
                <a:gd name="T81" fmla="*/ 0 h 1828"/>
                <a:gd name="T82" fmla="*/ 0 w 1154"/>
                <a:gd name="T83" fmla="*/ 0 h 1828"/>
                <a:gd name="T84" fmla="*/ 0 w 1154"/>
                <a:gd name="T85" fmla="*/ 0 h 1828"/>
                <a:gd name="T86" fmla="*/ 0 w 1154"/>
                <a:gd name="T87" fmla="*/ 0 h 1828"/>
                <a:gd name="T88" fmla="*/ 0 w 1154"/>
                <a:gd name="T89" fmla="*/ 0 h 1828"/>
                <a:gd name="T90" fmla="*/ 0 w 1154"/>
                <a:gd name="T91" fmla="*/ 0 h 1828"/>
                <a:gd name="T92" fmla="*/ 0 w 1154"/>
                <a:gd name="T93" fmla="*/ 0 h 18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54"/>
                <a:gd name="T142" fmla="*/ 0 h 1828"/>
                <a:gd name="T143" fmla="*/ 1154 w 1154"/>
                <a:gd name="T144" fmla="*/ 1828 h 18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54" h="1828">
                  <a:moveTo>
                    <a:pt x="1063" y="0"/>
                  </a:moveTo>
                  <a:lnTo>
                    <a:pt x="1124" y="78"/>
                  </a:lnTo>
                  <a:lnTo>
                    <a:pt x="1124" y="80"/>
                  </a:lnTo>
                  <a:lnTo>
                    <a:pt x="1130" y="87"/>
                  </a:lnTo>
                  <a:lnTo>
                    <a:pt x="1132" y="91"/>
                  </a:lnTo>
                  <a:lnTo>
                    <a:pt x="1134" y="99"/>
                  </a:lnTo>
                  <a:lnTo>
                    <a:pt x="1137" y="106"/>
                  </a:lnTo>
                  <a:lnTo>
                    <a:pt x="1141" y="116"/>
                  </a:lnTo>
                  <a:lnTo>
                    <a:pt x="1143" y="124"/>
                  </a:lnTo>
                  <a:lnTo>
                    <a:pt x="1147" y="135"/>
                  </a:lnTo>
                  <a:lnTo>
                    <a:pt x="1149" y="146"/>
                  </a:lnTo>
                  <a:lnTo>
                    <a:pt x="1151" y="158"/>
                  </a:lnTo>
                  <a:lnTo>
                    <a:pt x="1153" y="171"/>
                  </a:lnTo>
                  <a:lnTo>
                    <a:pt x="1154" y="182"/>
                  </a:lnTo>
                  <a:lnTo>
                    <a:pt x="1154" y="198"/>
                  </a:lnTo>
                  <a:lnTo>
                    <a:pt x="1154" y="213"/>
                  </a:lnTo>
                  <a:lnTo>
                    <a:pt x="1149" y="228"/>
                  </a:lnTo>
                  <a:lnTo>
                    <a:pt x="1145" y="247"/>
                  </a:lnTo>
                  <a:lnTo>
                    <a:pt x="1139" y="264"/>
                  </a:lnTo>
                  <a:lnTo>
                    <a:pt x="1134" y="285"/>
                  </a:lnTo>
                  <a:lnTo>
                    <a:pt x="1126" y="306"/>
                  </a:lnTo>
                  <a:lnTo>
                    <a:pt x="1118" y="327"/>
                  </a:lnTo>
                  <a:lnTo>
                    <a:pt x="1111" y="346"/>
                  </a:lnTo>
                  <a:lnTo>
                    <a:pt x="1103" y="369"/>
                  </a:lnTo>
                  <a:lnTo>
                    <a:pt x="1094" y="386"/>
                  </a:lnTo>
                  <a:lnTo>
                    <a:pt x="1084" y="405"/>
                  </a:lnTo>
                  <a:lnTo>
                    <a:pt x="1077" y="420"/>
                  </a:lnTo>
                  <a:lnTo>
                    <a:pt x="1071" y="435"/>
                  </a:lnTo>
                  <a:lnTo>
                    <a:pt x="1065" y="447"/>
                  </a:lnTo>
                  <a:lnTo>
                    <a:pt x="1059" y="456"/>
                  </a:lnTo>
                  <a:lnTo>
                    <a:pt x="1057" y="462"/>
                  </a:lnTo>
                  <a:lnTo>
                    <a:pt x="1057" y="464"/>
                  </a:lnTo>
                  <a:lnTo>
                    <a:pt x="1056" y="464"/>
                  </a:lnTo>
                  <a:lnTo>
                    <a:pt x="1054" y="469"/>
                  </a:lnTo>
                  <a:lnTo>
                    <a:pt x="1048" y="477"/>
                  </a:lnTo>
                  <a:lnTo>
                    <a:pt x="1044" y="487"/>
                  </a:lnTo>
                  <a:lnTo>
                    <a:pt x="1035" y="498"/>
                  </a:lnTo>
                  <a:lnTo>
                    <a:pt x="1029" y="511"/>
                  </a:lnTo>
                  <a:lnTo>
                    <a:pt x="1019" y="526"/>
                  </a:lnTo>
                  <a:lnTo>
                    <a:pt x="1012" y="544"/>
                  </a:lnTo>
                  <a:lnTo>
                    <a:pt x="999" y="559"/>
                  </a:lnTo>
                  <a:lnTo>
                    <a:pt x="987" y="576"/>
                  </a:lnTo>
                  <a:lnTo>
                    <a:pt x="976" y="593"/>
                  </a:lnTo>
                  <a:lnTo>
                    <a:pt x="966" y="612"/>
                  </a:lnTo>
                  <a:lnTo>
                    <a:pt x="953" y="627"/>
                  </a:lnTo>
                  <a:lnTo>
                    <a:pt x="942" y="646"/>
                  </a:lnTo>
                  <a:lnTo>
                    <a:pt x="930" y="661"/>
                  </a:lnTo>
                  <a:lnTo>
                    <a:pt x="919" y="677"/>
                  </a:lnTo>
                  <a:lnTo>
                    <a:pt x="905" y="692"/>
                  </a:lnTo>
                  <a:lnTo>
                    <a:pt x="894" y="707"/>
                  </a:lnTo>
                  <a:lnTo>
                    <a:pt x="879" y="720"/>
                  </a:lnTo>
                  <a:lnTo>
                    <a:pt x="865" y="736"/>
                  </a:lnTo>
                  <a:lnTo>
                    <a:pt x="850" y="751"/>
                  </a:lnTo>
                  <a:lnTo>
                    <a:pt x="837" y="764"/>
                  </a:lnTo>
                  <a:lnTo>
                    <a:pt x="824" y="777"/>
                  </a:lnTo>
                  <a:lnTo>
                    <a:pt x="810" y="791"/>
                  </a:lnTo>
                  <a:lnTo>
                    <a:pt x="795" y="802"/>
                  </a:lnTo>
                  <a:lnTo>
                    <a:pt x="780" y="813"/>
                  </a:lnTo>
                  <a:lnTo>
                    <a:pt x="765" y="823"/>
                  </a:lnTo>
                  <a:lnTo>
                    <a:pt x="753" y="832"/>
                  </a:lnTo>
                  <a:lnTo>
                    <a:pt x="740" y="840"/>
                  </a:lnTo>
                  <a:lnTo>
                    <a:pt x="730" y="844"/>
                  </a:lnTo>
                  <a:lnTo>
                    <a:pt x="719" y="850"/>
                  </a:lnTo>
                  <a:lnTo>
                    <a:pt x="711" y="851"/>
                  </a:lnTo>
                  <a:lnTo>
                    <a:pt x="700" y="850"/>
                  </a:lnTo>
                  <a:lnTo>
                    <a:pt x="691" y="850"/>
                  </a:lnTo>
                  <a:lnTo>
                    <a:pt x="681" y="850"/>
                  </a:lnTo>
                  <a:lnTo>
                    <a:pt x="673" y="850"/>
                  </a:lnTo>
                  <a:lnTo>
                    <a:pt x="666" y="848"/>
                  </a:lnTo>
                  <a:lnTo>
                    <a:pt x="658" y="846"/>
                  </a:lnTo>
                  <a:lnTo>
                    <a:pt x="649" y="844"/>
                  </a:lnTo>
                  <a:lnTo>
                    <a:pt x="643" y="844"/>
                  </a:lnTo>
                  <a:lnTo>
                    <a:pt x="632" y="840"/>
                  </a:lnTo>
                  <a:lnTo>
                    <a:pt x="622" y="836"/>
                  </a:lnTo>
                  <a:lnTo>
                    <a:pt x="618" y="834"/>
                  </a:lnTo>
                  <a:lnTo>
                    <a:pt x="616" y="834"/>
                  </a:lnTo>
                  <a:lnTo>
                    <a:pt x="535" y="793"/>
                  </a:lnTo>
                  <a:lnTo>
                    <a:pt x="457" y="884"/>
                  </a:lnTo>
                  <a:lnTo>
                    <a:pt x="441" y="914"/>
                  </a:lnTo>
                  <a:lnTo>
                    <a:pt x="457" y="973"/>
                  </a:lnTo>
                  <a:lnTo>
                    <a:pt x="453" y="1251"/>
                  </a:lnTo>
                  <a:lnTo>
                    <a:pt x="453" y="1460"/>
                  </a:lnTo>
                  <a:lnTo>
                    <a:pt x="422" y="1697"/>
                  </a:lnTo>
                  <a:lnTo>
                    <a:pt x="402" y="1828"/>
                  </a:lnTo>
                  <a:lnTo>
                    <a:pt x="365" y="1726"/>
                  </a:lnTo>
                  <a:lnTo>
                    <a:pt x="274" y="1498"/>
                  </a:lnTo>
                  <a:lnTo>
                    <a:pt x="40" y="914"/>
                  </a:lnTo>
                  <a:lnTo>
                    <a:pt x="0" y="870"/>
                  </a:lnTo>
                  <a:lnTo>
                    <a:pt x="126" y="760"/>
                  </a:lnTo>
                  <a:lnTo>
                    <a:pt x="204" y="688"/>
                  </a:lnTo>
                  <a:lnTo>
                    <a:pt x="382" y="498"/>
                  </a:lnTo>
                  <a:lnTo>
                    <a:pt x="691" y="84"/>
                  </a:lnTo>
                  <a:lnTo>
                    <a:pt x="913" y="9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FFE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2982" y="834"/>
              <a:ext cx="355" cy="349"/>
            </a:xfrm>
            <a:custGeom>
              <a:avLst/>
              <a:gdLst>
                <a:gd name="T0" fmla="*/ 0 w 1382"/>
                <a:gd name="T1" fmla="*/ 0 h 1152"/>
                <a:gd name="T2" fmla="*/ 0 w 1382"/>
                <a:gd name="T3" fmla="*/ 0 h 1152"/>
                <a:gd name="T4" fmla="*/ 0 w 1382"/>
                <a:gd name="T5" fmla="*/ 0 h 1152"/>
                <a:gd name="T6" fmla="*/ 0 w 1382"/>
                <a:gd name="T7" fmla="*/ 0 h 1152"/>
                <a:gd name="T8" fmla="*/ 0 w 1382"/>
                <a:gd name="T9" fmla="*/ 0 h 1152"/>
                <a:gd name="T10" fmla="*/ 0 w 1382"/>
                <a:gd name="T11" fmla="*/ 0 h 1152"/>
                <a:gd name="T12" fmla="*/ 0 w 1382"/>
                <a:gd name="T13" fmla="*/ 0 h 1152"/>
                <a:gd name="T14" fmla="*/ 0 w 1382"/>
                <a:gd name="T15" fmla="*/ 0 h 1152"/>
                <a:gd name="T16" fmla="*/ 0 w 1382"/>
                <a:gd name="T17" fmla="*/ 0 h 1152"/>
                <a:gd name="T18" fmla="*/ 0 w 1382"/>
                <a:gd name="T19" fmla="*/ 0 h 1152"/>
                <a:gd name="T20" fmla="*/ 0 w 1382"/>
                <a:gd name="T21" fmla="*/ 0 h 1152"/>
                <a:gd name="T22" fmla="*/ 0 w 1382"/>
                <a:gd name="T23" fmla="*/ 0 h 1152"/>
                <a:gd name="T24" fmla="*/ 0 w 1382"/>
                <a:gd name="T25" fmla="*/ 0 h 1152"/>
                <a:gd name="T26" fmla="*/ 0 w 1382"/>
                <a:gd name="T27" fmla="*/ 0 h 1152"/>
                <a:gd name="T28" fmla="*/ 0 w 1382"/>
                <a:gd name="T29" fmla="*/ 0 h 1152"/>
                <a:gd name="T30" fmla="*/ 0 w 1382"/>
                <a:gd name="T31" fmla="*/ 0 h 1152"/>
                <a:gd name="T32" fmla="*/ 0 w 1382"/>
                <a:gd name="T33" fmla="*/ 0 h 1152"/>
                <a:gd name="T34" fmla="*/ 0 w 1382"/>
                <a:gd name="T35" fmla="*/ 0 h 1152"/>
                <a:gd name="T36" fmla="*/ 0 w 1382"/>
                <a:gd name="T37" fmla="*/ 0 h 1152"/>
                <a:gd name="T38" fmla="*/ 0 w 1382"/>
                <a:gd name="T39" fmla="*/ 0 h 1152"/>
                <a:gd name="T40" fmla="*/ 0 w 1382"/>
                <a:gd name="T41" fmla="*/ 0 h 1152"/>
                <a:gd name="T42" fmla="*/ 0 w 1382"/>
                <a:gd name="T43" fmla="*/ 0 h 1152"/>
                <a:gd name="T44" fmla="*/ 0 w 1382"/>
                <a:gd name="T45" fmla="*/ 0 h 1152"/>
                <a:gd name="T46" fmla="*/ 0 w 1382"/>
                <a:gd name="T47" fmla="*/ 0 h 1152"/>
                <a:gd name="T48" fmla="*/ 0 w 1382"/>
                <a:gd name="T49" fmla="*/ 0 h 1152"/>
                <a:gd name="T50" fmla="*/ 0 w 1382"/>
                <a:gd name="T51" fmla="*/ 0 h 1152"/>
                <a:gd name="T52" fmla="*/ 0 w 1382"/>
                <a:gd name="T53" fmla="*/ 0 h 1152"/>
                <a:gd name="T54" fmla="*/ 0 w 1382"/>
                <a:gd name="T55" fmla="*/ 0 h 1152"/>
                <a:gd name="T56" fmla="*/ 0 w 1382"/>
                <a:gd name="T57" fmla="*/ 0 h 1152"/>
                <a:gd name="T58" fmla="*/ 0 w 1382"/>
                <a:gd name="T59" fmla="*/ 0 h 1152"/>
                <a:gd name="T60" fmla="*/ 0 w 1382"/>
                <a:gd name="T61" fmla="*/ 0 h 1152"/>
                <a:gd name="T62" fmla="*/ 0 w 1382"/>
                <a:gd name="T63" fmla="*/ 0 h 1152"/>
                <a:gd name="T64" fmla="*/ 0 w 1382"/>
                <a:gd name="T65" fmla="*/ 0 h 1152"/>
                <a:gd name="T66" fmla="*/ 0 w 1382"/>
                <a:gd name="T67" fmla="*/ 0 h 1152"/>
                <a:gd name="T68" fmla="*/ 0 w 1382"/>
                <a:gd name="T69" fmla="*/ 0 h 1152"/>
                <a:gd name="T70" fmla="*/ 0 w 1382"/>
                <a:gd name="T71" fmla="*/ 0 h 1152"/>
                <a:gd name="T72" fmla="*/ 0 w 1382"/>
                <a:gd name="T73" fmla="*/ 0 h 1152"/>
                <a:gd name="T74" fmla="*/ 0 w 1382"/>
                <a:gd name="T75" fmla="*/ 0 h 1152"/>
                <a:gd name="T76" fmla="*/ 0 w 1382"/>
                <a:gd name="T77" fmla="*/ 0 h 1152"/>
                <a:gd name="T78" fmla="*/ 0 w 1382"/>
                <a:gd name="T79" fmla="*/ 0 h 1152"/>
                <a:gd name="T80" fmla="*/ 0 w 1382"/>
                <a:gd name="T81" fmla="*/ 0 h 1152"/>
                <a:gd name="T82" fmla="*/ 0 w 1382"/>
                <a:gd name="T83" fmla="*/ 0 h 1152"/>
                <a:gd name="T84" fmla="*/ 0 w 1382"/>
                <a:gd name="T85" fmla="*/ 0 h 1152"/>
                <a:gd name="T86" fmla="*/ 0 w 1382"/>
                <a:gd name="T87" fmla="*/ 0 h 1152"/>
                <a:gd name="T88" fmla="*/ 0 w 1382"/>
                <a:gd name="T89" fmla="*/ 0 h 1152"/>
                <a:gd name="T90" fmla="*/ 0 w 1382"/>
                <a:gd name="T91" fmla="*/ 0 h 1152"/>
                <a:gd name="T92" fmla="*/ 0 w 1382"/>
                <a:gd name="T93" fmla="*/ 0 h 1152"/>
                <a:gd name="T94" fmla="*/ 0 w 1382"/>
                <a:gd name="T95" fmla="*/ 0 h 1152"/>
                <a:gd name="T96" fmla="*/ 0 w 1382"/>
                <a:gd name="T97" fmla="*/ 0 h 1152"/>
                <a:gd name="T98" fmla="*/ 0 w 1382"/>
                <a:gd name="T99" fmla="*/ 0 h 1152"/>
                <a:gd name="T100" fmla="*/ 0 w 1382"/>
                <a:gd name="T101" fmla="*/ 0 h 1152"/>
                <a:gd name="T102" fmla="*/ 0 w 1382"/>
                <a:gd name="T103" fmla="*/ 0 h 1152"/>
                <a:gd name="T104" fmla="*/ 0 w 1382"/>
                <a:gd name="T105" fmla="*/ 0 h 1152"/>
                <a:gd name="T106" fmla="*/ 0 w 1382"/>
                <a:gd name="T107" fmla="*/ 0 h 1152"/>
                <a:gd name="T108" fmla="*/ 0 w 1382"/>
                <a:gd name="T109" fmla="*/ 0 h 1152"/>
                <a:gd name="T110" fmla="*/ 0 w 1382"/>
                <a:gd name="T111" fmla="*/ 0 h 1152"/>
                <a:gd name="T112" fmla="*/ 0 w 1382"/>
                <a:gd name="T113" fmla="*/ 0 h 1152"/>
                <a:gd name="T114" fmla="*/ 0 w 1382"/>
                <a:gd name="T115" fmla="*/ 0 h 1152"/>
                <a:gd name="T116" fmla="*/ 0 w 1382"/>
                <a:gd name="T117" fmla="*/ 0 h 1152"/>
                <a:gd name="T118" fmla="*/ 0 w 1382"/>
                <a:gd name="T119" fmla="*/ 0 h 1152"/>
                <a:gd name="T120" fmla="*/ 0 w 1382"/>
                <a:gd name="T121" fmla="*/ 0 h 1152"/>
                <a:gd name="T122" fmla="*/ 0 w 1382"/>
                <a:gd name="T123" fmla="*/ 0 h 1152"/>
                <a:gd name="T124" fmla="*/ 0 w 1382"/>
                <a:gd name="T125" fmla="*/ 0 h 11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82"/>
                <a:gd name="T190" fmla="*/ 0 h 1152"/>
                <a:gd name="T191" fmla="*/ 1382 w 1382"/>
                <a:gd name="T192" fmla="*/ 1152 h 115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82" h="1152">
                  <a:moveTo>
                    <a:pt x="1137" y="365"/>
                  </a:moveTo>
                  <a:lnTo>
                    <a:pt x="1055" y="413"/>
                  </a:lnTo>
                  <a:lnTo>
                    <a:pt x="933" y="447"/>
                  </a:lnTo>
                  <a:lnTo>
                    <a:pt x="857" y="452"/>
                  </a:lnTo>
                  <a:lnTo>
                    <a:pt x="802" y="481"/>
                  </a:lnTo>
                  <a:lnTo>
                    <a:pt x="720" y="584"/>
                  </a:lnTo>
                  <a:lnTo>
                    <a:pt x="639" y="694"/>
                  </a:lnTo>
                  <a:lnTo>
                    <a:pt x="622" y="762"/>
                  </a:lnTo>
                  <a:lnTo>
                    <a:pt x="585" y="873"/>
                  </a:lnTo>
                  <a:lnTo>
                    <a:pt x="530" y="922"/>
                  </a:lnTo>
                  <a:lnTo>
                    <a:pt x="445" y="954"/>
                  </a:lnTo>
                  <a:lnTo>
                    <a:pt x="393" y="1009"/>
                  </a:lnTo>
                  <a:lnTo>
                    <a:pt x="374" y="1044"/>
                  </a:lnTo>
                  <a:lnTo>
                    <a:pt x="325" y="1070"/>
                  </a:lnTo>
                  <a:lnTo>
                    <a:pt x="260" y="1059"/>
                  </a:lnTo>
                  <a:lnTo>
                    <a:pt x="186" y="1008"/>
                  </a:lnTo>
                  <a:lnTo>
                    <a:pt x="131" y="968"/>
                  </a:lnTo>
                  <a:lnTo>
                    <a:pt x="45" y="966"/>
                  </a:lnTo>
                  <a:lnTo>
                    <a:pt x="0" y="905"/>
                  </a:lnTo>
                  <a:lnTo>
                    <a:pt x="19" y="838"/>
                  </a:lnTo>
                  <a:lnTo>
                    <a:pt x="83" y="789"/>
                  </a:lnTo>
                  <a:lnTo>
                    <a:pt x="82" y="743"/>
                  </a:lnTo>
                  <a:lnTo>
                    <a:pt x="62" y="669"/>
                  </a:lnTo>
                  <a:lnTo>
                    <a:pt x="89" y="605"/>
                  </a:lnTo>
                  <a:lnTo>
                    <a:pt x="78" y="553"/>
                  </a:lnTo>
                  <a:lnTo>
                    <a:pt x="74" y="529"/>
                  </a:lnTo>
                  <a:lnTo>
                    <a:pt x="93" y="426"/>
                  </a:lnTo>
                  <a:lnTo>
                    <a:pt x="106" y="373"/>
                  </a:lnTo>
                  <a:lnTo>
                    <a:pt x="99" y="331"/>
                  </a:lnTo>
                  <a:lnTo>
                    <a:pt x="133" y="302"/>
                  </a:lnTo>
                  <a:lnTo>
                    <a:pt x="207" y="283"/>
                  </a:lnTo>
                  <a:lnTo>
                    <a:pt x="211" y="280"/>
                  </a:lnTo>
                  <a:lnTo>
                    <a:pt x="218" y="278"/>
                  </a:lnTo>
                  <a:lnTo>
                    <a:pt x="222" y="274"/>
                  </a:lnTo>
                  <a:lnTo>
                    <a:pt x="230" y="270"/>
                  </a:lnTo>
                  <a:lnTo>
                    <a:pt x="237" y="266"/>
                  </a:lnTo>
                  <a:lnTo>
                    <a:pt x="247" y="264"/>
                  </a:lnTo>
                  <a:lnTo>
                    <a:pt x="255" y="259"/>
                  </a:lnTo>
                  <a:lnTo>
                    <a:pt x="262" y="253"/>
                  </a:lnTo>
                  <a:lnTo>
                    <a:pt x="270" y="247"/>
                  </a:lnTo>
                  <a:lnTo>
                    <a:pt x="281" y="243"/>
                  </a:lnTo>
                  <a:lnTo>
                    <a:pt x="287" y="236"/>
                  </a:lnTo>
                  <a:lnTo>
                    <a:pt x="296" y="230"/>
                  </a:lnTo>
                  <a:lnTo>
                    <a:pt x="302" y="224"/>
                  </a:lnTo>
                  <a:lnTo>
                    <a:pt x="310" y="219"/>
                  </a:lnTo>
                  <a:lnTo>
                    <a:pt x="315" y="211"/>
                  </a:lnTo>
                  <a:lnTo>
                    <a:pt x="325" y="207"/>
                  </a:lnTo>
                  <a:lnTo>
                    <a:pt x="334" y="203"/>
                  </a:lnTo>
                  <a:lnTo>
                    <a:pt x="344" y="203"/>
                  </a:lnTo>
                  <a:lnTo>
                    <a:pt x="352" y="202"/>
                  </a:lnTo>
                  <a:lnTo>
                    <a:pt x="363" y="202"/>
                  </a:lnTo>
                  <a:lnTo>
                    <a:pt x="371" y="203"/>
                  </a:lnTo>
                  <a:lnTo>
                    <a:pt x="382" y="205"/>
                  </a:lnTo>
                  <a:lnTo>
                    <a:pt x="390" y="207"/>
                  </a:lnTo>
                  <a:lnTo>
                    <a:pt x="399" y="209"/>
                  </a:lnTo>
                  <a:lnTo>
                    <a:pt x="405" y="211"/>
                  </a:lnTo>
                  <a:lnTo>
                    <a:pt x="412" y="215"/>
                  </a:lnTo>
                  <a:lnTo>
                    <a:pt x="424" y="219"/>
                  </a:lnTo>
                  <a:lnTo>
                    <a:pt x="428" y="221"/>
                  </a:lnTo>
                  <a:lnTo>
                    <a:pt x="473" y="224"/>
                  </a:lnTo>
                  <a:lnTo>
                    <a:pt x="502" y="224"/>
                  </a:lnTo>
                  <a:lnTo>
                    <a:pt x="507" y="203"/>
                  </a:lnTo>
                  <a:lnTo>
                    <a:pt x="511" y="175"/>
                  </a:lnTo>
                  <a:lnTo>
                    <a:pt x="511" y="171"/>
                  </a:lnTo>
                  <a:lnTo>
                    <a:pt x="509" y="160"/>
                  </a:lnTo>
                  <a:lnTo>
                    <a:pt x="507" y="154"/>
                  </a:lnTo>
                  <a:lnTo>
                    <a:pt x="507" y="146"/>
                  </a:lnTo>
                  <a:lnTo>
                    <a:pt x="507" y="141"/>
                  </a:lnTo>
                  <a:lnTo>
                    <a:pt x="507" y="133"/>
                  </a:lnTo>
                  <a:lnTo>
                    <a:pt x="507" y="126"/>
                  </a:lnTo>
                  <a:lnTo>
                    <a:pt x="507" y="116"/>
                  </a:lnTo>
                  <a:lnTo>
                    <a:pt x="509" y="110"/>
                  </a:lnTo>
                  <a:lnTo>
                    <a:pt x="511" y="105"/>
                  </a:lnTo>
                  <a:lnTo>
                    <a:pt x="519" y="93"/>
                  </a:lnTo>
                  <a:lnTo>
                    <a:pt x="530" y="91"/>
                  </a:lnTo>
                  <a:lnTo>
                    <a:pt x="542" y="88"/>
                  </a:lnTo>
                  <a:lnTo>
                    <a:pt x="553" y="86"/>
                  </a:lnTo>
                  <a:lnTo>
                    <a:pt x="563" y="86"/>
                  </a:lnTo>
                  <a:lnTo>
                    <a:pt x="574" y="86"/>
                  </a:lnTo>
                  <a:lnTo>
                    <a:pt x="580" y="84"/>
                  </a:lnTo>
                  <a:lnTo>
                    <a:pt x="587" y="84"/>
                  </a:lnTo>
                  <a:lnTo>
                    <a:pt x="591" y="84"/>
                  </a:lnTo>
                  <a:lnTo>
                    <a:pt x="595" y="84"/>
                  </a:lnTo>
                  <a:lnTo>
                    <a:pt x="622" y="61"/>
                  </a:lnTo>
                  <a:lnTo>
                    <a:pt x="631" y="13"/>
                  </a:lnTo>
                  <a:lnTo>
                    <a:pt x="679" y="13"/>
                  </a:lnTo>
                  <a:lnTo>
                    <a:pt x="679" y="12"/>
                  </a:lnTo>
                  <a:lnTo>
                    <a:pt x="684" y="12"/>
                  </a:lnTo>
                  <a:lnTo>
                    <a:pt x="692" y="12"/>
                  </a:lnTo>
                  <a:lnTo>
                    <a:pt x="703" y="12"/>
                  </a:lnTo>
                  <a:lnTo>
                    <a:pt x="713" y="10"/>
                  </a:lnTo>
                  <a:lnTo>
                    <a:pt x="728" y="8"/>
                  </a:lnTo>
                  <a:lnTo>
                    <a:pt x="741" y="8"/>
                  </a:lnTo>
                  <a:lnTo>
                    <a:pt x="757" y="8"/>
                  </a:lnTo>
                  <a:lnTo>
                    <a:pt x="772" y="6"/>
                  </a:lnTo>
                  <a:lnTo>
                    <a:pt x="787" y="4"/>
                  </a:lnTo>
                  <a:lnTo>
                    <a:pt x="802" y="2"/>
                  </a:lnTo>
                  <a:lnTo>
                    <a:pt x="815" y="2"/>
                  </a:lnTo>
                  <a:lnTo>
                    <a:pt x="827" y="2"/>
                  </a:lnTo>
                  <a:lnTo>
                    <a:pt x="836" y="2"/>
                  </a:lnTo>
                  <a:lnTo>
                    <a:pt x="844" y="2"/>
                  </a:lnTo>
                  <a:lnTo>
                    <a:pt x="852" y="2"/>
                  </a:lnTo>
                  <a:lnTo>
                    <a:pt x="857" y="0"/>
                  </a:lnTo>
                  <a:lnTo>
                    <a:pt x="871" y="2"/>
                  </a:lnTo>
                  <a:lnTo>
                    <a:pt x="876" y="2"/>
                  </a:lnTo>
                  <a:lnTo>
                    <a:pt x="884" y="2"/>
                  </a:lnTo>
                  <a:lnTo>
                    <a:pt x="890" y="4"/>
                  </a:lnTo>
                  <a:lnTo>
                    <a:pt x="899" y="8"/>
                  </a:lnTo>
                  <a:lnTo>
                    <a:pt x="911" y="10"/>
                  </a:lnTo>
                  <a:lnTo>
                    <a:pt x="924" y="12"/>
                  </a:lnTo>
                  <a:lnTo>
                    <a:pt x="930" y="15"/>
                  </a:lnTo>
                  <a:lnTo>
                    <a:pt x="933" y="17"/>
                  </a:lnTo>
                  <a:lnTo>
                    <a:pt x="996" y="67"/>
                  </a:lnTo>
                  <a:lnTo>
                    <a:pt x="1032" y="101"/>
                  </a:lnTo>
                  <a:lnTo>
                    <a:pt x="1112" y="135"/>
                  </a:lnTo>
                  <a:lnTo>
                    <a:pt x="1150" y="179"/>
                  </a:lnTo>
                  <a:lnTo>
                    <a:pt x="1150" y="200"/>
                  </a:lnTo>
                  <a:lnTo>
                    <a:pt x="1205" y="226"/>
                  </a:lnTo>
                  <a:lnTo>
                    <a:pt x="1207" y="228"/>
                  </a:lnTo>
                  <a:lnTo>
                    <a:pt x="1215" y="236"/>
                  </a:lnTo>
                  <a:lnTo>
                    <a:pt x="1220" y="240"/>
                  </a:lnTo>
                  <a:lnTo>
                    <a:pt x="1226" y="249"/>
                  </a:lnTo>
                  <a:lnTo>
                    <a:pt x="1234" y="255"/>
                  </a:lnTo>
                  <a:lnTo>
                    <a:pt x="1241" y="264"/>
                  </a:lnTo>
                  <a:lnTo>
                    <a:pt x="1247" y="274"/>
                  </a:lnTo>
                  <a:lnTo>
                    <a:pt x="1253" y="281"/>
                  </a:lnTo>
                  <a:lnTo>
                    <a:pt x="1258" y="291"/>
                  </a:lnTo>
                  <a:lnTo>
                    <a:pt x="1266" y="304"/>
                  </a:lnTo>
                  <a:lnTo>
                    <a:pt x="1270" y="314"/>
                  </a:lnTo>
                  <a:lnTo>
                    <a:pt x="1274" y="325"/>
                  </a:lnTo>
                  <a:lnTo>
                    <a:pt x="1278" y="337"/>
                  </a:lnTo>
                  <a:lnTo>
                    <a:pt x="1279" y="348"/>
                  </a:lnTo>
                  <a:lnTo>
                    <a:pt x="1279" y="357"/>
                  </a:lnTo>
                  <a:lnTo>
                    <a:pt x="1279" y="367"/>
                  </a:lnTo>
                  <a:lnTo>
                    <a:pt x="1279" y="376"/>
                  </a:lnTo>
                  <a:lnTo>
                    <a:pt x="1279" y="388"/>
                  </a:lnTo>
                  <a:lnTo>
                    <a:pt x="1279" y="397"/>
                  </a:lnTo>
                  <a:lnTo>
                    <a:pt x="1279" y="407"/>
                  </a:lnTo>
                  <a:lnTo>
                    <a:pt x="1279" y="414"/>
                  </a:lnTo>
                  <a:lnTo>
                    <a:pt x="1279" y="422"/>
                  </a:lnTo>
                  <a:lnTo>
                    <a:pt x="1279" y="433"/>
                  </a:lnTo>
                  <a:lnTo>
                    <a:pt x="1281" y="443"/>
                  </a:lnTo>
                  <a:lnTo>
                    <a:pt x="1281" y="451"/>
                  </a:lnTo>
                  <a:lnTo>
                    <a:pt x="1283" y="452"/>
                  </a:lnTo>
                  <a:lnTo>
                    <a:pt x="1283" y="456"/>
                  </a:lnTo>
                  <a:lnTo>
                    <a:pt x="1285" y="462"/>
                  </a:lnTo>
                  <a:lnTo>
                    <a:pt x="1287" y="466"/>
                  </a:lnTo>
                  <a:lnTo>
                    <a:pt x="1289" y="473"/>
                  </a:lnTo>
                  <a:lnTo>
                    <a:pt x="1291" y="481"/>
                  </a:lnTo>
                  <a:lnTo>
                    <a:pt x="1295" y="491"/>
                  </a:lnTo>
                  <a:lnTo>
                    <a:pt x="1298" y="496"/>
                  </a:lnTo>
                  <a:lnTo>
                    <a:pt x="1300" y="506"/>
                  </a:lnTo>
                  <a:lnTo>
                    <a:pt x="1304" y="513"/>
                  </a:lnTo>
                  <a:lnTo>
                    <a:pt x="1308" y="521"/>
                  </a:lnTo>
                  <a:lnTo>
                    <a:pt x="1314" y="529"/>
                  </a:lnTo>
                  <a:lnTo>
                    <a:pt x="1317" y="536"/>
                  </a:lnTo>
                  <a:lnTo>
                    <a:pt x="1321" y="544"/>
                  </a:lnTo>
                  <a:lnTo>
                    <a:pt x="1325" y="549"/>
                  </a:lnTo>
                  <a:lnTo>
                    <a:pt x="1327" y="555"/>
                  </a:lnTo>
                  <a:lnTo>
                    <a:pt x="1333" y="563"/>
                  </a:lnTo>
                  <a:lnTo>
                    <a:pt x="1336" y="570"/>
                  </a:lnTo>
                  <a:lnTo>
                    <a:pt x="1342" y="580"/>
                  </a:lnTo>
                  <a:lnTo>
                    <a:pt x="1348" y="589"/>
                  </a:lnTo>
                  <a:lnTo>
                    <a:pt x="1354" y="601"/>
                  </a:lnTo>
                  <a:lnTo>
                    <a:pt x="1357" y="612"/>
                  </a:lnTo>
                  <a:lnTo>
                    <a:pt x="1365" y="624"/>
                  </a:lnTo>
                  <a:lnTo>
                    <a:pt x="1367" y="635"/>
                  </a:lnTo>
                  <a:lnTo>
                    <a:pt x="1373" y="646"/>
                  </a:lnTo>
                  <a:lnTo>
                    <a:pt x="1374" y="658"/>
                  </a:lnTo>
                  <a:lnTo>
                    <a:pt x="1378" y="669"/>
                  </a:lnTo>
                  <a:lnTo>
                    <a:pt x="1380" y="679"/>
                  </a:lnTo>
                  <a:lnTo>
                    <a:pt x="1382" y="688"/>
                  </a:lnTo>
                  <a:lnTo>
                    <a:pt x="1380" y="698"/>
                  </a:lnTo>
                  <a:lnTo>
                    <a:pt x="1380" y="707"/>
                  </a:lnTo>
                  <a:lnTo>
                    <a:pt x="1376" y="717"/>
                  </a:lnTo>
                  <a:lnTo>
                    <a:pt x="1373" y="724"/>
                  </a:lnTo>
                  <a:lnTo>
                    <a:pt x="1367" y="734"/>
                  </a:lnTo>
                  <a:lnTo>
                    <a:pt x="1361" y="743"/>
                  </a:lnTo>
                  <a:lnTo>
                    <a:pt x="1355" y="753"/>
                  </a:lnTo>
                  <a:lnTo>
                    <a:pt x="1350" y="762"/>
                  </a:lnTo>
                  <a:lnTo>
                    <a:pt x="1342" y="772"/>
                  </a:lnTo>
                  <a:lnTo>
                    <a:pt x="1336" y="783"/>
                  </a:lnTo>
                  <a:lnTo>
                    <a:pt x="1331" y="789"/>
                  </a:lnTo>
                  <a:lnTo>
                    <a:pt x="1325" y="797"/>
                  </a:lnTo>
                  <a:lnTo>
                    <a:pt x="1319" y="804"/>
                  </a:lnTo>
                  <a:lnTo>
                    <a:pt x="1316" y="812"/>
                  </a:lnTo>
                  <a:lnTo>
                    <a:pt x="1308" y="819"/>
                  </a:lnTo>
                  <a:lnTo>
                    <a:pt x="1308" y="823"/>
                  </a:lnTo>
                  <a:lnTo>
                    <a:pt x="1281" y="854"/>
                  </a:lnTo>
                  <a:lnTo>
                    <a:pt x="1304" y="956"/>
                  </a:lnTo>
                  <a:lnTo>
                    <a:pt x="1264" y="1009"/>
                  </a:lnTo>
                  <a:lnTo>
                    <a:pt x="1194" y="1059"/>
                  </a:lnTo>
                  <a:lnTo>
                    <a:pt x="1118" y="1135"/>
                  </a:lnTo>
                  <a:lnTo>
                    <a:pt x="1116" y="1135"/>
                  </a:lnTo>
                  <a:lnTo>
                    <a:pt x="1108" y="1137"/>
                  </a:lnTo>
                  <a:lnTo>
                    <a:pt x="1101" y="1137"/>
                  </a:lnTo>
                  <a:lnTo>
                    <a:pt x="1097" y="1139"/>
                  </a:lnTo>
                  <a:lnTo>
                    <a:pt x="1089" y="1141"/>
                  </a:lnTo>
                  <a:lnTo>
                    <a:pt x="1082" y="1142"/>
                  </a:lnTo>
                  <a:lnTo>
                    <a:pt x="1072" y="1142"/>
                  </a:lnTo>
                  <a:lnTo>
                    <a:pt x="1063" y="1146"/>
                  </a:lnTo>
                  <a:lnTo>
                    <a:pt x="1053" y="1146"/>
                  </a:lnTo>
                  <a:lnTo>
                    <a:pt x="1042" y="1148"/>
                  </a:lnTo>
                  <a:lnTo>
                    <a:pt x="1030" y="1150"/>
                  </a:lnTo>
                  <a:lnTo>
                    <a:pt x="1017" y="1152"/>
                  </a:lnTo>
                  <a:lnTo>
                    <a:pt x="1006" y="1152"/>
                  </a:lnTo>
                  <a:lnTo>
                    <a:pt x="994" y="1152"/>
                  </a:lnTo>
                  <a:lnTo>
                    <a:pt x="979" y="1152"/>
                  </a:lnTo>
                  <a:lnTo>
                    <a:pt x="968" y="1152"/>
                  </a:lnTo>
                  <a:lnTo>
                    <a:pt x="954" y="1152"/>
                  </a:lnTo>
                  <a:lnTo>
                    <a:pt x="947" y="1152"/>
                  </a:lnTo>
                  <a:lnTo>
                    <a:pt x="937" y="1152"/>
                  </a:lnTo>
                  <a:lnTo>
                    <a:pt x="930" y="1152"/>
                  </a:lnTo>
                  <a:lnTo>
                    <a:pt x="924" y="1152"/>
                  </a:lnTo>
                  <a:lnTo>
                    <a:pt x="920" y="1152"/>
                  </a:lnTo>
                  <a:lnTo>
                    <a:pt x="911" y="1150"/>
                  </a:lnTo>
                  <a:lnTo>
                    <a:pt x="905" y="1150"/>
                  </a:lnTo>
                  <a:lnTo>
                    <a:pt x="901" y="1150"/>
                  </a:lnTo>
                  <a:lnTo>
                    <a:pt x="1085" y="916"/>
                  </a:lnTo>
                  <a:lnTo>
                    <a:pt x="1085" y="912"/>
                  </a:lnTo>
                  <a:lnTo>
                    <a:pt x="1087" y="907"/>
                  </a:lnTo>
                  <a:lnTo>
                    <a:pt x="1091" y="899"/>
                  </a:lnTo>
                  <a:lnTo>
                    <a:pt x="1097" y="888"/>
                  </a:lnTo>
                  <a:lnTo>
                    <a:pt x="1101" y="874"/>
                  </a:lnTo>
                  <a:lnTo>
                    <a:pt x="1110" y="859"/>
                  </a:lnTo>
                  <a:lnTo>
                    <a:pt x="1118" y="840"/>
                  </a:lnTo>
                  <a:lnTo>
                    <a:pt x="1125" y="825"/>
                  </a:lnTo>
                  <a:lnTo>
                    <a:pt x="1135" y="804"/>
                  </a:lnTo>
                  <a:lnTo>
                    <a:pt x="1143" y="785"/>
                  </a:lnTo>
                  <a:lnTo>
                    <a:pt x="1150" y="766"/>
                  </a:lnTo>
                  <a:lnTo>
                    <a:pt x="1160" y="747"/>
                  </a:lnTo>
                  <a:lnTo>
                    <a:pt x="1165" y="726"/>
                  </a:lnTo>
                  <a:lnTo>
                    <a:pt x="1173" y="709"/>
                  </a:lnTo>
                  <a:lnTo>
                    <a:pt x="1179" y="692"/>
                  </a:lnTo>
                  <a:lnTo>
                    <a:pt x="1184" y="679"/>
                  </a:lnTo>
                  <a:lnTo>
                    <a:pt x="1186" y="662"/>
                  </a:lnTo>
                  <a:lnTo>
                    <a:pt x="1190" y="648"/>
                  </a:lnTo>
                  <a:lnTo>
                    <a:pt x="1194" y="633"/>
                  </a:lnTo>
                  <a:lnTo>
                    <a:pt x="1196" y="620"/>
                  </a:lnTo>
                  <a:lnTo>
                    <a:pt x="1198" y="608"/>
                  </a:lnTo>
                  <a:lnTo>
                    <a:pt x="1200" y="595"/>
                  </a:lnTo>
                  <a:lnTo>
                    <a:pt x="1203" y="584"/>
                  </a:lnTo>
                  <a:lnTo>
                    <a:pt x="1205" y="574"/>
                  </a:lnTo>
                  <a:lnTo>
                    <a:pt x="1205" y="565"/>
                  </a:lnTo>
                  <a:lnTo>
                    <a:pt x="1207" y="555"/>
                  </a:lnTo>
                  <a:lnTo>
                    <a:pt x="1209" y="548"/>
                  </a:lnTo>
                  <a:lnTo>
                    <a:pt x="1209" y="544"/>
                  </a:lnTo>
                  <a:lnTo>
                    <a:pt x="1209" y="534"/>
                  </a:lnTo>
                  <a:lnTo>
                    <a:pt x="1211" y="532"/>
                  </a:lnTo>
                  <a:lnTo>
                    <a:pt x="1205" y="481"/>
                  </a:lnTo>
                  <a:lnTo>
                    <a:pt x="1182" y="426"/>
                  </a:lnTo>
                  <a:lnTo>
                    <a:pt x="1137" y="365"/>
                  </a:lnTo>
                  <a:close/>
                </a:path>
              </a:pathLst>
            </a:custGeom>
            <a:solidFill>
              <a:srgbClr val="D46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3158" y="1127"/>
              <a:ext cx="47" cy="45"/>
            </a:xfrm>
            <a:custGeom>
              <a:avLst/>
              <a:gdLst>
                <a:gd name="T0" fmla="*/ 0 w 183"/>
                <a:gd name="T1" fmla="*/ 0 h 146"/>
                <a:gd name="T2" fmla="*/ 0 w 183"/>
                <a:gd name="T3" fmla="*/ 0 h 146"/>
                <a:gd name="T4" fmla="*/ 0 w 183"/>
                <a:gd name="T5" fmla="*/ 0 h 146"/>
                <a:gd name="T6" fmla="*/ 0 w 183"/>
                <a:gd name="T7" fmla="*/ 0 h 146"/>
                <a:gd name="T8" fmla="*/ 0 w 183"/>
                <a:gd name="T9" fmla="*/ 0 h 146"/>
                <a:gd name="T10" fmla="*/ 0 w 183"/>
                <a:gd name="T11" fmla="*/ 0 h 146"/>
                <a:gd name="T12" fmla="*/ 0 w 183"/>
                <a:gd name="T13" fmla="*/ 0 h 146"/>
                <a:gd name="T14" fmla="*/ 0 w 183"/>
                <a:gd name="T15" fmla="*/ 0 h 146"/>
                <a:gd name="T16" fmla="*/ 0 w 183"/>
                <a:gd name="T17" fmla="*/ 0 h 146"/>
                <a:gd name="T18" fmla="*/ 0 w 183"/>
                <a:gd name="T19" fmla="*/ 0 h 146"/>
                <a:gd name="T20" fmla="*/ 0 w 183"/>
                <a:gd name="T21" fmla="*/ 0 h 146"/>
                <a:gd name="T22" fmla="*/ 0 w 183"/>
                <a:gd name="T23" fmla="*/ 0 h 146"/>
                <a:gd name="T24" fmla="*/ 0 w 183"/>
                <a:gd name="T25" fmla="*/ 0 h 146"/>
                <a:gd name="T26" fmla="*/ 0 w 183"/>
                <a:gd name="T27" fmla="*/ 0 h 146"/>
                <a:gd name="T28" fmla="*/ 0 w 183"/>
                <a:gd name="T29" fmla="*/ 0 h 146"/>
                <a:gd name="T30" fmla="*/ 0 w 183"/>
                <a:gd name="T31" fmla="*/ 0 h 146"/>
                <a:gd name="T32" fmla="*/ 0 w 183"/>
                <a:gd name="T33" fmla="*/ 0 h 146"/>
                <a:gd name="T34" fmla="*/ 0 w 183"/>
                <a:gd name="T35" fmla="*/ 0 h 146"/>
                <a:gd name="T36" fmla="*/ 0 w 183"/>
                <a:gd name="T37" fmla="*/ 0 h 146"/>
                <a:gd name="T38" fmla="*/ 0 w 183"/>
                <a:gd name="T39" fmla="*/ 0 h 146"/>
                <a:gd name="T40" fmla="*/ 0 w 183"/>
                <a:gd name="T41" fmla="*/ 0 h 146"/>
                <a:gd name="T42" fmla="*/ 0 w 183"/>
                <a:gd name="T43" fmla="*/ 0 h 146"/>
                <a:gd name="T44" fmla="*/ 0 w 183"/>
                <a:gd name="T45" fmla="*/ 0 h 146"/>
                <a:gd name="T46" fmla="*/ 0 w 183"/>
                <a:gd name="T47" fmla="*/ 0 h 146"/>
                <a:gd name="T48" fmla="*/ 0 w 183"/>
                <a:gd name="T49" fmla="*/ 0 h 146"/>
                <a:gd name="T50" fmla="*/ 0 w 183"/>
                <a:gd name="T51" fmla="*/ 0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3"/>
                <a:gd name="T79" fmla="*/ 0 h 146"/>
                <a:gd name="T80" fmla="*/ 183 w 183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3" h="146">
                  <a:moveTo>
                    <a:pt x="15" y="0"/>
                  </a:moveTo>
                  <a:lnTo>
                    <a:pt x="59" y="59"/>
                  </a:lnTo>
                  <a:lnTo>
                    <a:pt x="118" y="97"/>
                  </a:lnTo>
                  <a:lnTo>
                    <a:pt x="183" y="100"/>
                  </a:lnTo>
                  <a:lnTo>
                    <a:pt x="181" y="100"/>
                  </a:lnTo>
                  <a:lnTo>
                    <a:pt x="179" y="106"/>
                  </a:lnTo>
                  <a:lnTo>
                    <a:pt x="173" y="112"/>
                  </a:lnTo>
                  <a:lnTo>
                    <a:pt x="167" y="121"/>
                  </a:lnTo>
                  <a:lnTo>
                    <a:pt x="158" y="129"/>
                  </a:lnTo>
                  <a:lnTo>
                    <a:pt x="145" y="137"/>
                  </a:lnTo>
                  <a:lnTo>
                    <a:pt x="139" y="140"/>
                  </a:lnTo>
                  <a:lnTo>
                    <a:pt x="131" y="142"/>
                  </a:lnTo>
                  <a:lnTo>
                    <a:pt x="124" y="144"/>
                  </a:lnTo>
                  <a:lnTo>
                    <a:pt x="116" y="146"/>
                  </a:lnTo>
                  <a:lnTo>
                    <a:pt x="107" y="146"/>
                  </a:lnTo>
                  <a:lnTo>
                    <a:pt x="97" y="146"/>
                  </a:lnTo>
                  <a:lnTo>
                    <a:pt x="90" y="144"/>
                  </a:lnTo>
                  <a:lnTo>
                    <a:pt x="82" y="144"/>
                  </a:lnTo>
                  <a:lnTo>
                    <a:pt x="67" y="142"/>
                  </a:lnTo>
                  <a:lnTo>
                    <a:pt x="57" y="138"/>
                  </a:lnTo>
                  <a:lnTo>
                    <a:pt x="48" y="135"/>
                  </a:lnTo>
                  <a:lnTo>
                    <a:pt x="40" y="133"/>
                  </a:lnTo>
                  <a:lnTo>
                    <a:pt x="34" y="129"/>
                  </a:lnTo>
                  <a:lnTo>
                    <a:pt x="0" y="7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3239" y="1066"/>
              <a:ext cx="38" cy="28"/>
            </a:xfrm>
            <a:custGeom>
              <a:avLst/>
              <a:gdLst>
                <a:gd name="T0" fmla="*/ 0 w 148"/>
                <a:gd name="T1" fmla="*/ 0 h 95"/>
                <a:gd name="T2" fmla="*/ 0 w 148"/>
                <a:gd name="T3" fmla="*/ 0 h 95"/>
                <a:gd name="T4" fmla="*/ 0 w 148"/>
                <a:gd name="T5" fmla="*/ 0 h 95"/>
                <a:gd name="T6" fmla="*/ 0 w 148"/>
                <a:gd name="T7" fmla="*/ 0 h 95"/>
                <a:gd name="T8" fmla="*/ 0 w 148"/>
                <a:gd name="T9" fmla="*/ 0 h 95"/>
                <a:gd name="T10" fmla="*/ 0 w 148"/>
                <a:gd name="T11" fmla="*/ 0 h 95"/>
                <a:gd name="T12" fmla="*/ 0 w 148"/>
                <a:gd name="T13" fmla="*/ 0 h 95"/>
                <a:gd name="T14" fmla="*/ 0 w 148"/>
                <a:gd name="T15" fmla="*/ 0 h 95"/>
                <a:gd name="T16" fmla="*/ 0 w 148"/>
                <a:gd name="T17" fmla="*/ 0 h 95"/>
                <a:gd name="T18" fmla="*/ 0 w 148"/>
                <a:gd name="T19" fmla="*/ 0 h 95"/>
                <a:gd name="T20" fmla="*/ 0 w 148"/>
                <a:gd name="T21" fmla="*/ 0 h 95"/>
                <a:gd name="T22" fmla="*/ 0 w 148"/>
                <a:gd name="T23" fmla="*/ 0 h 95"/>
                <a:gd name="T24" fmla="*/ 0 w 148"/>
                <a:gd name="T25" fmla="*/ 0 h 95"/>
                <a:gd name="T26" fmla="*/ 0 w 148"/>
                <a:gd name="T27" fmla="*/ 0 h 95"/>
                <a:gd name="T28" fmla="*/ 0 w 148"/>
                <a:gd name="T29" fmla="*/ 0 h 95"/>
                <a:gd name="T30" fmla="*/ 0 w 148"/>
                <a:gd name="T31" fmla="*/ 0 h 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8"/>
                <a:gd name="T49" fmla="*/ 0 h 95"/>
                <a:gd name="T50" fmla="*/ 148 w 148"/>
                <a:gd name="T51" fmla="*/ 95 h 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8" h="95">
                  <a:moveTo>
                    <a:pt x="21" y="6"/>
                  </a:moveTo>
                  <a:lnTo>
                    <a:pt x="76" y="0"/>
                  </a:lnTo>
                  <a:lnTo>
                    <a:pt x="127" y="10"/>
                  </a:lnTo>
                  <a:lnTo>
                    <a:pt x="148" y="23"/>
                  </a:lnTo>
                  <a:lnTo>
                    <a:pt x="110" y="95"/>
                  </a:lnTo>
                  <a:lnTo>
                    <a:pt x="108" y="93"/>
                  </a:lnTo>
                  <a:lnTo>
                    <a:pt x="102" y="92"/>
                  </a:lnTo>
                  <a:lnTo>
                    <a:pt x="93" y="88"/>
                  </a:lnTo>
                  <a:lnTo>
                    <a:pt x="82" y="84"/>
                  </a:lnTo>
                  <a:lnTo>
                    <a:pt x="68" y="78"/>
                  </a:lnTo>
                  <a:lnTo>
                    <a:pt x="55" y="71"/>
                  </a:lnTo>
                  <a:lnTo>
                    <a:pt x="40" y="61"/>
                  </a:lnTo>
                  <a:lnTo>
                    <a:pt x="28" y="50"/>
                  </a:lnTo>
                  <a:lnTo>
                    <a:pt x="0" y="16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3178" y="1025"/>
              <a:ext cx="49" cy="34"/>
            </a:xfrm>
            <a:custGeom>
              <a:avLst/>
              <a:gdLst>
                <a:gd name="T0" fmla="*/ 0 w 190"/>
                <a:gd name="T1" fmla="*/ 0 h 112"/>
                <a:gd name="T2" fmla="*/ 0 w 190"/>
                <a:gd name="T3" fmla="*/ 0 h 112"/>
                <a:gd name="T4" fmla="*/ 0 w 190"/>
                <a:gd name="T5" fmla="*/ 0 h 112"/>
                <a:gd name="T6" fmla="*/ 0 w 190"/>
                <a:gd name="T7" fmla="*/ 0 h 112"/>
                <a:gd name="T8" fmla="*/ 0 w 190"/>
                <a:gd name="T9" fmla="*/ 0 h 112"/>
                <a:gd name="T10" fmla="*/ 0 w 190"/>
                <a:gd name="T11" fmla="*/ 0 h 112"/>
                <a:gd name="T12" fmla="*/ 0 w 190"/>
                <a:gd name="T13" fmla="*/ 0 h 112"/>
                <a:gd name="T14" fmla="*/ 0 w 190"/>
                <a:gd name="T15" fmla="*/ 0 h 112"/>
                <a:gd name="T16" fmla="*/ 0 w 190"/>
                <a:gd name="T17" fmla="*/ 0 h 112"/>
                <a:gd name="T18" fmla="*/ 0 w 190"/>
                <a:gd name="T19" fmla="*/ 0 h 112"/>
                <a:gd name="T20" fmla="*/ 0 w 190"/>
                <a:gd name="T21" fmla="*/ 0 h 112"/>
                <a:gd name="T22" fmla="*/ 0 w 190"/>
                <a:gd name="T23" fmla="*/ 0 h 112"/>
                <a:gd name="T24" fmla="*/ 0 w 190"/>
                <a:gd name="T25" fmla="*/ 0 h 112"/>
                <a:gd name="T26" fmla="*/ 0 w 190"/>
                <a:gd name="T27" fmla="*/ 0 h 112"/>
                <a:gd name="T28" fmla="*/ 0 w 190"/>
                <a:gd name="T29" fmla="*/ 0 h 112"/>
                <a:gd name="T30" fmla="*/ 0 w 190"/>
                <a:gd name="T31" fmla="*/ 0 h 112"/>
                <a:gd name="T32" fmla="*/ 0 w 190"/>
                <a:gd name="T33" fmla="*/ 0 h 112"/>
                <a:gd name="T34" fmla="*/ 0 w 190"/>
                <a:gd name="T35" fmla="*/ 0 h 112"/>
                <a:gd name="T36" fmla="*/ 0 w 190"/>
                <a:gd name="T37" fmla="*/ 0 h 112"/>
                <a:gd name="T38" fmla="*/ 0 w 190"/>
                <a:gd name="T39" fmla="*/ 0 h 112"/>
                <a:gd name="T40" fmla="*/ 0 w 190"/>
                <a:gd name="T41" fmla="*/ 0 h 112"/>
                <a:gd name="T42" fmla="*/ 0 w 190"/>
                <a:gd name="T43" fmla="*/ 0 h 112"/>
                <a:gd name="T44" fmla="*/ 0 w 190"/>
                <a:gd name="T45" fmla="*/ 0 h 112"/>
                <a:gd name="T46" fmla="*/ 0 w 190"/>
                <a:gd name="T47" fmla="*/ 0 h 112"/>
                <a:gd name="T48" fmla="*/ 0 w 190"/>
                <a:gd name="T49" fmla="*/ 0 h 112"/>
                <a:gd name="T50" fmla="*/ 0 w 190"/>
                <a:gd name="T51" fmla="*/ 0 h 112"/>
                <a:gd name="T52" fmla="*/ 0 w 190"/>
                <a:gd name="T53" fmla="*/ 0 h 112"/>
                <a:gd name="T54" fmla="*/ 0 w 190"/>
                <a:gd name="T55" fmla="*/ 0 h 112"/>
                <a:gd name="T56" fmla="*/ 0 w 190"/>
                <a:gd name="T57" fmla="*/ 0 h 112"/>
                <a:gd name="T58" fmla="*/ 0 w 190"/>
                <a:gd name="T59" fmla="*/ 0 h 112"/>
                <a:gd name="T60" fmla="*/ 0 w 190"/>
                <a:gd name="T61" fmla="*/ 0 h 112"/>
                <a:gd name="T62" fmla="*/ 0 w 190"/>
                <a:gd name="T63" fmla="*/ 0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0"/>
                <a:gd name="T97" fmla="*/ 0 h 112"/>
                <a:gd name="T98" fmla="*/ 190 w 190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0" h="112">
                  <a:moveTo>
                    <a:pt x="0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9" y="6"/>
                  </a:lnTo>
                  <a:lnTo>
                    <a:pt x="78" y="6"/>
                  </a:lnTo>
                  <a:lnTo>
                    <a:pt x="93" y="14"/>
                  </a:lnTo>
                  <a:lnTo>
                    <a:pt x="101" y="15"/>
                  </a:lnTo>
                  <a:lnTo>
                    <a:pt x="109" y="19"/>
                  </a:lnTo>
                  <a:lnTo>
                    <a:pt x="118" y="25"/>
                  </a:lnTo>
                  <a:lnTo>
                    <a:pt x="128" y="31"/>
                  </a:lnTo>
                  <a:lnTo>
                    <a:pt x="133" y="34"/>
                  </a:lnTo>
                  <a:lnTo>
                    <a:pt x="143" y="42"/>
                  </a:lnTo>
                  <a:lnTo>
                    <a:pt x="149" y="46"/>
                  </a:lnTo>
                  <a:lnTo>
                    <a:pt x="158" y="53"/>
                  </a:lnTo>
                  <a:lnTo>
                    <a:pt x="168" y="65"/>
                  </a:lnTo>
                  <a:lnTo>
                    <a:pt x="177" y="74"/>
                  </a:lnTo>
                  <a:lnTo>
                    <a:pt x="179" y="82"/>
                  </a:lnTo>
                  <a:lnTo>
                    <a:pt x="183" y="90"/>
                  </a:lnTo>
                  <a:lnTo>
                    <a:pt x="185" y="93"/>
                  </a:lnTo>
                  <a:lnTo>
                    <a:pt x="187" y="99"/>
                  </a:lnTo>
                  <a:lnTo>
                    <a:pt x="188" y="105"/>
                  </a:lnTo>
                  <a:lnTo>
                    <a:pt x="190" y="109"/>
                  </a:lnTo>
                  <a:lnTo>
                    <a:pt x="109" y="112"/>
                  </a:lnTo>
                  <a:lnTo>
                    <a:pt x="52" y="90"/>
                  </a:lnTo>
                  <a:lnTo>
                    <a:pt x="19" y="5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3180" y="1533"/>
              <a:ext cx="324" cy="295"/>
            </a:xfrm>
            <a:custGeom>
              <a:avLst/>
              <a:gdLst>
                <a:gd name="T0" fmla="*/ 0 w 1260"/>
                <a:gd name="T1" fmla="*/ 0 h 971"/>
                <a:gd name="T2" fmla="*/ 0 w 1260"/>
                <a:gd name="T3" fmla="*/ 0 h 971"/>
                <a:gd name="T4" fmla="*/ 0 w 1260"/>
                <a:gd name="T5" fmla="*/ 0 h 971"/>
                <a:gd name="T6" fmla="*/ 0 w 1260"/>
                <a:gd name="T7" fmla="*/ 0 h 971"/>
                <a:gd name="T8" fmla="*/ 0 w 1260"/>
                <a:gd name="T9" fmla="*/ 0 h 971"/>
                <a:gd name="T10" fmla="*/ 0 w 1260"/>
                <a:gd name="T11" fmla="*/ 0 h 971"/>
                <a:gd name="T12" fmla="*/ 0 w 1260"/>
                <a:gd name="T13" fmla="*/ 0 h 971"/>
                <a:gd name="T14" fmla="*/ 0 w 1260"/>
                <a:gd name="T15" fmla="*/ 0 h 971"/>
                <a:gd name="T16" fmla="*/ 0 w 1260"/>
                <a:gd name="T17" fmla="*/ 0 h 971"/>
                <a:gd name="T18" fmla="*/ 0 w 1260"/>
                <a:gd name="T19" fmla="*/ 0 h 971"/>
                <a:gd name="T20" fmla="*/ 0 w 1260"/>
                <a:gd name="T21" fmla="*/ 0 h 971"/>
                <a:gd name="T22" fmla="*/ 0 w 1260"/>
                <a:gd name="T23" fmla="*/ 0 h 971"/>
                <a:gd name="T24" fmla="*/ 0 w 1260"/>
                <a:gd name="T25" fmla="*/ 0 h 971"/>
                <a:gd name="T26" fmla="*/ 0 w 1260"/>
                <a:gd name="T27" fmla="*/ 0 h 971"/>
                <a:gd name="T28" fmla="*/ 0 w 1260"/>
                <a:gd name="T29" fmla="*/ 0 h 971"/>
                <a:gd name="T30" fmla="*/ 0 w 1260"/>
                <a:gd name="T31" fmla="*/ 0 h 971"/>
                <a:gd name="T32" fmla="*/ 0 w 1260"/>
                <a:gd name="T33" fmla="*/ 0 h 971"/>
                <a:gd name="T34" fmla="*/ 0 w 1260"/>
                <a:gd name="T35" fmla="*/ 0 h 971"/>
                <a:gd name="T36" fmla="*/ 0 w 1260"/>
                <a:gd name="T37" fmla="*/ 0 h 971"/>
                <a:gd name="T38" fmla="*/ 0 w 1260"/>
                <a:gd name="T39" fmla="*/ 0 h 971"/>
                <a:gd name="T40" fmla="*/ 0 w 1260"/>
                <a:gd name="T41" fmla="*/ 0 h 971"/>
                <a:gd name="T42" fmla="*/ 0 w 1260"/>
                <a:gd name="T43" fmla="*/ 0 h 971"/>
                <a:gd name="T44" fmla="*/ 0 w 1260"/>
                <a:gd name="T45" fmla="*/ 0 h 971"/>
                <a:gd name="T46" fmla="*/ 0 w 1260"/>
                <a:gd name="T47" fmla="*/ 0 h 971"/>
                <a:gd name="T48" fmla="*/ 0 w 1260"/>
                <a:gd name="T49" fmla="*/ 0 h 971"/>
                <a:gd name="T50" fmla="*/ 0 w 1260"/>
                <a:gd name="T51" fmla="*/ 0 h 971"/>
                <a:gd name="T52" fmla="*/ 0 w 1260"/>
                <a:gd name="T53" fmla="*/ 0 h 971"/>
                <a:gd name="T54" fmla="*/ 0 w 1260"/>
                <a:gd name="T55" fmla="*/ 0 h 971"/>
                <a:gd name="T56" fmla="*/ 0 w 1260"/>
                <a:gd name="T57" fmla="*/ 0 h 971"/>
                <a:gd name="T58" fmla="*/ 0 w 1260"/>
                <a:gd name="T59" fmla="*/ 0 h 971"/>
                <a:gd name="T60" fmla="*/ 0 w 1260"/>
                <a:gd name="T61" fmla="*/ 0 h 971"/>
                <a:gd name="T62" fmla="*/ 0 w 1260"/>
                <a:gd name="T63" fmla="*/ 0 h 971"/>
                <a:gd name="T64" fmla="*/ 0 w 1260"/>
                <a:gd name="T65" fmla="*/ 0 h 971"/>
                <a:gd name="T66" fmla="*/ 0 w 1260"/>
                <a:gd name="T67" fmla="*/ 0 h 971"/>
                <a:gd name="T68" fmla="*/ 0 w 1260"/>
                <a:gd name="T69" fmla="*/ 0 h 971"/>
                <a:gd name="T70" fmla="*/ 0 w 1260"/>
                <a:gd name="T71" fmla="*/ 0 h 971"/>
                <a:gd name="T72" fmla="*/ 0 w 1260"/>
                <a:gd name="T73" fmla="*/ 0 h 971"/>
                <a:gd name="T74" fmla="*/ 0 w 1260"/>
                <a:gd name="T75" fmla="*/ 0 h 971"/>
                <a:gd name="T76" fmla="*/ 0 w 1260"/>
                <a:gd name="T77" fmla="*/ 0 h 9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60"/>
                <a:gd name="T118" fmla="*/ 0 h 971"/>
                <a:gd name="T119" fmla="*/ 1260 w 1260"/>
                <a:gd name="T120" fmla="*/ 971 h 9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60" h="971">
                  <a:moveTo>
                    <a:pt x="757" y="0"/>
                  </a:moveTo>
                  <a:lnTo>
                    <a:pt x="593" y="61"/>
                  </a:lnTo>
                  <a:lnTo>
                    <a:pt x="448" y="180"/>
                  </a:lnTo>
                  <a:lnTo>
                    <a:pt x="207" y="378"/>
                  </a:lnTo>
                  <a:lnTo>
                    <a:pt x="203" y="380"/>
                  </a:lnTo>
                  <a:lnTo>
                    <a:pt x="199" y="386"/>
                  </a:lnTo>
                  <a:lnTo>
                    <a:pt x="192" y="393"/>
                  </a:lnTo>
                  <a:lnTo>
                    <a:pt x="184" y="405"/>
                  </a:lnTo>
                  <a:lnTo>
                    <a:pt x="173" y="420"/>
                  </a:lnTo>
                  <a:lnTo>
                    <a:pt x="161" y="435"/>
                  </a:lnTo>
                  <a:lnTo>
                    <a:pt x="148" y="454"/>
                  </a:lnTo>
                  <a:lnTo>
                    <a:pt x="133" y="475"/>
                  </a:lnTo>
                  <a:lnTo>
                    <a:pt x="118" y="494"/>
                  </a:lnTo>
                  <a:lnTo>
                    <a:pt x="104" y="513"/>
                  </a:lnTo>
                  <a:lnTo>
                    <a:pt x="89" y="532"/>
                  </a:lnTo>
                  <a:lnTo>
                    <a:pt x="76" y="553"/>
                  </a:lnTo>
                  <a:lnTo>
                    <a:pt x="62" y="568"/>
                  </a:lnTo>
                  <a:lnTo>
                    <a:pt x="51" y="587"/>
                  </a:lnTo>
                  <a:lnTo>
                    <a:pt x="42" y="602"/>
                  </a:lnTo>
                  <a:lnTo>
                    <a:pt x="34" y="616"/>
                  </a:lnTo>
                  <a:lnTo>
                    <a:pt x="26" y="627"/>
                  </a:lnTo>
                  <a:lnTo>
                    <a:pt x="21" y="640"/>
                  </a:lnTo>
                  <a:lnTo>
                    <a:pt x="17" y="658"/>
                  </a:lnTo>
                  <a:lnTo>
                    <a:pt x="13" y="675"/>
                  </a:lnTo>
                  <a:lnTo>
                    <a:pt x="9" y="692"/>
                  </a:lnTo>
                  <a:lnTo>
                    <a:pt x="5" y="711"/>
                  </a:lnTo>
                  <a:lnTo>
                    <a:pt x="4" y="730"/>
                  </a:lnTo>
                  <a:lnTo>
                    <a:pt x="4" y="749"/>
                  </a:lnTo>
                  <a:lnTo>
                    <a:pt x="0" y="766"/>
                  </a:lnTo>
                  <a:lnTo>
                    <a:pt x="0" y="781"/>
                  </a:lnTo>
                  <a:lnTo>
                    <a:pt x="0" y="796"/>
                  </a:lnTo>
                  <a:lnTo>
                    <a:pt x="0" y="810"/>
                  </a:lnTo>
                  <a:lnTo>
                    <a:pt x="0" y="821"/>
                  </a:lnTo>
                  <a:lnTo>
                    <a:pt x="0" y="829"/>
                  </a:lnTo>
                  <a:lnTo>
                    <a:pt x="0" y="834"/>
                  </a:lnTo>
                  <a:lnTo>
                    <a:pt x="0" y="838"/>
                  </a:lnTo>
                  <a:lnTo>
                    <a:pt x="34" y="933"/>
                  </a:lnTo>
                  <a:lnTo>
                    <a:pt x="171" y="954"/>
                  </a:lnTo>
                  <a:lnTo>
                    <a:pt x="173" y="954"/>
                  </a:lnTo>
                  <a:lnTo>
                    <a:pt x="180" y="954"/>
                  </a:lnTo>
                  <a:lnTo>
                    <a:pt x="192" y="954"/>
                  </a:lnTo>
                  <a:lnTo>
                    <a:pt x="207" y="956"/>
                  </a:lnTo>
                  <a:lnTo>
                    <a:pt x="226" y="956"/>
                  </a:lnTo>
                  <a:lnTo>
                    <a:pt x="249" y="958"/>
                  </a:lnTo>
                  <a:lnTo>
                    <a:pt x="272" y="960"/>
                  </a:lnTo>
                  <a:lnTo>
                    <a:pt x="298" y="964"/>
                  </a:lnTo>
                  <a:lnTo>
                    <a:pt x="323" y="964"/>
                  </a:lnTo>
                  <a:lnTo>
                    <a:pt x="350" y="965"/>
                  </a:lnTo>
                  <a:lnTo>
                    <a:pt x="374" y="967"/>
                  </a:lnTo>
                  <a:lnTo>
                    <a:pt x="401" y="967"/>
                  </a:lnTo>
                  <a:lnTo>
                    <a:pt x="424" y="967"/>
                  </a:lnTo>
                  <a:lnTo>
                    <a:pt x="447" y="969"/>
                  </a:lnTo>
                  <a:lnTo>
                    <a:pt x="467" y="969"/>
                  </a:lnTo>
                  <a:lnTo>
                    <a:pt x="483" y="969"/>
                  </a:lnTo>
                  <a:lnTo>
                    <a:pt x="496" y="967"/>
                  </a:lnTo>
                  <a:lnTo>
                    <a:pt x="509" y="964"/>
                  </a:lnTo>
                  <a:lnTo>
                    <a:pt x="521" y="962"/>
                  </a:lnTo>
                  <a:lnTo>
                    <a:pt x="536" y="958"/>
                  </a:lnTo>
                  <a:lnTo>
                    <a:pt x="545" y="954"/>
                  </a:lnTo>
                  <a:lnTo>
                    <a:pt x="559" y="952"/>
                  </a:lnTo>
                  <a:lnTo>
                    <a:pt x="568" y="948"/>
                  </a:lnTo>
                  <a:lnTo>
                    <a:pt x="580" y="946"/>
                  </a:lnTo>
                  <a:lnTo>
                    <a:pt x="587" y="943"/>
                  </a:lnTo>
                  <a:lnTo>
                    <a:pt x="595" y="939"/>
                  </a:lnTo>
                  <a:lnTo>
                    <a:pt x="602" y="937"/>
                  </a:lnTo>
                  <a:lnTo>
                    <a:pt x="610" y="935"/>
                  </a:lnTo>
                  <a:lnTo>
                    <a:pt x="620" y="931"/>
                  </a:lnTo>
                  <a:lnTo>
                    <a:pt x="623" y="931"/>
                  </a:lnTo>
                  <a:lnTo>
                    <a:pt x="698" y="908"/>
                  </a:lnTo>
                  <a:lnTo>
                    <a:pt x="762" y="903"/>
                  </a:lnTo>
                  <a:lnTo>
                    <a:pt x="757" y="964"/>
                  </a:lnTo>
                  <a:lnTo>
                    <a:pt x="855" y="971"/>
                  </a:lnTo>
                  <a:lnTo>
                    <a:pt x="1089" y="897"/>
                  </a:lnTo>
                  <a:lnTo>
                    <a:pt x="1181" y="861"/>
                  </a:lnTo>
                  <a:lnTo>
                    <a:pt x="1249" y="821"/>
                  </a:lnTo>
                  <a:lnTo>
                    <a:pt x="1260" y="794"/>
                  </a:lnTo>
                  <a:lnTo>
                    <a:pt x="1162" y="49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0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3367" y="1484"/>
              <a:ext cx="65" cy="89"/>
            </a:xfrm>
            <a:custGeom>
              <a:avLst/>
              <a:gdLst>
                <a:gd name="T0" fmla="*/ 0 w 253"/>
                <a:gd name="T1" fmla="*/ 0 h 292"/>
                <a:gd name="T2" fmla="*/ 0 w 253"/>
                <a:gd name="T3" fmla="*/ 0 h 292"/>
                <a:gd name="T4" fmla="*/ 0 w 253"/>
                <a:gd name="T5" fmla="*/ 0 h 292"/>
                <a:gd name="T6" fmla="*/ 0 w 253"/>
                <a:gd name="T7" fmla="*/ 0 h 292"/>
                <a:gd name="T8" fmla="*/ 0 w 253"/>
                <a:gd name="T9" fmla="*/ 0 h 292"/>
                <a:gd name="T10" fmla="*/ 0 w 253"/>
                <a:gd name="T11" fmla="*/ 0 h 292"/>
                <a:gd name="T12" fmla="*/ 0 w 253"/>
                <a:gd name="T13" fmla="*/ 0 h 292"/>
                <a:gd name="T14" fmla="*/ 0 w 253"/>
                <a:gd name="T15" fmla="*/ 0 h 292"/>
                <a:gd name="T16" fmla="*/ 0 w 253"/>
                <a:gd name="T17" fmla="*/ 0 h 292"/>
                <a:gd name="T18" fmla="*/ 0 w 253"/>
                <a:gd name="T19" fmla="*/ 0 h 292"/>
                <a:gd name="T20" fmla="*/ 0 w 253"/>
                <a:gd name="T21" fmla="*/ 0 h 292"/>
                <a:gd name="T22" fmla="*/ 0 w 253"/>
                <a:gd name="T23" fmla="*/ 0 h 292"/>
                <a:gd name="T24" fmla="*/ 0 w 253"/>
                <a:gd name="T25" fmla="*/ 0 h 292"/>
                <a:gd name="T26" fmla="*/ 0 w 253"/>
                <a:gd name="T27" fmla="*/ 0 h 292"/>
                <a:gd name="T28" fmla="*/ 0 w 253"/>
                <a:gd name="T29" fmla="*/ 0 h 292"/>
                <a:gd name="T30" fmla="*/ 0 w 253"/>
                <a:gd name="T31" fmla="*/ 0 h 292"/>
                <a:gd name="T32" fmla="*/ 0 w 253"/>
                <a:gd name="T33" fmla="*/ 0 h 292"/>
                <a:gd name="T34" fmla="*/ 0 w 253"/>
                <a:gd name="T35" fmla="*/ 0 h 292"/>
                <a:gd name="T36" fmla="*/ 0 w 253"/>
                <a:gd name="T37" fmla="*/ 0 h 292"/>
                <a:gd name="T38" fmla="*/ 0 w 253"/>
                <a:gd name="T39" fmla="*/ 0 h 292"/>
                <a:gd name="T40" fmla="*/ 0 w 253"/>
                <a:gd name="T41" fmla="*/ 0 h 292"/>
                <a:gd name="T42" fmla="*/ 0 w 253"/>
                <a:gd name="T43" fmla="*/ 0 h 292"/>
                <a:gd name="T44" fmla="*/ 0 w 253"/>
                <a:gd name="T45" fmla="*/ 0 h 292"/>
                <a:gd name="T46" fmla="*/ 0 w 253"/>
                <a:gd name="T47" fmla="*/ 0 h 292"/>
                <a:gd name="T48" fmla="*/ 0 w 253"/>
                <a:gd name="T49" fmla="*/ 0 h 292"/>
                <a:gd name="T50" fmla="*/ 0 w 253"/>
                <a:gd name="T51" fmla="*/ 0 h 292"/>
                <a:gd name="T52" fmla="*/ 0 w 253"/>
                <a:gd name="T53" fmla="*/ 0 h 292"/>
                <a:gd name="T54" fmla="*/ 0 w 253"/>
                <a:gd name="T55" fmla="*/ 0 h 292"/>
                <a:gd name="T56" fmla="*/ 0 w 253"/>
                <a:gd name="T57" fmla="*/ 0 h 292"/>
                <a:gd name="T58" fmla="*/ 0 w 253"/>
                <a:gd name="T59" fmla="*/ 0 h 292"/>
                <a:gd name="T60" fmla="*/ 0 w 253"/>
                <a:gd name="T61" fmla="*/ 0 h 292"/>
                <a:gd name="T62" fmla="*/ 0 w 253"/>
                <a:gd name="T63" fmla="*/ 0 h 292"/>
                <a:gd name="T64" fmla="*/ 0 w 253"/>
                <a:gd name="T65" fmla="*/ 0 h 292"/>
                <a:gd name="T66" fmla="*/ 0 w 253"/>
                <a:gd name="T67" fmla="*/ 0 h 292"/>
                <a:gd name="T68" fmla="*/ 0 w 253"/>
                <a:gd name="T69" fmla="*/ 0 h 2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3"/>
                <a:gd name="T106" fmla="*/ 0 h 292"/>
                <a:gd name="T107" fmla="*/ 253 w 253"/>
                <a:gd name="T108" fmla="*/ 292 h 2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3" h="292">
                  <a:moveTo>
                    <a:pt x="253" y="193"/>
                  </a:moveTo>
                  <a:lnTo>
                    <a:pt x="245" y="115"/>
                  </a:lnTo>
                  <a:lnTo>
                    <a:pt x="224" y="47"/>
                  </a:lnTo>
                  <a:lnTo>
                    <a:pt x="202" y="3"/>
                  </a:lnTo>
                  <a:lnTo>
                    <a:pt x="171" y="0"/>
                  </a:lnTo>
                  <a:lnTo>
                    <a:pt x="150" y="47"/>
                  </a:lnTo>
                  <a:lnTo>
                    <a:pt x="131" y="51"/>
                  </a:lnTo>
                  <a:lnTo>
                    <a:pt x="70" y="15"/>
                  </a:lnTo>
                  <a:lnTo>
                    <a:pt x="67" y="13"/>
                  </a:lnTo>
                  <a:lnTo>
                    <a:pt x="59" y="13"/>
                  </a:lnTo>
                  <a:lnTo>
                    <a:pt x="48" y="13"/>
                  </a:lnTo>
                  <a:lnTo>
                    <a:pt x="34" y="17"/>
                  </a:lnTo>
                  <a:lnTo>
                    <a:pt x="21" y="22"/>
                  </a:lnTo>
                  <a:lnTo>
                    <a:pt x="9" y="32"/>
                  </a:lnTo>
                  <a:lnTo>
                    <a:pt x="6" y="38"/>
                  </a:lnTo>
                  <a:lnTo>
                    <a:pt x="4" y="47"/>
                  </a:lnTo>
                  <a:lnTo>
                    <a:pt x="0" y="57"/>
                  </a:lnTo>
                  <a:lnTo>
                    <a:pt x="0" y="68"/>
                  </a:lnTo>
                  <a:lnTo>
                    <a:pt x="0" y="79"/>
                  </a:lnTo>
                  <a:lnTo>
                    <a:pt x="4" y="91"/>
                  </a:lnTo>
                  <a:lnTo>
                    <a:pt x="6" y="106"/>
                  </a:lnTo>
                  <a:lnTo>
                    <a:pt x="11" y="119"/>
                  </a:lnTo>
                  <a:lnTo>
                    <a:pt x="15" y="131"/>
                  </a:lnTo>
                  <a:lnTo>
                    <a:pt x="23" y="146"/>
                  </a:lnTo>
                  <a:lnTo>
                    <a:pt x="29" y="159"/>
                  </a:lnTo>
                  <a:lnTo>
                    <a:pt x="38" y="173"/>
                  </a:lnTo>
                  <a:lnTo>
                    <a:pt x="44" y="184"/>
                  </a:lnTo>
                  <a:lnTo>
                    <a:pt x="49" y="195"/>
                  </a:lnTo>
                  <a:lnTo>
                    <a:pt x="55" y="205"/>
                  </a:lnTo>
                  <a:lnTo>
                    <a:pt x="63" y="214"/>
                  </a:lnTo>
                  <a:lnTo>
                    <a:pt x="70" y="224"/>
                  </a:lnTo>
                  <a:lnTo>
                    <a:pt x="74" y="230"/>
                  </a:lnTo>
                  <a:lnTo>
                    <a:pt x="133" y="292"/>
                  </a:lnTo>
                  <a:lnTo>
                    <a:pt x="253" y="19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3390" y="1400"/>
              <a:ext cx="215" cy="292"/>
            </a:xfrm>
            <a:custGeom>
              <a:avLst/>
              <a:gdLst>
                <a:gd name="T0" fmla="*/ 0 w 837"/>
                <a:gd name="T1" fmla="*/ 0 h 960"/>
                <a:gd name="T2" fmla="*/ 0 w 837"/>
                <a:gd name="T3" fmla="*/ 0 h 960"/>
                <a:gd name="T4" fmla="*/ 0 w 837"/>
                <a:gd name="T5" fmla="*/ 0 h 960"/>
                <a:gd name="T6" fmla="*/ 0 w 837"/>
                <a:gd name="T7" fmla="*/ 0 h 960"/>
                <a:gd name="T8" fmla="*/ 0 w 837"/>
                <a:gd name="T9" fmla="*/ 0 h 960"/>
                <a:gd name="T10" fmla="*/ 0 w 837"/>
                <a:gd name="T11" fmla="*/ 0 h 960"/>
                <a:gd name="T12" fmla="*/ 0 w 837"/>
                <a:gd name="T13" fmla="*/ 0 h 960"/>
                <a:gd name="T14" fmla="*/ 0 w 837"/>
                <a:gd name="T15" fmla="*/ 0 h 960"/>
                <a:gd name="T16" fmla="*/ 0 w 837"/>
                <a:gd name="T17" fmla="*/ 0 h 960"/>
                <a:gd name="T18" fmla="*/ 0 w 837"/>
                <a:gd name="T19" fmla="*/ 0 h 960"/>
                <a:gd name="T20" fmla="*/ 0 w 837"/>
                <a:gd name="T21" fmla="*/ 0 h 960"/>
                <a:gd name="T22" fmla="*/ 0 w 837"/>
                <a:gd name="T23" fmla="*/ 0 h 960"/>
                <a:gd name="T24" fmla="*/ 0 w 837"/>
                <a:gd name="T25" fmla="*/ 0 h 960"/>
                <a:gd name="T26" fmla="*/ 0 w 837"/>
                <a:gd name="T27" fmla="*/ 0 h 960"/>
                <a:gd name="T28" fmla="*/ 0 w 837"/>
                <a:gd name="T29" fmla="*/ 0 h 960"/>
                <a:gd name="T30" fmla="*/ 0 w 837"/>
                <a:gd name="T31" fmla="*/ 0 h 960"/>
                <a:gd name="T32" fmla="*/ 0 w 837"/>
                <a:gd name="T33" fmla="*/ 0 h 960"/>
                <a:gd name="T34" fmla="*/ 0 w 837"/>
                <a:gd name="T35" fmla="*/ 0 h 960"/>
                <a:gd name="T36" fmla="*/ 0 w 837"/>
                <a:gd name="T37" fmla="*/ 0 h 960"/>
                <a:gd name="T38" fmla="*/ 0 w 837"/>
                <a:gd name="T39" fmla="*/ 0 h 960"/>
                <a:gd name="T40" fmla="*/ 0 w 837"/>
                <a:gd name="T41" fmla="*/ 0 h 960"/>
                <a:gd name="T42" fmla="*/ 0 w 837"/>
                <a:gd name="T43" fmla="*/ 0 h 960"/>
                <a:gd name="T44" fmla="*/ 0 w 837"/>
                <a:gd name="T45" fmla="*/ 0 h 960"/>
                <a:gd name="T46" fmla="*/ 0 w 837"/>
                <a:gd name="T47" fmla="*/ 0 h 960"/>
                <a:gd name="T48" fmla="*/ 0 w 837"/>
                <a:gd name="T49" fmla="*/ 0 h 960"/>
                <a:gd name="T50" fmla="*/ 0 w 837"/>
                <a:gd name="T51" fmla="*/ 0 h 960"/>
                <a:gd name="T52" fmla="*/ 0 w 837"/>
                <a:gd name="T53" fmla="*/ 0 h 960"/>
                <a:gd name="T54" fmla="*/ 0 w 837"/>
                <a:gd name="T55" fmla="*/ 0 h 960"/>
                <a:gd name="T56" fmla="*/ 0 w 837"/>
                <a:gd name="T57" fmla="*/ 0 h 960"/>
                <a:gd name="T58" fmla="*/ 0 w 837"/>
                <a:gd name="T59" fmla="*/ 0 h 960"/>
                <a:gd name="T60" fmla="*/ 0 w 837"/>
                <a:gd name="T61" fmla="*/ 0 h 960"/>
                <a:gd name="T62" fmla="*/ 0 w 837"/>
                <a:gd name="T63" fmla="*/ 0 h 960"/>
                <a:gd name="T64" fmla="*/ 0 w 837"/>
                <a:gd name="T65" fmla="*/ 0 h 960"/>
                <a:gd name="T66" fmla="*/ 0 w 837"/>
                <a:gd name="T67" fmla="*/ 0 h 960"/>
                <a:gd name="T68" fmla="*/ 0 w 837"/>
                <a:gd name="T69" fmla="*/ 0 h 960"/>
                <a:gd name="T70" fmla="*/ 0 w 837"/>
                <a:gd name="T71" fmla="*/ 0 h 960"/>
                <a:gd name="T72" fmla="*/ 0 w 837"/>
                <a:gd name="T73" fmla="*/ 0 h 960"/>
                <a:gd name="T74" fmla="*/ 0 w 837"/>
                <a:gd name="T75" fmla="*/ 0 h 960"/>
                <a:gd name="T76" fmla="*/ 0 w 837"/>
                <a:gd name="T77" fmla="*/ 0 h 9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7"/>
                <a:gd name="T118" fmla="*/ 0 h 960"/>
                <a:gd name="T119" fmla="*/ 837 w 837"/>
                <a:gd name="T120" fmla="*/ 960 h 9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7" h="960">
                  <a:moveTo>
                    <a:pt x="601" y="331"/>
                  </a:moveTo>
                  <a:lnTo>
                    <a:pt x="542" y="291"/>
                  </a:lnTo>
                  <a:lnTo>
                    <a:pt x="396" y="274"/>
                  </a:lnTo>
                  <a:lnTo>
                    <a:pt x="392" y="272"/>
                  </a:lnTo>
                  <a:lnTo>
                    <a:pt x="385" y="272"/>
                  </a:lnTo>
                  <a:lnTo>
                    <a:pt x="379" y="268"/>
                  </a:lnTo>
                  <a:lnTo>
                    <a:pt x="373" y="266"/>
                  </a:lnTo>
                  <a:lnTo>
                    <a:pt x="366" y="264"/>
                  </a:lnTo>
                  <a:lnTo>
                    <a:pt x="358" y="262"/>
                  </a:lnTo>
                  <a:lnTo>
                    <a:pt x="348" y="256"/>
                  </a:lnTo>
                  <a:lnTo>
                    <a:pt x="339" y="251"/>
                  </a:lnTo>
                  <a:lnTo>
                    <a:pt x="329" y="243"/>
                  </a:lnTo>
                  <a:lnTo>
                    <a:pt x="320" y="237"/>
                  </a:lnTo>
                  <a:lnTo>
                    <a:pt x="308" y="226"/>
                  </a:lnTo>
                  <a:lnTo>
                    <a:pt x="299" y="215"/>
                  </a:lnTo>
                  <a:lnTo>
                    <a:pt x="288" y="203"/>
                  </a:lnTo>
                  <a:lnTo>
                    <a:pt x="278" y="188"/>
                  </a:lnTo>
                  <a:lnTo>
                    <a:pt x="267" y="173"/>
                  </a:lnTo>
                  <a:lnTo>
                    <a:pt x="257" y="156"/>
                  </a:lnTo>
                  <a:lnTo>
                    <a:pt x="248" y="139"/>
                  </a:lnTo>
                  <a:lnTo>
                    <a:pt x="242" y="125"/>
                  </a:lnTo>
                  <a:lnTo>
                    <a:pt x="232" y="108"/>
                  </a:lnTo>
                  <a:lnTo>
                    <a:pt x="229" y="97"/>
                  </a:lnTo>
                  <a:lnTo>
                    <a:pt x="223" y="83"/>
                  </a:lnTo>
                  <a:lnTo>
                    <a:pt x="217" y="72"/>
                  </a:lnTo>
                  <a:lnTo>
                    <a:pt x="213" y="59"/>
                  </a:lnTo>
                  <a:lnTo>
                    <a:pt x="210" y="49"/>
                  </a:lnTo>
                  <a:lnTo>
                    <a:pt x="208" y="40"/>
                  </a:lnTo>
                  <a:lnTo>
                    <a:pt x="206" y="34"/>
                  </a:lnTo>
                  <a:lnTo>
                    <a:pt x="202" y="25"/>
                  </a:lnTo>
                  <a:lnTo>
                    <a:pt x="202" y="21"/>
                  </a:lnTo>
                  <a:lnTo>
                    <a:pt x="189" y="0"/>
                  </a:lnTo>
                  <a:lnTo>
                    <a:pt x="130" y="7"/>
                  </a:lnTo>
                  <a:lnTo>
                    <a:pt x="126" y="7"/>
                  </a:lnTo>
                  <a:lnTo>
                    <a:pt x="124" y="7"/>
                  </a:lnTo>
                  <a:lnTo>
                    <a:pt x="116" y="9"/>
                  </a:lnTo>
                  <a:lnTo>
                    <a:pt x="109" y="11"/>
                  </a:lnTo>
                  <a:lnTo>
                    <a:pt x="99" y="15"/>
                  </a:lnTo>
                  <a:lnTo>
                    <a:pt x="90" y="19"/>
                  </a:lnTo>
                  <a:lnTo>
                    <a:pt x="78" y="23"/>
                  </a:lnTo>
                  <a:lnTo>
                    <a:pt x="67" y="28"/>
                  </a:lnTo>
                  <a:lnTo>
                    <a:pt x="56" y="32"/>
                  </a:lnTo>
                  <a:lnTo>
                    <a:pt x="44" y="40"/>
                  </a:lnTo>
                  <a:lnTo>
                    <a:pt x="31" y="45"/>
                  </a:lnTo>
                  <a:lnTo>
                    <a:pt x="23" y="51"/>
                  </a:lnTo>
                  <a:lnTo>
                    <a:pt x="16" y="59"/>
                  </a:lnTo>
                  <a:lnTo>
                    <a:pt x="8" y="66"/>
                  </a:lnTo>
                  <a:lnTo>
                    <a:pt x="2" y="74"/>
                  </a:lnTo>
                  <a:lnTo>
                    <a:pt x="0" y="83"/>
                  </a:lnTo>
                  <a:lnTo>
                    <a:pt x="37" y="184"/>
                  </a:lnTo>
                  <a:lnTo>
                    <a:pt x="84" y="274"/>
                  </a:lnTo>
                  <a:lnTo>
                    <a:pt x="120" y="296"/>
                  </a:lnTo>
                  <a:lnTo>
                    <a:pt x="158" y="367"/>
                  </a:lnTo>
                  <a:lnTo>
                    <a:pt x="166" y="467"/>
                  </a:lnTo>
                  <a:lnTo>
                    <a:pt x="59" y="559"/>
                  </a:lnTo>
                  <a:lnTo>
                    <a:pt x="33" y="581"/>
                  </a:lnTo>
                  <a:lnTo>
                    <a:pt x="35" y="585"/>
                  </a:lnTo>
                  <a:lnTo>
                    <a:pt x="37" y="589"/>
                  </a:lnTo>
                  <a:lnTo>
                    <a:pt x="42" y="597"/>
                  </a:lnTo>
                  <a:lnTo>
                    <a:pt x="46" y="604"/>
                  </a:lnTo>
                  <a:lnTo>
                    <a:pt x="54" y="616"/>
                  </a:lnTo>
                  <a:lnTo>
                    <a:pt x="61" y="627"/>
                  </a:lnTo>
                  <a:lnTo>
                    <a:pt x="69" y="640"/>
                  </a:lnTo>
                  <a:lnTo>
                    <a:pt x="77" y="652"/>
                  </a:lnTo>
                  <a:lnTo>
                    <a:pt x="84" y="667"/>
                  </a:lnTo>
                  <a:lnTo>
                    <a:pt x="94" y="682"/>
                  </a:lnTo>
                  <a:lnTo>
                    <a:pt x="105" y="699"/>
                  </a:lnTo>
                  <a:lnTo>
                    <a:pt x="113" y="715"/>
                  </a:lnTo>
                  <a:lnTo>
                    <a:pt x="124" y="730"/>
                  </a:lnTo>
                  <a:lnTo>
                    <a:pt x="132" y="745"/>
                  </a:lnTo>
                  <a:lnTo>
                    <a:pt x="143" y="762"/>
                  </a:lnTo>
                  <a:lnTo>
                    <a:pt x="217" y="838"/>
                  </a:lnTo>
                  <a:lnTo>
                    <a:pt x="348" y="960"/>
                  </a:lnTo>
                  <a:lnTo>
                    <a:pt x="704" y="943"/>
                  </a:lnTo>
                  <a:lnTo>
                    <a:pt x="746" y="929"/>
                  </a:lnTo>
                  <a:lnTo>
                    <a:pt x="837" y="751"/>
                  </a:lnTo>
                  <a:lnTo>
                    <a:pt x="601" y="331"/>
                  </a:lnTo>
                  <a:close/>
                </a:path>
              </a:pathLst>
            </a:custGeom>
            <a:solidFill>
              <a:srgbClr val="8F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3170" y="1161"/>
              <a:ext cx="647" cy="616"/>
            </a:xfrm>
            <a:custGeom>
              <a:avLst/>
              <a:gdLst>
                <a:gd name="T0" fmla="*/ 0 w 2519"/>
                <a:gd name="T1" fmla="*/ 0 h 2028"/>
                <a:gd name="T2" fmla="*/ 0 w 2519"/>
                <a:gd name="T3" fmla="*/ 0 h 2028"/>
                <a:gd name="T4" fmla="*/ 0 w 2519"/>
                <a:gd name="T5" fmla="*/ 0 h 2028"/>
                <a:gd name="T6" fmla="*/ 0 w 2519"/>
                <a:gd name="T7" fmla="*/ 0 h 2028"/>
                <a:gd name="T8" fmla="*/ 0 w 2519"/>
                <a:gd name="T9" fmla="*/ 0 h 2028"/>
                <a:gd name="T10" fmla="*/ 0 w 2519"/>
                <a:gd name="T11" fmla="*/ 0 h 2028"/>
                <a:gd name="T12" fmla="*/ 0 w 2519"/>
                <a:gd name="T13" fmla="*/ 0 h 2028"/>
                <a:gd name="T14" fmla="*/ 0 w 2519"/>
                <a:gd name="T15" fmla="*/ 0 h 2028"/>
                <a:gd name="T16" fmla="*/ 0 w 2519"/>
                <a:gd name="T17" fmla="*/ 0 h 2028"/>
                <a:gd name="T18" fmla="*/ 0 w 2519"/>
                <a:gd name="T19" fmla="*/ 0 h 2028"/>
                <a:gd name="T20" fmla="*/ 0 w 2519"/>
                <a:gd name="T21" fmla="*/ 0 h 2028"/>
                <a:gd name="T22" fmla="*/ 0 w 2519"/>
                <a:gd name="T23" fmla="*/ 0 h 2028"/>
                <a:gd name="T24" fmla="*/ 0 w 2519"/>
                <a:gd name="T25" fmla="*/ 0 h 2028"/>
                <a:gd name="T26" fmla="*/ 0 w 2519"/>
                <a:gd name="T27" fmla="*/ 0 h 2028"/>
                <a:gd name="T28" fmla="*/ 0 w 2519"/>
                <a:gd name="T29" fmla="*/ 0 h 2028"/>
                <a:gd name="T30" fmla="*/ 0 w 2519"/>
                <a:gd name="T31" fmla="*/ 0 h 2028"/>
                <a:gd name="T32" fmla="*/ 0 w 2519"/>
                <a:gd name="T33" fmla="*/ 0 h 2028"/>
                <a:gd name="T34" fmla="*/ 0 w 2519"/>
                <a:gd name="T35" fmla="*/ 0 h 2028"/>
                <a:gd name="T36" fmla="*/ 0 w 2519"/>
                <a:gd name="T37" fmla="*/ 0 h 2028"/>
                <a:gd name="T38" fmla="*/ 0 w 2519"/>
                <a:gd name="T39" fmla="*/ 0 h 2028"/>
                <a:gd name="T40" fmla="*/ 0 w 2519"/>
                <a:gd name="T41" fmla="*/ 0 h 2028"/>
                <a:gd name="T42" fmla="*/ 0 w 2519"/>
                <a:gd name="T43" fmla="*/ 0 h 2028"/>
                <a:gd name="T44" fmla="*/ 0 w 2519"/>
                <a:gd name="T45" fmla="*/ 0 h 2028"/>
                <a:gd name="T46" fmla="*/ 0 w 2519"/>
                <a:gd name="T47" fmla="*/ 0 h 2028"/>
                <a:gd name="T48" fmla="*/ 0 w 2519"/>
                <a:gd name="T49" fmla="*/ 0 h 2028"/>
                <a:gd name="T50" fmla="*/ 0 w 2519"/>
                <a:gd name="T51" fmla="*/ 0 h 2028"/>
                <a:gd name="T52" fmla="*/ 0 w 2519"/>
                <a:gd name="T53" fmla="*/ 0 h 2028"/>
                <a:gd name="T54" fmla="*/ 0 w 2519"/>
                <a:gd name="T55" fmla="*/ 0 h 2028"/>
                <a:gd name="T56" fmla="*/ 0 w 2519"/>
                <a:gd name="T57" fmla="*/ 0 h 2028"/>
                <a:gd name="T58" fmla="*/ 0 w 2519"/>
                <a:gd name="T59" fmla="*/ 0 h 2028"/>
                <a:gd name="T60" fmla="*/ 0 w 2519"/>
                <a:gd name="T61" fmla="*/ 0 h 2028"/>
                <a:gd name="T62" fmla="*/ 0 w 2519"/>
                <a:gd name="T63" fmla="*/ 0 h 2028"/>
                <a:gd name="T64" fmla="*/ 0 w 2519"/>
                <a:gd name="T65" fmla="*/ 0 h 2028"/>
                <a:gd name="T66" fmla="*/ 0 w 2519"/>
                <a:gd name="T67" fmla="*/ 0 h 2028"/>
                <a:gd name="T68" fmla="*/ 0 w 2519"/>
                <a:gd name="T69" fmla="*/ 0 h 2028"/>
                <a:gd name="T70" fmla="*/ 0 w 2519"/>
                <a:gd name="T71" fmla="*/ 0 h 2028"/>
                <a:gd name="T72" fmla="*/ 0 w 2519"/>
                <a:gd name="T73" fmla="*/ 0 h 2028"/>
                <a:gd name="T74" fmla="*/ 0 w 2519"/>
                <a:gd name="T75" fmla="*/ 0 h 2028"/>
                <a:gd name="T76" fmla="*/ 0 w 2519"/>
                <a:gd name="T77" fmla="*/ 0 h 2028"/>
                <a:gd name="T78" fmla="*/ 0 w 2519"/>
                <a:gd name="T79" fmla="*/ 0 h 2028"/>
                <a:gd name="T80" fmla="*/ 0 w 2519"/>
                <a:gd name="T81" fmla="*/ 0 h 2028"/>
                <a:gd name="T82" fmla="*/ 0 w 2519"/>
                <a:gd name="T83" fmla="*/ 0 h 2028"/>
                <a:gd name="T84" fmla="*/ 0 w 2519"/>
                <a:gd name="T85" fmla="*/ 0 h 2028"/>
                <a:gd name="T86" fmla="*/ 0 w 2519"/>
                <a:gd name="T87" fmla="*/ 0 h 2028"/>
                <a:gd name="T88" fmla="*/ 0 w 2519"/>
                <a:gd name="T89" fmla="*/ 0 h 2028"/>
                <a:gd name="T90" fmla="*/ 0 w 2519"/>
                <a:gd name="T91" fmla="*/ 0 h 2028"/>
                <a:gd name="T92" fmla="*/ 0 w 2519"/>
                <a:gd name="T93" fmla="*/ 0 h 2028"/>
                <a:gd name="T94" fmla="*/ 0 w 2519"/>
                <a:gd name="T95" fmla="*/ 0 h 2028"/>
                <a:gd name="T96" fmla="*/ 0 w 2519"/>
                <a:gd name="T97" fmla="*/ 0 h 2028"/>
                <a:gd name="T98" fmla="*/ 0 w 2519"/>
                <a:gd name="T99" fmla="*/ 0 h 2028"/>
                <a:gd name="T100" fmla="*/ 0 w 2519"/>
                <a:gd name="T101" fmla="*/ 0 h 2028"/>
                <a:gd name="T102" fmla="*/ 0 w 2519"/>
                <a:gd name="T103" fmla="*/ 0 h 2028"/>
                <a:gd name="T104" fmla="*/ 0 w 2519"/>
                <a:gd name="T105" fmla="*/ 0 h 20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19"/>
                <a:gd name="T160" fmla="*/ 0 h 2028"/>
                <a:gd name="T161" fmla="*/ 2519 w 2519"/>
                <a:gd name="T162" fmla="*/ 2028 h 20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19" h="2028">
                  <a:moveTo>
                    <a:pt x="1975" y="0"/>
                  </a:moveTo>
                  <a:lnTo>
                    <a:pt x="2167" y="108"/>
                  </a:lnTo>
                  <a:lnTo>
                    <a:pt x="2297" y="177"/>
                  </a:lnTo>
                  <a:lnTo>
                    <a:pt x="2449" y="297"/>
                  </a:lnTo>
                  <a:lnTo>
                    <a:pt x="2519" y="437"/>
                  </a:lnTo>
                  <a:lnTo>
                    <a:pt x="2515" y="648"/>
                  </a:lnTo>
                  <a:lnTo>
                    <a:pt x="2468" y="928"/>
                  </a:lnTo>
                  <a:lnTo>
                    <a:pt x="2390" y="1268"/>
                  </a:lnTo>
                  <a:lnTo>
                    <a:pt x="2388" y="1268"/>
                  </a:lnTo>
                  <a:lnTo>
                    <a:pt x="2386" y="1277"/>
                  </a:lnTo>
                  <a:lnTo>
                    <a:pt x="2382" y="1289"/>
                  </a:lnTo>
                  <a:lnTo>
                    <a:pt x="2378" y="1306"/>
                  </a:lnTo>
                  <a:lnTo>
                    <a:pt x="2373" y="1325"/>
                  </a:lnTo>
                  <a:lnTo>
                    <a:pt x="2367" y="1348"/>
                  </a:lnTo>
                  <a:lnTo>
                    <a:pt x="2357" y="1374"/>
                  </a:lnTo>
                  <a:lnTo>
                    <a:pt x="2350" y="1405"/>
                  </a:lnTo>
                  <a:lnTo>
                    <a:pt x="2338" y="1435"/>
                  </a:lnTo>
                  <a:lnTo>
                    <a:pt x="2329" y="1467"/>
                  </a:lnTo>
                  <a:lnTo>
                    <a:pt x="2316" y="1500"/>
                  </a:lnTo>
                  <a:lnTo>
                    <a:pt x="2304" y="1536"/>
                  </a:lnTo>
                  <a:lnTo>
                    <a:pt x="2289" y="1570"/>
                  </a:lnTo>
                  <a:lnTo>
                    <a:pt x="2274" y="1604"/>
                  </a:lnTo>
                  <a:lnTo>
                    <a:pt x="2261" y="1638"/>
                  </a:lnTo>
                  <a:lnTo>
                    <a:pt x="2245" y="1673"/>
                  </a:lnTo>
                  <a:lnTo>
                    <a:pt x="2230" y="1703"/>
                  </a:lnTo>
                  <a:lnTo>
                    <a:pt x="2217" y="1734"/>
                  </a:lnTo>
                  <a:lnTo>
                    <a:pt x="2203" y="1762"/>
                  </a:lnTo>
                  <a:lnTo>
                    <a:pt x="2190" y="1787"/>
                  </a:lnTo>
                  <a:lnTo>
                    <a:pt x="2179" y="1810"/>
                  </a:lnTo>
                  <a:lnTo>
                    <a:pt x="2171" y="1830"/>
                  </a:lnTo>
                  <a:lnTo>
                    <a:pt x="2162" y="1849"/>
                  </a:lnTo>
                  <a:lnTo>
                    <a:pt x="2154" y="1868"/>
                  </a:lnTo>
                  <a:lnTo>
                    <a:pt x="2146" y="1882"/>
                  </a:lnTo>
                  <a:lnTo>
                    <a:pt x="2141" y="1895"/>
                  </a:lnTo>
                  <a:lnTo>
                    <a:pt x="2135" y="1906"/>
                  </a:lnTo>
                  <a:lnTo>
                    <a:pt x="2133" y="1916"/>
                  </a:lnTo>
                  <a:lnTo>
                    <a:pt x="2127" y="1924"/>
                  </a:lnTo>
                  <a:lnTo>
                    <a:pt x="2127" y="1929"/>
                  </a:lnTo>
                  <a:lnTo>
                    <a:pt x="2126" y="1931"/>
                  </a:lnTo>
                  <a:lnTo>
                    <a:pt x="2126" y="1933"/>
                  </a:lnTo>
                  <a:lnTo>
                    <a:pt x="2053" y="1990"/>
                  </a:lnTo>
                  <a:lnTo>
                    <a:pt x="1833" y="2026"/>
                  </a:lnTo>
                  <a:lnTo>
                    <a:pt x="1513" y="2028"/>
                  </a:lnTo>
                  <a:lnTo>
                    <a:pt x="1074" y="2011"/>
                  </a:lnTo>
                  <a:lnTo>
                    <a:pt x="935" y="2011"/>
                  </a:lnTo>
                  <a:lnTo>
                    <a:pt x="937" y="1922"/>
                  </a:lnTo>
                  <a:lnTo>
                    <a:pt x="937" y="1920"/>
                  </a:lnTo>
                  <a:lnTo>
                    <a:pt x="937" y="1916"/>
                  </a:lnTo>
                  <a:lnTo>
                    <a:pt x="937" y="1910"/>
                  </a:lnTo>
                  <a:lnTo>
                    <a:pt x="939" y="1905"/>
                  </a:lnTo>
                  <a:lnTo>
                    <a:pt x="939" y="1895"/>
                  </a:lnTo>
                  <a:lnTo>
                    <a:pt x="943" y="1886"/>
                  </a:lnTo>
                  <a:lnTo>
                    <a:pt x="943" y="1872"/>
                  </a:lnTo>
                  <a:lnTo>
                    <a:pt x="947" y="1861"/>
                  </a:lnTo>
                  <a:lnTo>
                    <a:pt x="949" y="1846"/>
                  </a:lnTo>
                  <a:lnTo>
                    <a:pt x="952" y="1832"/>
                  </a:lnTo>
                  <a:lnTo>
                    <a:pt x="958" y="1815"/>
                  </a:lnTo>
                  <a:lnTo>
                    <a:pt x="962" y="1800"/>
                  </a:lnTo>
                  <a:lnTo>
                    <a:pt x="966" y="1785"/>
                  </a:lnTo>
                  <a:lnTo>
                    <a:pt x="971" y="1770"/>
                  </a:lnTo>
                  <a:lnTo>
                    <a:pt x="977" y="1753"/>
                  </a:lnTo>
                  <a:lnTo>
                    <a:pt x="987" y="1737"/>
                  </a:lnTo>
                  <a:lnTo>
                    <a:pt x="994" y="1737"/>
                  </a:lnTo>
                  <a:lnTo>
                    <a:pt x="1004" y="1737"/>
                  </a:lnTo>
                  <a:lnTo>
                    <a:pt x="1019" y="1739"/>
                  </a:lnTo>
                  <a:lnTo>
                    <a:pt x="1034" y="1739"/>
                  </a:lnTo>
                  <a:lnTo>
                    <a:pt x="1053" y="1739"/>
                  </a:lnTo>
                  <a:lnTo>
                    <a:pt x="1074" y="1741"/>
                  </a:lnTo>
                  <a:lnTo>
                    <a:pt x="1097" y="1741"/>
                  </a:lnTo>
                  <a:lnTo>
                    <a:pt x="1120" y="1741"/>
                  </a:lnTo>
                  <a:lnTo>
                    <a:pt x="1144" y="1743"/>
                  </a:lnTo>
                  <a:lnTo>
                    <a:pt x="1167" y="1743"/>
                  </a:lnTo>
                  <a:lnTo>
                    <a:pt x="1192" y="1745"/>
                  </a:lnTo>
                  <a:lnTo>
                    <a:pt x="1213" y="1745"/>
                  </a:lnTo>
                  <a:lnTo>
                    <a:pt x="1236" y="1745"/>
                  </a:lnTo>
                  <a:lnTo>
                    <a:pt x="1255" y="1745"/>
                  </a:lnTo>
                  <a:lnTo>
                    <a:pt x="1274" y="1745"/>
                  </a:lnTo>
                  <a:lnTo>
                    <a:pt x="1289" y="1743"/>
                  </a:lnTo>
                  <a:lnTo>
                    <a:pt x="1306" y="1743"/>
                  </a:lnTo>
                  <a:lnTo>
                    <a:pt x="1321" y="1741"/>
                  </a:lnTo>
                  <a:lnTo>
                    <a:pt x="1336" y="1741"/>
                  </a:lnTo>
                  <a:lnTo>
                    <a:pt x="1350" y="1741"/>
                  </a:lnTo>
                  <a:lnTo>
                    <a:pt x="1365" y="1741"/>
                  </a:lnTo>
                  <a:lnTo>
                    <a:pt x="1378" y="1741"/>
                  </a:lnTo>
                  <a:lnTo>
                    <a:pt x="1392" y="1741"/>
                  </a:lnTo>
                  <a:lnTo>
                    <a:pt x="1401" y="1741"/>
                  </a:lnTo>
                  <a:lnTo>
                    <a:pt x="1412" y="1741"/>
                  </a:lnTo>
                  <a:lnTo>
                    <a:pt x="1420" y="1741"/>
                  </a:lnTo>
                  <a:lnTo>
                    <a:pt x="1430" y="1741"/>
                  </a:lnTo>
                  <a:lnTo>
                    <a:pt x="1441" y="1741"/>
                  </a:lnTo>
                  <a:lnTo>
                    <a:pt x="1445" y="1741"/>
                  </a:lnTo>
                  <a:lnTo>
                    <a:pt x="1591" y="1730"/>
                  </a:lnTo>
                  <a:lnTo>
                    <a:pt x="1643" y="1635"/>
                  </a:lnTo>
                  <a:lnTo>
                    <a:pt x="1679" y="1524"/>
                  </a:lnTo>
                  <a:lnTo>
                    <a:pt x="1719" y="1564"/>
                  </a:lnTo>
                  <a:lnTo>
                    <a:pt x="1774" y="1551"/>
                  </a:lnTo>
                  <a:lnTo>
                    <a:pt x="1817" y="1578"/>
                  </a:lnTo>
                  <a:lnTo>
                    <a:pt x="1899" y="1595"/>
                  </a:lnTo>
                  <a:lnTo>
                    <a:pt x="2025" y="1578"/>
                  </a:lnTo>
                  <a:lnTo>
                    <a:pt x="2025" y="1576"/>
                  </a:lnTo>
                  <a:lnTo>
                    <a:pt x="2030" y="1574"/>
                  </a:lnTo>
                  <a:lnTo>
                    <a:pt x="2038" y="1568"/>
                  </a:lnTo>
                  <a:lnTo>
                    <a:pt x="2048" y="1566"/>
                  </a:lnTo>
                  <a:lnTo>
                    <a:pt x="2059" y="1559"/>
                  </a:lnTo>
                  <a:lnTo>
                    <a:pt x="2070" y="1553"/>
                  </a:lnTo>
                  <a:lnTo>
                    <a:pt x="2084" y="1543"/>
                  </a:lnTo>
                  <a:lnTo>
                    <a:pt x="2101" y="1534"/>
                  </a:lnTo>
                  <a:lnTo>
                    <a:pt x="2116" y="1523"/>
                  </a:lnTo>
                  <a:lnTo>
                    <a:pt x="2131" y="1509"/>
                  </a:lnTo>
                  <a:lnTo>
                    <a:pt x="2146" y="1496"/>
                  </a:lnTo>
                  <a:lnTo>
                    <a:pt x="2162" y="1483"/>
                  </a:lnTo>
                  <a:lnTo>
                    <a:pt x="2173" y="1465"/>
                  </a:lnTo>
                  <a:lnTo>
                    <a:pt x="2186" y="1450"/>
                  </a:lnTo>
                  <a:lnTo>
                    <a:pt x="2196" y="1431"/>
                  </a:lnTo>
                  <a:lnTo>
                    <a:pt x="2205" y="1412"/>
                  </a:lnTo>
                  <a:lnTo>
                    <a:pt x="2211" y="1391"/>
                  </a:lnTo>
                  <a:lnTo>
                    <a:pt x="2217" y="1370"/>
                  </a:lnTo>
                  <a:lnTo>
                    <a:pt x="2221" y="1350"/>
                  </a:lnTo>
                  <a:lnTo>
                    <a:pt x="2226" y="1331"/>
                  </a:lnTo>
                  <a:lnTo>
                    <a:pt x="2230" y="1310"/>
                  </a:lnTo>
                  <a:lnTo>
                    <a:pt x="2234" y="1291"/>
                  </a:lnTo>
                  <a:lnTo>
                    <a:pt x="2236" y="1274"/>
                  </a:lnTo>
                  <a:lnTo>
                    <a:pt x="2241" y="1258"/>
                  </a:lnTo>
                  <a:lnTo>
                    <a:pt x="2241" y="1241"/>
                  </a:lnTo>
                  <a:lnTo>
                    <a:pt x="2245" y="1228"/>
                  </a:lnTo>
                  <a:lnTo>
                    <a:pt x="2245" y="1215"/>
                  </a:lnTo>
                  <a:lnTo>
                    <a:pt x="2249" y="1205"/>
                  </a:lnTo>
                  <a:lnTo>
                    <a:pt x="2249" y="1196"/>
                  </a:lnTo>
                  <a:lnTo>
                    <a:pt x="2251" y="1190"/>
                  </a:lnTo>
                  <a:lnTo>
                    <a:pt x="2251" y="1186"/>
                  </a:lnTo>
                  <a:lnTo>
                    <a:pt x="2241" y="1125"/>
                  </a:lnTo>
                  <a:lnTo>
                    <a:pt x="2219" y="1087"/>
                  </a:lnTo>
                  <a:lnTo>
                    <a:pt x="2175" y="1061"/>
                  </a:lnTo>
                  <a:lnTo>
                    <a:pt x="2171" y="1059"/>
                  </a:lnTo>
                  <a:lnTo>
                    <a:pt x="2167" y="1055"/>
                  </a:lnTo>
                  <a:lnTo>
                    <a:pt x="2162" y="1051"/>
                  </a:lnTo>
                  <a:lnTo>
                    <a:pt x="2156" y="1044"/>
                  </a:lnTo>
                  <a:lnTo>
                    <a:pt x="2146" y="1034"/>
                  </a:lnTo>
                  <a:lnTo>
                    <a:pt x="2143" y="1025"/>
                  </a:lnTo>
                  <a:lnTo>
                    <a:pt x="2139" y="1011"/>
                  </a:lnTo>
                  <a:lnTo>
                    <a:pt x="2139" y="1002"/>
                  </a:lnTo>
                  <a:lnTo>
                    <a:pt x="2139" y="994"/>
                  </a:lnTo>
                  <a:lnTo>
                    <a:pt x="2139" y="987"/>
                  </a:lnTo>
                  <a:lnTo>
                    <a:pt x="2139" y="979"/>
                  </a:lnTo>
                  <a:lnTo>
                    <a:pt x="2141" y="971"/>
                  </a:lnTo>
                  <a:lnTo>
                    <a:pt x="2141" y="964"/>
                  </a:lnTo>
                  <a:lnTo>
                    <a:pt x="2141" y="956"/>
                  </a:lnTo>
                  <a:lnTo>
                    <a:pt x="2141" y="947"/>
                  </a:lnTo>
                  <a:lnTo>
                    <a:pt x="2143" y="941"/>
                  </a:lnTo>
                  <a:lnTo>
                    <a:pt x="2143" y="926"/>
                  </a:lnTo>
                  <a:lnTo>
                    <a:pt x="2143" y="914"/>
                  </a:lnTo>
                  <a:lnTo>
                    <a:pt x="2143" y="907"/>
                  </a:lnTo>
                  <a:lnTo>
                    <a:pt x="2143" y="905"/>
                  </a:lnTo>
                  <a:lnTo>
                    <a:pt x="2122" y="857"/>
                  </a:lnTo>
                  <a:lnTo>
                    <a:pt x="2059" y="829"/>
                  </a:lnTo>
                  <a:lnTo>
                    <a:pt x="1979" y="829"/>
                  </a:lnTo>
                  <a:lnTo>
                    <a:pt x="1916" y="838"/>
                  </a:lnTo>
                  <a:lnTo>
                    <a:pt x="1894" y="793"/>
                  </a:lnTo>
                  <a:lnTo>
                    <a:pt x="1892" y="789"/>
                  </a:lnTo>
                  <a:lnTo>
                    <a:pt x="1888" y="779"/>
                  </a:lnTo>
                  <a:lnTo>
                    <a:pt x="1880" y="770"/>
                  </a:lnTo>
                  <a:lnTo>
                    <a:pt x="1869" y="758"/>
                  </a:lnTo>
                  <a:lnTo>
                    <a:pt x="1859" y="755"/>
                  </a:lnTo>
                  <a:lnTo>
                    <a:pt x="1850" y="751"/>
                  </a:lnTo>
                  <a:lnTo>
                    <a:pt x="1838" y="749"/>
                  </a:lnTo>
                  <a:lnTo>
                    <a:pt x="1825" y="749"/>
                  </a:lnTo>
                  <a:lnTo>
                    <a:pt x="1808" y="749"/>
                  </a:lnTo>
                  <a:lnTo>
                    <a:pt x="1793" y="755"/>
                  </a:lnTo>
                  <a:lnTo>
                    <a:pt x="1772" y="758"/>
                  </a:lnTo>
                  <a:lnTo>
                    <a:pt x="1751" y="770"/>
                  </a:lnTo>
                  <a:lnTo>
                    <a:pt x="1669" y="838"/>
                  </a:lnTo>
                  <a:lnTo>
                    <a:pt x="1627" y="857"/>
                  </a:lnTo>
                  <a:lnTo>
                    <a:pt x="1624" y="853"/>
                  </a:lnTo>
                  <a:lnTo>
                    <a:pt x="1614" y="848"/>
                  </a:lnTo>
                  <a:lnTo>
                    <a:pt x="1606" y="844"/>
                  </a:lnTo>
                  <a:lnTo>
                    <a:pt x="1597" y="844"/>
                  </a:lnTo>
                  <a:lnTo>
                    <a:pt x="1587" y="840"/>
                  </a:lnTo>
                  <a:lnTo>
                    <a:pt x="1580" y="842"/>
                  </a:lnTo>
                  <a:lnTo>
                    <a:pt x="1566" y="842"/>
                  </a:lnTo>
                  <a:lnTo>
                    <a:pt x="1557" y="844"/>
                  </a:lnTo>
                  <a:lnTo>
                    <a:pt x="1544" y="848"/>
                  </a:lnTo>
                  <a:lnTo>
                    <a:pt x="1532" y="857"/>
                  </a:lnTo>
                  <a:lnTo>
                    <a:pt x="1521" y="867"/>
                  </a:lnTo>
                  <a:lnTo>
                    <a:pt x="1508" y="882"/>
                  </a:lnTo>
                  <a:lnTo>
                    <a:pt x="1496" y="899"/>
                  </a:lnTo>
                  <a:lnTo>
                    <a:pt x="1485" y="922"/>
                  </a:lnTo>
                  <a:lnTo>
                    <a:pt x="1479" y="968"/>
                  </a:lnTo>
                  <a:lnTo>
                    <a:pt x="1508" y="1030"/>
                  </a:lnTo>
                  <a:lnTo>
                    <a:pt x="1439" y="1116"/>
                  </a:lnTo>
                  <a:lnTo>
                    <a:pt x="1395" y="1080"/>
                  </a:lnTo>
                  <a:lnTo>
                    <a:pt x="1253" y="1070"/>
                  </a:lnTo>
                  <a:lnTo>
                    <a:pt x="1222" y="869"/>
                  </a:lnTo>
                  <a:lnTo>
                    <a:pt x="1161" y="635"/>
                  </a:lnTo>
                  <a:lnTo>
                    <a:pt x="983" y="711"/>
                  </a:lnTo>
                  <a:lnTo>
                    <a:pt x="775" y="796"/>
                  </a:lnTo>
                  <a:lnTo>
                    <a:pt x="770" y="798"/>
                  </a:lnTo>
                  <a:lnTo>
                    <a:pt x="764" y="804"/>
                  </a:lnTo>
                  <a:lnTo>
                    <a:pt x="756" y="808"/>
                  </a:lnTo>
                  <a:lnTo>
                    <a:pt x="749" y="814"/>
                  </a:lnTo>
                  <a:lnTo>
                    <a:pt x="739" y="821"/>
                  </a:lnTo>
                  <a:lnTo>
                    <a:pt x="730" y="829"/>
                  </a:lnTo>
                  <a:lnTo>
                    <a:pt x="717" y="836"/>
                  </a:lnTo>
                  <a:lnTo>
                    <a:pt x="701" y="844"/>
                  </a:lnTo>
                  <a:lnTo>
                    <a:pt x="682" y="853"/>
                  </a:lnTo>
                  <a:lnTo>
                    <a:pt x="665" y="865"/>
                  </a:lnTo>
                  <a:lnTo>
                    <a:pt x="642" y="874"/>
                  </a:lnTo>
                  <a:lnTo>
                    <a:pt x="621" y="886"/>
                  </a:lnTo>
                  <a:lnTo>
                    <a:pt x="597" y="895"/>
                  </a:lnTo>
                  <a:lnTo>
                    <a:pt x="570" y="907"/>
                  </a:lnTo>
                  <a:lnTo>
                    <a:pt x="544" y="916"/>
                  </a:lnTo>
                  <a:lnTo>
                    <a:pt x="519" y="922"/>
                  </a:lnTo>
                  <a:lnTo>
                    <a:pt x="498" y="928"/>
                  </a:lnTo>
                  <a:lnTo>
                    <a:pt x="479" y="931"/>
                  </a:lnTo>
                  <a:lnTo>
                    <a:pt x="462" y="931"/>
                  </a:lnTo>
                  <a:lnTo>
                    <a:pt x="447" y="933"/>
                  </a:lnTo>
                  <a:lnTo>
                    <a:pt x="431" y="931"/>
                  </a:lnTo>
                  <a:lnTo>
                    <a:pt x="422" y="931"/>
                  </a:lnTo>
                  <a:lnTo>
                    <a:pt x="412" y="929"/>
                  </a:lnTo>
                  <a:lnTo>
                    <a:pt x="405" y="928"/>
                  </a:lnTo>
                  <a:lnTo>
                    <a:pt x="397" y="924"/>
                  </a:lnTo>
                  <a:lnTo>
                    <a:pt x="393" y="922"/>
                  </a:lnTo>
                  <a:lnTo>
                    <a:pt x="388" y="916"/>
                  </a:lnTo>
                  <a:lnTo>
                    <a:pt x="163" y="785"/>
                  </a:lnTo>
                  <a:lnTo>
                    <a:pt x="0" y="393"/>
                  </a:lnTo>
                  <a:lnTo>
                    <a:pt x="62" y="414"/>
                  </a:lnTo>
                  <a:lnTo>
                    <a:pt x="218" y="498"/>
                  </a:lnTo>
                  <a:lnTo>
                    <a:pt x="353" y="584"/>
                  </a:lnTo>
                  <a:lnTo>
                    <a:pt x="357" y="585"/>
                  </a:lnTo>
                  <a:lnTo>
                    <a:pt x="367" y="591"/>
                  </a:lnTo>
                  <a:lnTo>
                    <a:pt x="374" y="597"/>
                  </a:lnTo>
                  <a:lnTo>
                    <a:pt x="382" y="601"/>
                  </a:lnTo>
                  <a:lnTo>
                    <a:pt x="391" y="606"/>
                  </a:lnTo>
                  <a:lnTo>
                    <a:pt x="403" y="612"/>
                  </a:lnTo>
                  <a:lnTo>
                    <a:pt x="412" y="616"/>
                  </a:lnTo>
                  <a:lnTo>
                    <a:pt x="426" y="620"/>
                  </a:lnTo>
                  <a:lnTo>
                    <a:pt x="435" y="623"/>
                  </a:lnTo>
                  <a:lnTo>
                    <a:pt x="448" y="627"/>
                  </a:lnTo>
                  <a:lnTo>
                    <a:pt x="460" y="629"/>
                  </a:lnTo>
                  <a:lnTo>
                    <a:pt x="471" y="631"/>
                  </a:lnTo>
                  <a:lnTo>
                    <a:pt x="483" y="631"/>
                  </a:lnTo>
                  <a:lnTo>
                    <a:pt x="494" y="631"/>
                  </a:lnTo>
                  <a:lnTo>
                    <a:pt x="505" y="627"/>
                  </a:lnTo>
                  <a:lnTo>
                    <a:pt x="519" y="623"/>
                  </a:lnTo>
                  <a:lnTo>
                    <a:pt x="538" y="616"/>
                  </a:lnTo>
                  <a:lnTo>
                    <a:pt x="559" y="608"/>
                  </a:lnTo>
                  <a:lnTo>
                    <a:pt x="580" y="599"/>
                  </a:lnTo>
                  <a:lnTo>
                    <a:pt x="602" y="589"/>
                  </a:lnTo>
                  <a:lnTo>
                    <a:pt x="627" y="578"/>
                  </a:lnTo>
                  <a:lnTo>
                    <a:pt x="652" y="568"/>
                  </a:lnTo>
                  <a:lnTo>
                    <a:pt x="673" y="557"/>
                  </a:lnTo>
                  <a:lnTo>
                    <a:pt x="696" y="547"/>
                  </a:lnTo>
                  <a:lnTo>
                    <a:pt x="715" y="538"/>
                  </a:lnTo>
                  <a:lnTo>
                    <a:pt x="734" y="530"/>
                  </a:lnTo>
                  <a:lnTo>
                    <a:pt x="747" y="523"/>
                  </a:lnTo>
                  <a:lnTo>
                    <a:pt x="760" y="517"/>
                  </a:lnTo>
                  <a:lnTo>
                    <a:pt x="766" y="513"/>
                  </a:lnTo>
                  <a:lnTo>
                    <a:pt x="770" y="513"/>
                  </a:lnTo>
                  <a:lnTo>
                    <a:pt x="1150" y="291"/>
                  </a:lnTo>
                  <a:lnTo>
                    <a:pt x="1222" y="255"/>
                  </a:lnTo>
                  <a:lnTo>
                    <a:pt x="1310" y="232"/>
                  </a:lnTo>
                  <a:lnTo>
                    <a:pt x="1399" y="211"/>
                  </a:lnTo>
                  <a:lnTo>
                    <a:pt x="1975" y="0"/>
                  </a:lnTo>
                  <a:close/>
                </a:path>
              </a:pathLst>
            </a:custGeom>
            <a:solidFill>
              <a:srgbClr val="B3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3252" y="1648"/>
              <a:ext cx="116" cy="84"/>
            </a:xfrm>
            <a:custGeom>
              <a:avLst/>
              <a:gdLst>
                <a:gd name="T0" fmla="*/ 0 w 455"/>
                <a:gd name="T1" fmla="*/ 0 h 280"/>
                <a:gd name="T2" fmla="*/ 0 w 455"/>
                <a:gd name="T3" fmla="*/ 0 h 280"/>
                <a:gd name="T4" fmla="*/ 0 w 455"/>
                <a:gd name="T5" fmla="*/ 0 h 280"/>
                <a:gd name="T6" fmla="*/ 0 w 455"/>
                <a:gd name="T7" fmla="*/ 0 h 280"/>
                <a:gd name="T8" fmla="*/ 0 w 455"/>
                <a:gd name="T9" fmla="*/ 0 h 280"/>
                <a:gd name="T10" fmla="*/ 0 w 455"/>
                <a:gd name="T11" fmla="*/ 0 h 280"/>
                <a:gd name="T12" fmla="*/ 0 w 455"/>
                <a:gd name="T13" fmla="*/ 0 h 280"/>
                <a:gd name="T14" fmla="*/ 0 w 455"/>
                <a:gd name="T15" fmla="*/ 0 h 280"/>
                <a:gd name="T16" fmla="*/ 0 w 455"/>
                <a:gd name="T17" fmla="*/ 0 h 280"/>
                <a:gd name="T18" fmla="*/ 0 w 455"/>
                <a:gd name="T19" fmla="*/ 0 h 280"/>
                <a:gd name="T20" fmla="*/ 0 w 455"/>
                <a:gd name="T21" fmla="*/ 0 h 280"/>
                <a:gd name="T22" fmla="*/ 0 w 455"/>
                <a:gd name="T23" fmla="*/ 0 h 280"/>
                <a:gd name="T24" fmla="*/ 0 w 455"/>
                <a:gd name="T25" fmla="*/ 0 h 280"/>
                <a:gd name="T26" fmla="*/ 0 w 455"/>
                <a:gd name="T27" fmla="*/ 0 h 280"/>
                <a:gd name="T28" fmla="*/ 0 w 455"/>
                <a:gd name="T29" fmla="*/ 0 h 280"/>
                <a:gd name="T30" fmla="*/ 0 w 455"/>
                <a:gd name="T31" fmla="*/ 0 h 280"/>
                <a:gd name="T32" fmla="*/ 0 w 455"/>
                <a:gd name="T33" fmla="*/ 0 h 280"/>
                <a:gd name="T34" fmla="*/ 0 w 455"/>
                <a:gd name="T35" fmla="*/ 0 h 280"/>
                <a:gd name="T36" fmla="*/ 0 w 455"/>
                <a:gd name="T37" fmla="*/ 0 h 280"/>
                <a:gd name="T38" fmla="*/ 0 w 455"/>
                <a:gd name="T39" fmla="*/ 0 h 280"/>
                <a:gd name="T40" fmla="*/ 0 w 455"/>
                <a:gd name="T41" fmla="*/ 0 h 280"/>
                <a:gd name="T42" fmla="*/ 0 w 455"/>
                <a:gd name="T43" fmla="*/ 0 h 280"/>
                <a:gd name="T44" fmla="*/ 0 w 455"/>
                <a:gd name="T45" fmla="*/ 0 h 280"/>
                <a:gd name="T46" fmla="*/ 0 w 455"/>
                <a:gd name="T47" fmla="*/ 0 h 280"/>
                <a:gd name="T48" fmla="*/ 0 w 455"/>
                <a:gd name="T49" fmla="*/ 0 h 280"/>
                <a:gd name="T50" fmla="*/ 0 w 455"/>
                <a:gd name="T51" fmla="*/ 0 h 280"/>
                <a:gd name="T52" fmla="*/ 0 w 455"/>
                <a:gd name="T53" fmla="*/ 0 h 280"/>
                <a:gd name="T54" fmla="*/ 0 w 455"/>
                <a:gd name="T55" fmla="*/ 0 h 280"/>
                <a:gd name="T56" fmla="*/ 0 w 455"/>
                <a:gd name="T57" fmla="*/ 0 h 280"/>
                <a:gd name="T58" fmla="*/ 0 w 455"/>
                <a:gd name="T59" fmla="*/ 0 h 280"/>
                <a:gd name="T60" fmla="*/ 0 w 455"/>
                <a:gd name="T61" fmla="*/ 0 h 280"/>
                <a:gd name="T62" fmla="*/ 0 w 455"/>
                <a:gd name="T63" fmla="*/ 0 h 280"/>
                <a:gd name="T64" fmla="*/ 0 w 455"/>
                <a:gd name="T65" fmla="*/ 0 h 280"/>
                <a:gd name="T66" fmla="*/ 0 w 455"/>
                <a:gd name="T67" fmla="*/ 0 h 280"/>
                <a:gd name="T68" fmla="*/ 0 w 455"/>
                <a:gd name="T69" fmla="*/ 0 h 280"/>
                <a:gd name="T70" fmla="*/ 0 w 455"/>
                <a:gd name="T71" fmla="*/ 0 h 280"/>
                <a:gd name="T72" fmla="*/ 0 w 455"/>
                <a:gd name="T73" fmla="*/ 0 h 280"/>
                <a:gd name="T74" fmla="*/ 0 w 455"/>
                <a:gd name="T75" fmla="*/ 0 h 280"/>
                <a:gd name="T76" fmla="*/ 0 w 455"/>
                <a:gd name="T77" fmla="*/ 0 h 280"/>
                <a:gd name="T78" fmla="*/ 0 w 455"/>
                <a:gd name="T79" fmla="*/ 0 h 280"/>
                <a:gd name="T80" fmla="*/ 0 w 455"/>
                <a:gd name="T81" fmla="*/ 0 h 280"/>
                <a:gd name="T82" fmla="*/ 0 w 455"/>
                <a:gd name="T83" fmla="*/ 0 h 280"/>
                <a:gd name="T84" fmla="*/ 0 w 455"/>
                <a:gd name="T85" fmla="*/ 0 h 280"/>
                <a:gd name="T86" fmla="*/ 0 w 455"/>
                <a:gd name="T87" fmla="*/ 0 h 280"/>
                <a:gd name="T88" fmla="*/ 0 w 455"/>
                <a:gd name="T89" fmla="*/ 0 h 280"/>
                <a:gd name="T90" fmla="*/ 0 w 455"/>
                <a:gd name="T91" fmla="*/ 0 h 280"/>
                <a:gd name="T92" fmla="*/ 0 w 455"/>
                <a:gd name="T93" fmla="*/ 0 h 2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5"/>
                <a:gd name="T142" fmla="*/ 0 h 280"/>
                <a:gd name="T143" fmla="*/ 455 w 455"/>
                <a:gd name="T144" fmla="*/ 280 h 2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5" h="280">
                  <a:moveTo>
                    <a:pt x="455" y="103"/>
                  </a:moveTo>
                  <a:lnTo>
                    <a:pt x="434" y="76"/>
                  </a:lnTo>
                  <a:lnTo>
                    <a:pt x="363" y="34"/>
                  </a:lnTo>
                  <a:lnTo>
                    <a:pt x="263" y="0"/>
                  </a:lnTo>
                  <a:lnTo>
                    <a:pt x="232" y="2"/>
                  </a:lnTo>
                  <a:lnTo>
                    <a:pt x="247" y="48"/>
                  </a:lnTo>
                  <a:lnTo>
                    <a:pt x="244" y="69"/>
                  </a:lnTo>
                  <a:lnTo>
                    <a:pt x="177" y="78"/>
                  </a:lnTo>
                  <a:lnTo>
                    <a:pt x="57" y="50"/>
                  </a:lnTo>
                  <a:lnTo>
                    <a:pt x="53" y="50"/>
                  </a:lnTo>
                  <a:lnTo>
                    <a:pt x="48" y="50"/>
                  </a:lnTo>
                  <a:lnTo>
                    <a:pt x="38" y="50"/>
                  </a:lnTo>
                  <a:lnTo>
                    <a:pt x="31" y="52"/>
                  </a:lnTo>
                  <a:lnTo>
                    <a:pt x="19" y="52"/>
                  </a:lnTo>
                  <a:lnTo>
                    <a:pt x="12" y="55"/>
                  </a:lnTo>
                  <a:lnTo>
                    <a:pt x="4" y="59"/>
                  </a:lnTo>
                  <a:lnTo>
                    <a:pt x="2" y="65"/>
                  </a:lnTo>
                  <a:lnTo>
                    <a:pt x="0" y="71"/>
                  </a:lnTo>
                  <a:lnTo>
                    <a:pt x="2" y="82"/>
                  </a:lnTo>
                  <a:lnTo>
                    <a:pt x="4" y="93"/>
                  </a:lnTo>
                  <a:lnTo>
                    <a:pt x="10" y="105"/>
                  </a:lnTo>
                  <a:lnTo>
                    <a:pt x="13" y="114"/>
                  </a:lnTo>
                  <a:lnTo>
                    <a:pt x="17" y="124"/>
                  </a:lnTo>
                  <a:lnTo>
                    <a:pt x="19" y="131"/>
                  </a:lnTo>
                  <a:lnTo>
                    <a:pt x="21" y="133"/>
                  </a:lnTo>
                  <a:lnTo>
                    <a:pt x="21" y="135"/>
                  </a:lnTo>
                  <a:lnTo>
                    <a:pt x="25" y="141"/>
                  </a:lnTo>
                  <a:lnTo>
                    <a:pt x="29" y="149"/>
                  </a:lnTo>
                  <a:lnTo>
                    <a:pt x="36" y="158"/>
                  </a:lnTo>
                  <a:lnTo>
                    <a:pt x="44" y="168"/>
                  </a:lnTo>
                  <a:lnTo>
                    <a:pt x="50" y="179"/>
                  </a:lnTo>
                  <a:lnTo>
                    <a:pt x="57" y="187"/>
                  </a:lnTo>
                  <a:lnTo>
                    <a:pt x="65" y="196"/>
                  </a:lnTo>
                  <a:lnTo>
                    <a:pt x="72" y="200"/>
                  </a:lnTo>
                  <a:lnTo>
                    <a:pt x="84" y="206"/>
                  </a:lnTo>
                  <a:lnTo>
                    <a:pt x="93" y="211"/>
                  </a:lnTo>
                  <a:lnTo>
                    <a:pt x="107" y="217"/>
                  </a:lnTo>
                  <a:lnTo>
                    <a:pt x="116" y="221"/>
                  </a:lnTo>
                  <a:lnTo>
                    <a:pt x="128" y="226"/>
                  </a:lnTo>
                  <a:lnTo>
                    <a:pt x="133" y="230"/>
                  </a:lnTo>
                  <a:lnTo>
                    <a:pt x="137" y="232"/>
                  </a:lnTo>
                  <a:lnTo>
                    <a:pt x="226" y="259"/>
                  </a:lnTo>
                  <a:lnTo>
                    <a:pt x="320" y="270"/>
                  </a:lnTo>
                  <a:lnTo>
                    <a:pt x="396" y="280"/>
                  </a:lnTo>
                  <a:lnTo>
                    <a:pt x="422" y="168"/>
                  </a:lnTo>
                  <a:lnTo>
                    <a:pt x="455" y="103"/>
                  </a:lnTo>
                  <a:close/>
                </a:path>
              </a:pathLst>
            </a:custGeom>
            <a:solidFill>
              <a:srgbClr val="FA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2911" y="1191"/>
              <a:ext cx="106" cy="173"/>
            </a:xfrm>
            <a:custGeom>
              <a:avLst/>
              <a:gdLst>
                <a:gd name="T0" fmla="*/ 0 w 413"/>
                <a:gd name="T1" fmla="*/ 0 h 568"/>
                <a:gd name="T2" fmla="*/ 0 w 413"/>
                <a:gd name="T3" fmla="*/ 0 h 568"/>
                <a:gd name="T4" fmla="*/ 0 w 413"/>
                <a:gd name="T5" fmla="*/ 0 h 568"/>
                <a:gd name="T6" fmla="*/ 0 w 413"/>
                <a:gd name="T7" fmla="*/ 0 h 568"/>
                <a:gd name="T8" fmla="*/ 0 w 413"/>
                <a:gd name="T9" fmla="*/ 0 h 568"/>
                <a:gd name="T10" fmla="*/ 0 w 413"/>
                <a:gd name="T11" fmla="*/ 0 h 568"/>
                <a:gd name="T12" fmla="*/ 0 w 413"/>
                <a:gd name="T13" fmla="*/ 0 h 568"/>
                <a:gd name="T14" fmla="*/ 0 w 413"/>
                <a:gd name="T15" fmla="*/ 0 h 568"/>
                <a:gd name="T16" fmla="*/ 0 w 413"/>
                <a:gd name="T17" fmla="*/ 0 h 568"/>
                <a:gd name="T18" fmla="*/ 0 w 413"/>
                <a:gd name="T19" fmla="*/ 0 h 568"/>
                <a:gd name="T20" fmla="*/ 0 w 413"/>
                <a:gd name="T21" fmla="*/ 0 h 568"/>
                <a:gd name="T22" fmla="*/ 0 w 413"/>
                <a:gd name="T23" fmla="*/ 0 h 568"/>
                <a:gd name="T24" fmla="*/ 0 w 413"/>
                <a:gd name="T25" fmla="*/ 0 h 568"/>
                <a:gd name="T26" fmla="*/ 0 w 413"/>
                <a:gd name="T27" fmla="*/ 0 h 568"/>
                <a:gd name="T28" fmla="*/ 0 w 413"/>
                <a:gd name="T29" fmla="*/ 0 h 568"/>
                <a:gd name="T30" fmla="*/ 0 w 413"/>
                <a:gd name="T31" fmla="*/ 0 h 568"/>
                <a:gd name="T32" fmla="*/ 0 w 413"/>
                <a:gd name="T33" fmla="*/ 0 h 568"/>
                <a:gd name="T34" fmla="*/ 0 w 413"/>
                <a:gd name="T35" fmla="*/ 0 h 568"/>
                <a:gd name="T36" fmla="*/ 0 w 413"/>
                <a:gd name="T37" fmla="*/ 0 h 568"/>
                <a:gd name="T38" fmla="*/ 0 w 413"/>
                <a:gd name="T39" fmla="*/ 0 h 568"/>
                <a:gd name="T40" fmla="*/ 0 w 413"/>
                <a:gd name="T41" fmla="*/ 0 h 568"/>
                <a:gd name="T42" fmla="*/ 0 w 413"/>
                <a:gd name="T43" fmla="*/ 0 h 568"/>
                <a:gd name="T44" fmla="*/ 0 w 413"/>
                <a:gd name="T45" fmla="*/ 0 h 568"/>
                <a:gd name="T46" fmla="*/ 0 w 413"/>
                <a:gd name="T47" fmla="*/ 0 h 568"/>
                <a:gd name="T48" fmla="*/ 0 w 413"/>
                <a:gd name="T49" fmla="*/ 0 h 568"/>
                <a:gd name="T50" fmla="*/ 0 w 413"/>
                <a:gd name="T51" fmla="*/ 0 h 568"/>
                <a:gd name="T52" fmla="*/ 0 w 413"/>
                <a:gd name="T53" fmla="*/ 0 h 568"/>
                <a:gd name="T54" fmla="*/ 0 w 413"/>
                <a:gd name="T55" fmla="*/ 0 h 568"/>
                <a:gd name="T56" fmla="*/ 0 w 413"/>
                <a:gd name="T57" fmla="*/ 0 h 568"/>
                <a:gd name="T58" fmla="*/ 0 w 413"/>
                <a:gd name="T59" fmla="*/ 0 h 568"/>
                <a:gd name="T60" fmla="*/ 0 w 413"/>
                <a:gd name="T61" fmla="*/ 0 h 568"/>
                <a:gd name="T62" fmla="*/ 0 w 413"/>
                <a:gd name="T63" fmla="*/ 0 h 568"/>
                <a:gd name="T64" fmla="*/ 0 w 413"/>
                <a:gd name="T65" fmla="*/ 0 h 568"/>
                <a:gd name="T66" fmla="*/ 0 w 413"/>
                <a:gd name="T67" fmla="*/ 0 h 568"/>
                <a:gd name="T68" fmla="*/ 0 w 413"/>
                <a:gd name="T69" fmla="*/ 0 h 568"/>
                <a:gd name="T70" fmla="*/ 0 w 413"/>
                <a:gd name="T71" fmla="*/ 0 h 568"/>
                <a:gd name="T72" fmla="*/ 0 w 413"/>
                <a:gd name="T73" fmla="*/ 0 h 568"/>
                <a:gd name="T74" fmla="*/ 0 w 413"/>
                <a:gd name="T75" fmla="*/ 0 h 568"/>
                <a:gd name="T76" fmla="*/ 0 w 413"/>
                <a:gd name="T77" fmla="*/ 0 h 568"/>
                <a:gd name="T78" fmla="*/ 0 w 413"/>
                <a:gd name="T79" fmla="*/ 0 h 568"/>
                <a:gd name="T80" fmla="*/ 0 w 413"/>
                <a:gd name="T81" fmla="*/ 0 h 568"/>
                <a:gd name="T82" fmla="*/ 0 w 413"/>
                <a:gd name="T83" fmla="*/ 0 h 568"/>
                <a:gd name="T84" fmla="*/ 0 w 413"/>
                <a:gd name="T85" fmla="*/ 0 h 568"/>
                <a:gd name="T86" fmla="*/ 0 w 413"/>
                <a:gd name="T87" fmla="*/ 0 h 568"/>
                <a:gd name="T88" fmla="*/ 0 w 413"/>
                <a:gd name="T89" fmla="*/ 0 h 568"/>
                <a:gd name="T90" fmla="*/ 0 w 413"/>
                <a:gd name="T91" fmla="*/ 0 h 568"/>
                <a:gd name="T92" fmla="*/ 0 w 413"/>
                <a:gd name="T93" fmla="*/ 0 h 568"/>
                <a:gd name="T94" fmla="*/ 0 w 413"/>
                <a:gd name="T95" fmla="*/ 0 h 5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3"/>
                <a:gd name="T145" fmla="*/ 0 h 568"/>
                <a:gd name="T146" fmla="*/ 413 w 413"/>
                <a:gd name="T147" fmla="*/ 568 h 5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3" h="568">
                  <a:moveTo>
                    <a:pt x="413" y="6"/>
                  </a:moveTo>
                  <a:lnTo>
                    <a:pt x="283" y="0"/>
                  </a:lnTo>
                  <a:lnTo>
                    <a:pt x="156" y="25"/>
                  </a:lnTo>
                  <a:lnTo>
                    <a:pt x="72" y="89"/>
                  </a:lnTo>
                  <a:lnTo>
                    <a:pt x="19" y="152"/>
                  </a:lnTo>
                  <a:lnTo>
                    <a:pt x="2" y="266"/>
                  </a:lnTo>
                  <a:lnTo>
                    <a:pt x="0" y="266"/>
                  </a:lnTo>
                  <a:lnTo>
                    <a:pt x="0" y="270"/>
                  </a:lnTo>
                  <a:lnTo>
                    <a:pt x="0" y="275"/>
                  </a:lnTo>
                  <a:lnTo>
                    <a:pt x="0" y="285"/>
                  </a:lnTo>
                  <a:lnTo>
                    <a:pt x="0" y="294"/>
                  </a:lnTo>
                  <a:lnTo>
                    <a:pt x="0" y="306"/>
                  </a:lnTo>
                  <a:lnTo>
                    <a:pt x="0" y="319"/>
                  </a:lnTo>
                  <a:lnTo>
                    <a:pt x="0" y="332"/>
                  </a:lnTo>
                  <a:lnTo>
                    <a:pt x="0" y="344"/>
                  </a:lnTo>
                  <a:lnTo>
                    <a:pt x="0" y="357"/>
                  </a:lnTo>
                  <a:lnTo>
                    <a:pt x="0" y="369"/>
                  </a:lnTo>
                  <a:lnTo>
                    <a:pt x="2" y="380"/>
                  </a:lnTo>
                  <a:lnTo>
                    <a:pt x="2" y="390"/>
                  </a:lnTo>
                  <a:lnTo>
                    <a:pt x="2" y="399"/>
                  </a:lnTo>
                  <a:lnTo>
                    <a:pt x="4" y="403"/>
                  </a:lnTo>
                  <a:lnTo>
                    <a:pt x="4" y="409"/>
                  </a:lnTo>
                  <a:lnTo>
                    <a:pt x="4" y="414"/>
                  </a:lnTo>
                  <a:lnTo>
                    <a:pt x="8" y="424"/>
                  </a:lnTo>
                  <a:lnTo>
                    <a:pt x="13" y="437"/>
                  </a:lnTo>
                  <a:lnTo>
                    <a:pt x="17" y="450"/>
                  </a:lnTo>
                  <a:lnTo>
                    <a:pt x="19" y="462"/>
                  </a:lnTo>
                  <a:lnTo>
                    <a:pt x="23" y="473"/>
                  </a:lnTo>
                  <a:lnTo>
                    <a:pt x="25" y="481"/>
                  </a:lnTo>
                  <a:lnTo>
                    <a:pt x="27" y="485"/>
                  </a:lnTo>
                  <a:lnTo>
                    <a:pt x="67" y="549"/>
                  </a:lnTo>
                  <a:lnTo>
                    <a:pt x="97" y="568"/>
                  </a:lnTo>
                  <a:lnTo>
                    <a:pt x="126" y="562"/>
                  </a:lnTo>
                  <a:lnTo>
                    <a:pt x="128" y="559"/>
                  </a:lnTo>
                  <a:lnTo>
                    <a:pt x="137" y="553"/>
                  </a:lnTo>
                  <a:lnTo>
                    <a:pt x="141" y="547"/>
                  </a:lnTo>
                  <a:lnTo>
                    <a:pt x="147" y="540"/>
                  </a:lnTo>
                  <a:lnTo>
                    <a:pt x="150" y="530"/>
                  </a:lnTo>
                  <a:lnTo>
                    <a:pt x="156" y="521"/>
                  </a:lnTo>
                  <a:lnTo>
                    <a:pt x="156" y="513"/>
                  </a:lnTo>
                  <a:lnTo>
                    <a:pt x="156" y="504"/>
                  </a:lnTo>
                  <a:lnTo>
                    <a:pt x="158" y="492"/>
                  </a:lnTo>
                  <a:lnTo>
                    <a:pt x="160" y="483"/>
                  </a:lnTo>
                  <a:lnTo>
                    <a:pt x="160" y="469"/>
                  </a:lnTo>
                  <a:lnTo>
                    <a:pt x="160" y="458"/>
                  </a:lnTo>
                  <a:lnTo>
                    <a:pt x="160" y="445"/>
                  </a:lnTo>
                  <a:lnTo>
                    <a:pt x="162" y="433"/>
                  </a:lnTo>
                  <a:lnTo>
                    <a:pt x="162" y="418"/>
                  </a:lnTo>
                  <a:lnTo>
                    <a:pt x="162" y="407"/>
                  </a:lnTo>
                  <a:lnTo>
                    <a:pt x="162" y="393"/>
                  </a:lnTo>
                  <a:lnTo>
                    <a:pt x="162" y="386"/>
                  </a:lnTo>
                  <a:lnTo>
                    <a:pt x="162" y="376"/>
                  </a:lnTo>
                  <a:lnTo>
                    <a:pt x="162" y="371"/>
                  </a:lnTo>
                  <a:lnTo>
                    <a:pt x="162" y="367"/>
                  </a:lnTo>
                  <a:lnTo>
                    <a:pt x="162" y="365"/>
                  </a:lnTo>
                  <a:lnTo>
                    <a:pt x="162" y="359"/>
                  </a:lnTo>
                  <a:lnTo>
                    <a:pt x="162" y="350"/>
                  </a:lnTo>
                  <a:lnTo>
                    <a:pt x="166" y="340"/>
                  </a:lnTo>
                  <a:lnTo>
                    <a:pt x="166" y="331"/>
                  </a:lnTo>
                  <a:lnTo>
                    <a:pt x="171" y="323"/>
                  </a:lnTo>
                  <a:lnTo>
                    <a:pt x="175" y="317"/>
                  </a:lnTo>
                  <a:lnTo>
                    <a:pt x="183" y="315"/>
                  </a:lnTo>
                  <a:lnTo>
                    <a:pt x="194" y="315"/>
                  </a:lnTo>
                  <a:lnTo>
                    <a:pt x="205" y="323"/>
                  </a:lnTo>
                  <a:lnTo>
                    <a:pt x="209" y="327"/>
                  </a:lnTo>
                  <a:lnTo>
                    <a:pt x="215" y="334"/>
                  </a:lnTo>
                  <a:lnTo>
                    <a:pt x="221" y="344"/>
                  </a:lnTo>
                  <a:lnTo>
                    <a:pt x="226" y="355"/>
                  </a:lnTo>
                  <a:lnTo>
                    <a:pt x="232" y="365"/>
                  </a:lnTo>
                  <a:lnTo>
                    <a:pt x="240" y="374"/>
                  </a:lnTo>
                  <a:lnTo>
                    <a:pt x="247" y="384"/>
                  </a:lnTo>
                  <a:lnTo>
                    <a:pt x="255" y="390"/>
                  </a:lnTo>
                  <a:lnTo>
                    <a:pt x="263" y="391"/>
                  </a:lnTo>
                  <a:lnTo>
                    <a:pt x="268" y="390"/>
                  </a:lnTo>
                  <a:lnTo>
                    <a:pt x="272" y="386"/>
                  </a:lnTo>
                  <a:lnTo>
                    <a:pt x="274" y="382"/>
                  </a:lnTo>
                  <a:lnTo>
                    <a:pt x="278" y="374"/>
                  </a:lnTo>
                  <a:lnTo>
                    <a:pt x="282" y="369"/>
                  </a:lnTo>
                  <a:lnTo>
                    <a:pt x="283" y="357"/>
                  </a:lnTo>
                  <a:lnTo>
                    <a:pt x="283" y="346"/>
                  </a:lnTo>
                  <a:lnTo>
                    <a:pt x="285" y="334"/>
                  </a:lnTo>
                  <a:lnTo>
                    <a:pt x="287" y="325"/>
                  </a:lnTo>
                  <a:lnTo>
                    <a:pt x="285" y="313"/>
                  </a:lnTo>
                  <a:lnTo>
                    <a:pt x="285" y="302"/>
                  </a:lnTo>
                  <a:lnTo>
                    <a:pt x="285" y="291"/>
                  </a:lnTo>
                  <a:lnTo>
                    <a:pt x="285" y="283"/>
                  </a:lnTo>
                  <a:lnTo>
                    <a:pt x="283" y="272"/>
                  </a:lnTo>
                  <a:lnTo>
                    <a:pt x="283" y="264"/>
                  </a:lnTo>
                  <a:lnTo>
                    <a:pt x="280" y="255"/>
                  </a:lnTo>
                  <a:lnTo>
                    <a:pt x="280" y="249"/>
                  </a:lnTo>
                  <a:lnTo>
                    <a:pt x="278" y="239"/>
                  </a:lnTo>
                  <a:lnTo>
                    <a:pt x="278" y="236"/>
                  </a:lnTo>
                  <a:lnTo>
                    <a:pt x="240" y="122"/>
                  </a:lnTo>
                  <a:lnTo>
                    <a:pt x="282" y="108"/>
                  </a:lnTo>
                  <a:lnTo>
                    <a:pt x="360" y="53"/>
                  </a:lnTo>
                  <a:lnTo>
                    <a:pt x="413" y="6"/>
                  </a:lnTo>
                  <a:close/>
                </a:path>
              </a:pathLst>
            </a:custGeom>
            <a:solidFill>
              <a:srgbClr val="FA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8" name="Freeform 17"/>
            <p:cNvSpPr>
              <a:spLocks noChangeArrowheads="1"/>
            </p:cNvSpPr>
            <p:nvPr/>
          </p:nvSpPr>
          <p:spPr bwMode="auto">
            <a:xfrm>
              <a:off x="3536" y="1440"/>
              <a:ext cx="165" cy="154"/>
            </a:xfrm>
            <a:custGeom>
              <a:avLst/>
              <a:gdLst>
                <a:gd name="T0" fmla="*/ 0 w 643"/>
                <a:gd name="T1" fmla="*/ 0 h 505"/>
                <a:gd name="T2" fmla="*/ 0 w 643"/>
                <a:gd name="T3" fmla="*/ 0 h 505"/>
                <a:gd name="T4" fmla="*/ 0 w 643"/>
                <a:gd name="T5" fmla="*/ 0 h 505"/>
                <a:gd name="T6" fmla="*/ 0 w 643"/>
                <a:gd name="T7" fmla="*/ 0 h 505"/>
                <a:gd name="T8" fmla="*/ 0 w 643"/>
                <a:gd name="T9" fmla="*/ 0 h 505"/>
                <a:gd name="T10" fmla="*/ 0 w 643"/>
                <a:gd name="T11" fmla="*/ 0 h 505"/>
                <a:gd name="T12" fmla="*/ 0 w 643"/>
                <a:gd name="T13" fmla="*/ 0 h 505"/>
                <a:gd name="T14" fmla="*/ 0 w 643"/>
                <a:gd name="T15" fmla="*/ 0 h 505"/>
                <a:gd name="T16" fmla="*/ 0 w 643"/>
                <a:gd name="T17" fmla="*/ 0 h 505"/>
                <a:gd name="T18" fmla="*/ 0 w 643"/>
                <a:gd name="T19" fmla="*/ 0 h 505"/>
                <a:gd name="T20" fmla="*/ 0 w 643"/>
                <a:gd name="T21" fmla="*/ 0 h 505"/>
                <a:gd name="T22" fmla="*/ 0 w 643"/>
                <a:gd name="T23" fmla="*/ 0 h 505"/>
                <a:gd name="T24" fmla="*/ 0 w 643"/>
                <a:gd name="T25" fmla="*/ 0 h 505"/>
                <a:gd name="T26" fmla="*/ 0 w 643"/>
                <a:gd name="T27" fmla="*/ 0 h 505"/>
                <a:gd name="T28" fmla="*/ 0 w 643"/>
                <a:gd name="T29" fmla="*/ 0 h 505"/>
                <a:gd name="T30" fmla="*/ 0 w 643"/>
                <a:gd name="T31" fmla="*/ 0 h 505"/>
                <a:gd name="T32" fmla="*/ 0 w 643"/>
                <a:gd name="T33" fmla="*/ 0 h 505"/>
                <a:gd name="T34" fmla="*/ 0 w 643"/>
                <a:gd name="T35" fmla="*/ 0 h 505"/>
                <a:gd name="T36" fmla="*/ 0 w 643"/>
                <a:gd name="T37" fmla="*/ 0 h 505"/>
                <a:gd name="T38" fmla="*/ 0 w 643"/>
                <a:gd name="T39" fmla="*/ 0 h 505"/>
                <a:gd name="T40" fmla="*/ 0 w 643"/>
                <a:gd name="T41" fmla="*/ 0 h 505"/>
                <a:gd name="T42" fmla="*/ 0 w 643"/>
                <a:gd name="T43" fmla="*/ 0 h 505"/>
                <a:gd name="T44" fmla="*/ 0 w 643"/>
                <a:gd name="T45" fmla="*/ 0 h 505"/>
                <a:gd name="T46" fmla="*/ 0 w 643"/>
                <a:gd name="T47" fmla="*/ 0 h 505"/>
                <a:gd name="T48" fmla="*/ 0 w 643"/>
                <a:gd name="T49" fmla="*/ 0 h 505"/>
                <a:gd name="T50" fmla="*/ 0 w 643"/>
                <a:gd name="T51" fmla="*/ 0 h 505"/>
                <a:gd name="T52" fmla="*/ 0 w 643"/>
                <a:gd name="T53" fmla="*/ 0 h 505"/>
                <a:gd name="T54" fmla="*/ 0 w 643"/>
                <a:gd name="T55" fmla="*/ 0 h 505"/>
                <a:gd name="T56" fmla="*/ 0 w 643"/>
                <a:gd name="T57" fmla="*/ 0 h 505"/>
                <a:gd name="T58" fmla="*/ 0 w 643"/>
                <a:gd name="T59" fmla="*/ 0 h 505"/>
                <a:gd name="T60" fmla="*/ 0 w 643"/>
                <a:gd name="T61" fmla="*/ 0 h 505"/>
                <a:gd name="T62" fmla="*/ 0 w 643"/>
                <a:gd name="T63" fmla="*/ 0 h 505"/>
                <a:gd name="T64" fmla="*/ 0 w 643"/>
                <a:gd name="T65" fmla="*/ 0 h 505"/>
                <a:gd name="T66" fmla="*/ 0 w 643"/>
                <a:gd name="T67" fmla="*/ 0 h 505"/>
                <a:gd name="T68" fmla="*/ 0 w 643"/>
                <a:gd name="T69" fmla="*/ 0 h 505"/>
                <a:gd name="T70" fmla="*/ 0 w 643"/>
                <a:gd name="T71" fmla="*/ 0 h 505"/>
                <a:gd name="T72" fmla="*/ 0 w 643"/>
                <a:gd name="T73" fmla="*/ 0 h 505"/>
                <a:gd name="T74" fmla="*/ 0 w 643"/>
                <a:gd name="T75" fmla="*/ 0 h 505"/>
                <a:gd name="T76" fmla="*/ 0 w 643"/>
                <a:gd name="T77" fmla="*/ 0 h 505"/>
                <a:gd name="T78" fmla="*/ 0 w 643"/>
                <a:gd name="T79" fmla="*/ 0 h 505"/>
                <a:gd name="T80" fmla="*/ 0 w 643"/>
                <a:gd name="T81" fmla="*/ 0 h 505"/>
                <a:gd name="T82" fmla="*/ 0 w 643"/>
                <a:gd name="T83" fmla="*/ 0 h 505"/>
                <a:gd name="T84" fmla="*/ 0 w 643"/>
                <a:gd name="T85" fmla="*/ 0 h 505"/>
                <a:gd name="T86" fmla="*/ 0 w 643"/>
                <a:gd name="T87" fmla="*/ 0 h 505"/>
                <a:gd name="T88" fmla="*/ 0 w 643"/>
                <a:gd name="T89" fmla="*/ 0 h 505"/>
                <a:gd name="T90" fmla="*/ 0 w 643"/>
                <a:gd name="T91" fmla="*/ 0 h 505"/>
                <a:gd name="T92" fmla="*/ 0 w 643"/>
                <a:gd name="T93" fmla="*/ 0 h 50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43"/>
                <a:gd name="T142" fmla="*/ 0 h 505"/>
                <a:gd name="T143" fmla="*/ 643 w 643"/>
                <a:gd name="T144" fmla="*/ 505 h 50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43" h="505">
                  <a:moveTo>
                    <a:pt x="0" y="295"/>
                  </a:moveTo>
                  <a:lnTo>
                    <a:pt x="25" y="180"/>
                  </a:lnTo>
                  <a:lnTo>
                    <a:pt x="108" y="84"/>
                  </a:lnTo>
                  <a:lnTo>
                    <a:pt x="226" y="26"/>
                  </a:lnTo>
                  <a:lnTo>
                    <a:pt x="405" y="7"/>
                  </a:lnTo>
                  <a:lnTo>
                    <a:pt x="409" y="6"/>
                  </a:lnTo>
                  <a:lnTo>
                    <a:pt x="420" y="4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9" y="0"/>
                  </a:lnTo>
                  <a:lnTo>
                    <a:pt x="460" y="0"/>
                  </a:lnTo>
                  <a:lnTo>
                    <a:pt x="473" y="0"/>
                  </a:lnTo>
                  <a:lnTo>
                    <a:pt x="485" y="0"/>
                  </a:lnTo>
                  <a:lnTo>
                    <a:pt x="498" y="2"/>
                  </a:lnTo>
                  <a:lnTo>
                    <a:pt x="511" y="6"/>
                  </a:lnTo>
                  <a:lnTo>
                    <a:pt x="523" y="9"/>
                  </a:lnTo>
                  <a:lnTo>
                    <a:pt x="536" y="15"/>
                  </a:lnTo>
                  <a:lnTo>
                    <a:pt x="549" y="23"/>
                  </a:lnTo>
                  <a:lnTo>
                    <a:pt x="561" y="34"/>
                  </a:lnTo>
                  <a:lnTo>
                    <a:pt x="570" y="42"/>
                  </a:lnTo>
                  <a:lnTo>
                    <a:pt x="580" y="53"/>
                  </a:lnTo>
                  <a:lnTo>
                    <a:pt x="587" y="63"/>
                  </a:lnTo>
                  <a:lnTo>
                    <a:pt x="595" y="74"/>
                  </a:lnTo>
                  <a:lnTo>
                    <a:pt x="601" y="84"/>
                  </a:lnTo>
                  <a:lnTo>
                    <a:pt x="608" y="95"/>
                  </a:lnTo>
                  <a:lnTo>
                    <a:pt x="614" y="104"/>
                  </a:lnTo>
                  <a:lnTo>
                    <a:pt x="620" y="116"/>
                  </a:lnTo>
                  <a:lnTo>
                    <a:pt x="622" y="123"/>
                  </a:lnTo>
                  <a:lnTo>
                    <a:pt x="625" y="133"/>
                  </a:lnTo>
                  <a:lnTo>
                    <a:pt x="627" y="139"/>
                  </a:lnTo>
                  <a:lnTo>
                    <a:pt x="629" y="148"/>
                  </a:lnTo>
                  <a:lnTo>
                    <a:pt x="633" y="158"/>
                  </a:lnTo>
                  <a:lnTo>
                    <a:pt x="635" y="161"/>
                  </a:lnTo>
                  <a:lnTo>
                    <a:pt x="635" y="163"/>
                  </a:lnTo>
                  <a:lnTo>
                    <a:pt x="635" y="177"/>
                  </a:lnTo>
                  <a:lnTo>
                    <a:pt x="635" y="182"/>
                  </a:lnTo>
                  <a:lnTo>
                    <a:pt x="637" y="192"/>
                  </a:lnTo>
                  <a:lnTo>
                    <a:pt x="639" y="201"/>
                  </a:lnTo>
                  <a:lnTo>
                    <a:pt x="639" y="213"/>
                  </a:lnTo>
                  <a:lnTo>
                    <a:pt x="639" y="222"/>
                  </a:lnTo>
                  <a:lnTo>
                    <a:pt x="641" y="232"/>
                  </a:lnTo>
                  <a:lnTo>
                    <a:pt x="641" y="243"/>
                  </a:lnTo>
                  <a:lnTo>
                    <a:pt x="643" y="256"/>
                  </a:lnTo>
                  <a:lnTo>
                    <a:pt x="641" y="266"/>
                  </a:lnTo>
                  <a:lnTo>
                    <a:pt x="641" y="275"/>
                  </a:lnTo>
                  <a:lnTo>
                    <a:pt x="641" y="283"/>
                  </a:lnTo>
                  <a:lnTo>
                    <a:pt x="641" y="293"/>
                  </a:lnTo>
                  <a:lnTo>
                    <a:pt x="639" y="298"/>
                  </a:lnTo>
                  <a:lnTo>
                    <a:pt x="635" y="306"/>
                  </a:lnTo>
                  <a:lnTo>
                    <a:pt x="631" y="314"/>
                  </a:lnTo>
                  <a:lnTo>
                    <a:pt x="629" y="321"/>
                  </a:lnTo>
                  <a:lnTo>
                    <a:pt x="625" y="329"/>
                  </a:lnTo>
                  <a:lnTo>
                    <a:pt x="622" y="336"/>
                  </a:lnTo>
                  <a:lnTo>
                    <a:pt x="618" y="344"/>
                  </a:lnTo>
                  <a:lnTo>
                    <a:pt x="614" y="352"/>
                  </a:lnTo>
                  <a:lnTo>
                    <a:pt x="608" y="365"/>
                  </a:lnTo>
                  <a:lnTo>
                    <a:pt x="603" y="376"/>
                  </a:lnTo>
                  <a:lnTo>
                    <a:pt x="599" y="382"/>
                  </a:lnTo>
                  <a:lnTo>
                    <a:pt x="599" y="386"/>
                  </a:lnTo>
                  <a:lnTo>
                    <a:pt x="483" y="469"/>
                  </a:lnTo>
                  <a:lnTo>
                    <a:pt x="479" y="469"/>
                  </a:lnTo>
                  <a:lnTo>
                    <a:pt x="473" y="471"/>
                  </a:lnTo>
                  <a:lnTo>
                    <a:pt x="466" y="473"/>
                  </a:lnTo>
                  <a:lnTo>
                    <a:pt x="454" y="475"/>
                  </a:lnTo>
                  <a:lnTo>
                    <a:pt x="441" y="479"/>
                  </a:lnTo>
                  <a:lnTo>
                    <a:pt x="426" y="483"/>
                  </a:lnTo>
                  <a:lnTo>
                    <a:pt x="409" y="486"/>
                  </a:lnTo>
                  <a:lnTo>
                    <a:pt x="393" y="490"/>
                  </a:lnTo>
                  <a:lnTo>
                    <a:pt x="374" y="494"/>
                  </a:lnTo>
                  <a:lnTo>
                    <a:pt x="355" y="496"/>
                  </a:lnTo>
                  <a:lnTo>
                    <a:pt x="338" y="500"/>
                  </a:lnTo>
                  <a:lnTo>
                    <a:pt x="321" y="504"/>
                  </a:lnTo>
                  <a:lnTo>
                    <a:pt x="306" y="504"/>
                  </a:lnTo>
                  <a:lnTo>
                    <a:pt x="291" y="505"/>
                  </a:lnTo>
                  <a:lnTo>
                    <a:pt x="277" y="504"/>
                  </a:lnTo>
                  <a:lnTo>
                    <a:pt x="270" y="504"/>
                  </a:lnTo>
                  <a:lnTo>
                    <a:pt x="258" y="500"/>
                  </a:lnTo>
                  <a:lnTo>
                    <a:pt x="251" y="500"/>
                  </a:lnTo>
                  <a:lnTo>
                    <a:pt x="239" y="494"/>
                  </a:lnTo>
                  <a:lnTo>
                    <a:pt x="232" y="494"/>
                  </a:lnTo>
                  <a:lnTo>
                    <a:pt x="220" y="490"/>
                  </a:lnTo>
                  <a:lnTo>
                    <a:pt x="211" y="488"/>
                  </a:lnTo>
                  <a:lnTo>
                    <a:pt x="201" y="486"/>
                  </a:lnTo>
                  <a:lnTo>
                    <a:pt x="194" y="486"/>
                  </a:lnTo>
                  <a:lnTo>
                    <a:pt x="186" y="485"/>
                  </a:lnTo>
                  <a:lnTo>
                    <a:pt x="177" y="483"/>
                  </a:lnTo>
                  <a:lnTo>
                    <a:pt x="171" y="481"/>
                  </a:lnTo>
                  <a:lnTo>
                    <a:pt x="167" y="481"/>
                  </a:lnTo>
                  <a:lnTo>
                    <a:pt x="158" y="481"/>
                  </a:lnTo>
                  <a:lnTo>
                    <a:pt x="57" y="445"/>
                  </a:lnTo>
                  <a:lnTo>
                    <a:pt x="25" y="331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3351" y="1676"/>
              <a:ext cx="73" cy="95"/>
            </a:xfrm>
            <a:custGeom>
              <a:avLst/>
              <a:gdLst>
                <a:gd name="T0" fmla="*/ 0 w 285"/>
                <a:gd name="T1" fmla="*/ 0 h 312"/>
                <a:gd name="T2" fmla="*/ 0 w 285"/>
                <a:gd name="T3" fmla="*/ 0 h 312"/>
                <a:gd name="T4" fmla="*/ 0 w 285"/>
                <a:gd name="T5" fmla="*/ 0 h 312"/>
                <a:gd name="T6" fmla="*/ 0 w 285"/>
                <a:gd name="T7" fmla="*/ 0 h 312"/>
                <a:gd name="T8" fmla="*/ 0 w 285"/>
                <a:gd name="T9" fmla="*/ 0 h 312"/>
                <a:gd name="T10" fmla="*/ 0 w 285"/>
                <a:gd name="T11" fmla="*/ 0 h 312"/>
                <a:gd name="T12" fmla="*/ 0 w 285"/>
                <a:gd name="T13" fmla="*/ 0 h 312"/>
                <a:gd name="T14" fmla="*/ 0 w 285"/>
                <a:gd name="T15" fmla="*/ 0 h 312"/>
                <a:gd name="T16" fmla="*/ 0 w 285"/>
                <a:gd name="T17" fmla="*/ 0 h 312"/>
                <a:gd name="T18" fmla="*/ 0 w 285"/>
                <a:gd name="T19" fmla="*/ 0 h 312"/>
                <a:gd name="T20" fmla="*/ 0 w 285"/>
                <a:gd name="T21" fmla="*/ 0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312"/>
                <a:gd name="T35" fmla="*/ 285 w 285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312">
                  <a:moveTo>
                    <a:pt x="285" y="38"/>
                  </a:moveTo>
                  <a:lnTo>
                    <a:pt x="240" y="149"/>
                  </a:lnTo>
                  <a:lnTo>
                    <a:pt x="230" y="308"/>
                  </a:lnTo>
                  <a:lnTo>
                    <a:pt x="99" y="312"/>
                  </a:lnTo>
                  <a:lnTo>
                    <a:pt x="0" y="308"/>
                  </a:lnTo>
                  <a:lnTo>
                    <a:pt x="10" y="198"/>
                  </a:lnTo>
                  <a:lnTo>
                    <a:pt x="51" y="40"/>
                  </a:lnTo>
                  <a:lnTo>
                    <a:pt x="88" y="0"/>
                  </a:lnTo>
                  <a:lnTo>
                    <a:pt x="219" y="35"/>
                  </a:lnTo>
                  <a:lnTo>
                    <a:pt x="285" y="38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3387" y="910"/>
              <a:ext cx="259" cy="473"/>
            </a:xfrm>
            <a:custGeom>
              <a:avLst/>
              <a:gdLst>
                <a:gd name="T0" fmla="*/ 0 w 1008"/>
                <a:gd name="T1" fmla="*/ 0 h 1559"/>
                <a:gd name="T2" fmla="*/ 0 w 1008"/>
                <a:gd name="T3" fmla="*/ 0 h 1559"/>
                <a:gd name="T4" fmla="*/ 0 w 1008"/>
                <a:gd name="T5" fmla="*/ 0 h 1559"/>
                <a:gd name="T6" fmla="*/ 0 w 1008"/>
                <a:gd name="T7" fmla="*/ 0 h 1559"/>
                <a:gd name="T8" fmla="*/ 0 w 1008"/>
                <a:gd name="T9" fmla="*/ 0 h 1559"/>
                <a:gd name="T10" fmla="*/ 0 w 1008"/>
                <a:gd name="T11" fmla="*/ 0 h 1559"/>
                <a:gd name="T12" fmla="*/ 0 w 1008"/>
                <a:gd name="T13" fmla="*/ 0 h 1559"/>
                <a:gd name="T14" fmla="*/ 0 w 1008"/>
                <a:gd name="T15" fmla="*/ 0 h 1559"/>
                <a:gd name="T16" fmla="*/ 0 w 1008"/>
                <a:gd name="T17" fmla="*/ 0 h 1559"/>
                <a:gd name="T18" fmla="*/ 0 w 1008"/>
                <a:gd name="T19" fmla="*/ 0 h 1559"/>
                <a:gd name="T20" fmla="*/ 0 w 1008"/>
                <a:gd name="T21" fmla="*/ 0 h 1559"/>
                <a:gd name="T22" fmla="*/ 0 w 1008"/>
                <a:gd name="T23" fmla="*/ 0 h 1559"/>
                <a:gd name="T24" fmla="*/ 0 w 1008"/>
                <a:gd name="T25" fmla="*/ 0 h 1559"/>
                <a:gd name="T26" fmla="*/ 0 w 1008"/>
                <a:gd name="T27" fmla="*/ 0 h 1559"/>
                <a:gd name="T28" fmla="*/ 0 w 1008"/>
                <a:gd name="T29" fmla="*/ 0 h 1559"/>
                <a:gd name="T30" fmla="*/ 0 w 1008"/>
                <a:gd name="T31" fmla="*/ 0 h 1559"/>
                <a:gd name="T32" fmla="*/ 0 w 1008"/>
                <a:gd name="T33" fmla="*/ 0 h 1559"/>
                <a:gd name="T34" fmla="*/ 0 w 1008"/>
                <a:gd name="T35" fmla="*/ 0 h 1559"/>
                <a:gd name="T36" fmla="*/ 0 w 1008"/>
                <a:gd name="T37" fmla="*/ 0 h 1559"/>
                <a:gd name="T38" fmla="*/ 0 w 1008"/>
                <a:gd name="T39" fmla="*/ 0 h 1559"/>
                <a:gd name="T40" fmla="*/ 0 w 1008"/>
                <a:gd name="T41" fmla="*/ 0 h 1559"/>
                <a:gd name="T42" fmla="*/ 0 w 1008"/>
                <a:gd name="T43" fmla="*/ 0 h 1559"/>
                <a:gd name="T44" fmla="*/ 0 w 1008"/>
                <a:gd name="T45" fmla="*/ 0 h 1559"/>
                <a:gd name="T46" fmla="*/ 0 w 1008"/>
                <a:gd name="T47" fmla="*/ 0 h 1559"/>
                <a:gd name="T48" fmla="*/ 0 w 1008"/>
                <a:gd name="T49" fmla="*/ 0 h 1559"/>
                <a:gd name="T50" fmla="*/ 0 w 1008"/>
                <a:gd name="T51" fmla="*/ 0 h 1559"/>
                <a:gd name="T52" fmla="*/ 0 w 1008"/>
                <a:gd name="T53" fmla="*/ 0 h 1559"/>
                <a:gd name="T54" fmla="*/ 0 w 1008"/>
                <a:gd name="T55" fmla="*/ 0 h 1559"/>
                <a:gd name="T56" fmla="*/ 0 w 1008"/>
                <a:gd name="T57" fmla="*/ 0 h 1559"/>
                <a:gd name="T58" fmla="*/ 0 w 1008"/>
                <a:gd name="T59" fmla="*/ 0 h 1559"/>
                <a:gd name="T60" fmla="*/ 0 w 1008"/>
                <a:gd name="T61" fmla="*/ 0 h 1559"/>
                <a:gd name="T62" fmla="*/ 0 w 1008"/>
                <a:gd name="T63" fmla="*/ 0 h 1559"/>
                <a:gd name="T64" fmla="*/ 0 w 1008"/>
                <a:gd name="T65" fmla="*/ 0 h 1559"/>
                <a:gd name="T66" fmla="*/ 0 w 1008"/>
                <a:gd name="T67" fmla="*/ 0 h 1559"/>
                <a:gd name="T68" fmla="*/ 0 w 1008"/>
                <a:gd name="T69" fmla="*/ 0 h 1559"/>
                <a:gd name="T70" fmla="*/ 0 w 1008"/>
                <a:gd name="T71" fmla="*/ 0 h 1559"/>
                <a:gd name="T72" fmla="*/ 0 w 1008"/>
                <a:gd name="T73" fmla="*/ 0 h 1559"/>
                <a:gd name="T74" fmla="*/ 0 w 1008"/>
                <a:gd name="T75" fmla="*/ 0 h 1559"/>
                <a:gd name="T76" fmla="*/ 0 w 1008"/>
                <a:gd name="T77" fmla="*/ 0 h 1559"/>
                <a:gd name="T78" fmla="*/ 0 w 1008"/>
                <a:gd name="T79" fmla="*/ 0 h 1559"/>
                <a:gd name="T80" fmla="*/ 0 w 1008"/>
                <a:gd name="T81" fmla="*/ 0 h 1559"/>
                <a:gd name="T82" fmla="*/ 0 w 1008"/>
                <a:gd name="T83" fmla="*/ 0 h 1559"/>
                <a:gd name="T84" fmla="*/ 0 w 1008"/>
                <a:gd name="T85" fmla="*/ 0 h 1559"/>
                <a:gd name="T86" fmla="*/ 0 w 1008"/>
                <a:gd name="T87" fmla="*/ 0 h 1559"/>
                <a:gd name="T88" fmla="*/ 0 w 1008"/>
                <a:gd name="T89" fmla="*/ 0 h 1559"/>
                <a:gd name="T90" fmla="*/ 0 w 1008"/>
                <a:gd name="T91" fmla="*/ 0 h 1559"/>
                <a:gd name="T92" fmla="*/ 0 w 1008"/>
                <a:gd name="T93" fmla="*/ 0 h 1559"/>
                <a:gd name="T94" fmla="*/ 0 w 1008"/>
                <a:gd name="T95" fmla="*/ 0 h 1559"/>
                <a:gd name="T96" fmla="*/ 0 w 1008"/>
                <a:gd name="T97" fmla="*/ 0 h 1559"/>
                <a:gd name="T98" fmla="*/ 0 w 1008"/>
                <a:gd name="T99" fmla="*/ 0 h 15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08"/>
                <a:gd name="T151" fmla="*/ 0 h 1559"/>
                <a:gd name="T152" fmla="*/ 1008 w 1008"/>
                <a:gd name="T153" fmla="*/ 1559 h 15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08" h="1559">
                  <a:moveTo>
                    <a:pt x="44" y="29"/>
                  </a:moveTo>
                  <a:lnTo>
                    <a:pt x="36" y="31"/>
                  </a:lnTo>
                  <a:lnTo>
                    <a:pt x="25" y="42"/>
                  </a:lnTo>
                  <a:lnTo>
                    <a:pt x="15" y="50"/>
                  </a:lnTo>
                  <a:lnTo>
                    <a:pt x="9" y="63"/>
                  </a:lnTo>
                  <a:lnTo>
                    <a:pt x="6" y="69"/>
                  </a:lnTo>
                  <a:lnTo>
                    <a:pt x="4" y="76"/>
                  </a:lnTo>
                  <a:lnTo>
                    <a:pt x="2" y="84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4"/>
                  </a:lnTo>
                  <a:lnTo>
                    <a:pt x="0" y="127"/>
                  </a:lnTo>
                  <a:lnTo>
                    <a:pt x="0" y="141"/>
                  </a:lnTo>
                  <a:lnTo>
                    <a:pt x="0" y="154"/>
                  </a:lnTo>
                  <a:lnTo>
                    <a:pt x="4" y="169"/>
                  </a:lnTo>
                  <a:lnTo>
                    <a:pt x="6" y="184"/>
                  </a:lnTo>
                  <a:lnTo>
                    <a:pt x="8" y="200"/>
                  </a:lnTo>
                  <a:lnTo>
                    <a:pt x="8" y="213"/>
                  </a:lnTo>
                  <a:lnTo>
                    <a:pt x="9" y="226"/>
                  </a:lnTo>
                  <a:lnTo>
                    <a:pt x="9" y="238"/>
                  </a:lnTo>
                  <a:lnTo>
                    <a:pt x="13" y="247"/>
                  </a:lnTo>
                  <a:lnTo>
                    <a:pt x="15" y="255"/>
                  </a:lnTo>
                  <a:lnTo>
                    <a:pt x="15" y="262"/>
                  </a:lnTo>
                  <a:lnTo>
                    <a:pt x="15" y="266"/>
                  </a:lnTo>
                  <a:lnTo>
                    <a:pt x="17" y="268"/>
                  </a:lnTo>
                  <a:lnTo>
                    <a:pt x="80" y="430"/>
                  </a:lnTo>
                  <a:lnTo>
                    <a:pt x="84" y="618"/>
                  </a:lnTo>
                  <a:lnTo>
                    <a:pt x="84" y="622"/>
                  </a:lnTo>
                  <a:lnTo>
                    <a:pt x="84" y="627"/>
                  </a:lnTo>
                  <a:lnTo>
                    <a:pt x="84" y="639"/>
                  </a:lnTo>
                  <a:lnTo>
                    <a:pt x="87" y="652"/>
                  </a:lnTo>
                  <a:lnTo>
                    <a:pt x="89" y="665"/>
                  </a:lnTo>
                  <a:lnTo>
                    <a:pt x="91" y="677"/>
                  </a:lnTo>
                  <a:lnTo>
                    <a:pt x="93" y="688"/>
                  </a:lnTo>
                  <a:lnTo>
                    <a:pt x="97" y="696"/>
                  </a:lnTo>
                  <a:lnTo>
                    <a:pt x="103" y="701"/>
                  </a:lnTo>
                  <a:lnTo>
                    <a:pt x="118" y="705"/>
                  </a:lnTo>
                  <a:lnTo>
                    <a:pt x="127" y="709"/>
                  </a:lnTo>
                  <a:lnTo>
                    <a:pt x="135" y="711"/>
                  </a:lnTo>
                  <a:lnTo>
                    <a:pt x="192" y="711"/>
                  </a:lnTo>
                  <a:lnTo>
                    <a:pt x="243" y="730"/>
                  </a:lnTo>
                  <a:lnTo>
                    <a:pt x="247" y="732"/>
                  </a:lnTo>
                  <a:lnTo>
                    <a:pt x="257" y="743"/>
                  </a:lnTo>
                  <a:lnTo>
                    <a:pt x="260" y="751"/>
                  </a:lnTo>
                  <a:lnTo>
                    <a:pt x="268" y="759"/>
                  </a:lnTo>
                  <a:lnTo>
                    <a:pt x="276" y="768"/>
                  </a:lnTo>
                  <a:lnTo>
                    <a:pt x="285" y="779"/>
                  </a:lnTo>
                  <a:lnTo>
                    <a:pt x="295" y="789"/>
                  </a:lnTo>
                  <a:lnTo>
                    <a:pt x="302" y="800"/>
                  </a:lnTo>
                  <a:lnTo>
                    <a:pt x="312" y="812"/>
                  </a:lnTo>
                  <a:lnTo>
                    <a:pt x="321" y="825"/>
                  </a:lnTo>
                  <a:lnTo>
                    <a:pt x="329" y="835"/>
                  </a:lnTo>
                  <a:lnTo>
                    <a:pt x="336" y="846"/>
                  </a:lnTo>
                  <a:lnTo>
                    <a:pt x="344" y="855"/>
                  </a:lnTo>
                  <a:lnTo>
                    <a:pt x="350" y="867"/>
                  </a:lnTo>
                  <a:lnTo>
                    <a:pt x="354" y="874"/>
                  </a:lnTo>
                  <a:lnTo>
                    <a:pt x="359" y="884"/>
                  </a:lnTo>
                  <a:lnTo>
                    <a:pt x="363" y="892"/>
                  </a:lnTo>
                  <a:lnTo>
                    <a:pt x="369" y="899"/>
                  </a:lnTo>
                  <a:lnTo>
                    <a:pt x="376" y="912"/>
                  </a:lnTo>
                  <a:lnTo>
                    <a:pt x="388" y="926"/>
                  </a:lnTo>
                  <a:lnTo>
                    <a:pt x="397" y="933"/>
                  </a:lnTo>
                  <a:lnTo>
                    <a:pt x="409" y="943"/>
                  </a:lnTo>
                  <a:lnTo>
                    <a:pt x="414" y="943"/>
                  </a:lnTo>
                  <a:lnTo>
                    <a:pt x="422" y="947"/>
                  </a:lnTo>
                  <a:lnTo>
                    <a:pt x="432" y="949"/>
                  </a:lnTo>
                  <a:lnTo>
                    <a:pt x="441" y="949"/>
                  </a:lnTo>
                  <a:lnTo>
                    <a:pt x="449" y="949"/>
                  </a:lnTo>
                  <a:lnTo>
                    <a:pt x="458" y="947"/>
                  </a:lnTo>
                  <a:lnTo>
                    <a:pt x="468" y="943"/>
                  </a:lnTo>
                  <a:lnTo>
                    <a:pt x="479" y="939"/>
                  </a:lnTo>
                  <a:lnTo>
                    <a:pt x="489" y="935"/>
                  </a:lnTo>
                  <a:lnTo>
                    <a:pt x="498" y="931"/>
                  </a:lnTo>
                  <a:lnTo>
                    <a:pt x="508" y="928"/>
                  </a:lnTo>
                  <a:lnTo>
                    <a:pt x="519" y="924"/>
                  </a:lnTo>
                  <a:lnTo>
                    <a:pt x="527" y="918"/>
                  </a:lnTo>
                  <a:lnTo>
                    <a:pt x="534" y="912"/>
                  </a:lnTo>
                  <a:lnTo>
                    <a:pt x="542" y="909"/>
                  </a:lnTo>
                  <a:lnTo>
                    <a:pt x="548" y="903"/>
                  </a:lnTo>
                  <a:lnTo>
                    <a:pt x="557" y="899"/>
                  </a:lnTo>
                  <a:lnTo>
                    <a:pt x="561" y="897"/>
                  </a:lnTo>
                  <a:lnTo>
                    <a:pt x="620" y="1021"/>
                  </a:lnTo>
                  <a:lnTo>
                    <a:pt x="686" y="1258"/>
                  </a:lnTo>
                  <a:lnTo>
                    <a:pt x="757" y="1504"/>
                  </a:lnTo>
                  <a:lnTo>
                    <a:pt x="762" y="1559"/>
                  </a:lnTo>
                  <a:lnTo>
                    <a:pt x="814" y="1403"/>
                  </a:lnTo>
                  <a:lnTo>
                    <a:pt x="907" y="1141"/>
                  </a:lnTo>
                  <a:lnTo>
                    <a:pt x="964" y="988"/>
                  </a:lnTo>
                  <a:lnTo>
                    <a:pt x="1008" y="804"/>
                  </a:lnTo>
                  <a:lnTo>
                    <a:pt x="998" y="751"/>
                  </a:lnTo>
                  <a:lnTo>
                    <a:pt x="939" y="700"/>
                  </a:lnTo>
                  <a:lnTo>
                    <a:pt x="861" y="565"/>
                  </a:lnTo>
                  <a:lnTo>
                    <a:pt x="835" y="437"/>
                  </a:lnTo>
                  <a:lnTo>
                    <a:pt x="783" y="359"/>
                  </a:lnTo>
                  <a:lnTo>
                    <a:pt x="696" y="222"/>
                  </a:lnTo>
                  <a:lnTo>
                    <a:pt x="553" y="114"/>
                  </a:lnTo>
                  <a:lnTo>
                    <a:pt x="226" y="23"/>
                  </a:lnTo>
                  <a:lnTo>
                    <a:pt x="87" y="0"/>
                  </a:lnTo>
                  <a:lnTo>
                    <a:pt x="47" y="25"/>
                  </a:lnTo>
                  <a:lnTo>
                    <a:pt x="44" y="29"/>
                  </a:lnTo>
                  <a:close/>
                </a:path>
              </a:pathLst>
            </a:custGeom>
            <a:solidFill>
              <a:srgbClr val="FA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3434" y="998"/>
              <a:ext cx="54" cy="30"/>
            </a:xfrm>
            <a:custGeom>
              <a:avLst/>
              <a:gdLst>
                <a:gd name="T0" fmla="*/ 0 w 212"/>
                <a:gd name="T1" fmla="*/ 0 h 99"/>
                <a:gd name="T2" fmla="*/ 0 w 212"/>
                <a:gd name="T3" fmla="*/ 0 h 99"/>
                <a:gd name="T4" fmla="*/ 0 w 212"/>
                <a:gd name="T5" fmla="*/ 0 h 99"/>
                <a:gd name="T6" fmla="*/ 0 w 212"/>
                <a:gd name="T7" fmla="*/ 0 h 99"/>
                <a:gd name="T8" fmla="*/ 0 w 212"/>
                <a:gd name="T9" fmla="*/ 0 h 99"/>
                <a:gd name="T10" fmla="*/ 0 w 212"/>
                <a:gd name="T11" fmla="*/ 0 h 99"/>
                <a:gd name="T12" fmla="*/ 0 w 212"/>
                <a:gd name="T13" fmla="*/ 0 h 99"/>
                <a:gd name="T14" fmla="*/ 0 w 212"/>
                <a:gd name="T15" fmla="*/ 0 h 99"/>
                <a:gd name="T16" fmla="*/ 0 w 212"/>
                <a:gd name="T17" fmla="*/ 0 h 99"/>
                <a:gd name="T18" fmla="*/ 0 w 212"/>
                <a:gd name="T19" fmla="*/ 0 h 99"/>
                <a:gd name="T20" fmla="*/ 0 w 212"/>
                <a:gd name="T21" fmla="*/ 0 h 99"/>
                <a:gd name="T22" fmla="*/ 0 w 212"/>
                <a:gd name="T23" fmla="*/ 0 h 99"/>
                <a:gd name="T24" fmla="*/ 0 w 212"/>
                <a:gd name="T25" fmla="*/ 0 h 99"/>
                <a:gd name="T26" fmla="*/ 0 w 212"/>
                <a:gd name="T27" fmla="*/ 0 h 99"/>
                <a:gd name="T28" fmla="*/ 0 w 212"/>
                <a:gd name="T29" fmla="*/ 0 h 99"/>
                <a:gd name="T30" fmla="*/ 0 w 212"/>
                <a:gd name="T31" fmla="*/ 0 h 99"/>
                <a:gd name="T32" fmla="*/ 0 w 212"/>
                <a:gd name="T33" fmla="*/ 0 h 99"/>
                <a:gd name="T34" fmla="*/ 0 w 212"/>
                <a:gd name="T35" fmla="*/ 0 h 99"/>
                <a:gd name="T36" fmla="*/ 0 w 212"/>
                <a:gd name="T37" fmla="*/ 0 h 99"/>
                <a:gd name="T38" fmla="*/ 0 w 212"/>
                <a:gd name="T39" fmla="*/ 0 h 99"/>
                <a:gd name="T40" fmla="*/ 0 w 212"/>
                <a:gd name="T41" fmla="*/ 0 h 99"/>
                <a:gd name="T42" fmla="*/ 0 w 212"/>
                <a:gd name="T43" fmla="*/ 0 h 99"/>
                <a:gd name="T44" fmla="*/ 0 w 212"/>
                <a:gd name="T45" fmla="*/ 0 h 99"/>
                <a:gd name="T46" fmla="*/ 0 w 212"/>
                <a:gd name="T47" fmla="*/ 0 h 99"/>
                <a:gd name="T48" fmla="*/ 0 w 212"/>
                <a:gd name="T49" fmla="*/ 0 h 99"/>
                <a:gd name="T50" fmla="*/ 0 w 212"/>
                <a:gd name="T51" fmla="*/ 0 h 99"/>
                <a:gd name="T52" fmla="*/ 0 w 212"/>
                <a:gd name="T53" fmla="*/ 0 h 99"/>
                <a:gd name="T54" fmla="*/ 0 w 212"/>
                <a:gd name="T55" fmla="*/ 0 h 99"/>
                <a:gd name="T56" fmla="*/ 0 w 212"/>
                <a:gd name="T57" fmla="*/ 0 h 99"/>
                <a:gd name="T58" fmla="*/ 0 w 212"/>
                <a:gd name="T59" fmla="*/ 0 h 99"/>
                <a:gd name="T60" fmla="*/ 0 w 212"/>
                <a:gd name="T61" fmla="*/ 0 h 99"/>
                <a:gd name="T62" fmla="*/ 0 w 212"/>
                <a:gd name="T63" fmla="*/ 0 h 99"/>
                <a:gd name="T64" fmla="*/ 0 w 212"/>
                <a:gd name="T65" fmla="*/ 0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2"/>
                <a:gd name="T100" fmla="*/ 0 h 99"/>
                <a:gd name="T101" fmla="*/ 212 w 212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2" h="99">
                  <a:moveTo>
                    <a:pt x="0" y="93"/>
                  </a:moveTo>
                  <a:lnTo>
                    <a:pt x="4" y="63"/>
                  </a:lnTo>
                  <a:lnTo>
                    <a:pt x="77" y="19"/>
                  </a:lnTo>
                  <a:lnTo>
                    <a:pt x="141" y="0"/>
                  </a:lnTo>
                  <a:lnTo>
                    <a:pt x="212" y="2"/>
                  </a:lnTo>
                  <a:lnTo>
                    <a:pt x="212" y="30"/>
                  </a:lnTo>
                  <a:lnTo>
                    <a:pt x="208" y="30"/>
                  </a:lnTo>
                  <a:lnTo>
                    <a:pt x="202" y="36"/>
                  </a:lnTo>
                  <a:lnTo>
                    <a:pt x="194" y="44"/>
                  </a:lnTo>
                  <a:lnTo>
                    <a:pt x="183" y="53"/>
                  </a:lnTo>
                  <a:lnTo>
                    <a:pt x="175" y="57"/>
                  </a:lnTo>
                  <a:lnTo>
                    <a:pt x="168" y="61"/>
                  </a:lnTo>
                  <a:lnTo>
                    <a:pt x="160" y="66"/>
                  </a:lnTo>
                  <a:lnTo>
                    <a:pt x="153" y="72"/>
                  </a:lnTo>
                  <a:lnTo>
                    <a:pt x="143" y="76"/>
                  </a:lnTo>
                  <a:lnTo>
                    <a:pt x="135" y="80"/>
                  </a:lnTo>
                  <a:lnTo>
                    <a:pt x="126" y="83"/>
                  </a:lnTo>
                  <a:lnTo>
                    <a:pt x="116" y="89"/>
                  </a:lnTo>
                  <a:lnTo>
                    <a:pt x="105" y="93"/>
                  </a:lnTo>
                  <a:lnTo>
                    <a:pt x="94" y="95"/>
                  </a:lnTo>
                  <a:lnTo>
                    <a:pt x="84" y="97"/>
                  </a:lnTo>
                  <a:lnTo>
                    <a:pt x="75" y="97"/>
                  </a:lnTo>
                  <a:lnTo>
                    <a:pt x="63" y="97"/>
                  </a:lnTo>
                  <a:lnTo>
                    <a:pt x="56" y="97"/>
                  </a:lnTo>
                  <a:lnTo>
                    <a:pt x="44" y="97"/>
                  </a:lnTo>
                  <a:lnTo>
                    <a:pt x="37" y="99"/>
                  </a:lnTo>
                  <a:lnTo>
                    <a:pt x="29" y="97"/>
                  </a:lnTo>
                  <a:lnTo>
                    <a:pt x="19" y="97"/>
                  </a:lnTo>
                  <a:lnTo>
                    <a:pt x="14" y="95"/>
                  </a:lnTo>
                  <a:lnTo>
                    <a:pt x="10" y="95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3546" y="1389"/>
              <a:ext cx="188" cy="244"/>
            </a:xfrm>
            <a:custGeom>
              <a:avLst/>
              <a:gdLst>
                <a:gd name="T0" fmla="*/ 0 w 732"/>
                <a:gd name="T1" fmla="*/ 0 h 804"/>
                <a:gd name="T2" fmla="*/ 0 w 732"/>
                <a:gd name="T3" fmla="*/ 0 h 804"/>
                <a:gd name="T4" fmla="*/ 0 w 732"/>
                <a:gd name="T5" fmla="*/ 0 h 804"/>
                <a:gd name="T6" fmla="*/ 0 w 732"/>
                <a:gd name="T7" fmla="*/ 0 h 804"/>
                <a:gd name="T8" fmla="*/ 0 w 732"/>
                <a:gd name="T9" fmla="*/ 0 h 804"/>
                <a:gd name="T10" fmla="*/ 0 w 732"/>
                <a:gd name="T11" fmla="*/ 0 h 804"/>
                <a:gd name="T12" fmla="*/ 0 w 732"/>
                <a:gd name="T13" fmla="*/ 0 h 804"/>
                <a:gd name="T14" fmla="*/ 0 w 732"/>
                <a:gd name="T15" fmla="*/ 0 h 804"/>
                <a:gd name="T16" fmla="*/ 0 w 732"/>
                <a:gd name="T17" fmla="*/ 0 h 804"/>
                <a:gd name="T18" fmla="*/ 0 w 732"/>
                <a:gd name="T19" fmla="*/ 0 h 804"/>
                <a:gd name="T20" fmla="*/ 0 w 732"/>
                <a:gd name="T21" fmla="*/ 0 h 804"/>
                <a:gd name="T22" fmla="*/ 0 w 732"/>
                <a:gd name="T23" fmla="*/ 0 h 804"/>
                <a:gd name="T24" fmla="*/ 0 w 732"/>
                <a:gd name="T25" fmla="*/ 0 h 804"/>
                <a:gd name="T26" fmla="*/ 0 w 732"/>
                <a:gd name="T27" fmla="*/ 0 h 804"/>
                <a:gd name="T28" fmla="*/ 0 w 732"/>
                <a:gd name="T29" fmla="*/ 0 h 804"/>
                <a:gd name="T30" fmla="*/ 0 w 732"/>
                <a:gd name="T31" fmla="*/ 0 h 804"/>
                <a:gd name="T32" fmla="*/ 0 w 732"/>
                <a:gd name="T33" fmla="*/ 0 h 804"/>
                <a:gd name="T34" fmla="*/ 0 w 732"/>
                <a:gd name="T35" fmla="*/ 0 h 804"/>
                <a:gd name="T36" fmla="*/ 0 w 732"/>
                <a:gd name="T37" fmla="*/ 0 h 804"/>
                <a:gd name="T38" fmla="*/ 0 w 732"/>
                <a:gd name="T39" fmla="*/ 0 h 804"/>
                <a:gd name="T40" fmla="*/ 0 w 732"/>
                <a:gd name="T41" fmla="*/ 0 h 804"/>
                <a:gd name="T42" fmla="*/ 0 w 732"/>
                <a:gd name="T43" fmla="*/ 0 h 804"/>
                <a:gd name="T44" fmla="*/ 0 w 732"/>
                <a:gd name="T45" fmla="*/ 0 h 804"/>
                <a:gd name="T46" fmla="*/ 0 w 732"/>
                <a:gd name="T47" fmla="*/ 0 h 804"/>
                <a:gd name="T48" fmla="*/ 0 w 732"/>
                <a:gd name="T49" fmla="*/ 0 h 804"/>
                <a:gd name="T50" fmla="*/ 0 w 732"/>
                <a:gd name="T51" fmla="*/ 0 h 804"/>
                <a:gd name="T52" fmla="*/ 0 w 732"/>
                <a:gd name="T53" fmla="*/ 0 h 804"/>
                <a:gd name="T54" fmla="*/ 0 w 732"/>
                <a:gd name="T55" fmla="*/ 0 h 804"/>
                <a:gd name="T56" fmla="*/ 0 w 732"/>
                <a:gd name="T57" fmla="*/ 0 h 804"/>
                <a:gd name="T58" fmla="*/ 0 w 732"/>
                <a:gd name="T59" fmla="*/ 0 h 804"/>
                <a:gd name="T60" fmla="*/ 0 w 732"/>
                <a:gd name="T61" fmla="*/ 0 h 804"/>
                <a:gd name="T62" fmla="*/ 0 w 732"/>
                <a:gd name="T63" fmla="*/ 0 h 804"/>
                <a:gd name="T64" fmla="*/ 0 w 732"/>
                <a:gd name="T65" fmla="*/ 0 h 804"/>
                <a:gd name="T66" fmla="*/ 0 w 732"/>
                <a:gd name="T67" fmla="*/ 0 h 804"/>
                <a:gd name="T68" fmla="*/ 0 w 732"/>
                <a:gd name="T69" fmla="*/ 0 h 804"/>
                <a:gd name="T70" fmla="*/ 0 w 732"/>
                <a:gd name="T71" fmla="*/ 0 h 804"/>
                <a:gd name="T72" fmla="*/ 0 w 732"/>
                <a:gd name="T73" fmla="*/ 0 h 804"/>
                <a:gd name="T74" fmla="*/ 0 w 732"/>
                <a:gd name="T75" fmla="*/ 0 h 804"/>
                <a:gd name="T76" fmla="*/ 0 w 732"/>
                <a:gd name="T77" fmla="*/ 0 h 804"/>
                <a:gd name="T78" fmla="*/ 0 w 732"/>
                <a:gd name="T79" fmla="*/ 0 h 804"/>
                <a:gd name="T80" fmla="*/ 0 w 732"/>
                <a:gd name="T81" fmla="*/ 0 h 804"/>
                <a:gd name="T82" fmla="*/ 0 w 732"/>
                <a:gd name="T83" fmla="*/ 0 h 804"/>
                <a:gd name="T84" fmla="*/ 0 w 732"/>
                <a:gd name="T85" fmla="*/ 0 h 804"/>
                <a:gd name="T86" fmla="*/ 0 w 732"/>
                <a:gd name="T87" fmla="*/ 0 h 804"/>
                <a:gd name="T88" fmla="*/ 0 w 732"/>
                <a:gd name="T89" fmla="*/ 0 h 804"/>
                <a:gd name="T90" fmla="*/ 0 w 732"/>
                <a:gd name="T91" fmla="*/ 0 h 804"/>
                <a:gd name="T92" fmla="*/ 0 w 732"/>
                <a:gd name="T93" fmla="*/ 0 h 804"/>
                <a:gd name="T94" fmla="*/ 0 w 732"/>
                <a:gd name="T95" fmla="*/ 0 h 804"/>
                <a:gd name="T96" fmla="*/ 0 w 732"/>
                <a:gd name="T97" fmla="*/ 0 h 8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2"/>
                <a:gd name="T148" fmla="*/ 0 h 804"/>
                <a:gd name="T149" fmla="*/ 732 w 732"/>
                <a:gd name="T150" fmla="*/ 804 h 8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2" h="804">
                  <a:moveTo>
                    <a:pt x="40" y="283"/>
                  </a:moveTo>
                  <a:lnTo>
                    <a:pt x="11" y="220"/>
                  </a:lnTo>
                  <a:lnTo>
                    <a:pt x="40" y="142"/>
                  </a:lnTo>
                  <a:lnTo>
                    <a:pt x="87" y="102"/>
                  </a:lnTo>
                  <a:lnTo>
                    <a:pt x="148" y="97"/>
                  </a:lnTo>
                  <a:lnTo>
                    <a:pt x="194" y="102"/>
                  </a:lnTo>
                  <a:lnTo>
                    <a:pt x="329" y="0"/>
                  </a:lnTo>
                  <a:lnTo>
                    <a:pt x="397" y="0"/>
                  </a:lnTo>
                  <a:lnTo>
                    <a:pt x="424" y="23"/>
                  </a:lnTo>
                  <a:lnTo>
                    <a:pt x="458" y="85"/>
                  </a:lnTo>
                  <a:lnTo>
                    <a:pt x="492" y="89"/>
                  </a:lnTo>
                  <a:lnTo>
                    <a:pt x="559" y="83"/>
                  </a:lnTo>
                  <a:lnTo>
                    <a:pt x="646" y="112"/>
                  </a:lnTo>
                  <a:lnTo>
                    <a:pt x="690" y="165"/>
                  </a:lnTo>
                  <a:lnTo>
                    <a:pt x="679" y="226"/>
                  </a:lnTo>
                  <a:lnTo>
                    <a:pt x="679" y="268"/>
                  </a:lnTo>
                  <a:lnTo>
                    <a:pt x="715" y="340"/>
                  </a:lnTo>
                  <a:lnTo>
                    <a:pt x="732" y="437"/>
                  </a:lnTo>
                  <a:lnTo>
                    <a:pt x="675" y="502"/>
                  </a:lnTo>
                  <a:lnTo>
                    <a:pt x="663" y="661"/>
                  </a:lnTo>
                  <a:lnTo>
                    <a:pt x="623" y="701"/>
                  </a:lnTo>
                  <a:lnTo>
                    <a:pt x="574" y="701"/>
                  </a:lnTo>
                  <a:lnTo>
                    <a:pt x="546" y="745"/>
                  </a:lnTo>
                  <a:lnTo>
                    <a:pt x="496" y="789"/>
                  </a:lnTo>
                  <a:lnTo>
                    <a:pt x="458" y="796"/>
                  </a:lnTo>
                  <a:lnTo>
                    <a:pt x="378" y="785"/>
                  </a:lnTo>
                  <a:lnTo>
                    <a:pt x="255" y="804"/>
                  </a:lnTo>
                  <a:lnTo>
                    <a:pt x="209" y="768"/>
                  </a:lnTo>
                  <a:lnTo>
                    <a:pt x="150" y="743"/>
                  </a:lnTo>
                  <a:lnTo>
                    <a:pt x="66" y="735"/>
                  </a:lnTo>
                  <a:lnTo>
                    <a:pt x="6" y="680"/>
                  </a:lnTo>
                  <a:lnTo>
                    <a:pt x="0" y="593"/>
                  </a:lnTo>
                  <a:lnTo>
                    <a:pt x="68" y="635"/>
                  </a:lnTo>
                  <a:lnTo>
                    <a:pt x="198" y="669"/>
                  </a:lnTo>
                  <a:lnTo>
                    <a:pt x="199" y="669"/>
                  </a:lnTo>
                  <a:lnTo>
                    <a:pt x="211" y="671"/>
                  </a:lnTo>
                  <a:lnTo>
                    <a:pt x="218" y="671"/>
                  </a:lnTo>
                  <a:lnTo>
                    <a:pt x="230" y="671"/>
                  </a:lnTo>
                  <a:lnTo>
                    <a:pt x="241" y="671"/>
                  </a:lnTo>
                  <a:lnTo>
                    <a:pt x="253" y="673"/>
                  </a:lnTo>
                  <a:lnTo>
                    <a:pt x="266" y="671"/>
                  </a:lnTo>
                  <a:lnTo>
                    <a:pt x="279" y="671"/>
                  </a:lnTo>
                  <a:lnTo>
                    <a:pt x="293" y="671"/>
                  </a:lnTo>
                  <a:lnTo>
                    <a:pt x="308" y="671"/>
                  </a:lnTo>
                  <a:lnTo>
                    <a:pt x="323" y="671"/>
                  </a:lnTo>
                  <a:lnTo>
                    <a:pt x="338" y="669"/>
                  </a:lnTo>
                  <a:lnTo>
                    <a:pt x="353" y="667"/>
                  </a:lnTo>
                  <a:lnTo>
                    <a:pt x="369" y="665"/>
                  </a:lnTo>
                  <a:lnTo>
                    <a:pt x="380" y="661"/>
                  </a:lnTo>
                  <a:lnTo>
                    <a:pt x="393" y="657"/>
                  </a:lnTo>
                  <a:lnTo>
                    <a:pt x="403" y="652"/>
                  </a:lnTo>
                  <a:lnTo>
                    <a:pt x="416" y="648"/>
                  </a:lnTo>
                  <a:lnTo>
                    <a:pt x="426" y="642"/>
                  </a:lnTo>
                  <a:lnTo>
                    <a:pt x="435" y="637"/>
                  </a:lnTo>
                  <a:lnTo>
                    <a:pt x="443" y="631"/>
                  </a:lnTo>
                  <a:lnTo>
                    <a:pt x="452" y="627"/>
                  </a:lnTo>
                  <a:lnTo>
                    <a:pt x="464" y="616"/>
                  </a:lnTo>
                  <a:lnTo>
                    <a:pt x="473" y="610"/>
                  </a:lnTo>
                  <a:lnTo>
                    <a:pt x="479" y="604"/>
                  </a:lnTo>
                  <a:lnTo>
                    <a:pt x="481" y="602"/>
                  </a:lnTo>
                  <a:lnTo>
                    <a:pt x="563" y="532"/>
                  </a:lnTo>
                  <a:lnTo>
                    <a:pt x="606" y="424"/>
                  </a:lnTo>
                  <a:lnTo>
                    <a:pt x="585" y="289"/>
                  </a:lnTo>
                  <a:lnTo>
                    <a:pt x="584" y="285"/>
                  </a:lnTo>
                  <a:lnTo>
                    <a:pt x="582" y="283"/>
                  </a:lnTo>
                  <a:lnTo>
                    <a:pt x="578" y="277"/>
                  </a:lnTo>
                  <a:lnTo>
                    <a:pt x="574" y="270"/>
                  </a:lnTo>
                  <a:lnTo>
                    <a:pt x="570" y="260"/>
                  </a:lnTo>
                  <a:lnTo>
                    <a:pt x="563" y="251"/>
                  </a:lnTo>
                  <a:lnTo>
                    <a:pt x="555" y="241"/>
                  </a:lnTo>
                  <a:lnTo>
                    <a:pt x="546" y="232"/>
                  </a:lnTo>
                  <a:lnTo>
                    <a:pt x="534" y="220"/>
                  </a:lnTo>
                  <a:lnTo>
                    <a:pt x="523" y="209"/>
                  </a:lnTo>
                  <a:lnTo>
                    <a:pt x="509" y="199"/>
                  </a:lnTo>
                  <a:lnTo>
                    <a:pt x="494" y="192"/>
                  </a:lnTo>
                  <a:lnTo>
                    <a:pt x="477" y="180"/>
                  </a:lnTo>
                  <a:lnTo>
                    <a:pt x="458" y="177"/>
                  </a:lnTo>
                  <a:lnTo>
                    <a:pt x="437" y="171"/>
                  </a:lnTo>
                  <a:lnTo>
                    <a:pt x="416" y="169"/>
                  </a:lnTo>
                  <a:lnTo>
                    <a:pt x="391" y="165"/>
                  </a:lnTo>
                  <a:lnTo>
                    <a:pt x="369" y="167"/>
                  </a:lnTo>
                  <a:lnTo>
                    <a:pt x="346" y="167"/>
                  </a:lnTo>
                  <a:lnTo>
                    <a:pt x="325" y="171"/>
                  </a:lnTo>
                  <a:lnTo>
                    <a:pt x="304" y="171"/>
                  </a:lnTo>
                  <a:lnTo>
                    <a:pt x="285" y="175"/>
                  </a:lnTo>
                  <a:lnTo>
                    <a:pt x="266" y="178"/>
                  </a:lnTo>
                  <a:lnTo>
                    <a:pt x="249" y="182"/>
                  </a:lnTo>
                  <a:lnTo>
                    <a:pt x="232" y="186"/>
                  </a:lnTo>
                  <a:lnTo>
                    <a:pt x="217" y="190"/>
                  </a:lnTo>
                  <a:lnTo>
                    <a:pt x="205" y="194"/>
                  </a:lnTo>
                  <a:lnTo>
                    <a:pt x="196" y="197"/>
                  </a:lnTo>
                  <a:lnTo>
                    <a:pt x="186" y="199"/>
                  </a:lnTo>
                  <a:lnTo>
                    <a:pt x="180" y="201"/>
                  </a:lnTo>
                  <a:lnTo>
                    <a:pt x="177" y="203"/>
                  </a:lnTo>
                  <a:lnTo>
                    <a:pt x="177" y="205"/>
                  </a:lnTo>
                  <a:lnTo>
                    <a:pt x="49" y="272"/>
                  </a:lnTo>
                  <a:lnTo>
                    <a:pt x="40" y="283"/>
                  </a:lnTo>
                  <a:close/>
                </a:path>
              </a:pathLst>
            </a:custGeom>
            <a:solidFill>
              <a:srgbClr val="F57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>
              <a:off x="3375" y="1332"/>
              <a:ext cx="56" cy="84"/>
            </a:xfrm>
            <a:custGeom>
              <a:avLst/>
              <a:gdLst>
                <a:gd name="T0" fmla="*/ 0 w 220"/>
                <a:gd name="T1" fmla="*/ 0 h 275"/>
                <a:gd name="T2" fmla="*/ 0 w 220"/>
                <a:gd name="T3" fmla="*/ 0 h 275"/>
                <a:gd name="T4" fmla="*/ 0 w 220"/>
                <a:gd name="T5" fmla="*/ 0 h 275"/>
                <a:gd name="T6" fmla="*/ 0 w 220"/>
                <a:gd name="T7" fmla="*/ 0 h 275"/>
                <a:gd name="T8" fmla="*/ 0 w 220"/>
                <a:gd name="T9" fmla="*/ 0 h 275"/>
                <a:gd name="T10" fmla="*/ 0 w 220"/>
                <a:gd name="T11" fmla="*/ 0 h 275"/>
                <a:gd name="T12" fmla="*/ 0 w 220"/>
                <a:gd name="T13" fmla="*/ 0 h 275"/>
                <a:gd name="T14" fmla="*/ 0 w 220"/>
                <a:gd name="T15" fmla="*/ 0 h 275"/>
                <a:gd name="T16" fmla="*/ 0 w 220"/>
                <a:gd name="T17" fmla="*/ 0 h 275"/>
                <a:gd name="T18" fmla="*/ 0 w 220"/>
                <a:gd name="T19" fmla="*/ 0 h 275"/>
                <a:gd name="T20" fmla="*/ 0 w 220"/>
                <a:gd name="T21" fmla="*/ 0 h 275"/>
                <a:gd name="T22" fmla="*/ 0 w 220"/>
                <a:gd name="T23" fmla="*/ 0 h 275"/>
                <a:gd name="T24" fmla="*/ 0 w 220"/>
                <a:gd name="T25" fmla="*/ 0 h 275"/>
                <a:gd name="T26" fmla="*/ 0 w 220"/>
                <a:gd name="T27" fmla="*/ 0 h 275"/>
                <a:gd name="T28" fmla="*/ 0 w 220"/>
                <a:gd name="T29" fmla="*/ 0 h 275"/>
                <a:gd name="T30" fmla="*/ 0 w 220"/>
                <a:gd name="T31" fmla="*/ 0 h 275"/>
                <a:gd name="T32" fmla="*/ 0 w 220"/>
                <a:gd name="T33" fmla="*/ 0 h 275"/>
                <a:gd name="T34" fmla="*/ 0 w 220"/>
                <a:gd name="T35" fmla="*/ 0 h 275"/>
                <a:gd name="T36" fmla="*/ 0 w 220"/>
                <a:gd name="T37" fmla="*/ 0 h 275"/>
                <a:gd name="T38" fmla="*/ 0 w 220"/>
                <a:gd name="T39" fmla="*/ 0 h 275"/>
                <a:gd name="T40" fmla="*/ 0 w 220"/>
                <a:gd name="T41" fmla="*/ 0 h 275"/>
                <a:gd name="T42" fmla="*/ 0 w 220"/>
                <a:gd name="T43" fmla="*/ 0 h 275"/>
                <a:gd name="T44" fmla="*/ 0 w 220"/>
                <a:gd name="T45" fmla="*/ 0 h 275"/>
                <a:gd name="T46" fmla="*/ 0 w 220"/>
                <a:gd name="T47" fmla="*/ 0 h 275"/>
                <a:gd name="T48" fmla="*/ 0 w 220"/>
                <a:gd name="T49" fmla="*/ 0 h 275"/>
                <a:gd name="T50" fmla="*/ 0 w 220"/>
                <a:gd name="T51" fmla="*/ 0 h 275"/>
                <a:gd name="T52" fmla="*/ 0 w 220"/>
                <a:gd name="T53" fmla="*/ 0 h 275"/>
                <a:gd name="T54" fmla="*/ 0 w 220"/>
                <a:gd name="T55" fmla="*/ 0 h 275"/>
                <a:gd name="T56" fmla="*/ 0 w 220"/>
                <a:gd name="T57" fmla="*/ 0 h 275"/>
                <a:gd name="T58" fmla="*/ 0 w 220"/>
                <a:gd name="T59" fmla="*/ 0 h 275"/>
                <a:gd name="T60" fmla="*/ 0 w 220"/>
                <a:gd name="T61" fmla="*/ 0 h 275"/>
                <a:gd name="T62" fmla="*/ 0 w 220"/>
                <a:gd name="T63" fmla="*/ 0 h 275"/>
                <a:gd name="T64" fmla="*/ 0 w 220"/>
                <a:gd name="T65" fmla="*/ 0 h 275"/>
                <a:gd name="T66" fmla="*/ 0 w 220"/>
                <a:gd name="T67" fmla="*/ 0 h 275"/>
                <a:gd name="T68" fmla="*/ 0 w 220"/>
                <a:gd name="T69" fmla="*/ 0 h 275"/>
                <a:gd name="T70" fmla="*/ 0 w 220"/>
                <a:gd name="T71" fmla="*/ 0 h 275"/>
                <a:gd name="T72" fmla="*/ 0 w 220"/>
                <a:gd name="T73" fmla="*/ 0 h 275"/>
                <a:gd name="T74" fmla="*/ 0 w 220"/>
                <a:gd name="T75" fmla="*/ 0 h 275"/>
                <a:gd name="T76" fmla="*/ 0 w 220"/>
                <a:gd name="T77" fmla="*/ 0 h 275"/>
                <a:gd name="T78" fmla="*/ 0 w 220"/>
                <a:gd name="T79" fmla="*/ 0 h 2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0"/>
                <a:gd name="T121" fmla="*/ 0 h 275"/>
                <a:gd name="T122" fmla="*/ 220 w 220"/>
                <a:gd name="T123" fmla="*/ 275 h 2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0" h="275">
                  <a:moveTo>
                    <a:pt x="74" y="275"/>
                  </a:moveTo>
                  <a:lnTo>
                    <a:pt x="121" y="247"/>
                  </a:lnTo>
                  <a:lnTo>
                    <a:pt x="205" y="228"/>
                  </a:lnTo>
                  <a:lnTo>
                    <a:pt x="212" y="199"/>
                  </a:lnTo>
                  <a:lnTo>
                    <a:pt x="220" y="102"/>
                  </a:lnTo>
                  <a:lnTo>
                    <a:pt x="203" y="53"/>
                  </a:lnTo>
                  <a:lnTo>
                    <a:pt x="163" y="64"/>
                  </a:lnTo>
                  <a:lnTo>
                    <a:pt x="136" y="72"/>
                  </a:lnTo>
                  <a:lnTo>
                    <a:pt x="93" y="38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9"/>
                  </a:lnTo>
                  <a:lnTo>
                    <a:pt x="15" y="15"/>
                  </a:lnTo>
                  <a:lnTo>
                    <a:pt x="7" y="28"/>
                  </a:lnTo>
                  <a:lnTo>
                    <a:pt x="3" y="36"/>
                  </a:lnTo>
                  <a:lnTo>
                    <a:pt x="1" y="45"/>
                  </a:lnTo>
                  <a:lnTo>
                    <a:pt x="0" y="55"/>
                  </a:lnTo>
                  <a:lnTo>
                    <a:pt x="1" y="68"/>
                  </a:lnTo>
                  <a:lnTo>
                    <a:pt x="1" y="81"/>
                  </a:lnTo>
                  <a:lnTo>
                    <a:pt x="5" y="97"/>
                  </a:lnTo>
                  <a:lnTo>
                    <a:pt x="5" y="110"/>
                  </a:lnTo>
                  <a:lnTo>
                    <a:pt x="11" y="125"/>
                  </a:lnTo>
                  <a:lnTo>
                    <a:pt x="13" y="138"/>
                  </a:lnTo>
                  <a:lnTo>
                    <a:pt x="17" y="152"/>
                  </a:lnTo>
                  <a:lnTo>
                    <a:pt x="20" y="167"/>
                  </a:lnTo>
                  <a:lnTo>
                    <a:pt x="24" y="182"/>
                  </a:lnTo>
                  <a:lnTo>
                    <a:pt x="28" y="192"/>
                  </a:lnTo>
                  <a:lnTo>
                    <a:pt x="32" y="203"/>
                  </a:lnTo>
                  <a:lnTo>
                    <a:pt x="36" y="213"/>
                  </a:lnTo>
                  <a:lnTo>
                    <a:pt x="39" y="222"/>
                  </a:lnTo>
                  <a:lnTo>
                    <a:pt x="39" y="230"/>
                  </a:lnTo>
                  <a:lnTo>
                    <a:pt x="43" y="235"/>
                  </a:lnTo>
                  <a:lnTo>
                    <a:pt x="45" y="237"/>
                  </a:lnTo>
                  <a:lnTo>
                    <a:pt x="45" y="241"/>
                  </a:lnTo>
                  <a:lnTo>
                    <a:pt x="66" y="273"/>
                  </a:lnTo>
                  <a:lnTo>
                    <a:pt x="68" y="275"/>
                  </a:lnTo>
                  <a:lnTo>
                    <a:pt x="74" y="27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3624" y="1483"/>
              <a:ext cx="123" cy="163"/>
            </a:xfrm>
            <a:custGeom>
              <a:avLst/>
              <a:gdLst>
                <a:gd name="T0" fmla="*/ 0 w 481"/>
                <a:gd name="T1" fmla="*/ 0 h 536"/>
                <a:gd name="T2" fmla="*/ 0 w 481"/>
                <a:gd name="T3" fmla="*/ 0 h 536"/>
                <a:gd name="T4" fmla="*/ 0 w 481"/>
                <a:gd name="T5" fmla="*/ 0 h 536"/>
                <a:gd name="T6" fmla="*/ 0 w 481"/>
                <a:gd name="T7" fmla="*/ 0 h 536"/>
                <a:gd name="T8" fmla="*/ 0 w 481"/>
                <a:gd name="T9" fmla="*/ 0 h 536"/>
                <a:gd name="T10" fmla="*/ 0 w 481"/>
                <a:gd name="T11" fmla="*/ 0 h 536"/>
                <a:gd name="T12" fmla="*/ 0 w 481"/>
                <a:gd name="T13" fmla="*/ 0 h 536"/>
                <a:gd name="T14" fmla="*/ 0 w 481"/>
                <a:gd name="T15" fmla="*/ 0 h 536"/>
                <a:gd name="T16" fmla="*/ 0 w 481"/>
                <a:gd name="T17" fmla="*/ 0 h 536"/>
                <a:gd name="T18" fmla="*/ 0 w 481"/>
                <a:gd name="T19" fmla="*/ 0 h 536"/>
                <a:gd name="T20" fmla="*/ 0 w 481"/>
                <a:gd name="T21" fmla="*/ 0 h 536"/>
                <a:gd name="T22" fmla="*/ 0 w 481"/>
                <a:gd name="T23" fmla="*/ 0 h 536"/>
                <a:gd name="T24" fmla="*/ 0 w 481"/>
                <a:gd name="T25" fmla="*/ 0 h 536"/>
                <a:gd name="T26" fmla="*/ 0 w 481"/>
                <a:gd name="T27" fmla="*/ 0 h 536"/>
                <a:gd name="T28" fmla="*/ 0 w 481"/>
                <a:gd name="T29" fmla="*/ 0 h 536"/>
                <a:gd name="T30" fmla="*/ 0 w 481"/>
                <a:gd name="T31" fmla="*/ 0 h 536"/>
                <a:gd name="T32" fmla="*/ 0 w 481"/>
                <a:gd name="T33" fmla="*/ 0 h 536"/>
                <a:gd name="T34" fmla="*/ 0 w 481"/>
                <a:gd name="T35" fmla="*/ 0 h 536"/>
                <a:gd name="T36" fmla="*/ 0 w 481"/>
                <a:gd name="T37" fmla="*/ 0 h 536"/>
                <a:gd name="T38" fmla="*/ 0 w 481"/>
                <a:gd name="T39" fmla="*/ 0 h 536"/>
                <a:gd name="T40" fmla="*/ 0 w 481"/>
                <a:gd name="T41" fmla="*/ 0 h 536"/>
                <a:gd name="T42" fmla="*/ 0 w 481"/>
                <a:gd name="T43" fmla="*/ 0 h 536"/>
                <a:gd name="T44" fmla="*/ 0 w 481"/>
                <a:gd name="T45" fmla="*/ 0 h 536"/>
                <a:gd name="T46" fmla="*/ 0 w 481"/>
                <a:gd name="T47" fmla="*/ 0 h 536"/>
                <a:gd name="T48" fmla="*/ 0 w 481"/>
                <a:gd name="T49" fmla="*/ 0 h 536"/>
                <a:gd name="T50" fmla="*/ 0 w 481"/>
                <a:gd name="T51" fmla="*/ 0 h 536"/>
                <a:gd name="T52" fmla="*/ 0 w 481"/>
                <a:gd name="T53" fmla="*/ 0 h 536"/>
                <a:gd name="T54" fmla="*/ 0 w 481"/>
                <a:gd name="T55" fmla="*/ 0 h 536"/>
                <a:gd name="T56" fmla="*/ 0 w 481"/>
                <a:gd name="T57" fmla="*/ 0 h 536"/>
                <a:gd name="T58" fmla="*/ 0 w 481"/>
                <a:gd name="T59" fmla="*/ 0 h 536"/>
                <a:gd name="T60" fmla="*/ 0 w 481"/>
                <a:gd name="T61" fmla="*/ 0 h 536"/>
                <a:gd name="T62" fmla="*/ 0 w 481"/>
                <a:gd name="T63" fmla="*/ 0 h 536"/>
                <a:gd name="T64" fmla="*/ 0 w 481"/>
                <a:gd name="T65" fmla="*/ 0 h 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1"/>
                <a:gd name="T100" fmla="*/ 0 h 536"/>
                <a:gd name="T101" fmla="*/ 481 w 481"/>
                <a:gd name="T102" fmla="*/ 536 h 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1" h="536">
                  <a:moveTo>
                    <a:pt x="0" y="490"/>
                  </a:moveTo>
                  <a:lnTo>
                    <a:pt x="65" y="519"/>
                  </a:lnTo>
                  <a:lnTo>
                    <a:pt x="160" y="536"/>
                  </a:lnTo>
                  <a:lnTo>
                    <a:pt x="300" y="503"/>
                  </a:lnTo>
                  <a:lnTo>
                    <a:pt x="386" y="431"/>
                  </a:lnTo>
                  <a:lnTo>
                    <a:pt x="441" y="340"/>
                  </a:lnTo>
                  <a:lnTo>
                    <a:pt x="470" y="260"/>
                  </a:lnTo>
                  <a:lnTo>
                    <a:pt x="481" y="192"/>
                  </a:lnTo>
                  <a:lnTo>
                    <a:pt x="473" y="64"/>
                  </a:lnTo>
                  <a:lnTo>
                    <a:pt x="451" y="26"/>
                  </a:lnTo>
                  <a:lnTo>
                    <a:pt x="407" y="0"/>
                  </a:lnTo>
                  <a:lnTo>
                    <a:pt x="422" y="74"/>
                  </a:lnTo>
                  <a:lnTo>
                    <a:pt x="426" y="78"/>
                  </a:lnTo>
                  <a:lnTo>
                    <a:pt x="428" y="83"/>
                  </a:lnTo>
                  <a:lnTo>
                    <a:pt x="428" y="93"/>
                  </a:lnTo>
                  <a:lnTo>
                    <a:pt x="424" y="97"/>
                  </a:lnTo>
                  <a:lnTo>
                    <a:pt x="422" y="104"/>
                  </a:lnTo>
                  <a:lnTo>
                    <a:pt x="418" y="110"/>
                  </a:lnTo>
                  <a:lnTo>
                    <a:pt x="416" y="119"/>
                  </a:lnTo>
                  <a:lnTo>
                    <a:pt x="409" y="127"/>
                  </a:lnTo>
                  <a:lnTo>
                    <a:pt x="403" y="140"/>
                  </a:lnTo>
                  <a:lnTo>
                    <a:pt x="394" y="152"/>
                  </a:lnTo>
                  <a:lnTo>
                    <a:pt x="382" y="165"/>
                  </a:lnTo>
                  <a:lnTo>
                    <a:pt x="371" y="260"/>
                  </a:lnTo>
                  <a:lnTo>
                    <a:pt x="350" y="359"/>
                  </a:lnTo>
                  <a:lnTo>
                    <a:pt x="302" y="382"/>
                  </a:lnTo>
                  <a:lnTo>
                    <a:pt x="268" y="385"/>
                  </a:lnTo>
                  <a:lnTo>
                    <a:pt x="232" y="433"/>
                  </a:lnTo>
                  <a:lnTo>
                    <a:pt x="196" y="490"/>
                  </a:lnTo>
                  <a:lnTo>
                    <a:pt x="154" y="486"/>
                  </a:lnTo>
                  <a:lnTo>
                    <a:pt x="93" y="458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rgbClr val="F0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3611" y="1125"/>
              <a:ext cx="73" cy="168"/>
            </a:xfrm>
            <a:custGeom>
              <a:avLst/>
              <a:gdLst>
                <a:gd name="T0" fmla="*/ 0 w 285"/>
                <a:gd name="T1" fmla="*/ 0 h 551"/>
                <a:gd name="T2" fmla="*/ 0 w 285"/>
                <a:gd name="T3" fmla="*/ 0 h 551"/>
                <a:gd name="T4" fmla="*/ 0 w 285"/>
                <a:gd name="T5" fmla="*/ 0 h 551"/>
                <a:gd name="T6" fmla="*/ 0 w 285"/>
                <a:gd name="T7" fmla="*/ 0 h 551"/>
                <a:gd name="T8" fmla="*/ 0 w 285"/>
                <a:gd name="T9" fmla="*/ 0 h 551"/>
                <a:gd name="T10" fmla="*/ 0 w 285"/>
                <a:gd name="T11" fmla="*/ 0 h 551"/>
                <a:gd name="T12" fmla="*/ 0 w 285"/>
                <a:gd name="T13" fmla="*/ 0 h 551"/>
                <a:gd name="T14" fmla="*/ 0 w 285"/>
                <a:gd name="T15" fmla="*/ 0 h 551"/>
                <a:gd name="T16" fmla="*/ 0 w 285"/>
                <a:gd name="T17" fmla="*/ 0 h 551"/>
                <a:gd name="T18" fmla="*/ 0 w 285"/>
                <a:gd name="T19" fmla="*/ 0 h 551"/>
                <a:gd name="T20" fmla="*/ 0 w 285"/>
                <a:gd name="T21" fmla="*/ 0 h 5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551"/>
                <a:gd name="T35" fmla="*/ 285 w 285"/>
                <a:gd name="T36" fmla="*/ 551 h 5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551">
                  <a:moveTo>
                    <a:pt x="0" y="551"/>
                  </a:moveTo>
                  <a:lnTo>
                    <a:pt x="161" y="525"/>
                  </a:lnTo>
                  <a:lnTo>
                    <a:pt x="253" y="538"/>
                  </a:lnTo>
                  <a:lnTo>
                    <a:pt x="245" y="304"/>
                  </a:lnTo>
                  <a:lnTo>
                    <a:pt x="285" y="53"/>
                  </a:lnTo>
                  <a:lnTo>
                    <a:pt x="167" y="0"/>
                  </a:lnTo>
                  <a:lnTo>
                    <a:pt x="139" y="0"/>
                  </a:lnTo>
                  <a:lnTo>
                    <a:pt x="108" y="257"/>
                  </a:lnTo>
                  <a:lnTo>
                    <a:pt x="15" y="498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>
              <a:off x="3612" y="1515"/>
              <a:ext cx="23" cy="55"/>
            </a:xfrm>
            <a:custGeom>
              <a:avLst/>
              <a:gdLst>
                <a:gd name="T0" fmla="*/ 0 w 91"/>
                <a:gd name="T1" fmla="*/ 0 h 181"/>
                <a:gd name="T2" fmla="*/ 0 w 91"/>
                <a:gd name="T3" fmla="*/ 0 h 181"/>
                <a:gd name="T4" fmla="*/ 0 w 91"/>
                <a:gd name="T5" fmla="*/ 0 h 181"/>
                <a:gd name="T6" fmla="*/ 0 w 91"/>
                <a:gd name="T7" fmla="*/ 0 h 181"/>
                <a:gd name="T8" fmla="*/ 0 w 91"/>
                <a:gd name="T9" fmla="*/ 0 h 181"/>
                <a:gd name="T10" fmla="*/ 0 w 91"/>
                <a:gd name="T11" fmla="*/ 0 h 181"/>
                <a:gd name="T12" fmla="*/ 0 w 91"/>
                <a:gd name="T13" fmla="*/ 0 h 181"/>
                <a:gd name="T14" fmla="*/ 0 w 91"/>
                <a:gd name="T15" fmla="*/ 0 h 181"/>
                <a:gd name="T16" fmla="*/ 0 w 91"/>
                <a:gd name="T17" fmla="*/ 0 h 181"/>
                <a:gd name="T18" fmla="*/ 0 w 91"/>
                <a:gd name="T19" fmla="*/ 0 h 181"/>
                <a:gd name="T20" fmla="*/ 0 w 91"/>
                <a:gd name="T21" fmla="*/ 0 h 181"/>
                <a:gd name="T22" fmla="*/ 0 w 91"/>
                <a:gd name="T23" fmla="*/ 0 h 181"/>
                <a:gd name="T24" fmla="*/ 0 w 91"/>
                <a:gd name="T25" fmla="*/ 0 h 181"/>
                <a:gd name="T26" fmla="*/ 0 w 91"/>
                <a:gd name="T27" fmla="*/ 0 h 181"/>
                <a:gd name="T28" fmla="*/ 0 w 91"/>
                <a:gd name="T29" fmla="*/ 0 h 181"/>
                <a:gd name="T30" fmla="*/ 0 w 91"/>
                <a:gd name="T31" fmla="*/ 0 h 181"/>
                <a:gd name="T32" fmla="*/ 0 w 91"/>
                <a:gd name="T33" fmla="*/ 0 h 181"/>
                <a:gd name="T34" fmla="*/ 0 w 91"/>
                <a:gd name="T35" fmla="*/ 0 h 181"/>
                <a:gd name="T36" fmla="*/ 0 w 91"/>
                <a:gd name="T37" fmla="*/ 0 h 181"/>
                <a:gd name="T38" fmla="*/ 0 w 91"/>
                <a:gd name="T39" fmla="*/ 0 h 181"/>
                <a:gd name="T40" fmla="*/ 0 w 91"/>
                <a:gd name="T41" fmla="*/ 0 h 181"/>
                <a:gd name="T42" fmla="*/ 0 w 91"/>
                <a:gd name="T43" fmla="*/ 0 h 181"/>
                <a:gd name="T44" fmla="*/ 0 w 91"/>
                <a:gd name="T45" fmla="*/ 0 h 181"/>
                <a:gd name="T46" fmla="*/ 0 w 91"/>
                <a:gd name="T47" fmla="*/ 0 h 181"/>
                <a:gd name="T48" fmla="*/ 0 w 91"/>
                <a:gd name="T49" fmla="*/ 0 h 181"/>
                <a:gd name="T50" fmla="*/ 0 w 91"/>
                <a:gd name="T51" fmla="*/ 0 h 181"/>
                <a:gd name="T52" fmla="*/ 0 w 91"/>
                <a:gd name="T53" fmla="*/ 0 h 181"/>
                <a:gd name="T54" fmla="*/ 0 w 91"/>
                <a:gd name="T55" fmla="*/ 0 h 181"/>
                <a:gd name="T56" fmla="*/ 0 w 91"/>
                <a:gd name="T57" fmla="*/ 0 h 181"/>
                <a:gd name="T58" fmla="*/ 0 w 91"/>
                <a:gd name="T59" fmla="*/ 0 h 1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"/>
                <a:gd name="T91" fmla="*/ 0 h 181"/>
                <a:gd name="T92" fmla="*/ 91 w 91"/>
                <a:gd name="T93" fmla="*/ 181 h 18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" h="181">
                  <a:moveTo>
                    <a:pt x="49" y="0"/>
                  </a:moveTo>
                  <a:lnTo>
                    <a:pt x="45" y="0"/>
                  </a:lnTo>
                  <a:lnTo>
                    <a:pt x="40" y="6"/>
                  </a:lnTo>
                  <a:lnTo>
                    <a:pt x="32" y="11"/>
                  </a:lnTo>
                  <a:lnTo>
                    <a:pt x="24" y="23"/>
                  </a:lnTo>
                  <a:lnTo>
                    <a:pt x="19" y="27"/>
                  </a:lnTo>
                  <a:lnTo>
                    <a:pt x="15" y="34"/>
                  </a:lnTo>
                  <a:lnTo>
                    <a:pt x="11" y="42"/>
                  </a:lnTo>
                  <a:lnTo>
                    <a:pt x="5" y="51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1" y="108"/>
                  </a:lnTo>
                  <a:lnTo>
                    <a:pt x="3" y="116"/>
                  </a:lnTo>
                  <a:lnTo>
                    <a:pt x="7" y="126"/>
                  </a:lnTo>
                  <a:lnTo>
                    <a:pt x="11" y="135"/>
                  </a:lnTo>
                  <a:lnTo>
                    <a:pt x="13" y="143"/>
                  </a:lnTo>
                  <a:lnTo>
                    <a:pt x="17" y="150"/>
                  </a:lnTo>
                  <a:lnTo>
                    <a:pt x="21" y="156"/>
                  </a:lnTo>
                  <a:lnTo>
                    <a:pt x="26" y="165"/>
                  </a:lnTo>
                  <a:lnTo>
                    <a:pt x="34" y="175"/>
                  </a:lnTo>
                  <a:lnTo>
                    <a:pt x="38" y="179"/>
                  </a:lnTo>
                  <a:lnTo>
                    <a:pt x="40" y="181"/>
                  </a:lnTo>
                  <a:lnTo>
                    <a:pt x="70" y="148"/>
                  </a:lnTo>
                  <a:lnTo>
                    <a:pt x="91" y="110"/>
                  </a:lnTo>
                  <a:lnTo>
                    <a:pt x="87" y="5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27" name="Freeform 26"/>
            <p:cNvSpPr>
              <a:spLocks noChangeArrowheads="1"/>
            </p:cNvSpPr>
            <p:nvPr/>
          </p:nvSpPr>
          <p:spPr bwMode="auto">
            <a:xfrm>
              <a:off x="3607" y="1445"/>
              <a:ext cx="19" cy="49"/>
            </a:xfrm>
            <a:custGeom>
              <a:avLst/>
              <a:gdLst>
                <a:gd name="T0" fmla="*/ 0 w 74"/>
                <a:gd name="T1" fmla="*/ 0 h 160"/>
                <a:gd name="T2" fmla="*/ 0 w 74"/>
                <a:gd name="T3" fmla="*/ 0 h 160"/>
                <a:gd name="T4" fmla="*/ 0 w 74"/>
                <a:gd name="T5" fmla="*/ 0 h 160"/>
                <a:gd name="T6" fmla="*/ 0 w 74"/>
                <a:gd name="T7" fmla="*/ 0 h 160"/>
                <a:gd name="T8" fmla="*/ 0 w 74"/>
                <a:gd name="T9" fmla="*/ 0 h 160"/>
                <a:gd name="T10" fmla="*/ 0 w 74"/>
                <a:gd name="T11" fmla="*/ 0 h 160"/>
                <a:gd name="T12" fmla="*/ 0 w 74"/>
                <a:gd name="T13" fmla="*/ 0 h 160"/>
                <a:gd name="T14" fmla="*/ 0 w 74"/>
                <a:gd name="T15" fmla="*/ 0 h 160"/>
                <a:gd name="T16" fmla="*/ 0 w 74"/>
                <a:gd name="T17" fmla="*/ 0 h 160"/>
                <a:gd name="T18" fmla="*/ 0 w 74"/>
                <a:gd name="T19" fmla="*/ 0 h 160"/>
                <a:gd name="T20" fmla="*/ 0 w 74"/>
                <a:gd name="T21" fmla="*/ 0 h 160"/>
                <a:gd name="T22" fmla="*/ 0 w 74"/>
                <a:gd name="T23" fmla="*/ 0 h 160"/>
                <a:gd name="T24" fmla="*/ 0 w 74"/>
                <a:gd name="T25" fmla="*/ 0 h 160"/>
                <a:gd name="T26" fmla="*/ 0 w 74"/>
                <a:gd name="T27" fmla="*/ 0 h 160"/>
                <a:gd name="T28" fmla="*/ 0 w 74"/>
                <a:gd name="T29" fmla="*/ 0 h 160"/>
                <a:gd name="T30" fmla="*/ 0 w 74"/>
                <a:gd name="T31" fmla="*/ 0 h 160"/>
                <a:gd name="T32" fmla="*/ 0 w 74"/>
                <a:gd name="T33" fmla="*/ 0 h 160"/>
                <a:gd name="T34" fmla="*/ 0 w 74"/>
                <a:gd name="T35" fmla="*/ 0 h 160"/>
                <a:gd name="T36" fmla="*/ 0 w 74"/>
                <a:gd name="T37" fmla="*/ 0 h 160"/>
                <a:gd name="T38" fmla="*/ 0 w 74"/>
                <a:gd name="T39" fmla="*/ 0 h 160"/>
                <a:gd name="T40" fmla="*/ 0 w 74"/>
                <a:gd name="T41" fmla="*/ 0 h 160"/>
                <a:gd name="T42" fmla="*/ 0 w 74"/>
                <a:gd name="T43" fmla="*/ 0 h 160"/>
                <a:gd name="T44" fmla="*/ 0 w 74"/>
                <a:gd name="T45" fmla="*/ 0 h 160"/>
                <a:gd name="T46" fmla="*/ 0 w 74"/>
                <a:gd name="T47" fmla="*/ 0 h 160"/>
                <a:gd name="T48" fmla="*/ 0 w 74"/>
                <a:gd name="T49" fmla="*/ 0 h 160"/>
                <a:gd name="T50" fmla="*/ 0 w 74"/>
                <a:gd name="T51" fmla="*/ 0 h 160"/>
                <a:gd name="T52" fmla="*/ 0 w 74"/>
                <a:gd name="T53" fmla="*/ 0 h 160"/>
                <a:gd name="T54" fmla="*/ 0 w 74"/>
                <a:gd name="T55" fmla="*/ 0 h 160"/>
                <a:gd name="T56" fmla="*/ 0 w 74"/>
                <a:gd name="T57" fmla="*/ 0 h 1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"/>
                <a:gd name="T88" fmla="*/ 0 h 160"/>
                <a:gd name="T89" fmla="*/ 74 w 74"/>
                <a:gd name="T90" fmla="*/ 160 h 1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" h="160">
                  <a:moveTo>
                    <a:pt x="41" y="0"/>
                  </a:moveTo>
                  <a:lnTo>
                    <a:pt x="40" y="2"/>
                  </a:lnTo>
                  <a:lnTo>
                    <a:pt x="34" y="8"/>
                  </a:lnTo>
                  <a:lnTo>
                    <a:pt x="28" y="15"/>
                  </a:lnTo>
                  <a:lnTo>
                    <a:pt x="20" y="29"/>
                  </a:lnTo>
                  <a:lnTo>
                    <a:pt x="17" y="34"/>
                  </a:lnTo>
                  <a:lnTo>
                    <a:pt x="13" y="42"/>
                  </a:lnTo>
                  <a:lnTo>
                    <a:pt x="9" y="50"/>
                  </a:lnTo>
                  <a:lnTo>
                    <a:pt x="5" y="57"/>
                  </a:lnTo>
                  <a:lnTo>
                    <a:pt x="3" y="65"/>
                  </a:lnTo>
                  <a:lnTo>
                    <a:pt x="1" y="72"/>
                  </a:lnTo>
                  <a:lnTo>
                    <a:pt x="0" y="82"/>
                  </a:lnTo>
                  <a:lnTo>
                    <a:pt x="1" y="91"/>
                  </a:lnTo>
                  <a:lnTo>
                    <a:pt x="1" y="97"/>
                  </a:lnTo>
                  <a:lnTo>
                    <a:pt x="1" y="105"/>
                  </a:lnTo>
                  <a:lnTo>
                    <a:pt x="3" y="112"/>
                  </a:lnTo>
                  <a:lnTo>
                    <a:pt x="5" y="120"/>
                  </a:lnTo>
                  <a:lnTo>
                    <a:pt x="11" y="131"/>
                  </a:lnTo>
                  <a:lnTo>
                    <a:pt x="19" y="143"/>
                  </a:lnTo>
                  <a:lnTo>
                    <a:pt x="24" y="150"/>
                  </a:lnTo>
                  <a:lnTo>
                    <a:pt x="30" y="154"/>
                  </a:lnTo>
                  <a:lnTo>
                    <a:pt x="34" y="158"/>
                  </a:lnTo>
                  <a:lnTo>
                    <a:pt x="38" y="160"/>
                  </a:lnTo>
                  <a:lnTo>
                    <a:pt x="57" y="154"/>
                  </a:lnTo>
                  <a:lnTo>
                    <a:pt x="74" y="120"/>
                  </a:lnTo>
                  <a:lnTo>
                    <a:pt x="74" y="65"/>
                  </a:lnTo>
                  <a:lnTo>
                    <a:pt x="64" y="4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28" name="Freeform 27"/>
            <p:cNvSpPr>
              <a:spLocks noChangeArrowheads="1"/>
            </p:cNvSpPr>
            <p:nvPr/>
          </p:nvSpPr>
          <p:spPr bwMode="auto">
            <a:xfrm>
              <a:off x="3513" y="1192"/>
              <a:ext cx="54" cy="110"/>
            </a:xfrm>
            <a:custGeom>
              <a:avLst/>
              <a:gdLst>
                <a:gd name="T0" fmla="*/ 0 w 211"/>
                <a:gd name="T1" fmla="*/ 0 h 363"/>
                <a:gd name="T2" fmla="*/ 0 w 211"/>
                <a:gd name="T3" fmla="*/ 0 h 363"/>
                <a:gd name="T4" fmla="*/ 0 w 211"/>
                <a:gd name="T5" fmla="*/ 0 h 363"/>
                <a:gd name="T6" fmla="*/ 0 w 211"/>
                <a:gd name="T7" fmla="*/ 0 h 363"/>
                <a:gd name="T8" fmla="*/ 0 w 211"/>
                <a:gd name="T9" fmla="*/ 0 h 363"/>
                <a:gd name="T10" fmla="*/ 0 w 211"/>
                <a:gd name="T11" fmla="*/ 0 h 363"/>
                <a:gd name="T12" fmla="*/ 0 w 211"/>
                <a:gd name="T13" fmla="*/ 0 h 363"/>
                <a:gd name="T14" fmla="*/ 0 w 211"/>
                <a:gd name="T15" fmla="*/ 0 h 363"/>
                <a:gd name="T16" fmla="*/ 0 w 211"/>
                <a:gd name="T17" fmla="*/ 0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1"/>
                <a:gd name="T28" fmla="*/ 0 h 363"/>
                <a:gd name="T29" fmla="*/ 211 w 211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1" h="363">
                  <a:moveTo>
                    <a:pt x="211" y="361"/>
                  </a:moveTo>
                  <a:lnTo>
                    <a:pt x="165" y="193"/>
                  </a:lnTo>
                  <a:lnTo>
                    <a:pt x="131" y="91"/>
                  </a:lnTo>
                  <a:lnTo>
                    <a:pt x="95" y="0"/>
                  </a:lnTo>
                  <a:lnTo>
                    <a:pt x="0" y="363"/>
                  </a:lnTo>
                  <a:lnTo>
                    <a:pt x="78" y="334"/>
                  </a:lnTo>
                  <a:lnTo>
                    <a:pt x="156" y="328"/>
                  </a:lnTo>
                  <a:lnTo>
                    <a:pt x="211" y="361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29" name="Freeform 28"/>
            <p:cNvSpPr>
              <a:spLocks noChangeArrowheads="1"/>
            </p:cNvSpPr>
            <p:nvPr/>
          </p:nvSpPr>
          <p:spPr bwMode="auto">
            <a:xfrm>
              <a:off x="3371" y="802"/>
              <a:ext cx="262" cy="183"/>
            </a:xfrm>
            <a:custGeom>
              <a:avLst/>
              <a:gdLst>
                <a:gd name="T0" fmla="*/ 0 w 1021"/>
                <a:gd name="T1" fmla="*/ 0 h 600"/>
                <a:gd name="T2" fmla="*/ 0 w 1021"/>
                <a:gd name="T3" fmla="*/ 0 h 600"/>
                <a:gd name="T4" fmla="*/ 0 w 1021"/>
                <a:gd name="T5" fmla="*/ 0 h 600"/>
                <a:gd name="T6" fmla="*/ 0 w 1021"/>
                <a:gd name="T7" fmla="*/ 0 h 600"/>
                <a:gd name="T8" fmla="*/ 0 w 1021"/>
                <a:gd name="T9" fmla="*/ 0 h 600"/>
                <a:gd name="T10" fmla="*/ 0 w 1021"/>
                <a:gd name="T11" fmla="*/ 0 h 600"/>
                <a:gd name="T12" fmla="*/ 0 w 1021"/>
                <a:gd name="T13" fmla="*/ 0 h 600"/>
                <a:gd name="T14" fmla="*/ 0 w 1021"/>
                <a:gd name="T15" fmla="*/ 0 h 600"/>
                <a:gd name="T16" fmla="*/ 0 w 1021"/>
                <a:gd name="T17" fmla="*/ 0 h 600"/>
                <a:gd name="T18" fmla="*/ 0 w 1021"/>
                <a:gd name="T19" fmla="*/ 0 h 600"/>
                <a:gd name="T20" fmla="*/ 0 w 1021"/>
                <a:gd name="T21" fmla="*/ 0 h 600"/>
                <a:gd name="T22" fmla="*/ 0 w 1021"/>
                <a:gd name="T23" fmla="*/ 0 h 600"/>
                <a:gd name="T24" fmla="*/ 0 w 1021"/>
                <a:gd name="T25" fmla="*/ 0 h 600"/>
                <a:gd name="T26" fmla="*/ 0 w 1021"/>
                <a:gd name="T27" fmla="*/ 0 h 600"/>
                <a:gd name="T28" fmla="*/ 0 w 1021"/>
                <a:gd name="T29" fmla="*/ 0 h 600"/>
                <a:gd name="T30" fmla="*/ 0 w 1021"/>
                <a:gd name="T31" fmla="*/ 0 h 600"/>
                <a:gd name="T32" fmla="*/ 0 w 1021"/>
                <a:gd name="T33" fmla="*/ 0 h 600"/>
                <a:gd name="T34" fmla="*/ 0 w 1021"/>
                <a:gd name="T35" fmla="*/ 0 h 600"/>
                <a:gd name="T36" fmla="*/ 0 w 1021"/>
                <a:gd name="T37" fmla="*/ 0 h 600"/>
                <a:gd name="T38" fmla="*/ 0 w 1021"/>
                <a:gd name="T39" fmla="*/ 0 h 600"/>
                <a:gd name="T40" fmla="*/ 0 w 1021"/>
                <a:gd name="T41" fmla="*/ 0 h 600"/>
                <a:gd name="T42" fmla="*/ 0 w 1021"/>
                <a:gd name="T43" fmla="*/ 0 h 600"/>
                <a:gd name="T44" fmla="*/ 0 w 1021"/>
                <a:gd name="T45" fmla="*/ 0 h 600"/>
                <a:gd name="T46" fmla="*/ 0 w 1021"/>
                <a:gd name="T47" fmla="*/ 0 h 600"/>
                <a:gd name="T48" fmla="*/ 0 w 1021"/>
                <a:gd name="T49" fmla="*/ 0 h 600"/>
                <a:gd name="T50" fmla="*/ 0 w 1021"/>
                <a:gd name="T51" fmla="*/ 0 h 600"/>
                <a:gd name="T52" fmla="*/ 0 w 1021"/>
                <a:gd name="T53" fmla="*/ 0 h 600"/>
                <a:gd name="T54" fmla="*/ 0 w 1021"/>
                <a:gd name="T55" fmla="*/ 0 h 600"/>
                <a:gd name="T56" fmla="*/ 0 w 1021"/>
                <a:gd name="T57" fmla="*/ 0 h 600"/>
                <a:gd name="T58" fmla="*/ 0 w 1021"/>
                <a:gd name="T59" fmla="*/ 0 h 600"/>
                <a:gd name="T60" fmla="*/ 0 w 1021"/>
                <a:gd name="T61" fmla="*/ 0 h 600"/>
                <a:gd name="T62" fmla="*/ 0 w 1021"/>
                <a:gd name="T63" fmla="*/ 0 h 600"/>
                <a:gd name="T64" fmla="*/ 0 w 1021"/>
                <a:gd name="T65" fmla="*/ 0 h 600"/>
                <a:gd name="T66" fmla="*/ 0 w 1021"/>
                <a:gd name="T67" fmla="*/ 0 h 600"/>
                <a:gd name="T68" fmla="*/ 0 w 1021"/>
                <a:gd name="T69" fmla="*/ 0 h 600"/>
                <a:gd name="T70" fmla="*/ 0 w 1021"/>
                <a:gd name="T71" fmla="*/ 0 h 600"/>
                <a:gd name="T72" fmla="*/ 0 w 1021"/>
                <a:gd name="T73" fmla="*/ 0 h 600"/>
                <a:gd name="T74" fmla="*/ 0 w 1021"/>
                <a:gd name="T75" fmla="*/ 0 h 600"/>
                <a:gd name="T76" fmla="*/ 0 w 1021"/>
                <a:gd name="T77" fmla="*/ 0 h 600"/>
                <a:gd name="T78" fmla="*/ 0 w 1021"/>
                <a:gd name="T79" fmla="*/ 0 h 600"/>
                <a:gd name="T80" fmla="*/ 0 w 1021"/>
                <a:gd name="T81" fmla="*/ 0 h 600"/>
                <a:gd name="T82" fmla="*/ 0 w 1021"/>
                <a:gd name="T83" fmla="*/ 0 h 600"/>
                <a:gd name="T84" fmla="*/ 0 w 1021"/>
                <a:gd name="T85" fmla="*/ 0 h 600"/>
                <a:gd name="T86" fmla="*/ 0 w 1021"/>
                <a:gd name="T87" fmla="*/ 0 h 600"/>
                <a:gd name="T88" fmla="*/ 0 w 1021"/>
                <a:gd name="T89" fmla="*/ 0 h 600"/>
                <a:gd name="T90" fmla="*/ 0 w 1021"/>
                <a:gd name="T91" fmla="*/ 0 h 600"/>
                <a:gd name="T92" fmla="*/ 0 w 1021"/>
                <a:gd name="T93" fmla="*/ 0 h 600"/>
                <a:gd name="T94" fmla="*/ 0 w 1021"/>
                <a:gd name="T95" fmla="*/ 0 h 600"/>
                <a:gd name="T96" fmla="*/ 0 w 1021"/>
                <a:gd name="T97" fmla="*/ 0 h 600"/>
                <a:gd name="T98" fmla="*/ 0 w 1021"/>
                <a:gd name="T99" fmla="*/ 0 h 600"/>
                <a:gd name="T100" fmla="*/ 0 w 1021"/>
                <a:gd name="T101" fmla="*/ 0 h 600"/>
                <a:gd name="T102" fmla="*/ 0 w 1021"/>
                <a:gd name="T103" fmla="*/ 0 h 600"/>
                <a:gd name="T104" fmla="*/ 0 w 1021"/>
                <a:gd name="T105" fmla="*/ 0 h 600"/>
                <a:gd name="T106" fmla="*/ 0 w 1021"/>
                <a:gd name="T107" fmla="*/ 0 h 600"/>
                <a:gd name="T108" fmla="*/ 0 w 1021"/>
                <a:gd name="T109" fmla="*/ 0 h 600"/>
                <a:gd name="T110" fmla="*/ 0 w 1021"/>
                <a:gd name="T111" fmla="*/ 0 h 600"/>
                <a:gd name="T112" fmla="*/ 0 w 1021"/>
                <a:gd name="T113" fmla="*/ 0 h 6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1"/>
                <a:gd name="T172" fmla="*/ 0 h 600"/>
                <a:gd name="T173" fmla="*/ 1021 w 1021"/>
                <a:gd name="T174" fmla="*/ 600 h 6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1" h="600">
                  <a:moveTo>
                    <a:pt x="112" y="406"/>
                  </a:moveTo>
                  <a:lnTo>
                    <a:pt x="171" y="365"/>
                  </a:lnTo>
                  <a:lnTo>
                    <a:pt x="221" y="359"/>
                  </a:lnTo>
                  <a:lnTo>
                    <a:pt x="261" y="370"/>
                  </a:lnTo>
                  <a:lnTo>
                    <a:pt x="308" y="399"/>
                  </a:lnTo>
                  <a:lnTo>
                    <a:pt x="428" y="479"/>
                  </a:lnTo>
                  <a:lnTo>
                    <a:pt x="517" y="530"/>
                  </a:lnTo>
                  <a:lnTo>
                    <a:pt x="588" y="541"/>
                  </a:lnTo>
                  <a:lnTo>
                    <a:pt x="656" y="551"/>
                  </a:lnTo>
                  <a:lnTo>
                    <a:pt x="706" y="555"/>
                  </a:lnTo>
                  <a:lnTo>
                    <a:pt x="772" y="575"/>
                  </a:lnTo>
                  <a:lnTo>
                    <a:pt x="858" y="600"/>
                  </a:lnTo>
                  <a:lnTo>
                    <a:pt x="909" y="600"/>
                  </a:lnTo>
                  <a:lnTo>
                    <a:pt x="993" y="568"/>
                  </a:lnTo>
                  <a:lnTo>
                    <a:pt x="993" y="562"/>
                  </a:lnTo>
                  <a:lnTo>
                    <a:pt x="1000" y="551"/>
                  </a:lnTo>
                  <a:lnTo>
                    <a:pt x="1002" y="541"/>
                  </a:lnTo>
                  <a:lnTo>
                    <a:pt x="1008" y="534"/>
                  </a:lnTo>
                  <a:lnTo>
                    <a:pt x="1012" y="522"/>
                  </a:lnTo>
                  <a:lnTo>
                    <a:pt x="1016" y="511"/>
                  </a:lnTo>
                  <a:lnTo>
                    <a:pt x="1016" y="503"/>
                  </a:lnTo>
                  <a:lnTo>
                    <a:pt x="1017" y="496"/>
                  </a:lnTo>
                  <a:lnTo>
                    <a:pt x="1017" y="488"/>
                  </a:lnTo>
                  <a:lnTo>
                    <a:pt x="1019" y="480"/>
                  </a:lnTo>
                  <a:lnTo>
                    <a:pt x="1019" y="473"/>
                  </a:lnTo>
                  <a:lnTo>
                    <a:pt x="1021" y="465"/>
                  </a:lnTo>
                  <a:lnTo>
                    <a:pt x="1021" y="458"/>
                  </a:lnTo>
                  <a:lnTo>
                    <a:pt x="1021" y="450"/>
                  </a:lnTo>
                  <a:lnTo>
                    <a:pt x="1021" y="442"/>
                  </a:lnTo>
                  <a:lnTo>
                    <a:pt x="1021" y="435"/>
                  </a:lnTo>
                  <a:lnTo>
                    <a:pt x="1021" y="427"/>
                  </a:lnTo>
                  <a:lnTo>
                    <a:pt x="1021" y="423"/>
                  </a:lnTo>
                  <a:lnTo>
                    <a:pt x="1021" y="416"/>
                  </a:lnTo>
                  <a:lnTo>
                    <a:pt x="1021" y="414"/>
                  </a:lnTo>
                  <a:lnTo>
                    <a:pt x="1021" y="412"/>
                  </a:lnTo>
                  <a:lnTo>
                    <a:pt x="1017" y="404"/>
                  </a:lnTo>
                  <a:lnTo>
                    <a:pt x="1012" y="393"/>
                  </a:lnTo>
                  <a:lnTo>
                    <a:pt x="1006" y="384"/>
                  </a:lnTo>
                  <a:lnTo>
                    <a:pt x="1000" y="374"/>
                  </a:lnTo>
                  <a:lnTo>
                    <a:pt x="997" y="366"/>
                  </a:lnTo>
                  <a:lnTo>
                    <a:pt x="991" y="357"/>
                  </a:lnTo>
                  <a:lnTo>
                    <a:pt x="985" y="351"/>
                  </a:lnTo>
                  <a:lnTo>
                    <a:pt x="978" y="344"/>
                  </a:lnTo>
                  <a:lnTo>
                    <a:pt x="974" y="334"/>
                  </a:lnTo>
                  <a:lnTo>
                    <a:pt x="966" y="327"/>
                  </a:lnTo>
                  <a:lnTo>
                    <a:pt x="959" y="319"/>
                  </a:lnTo>
                  <a:lnTo>
                    <a:pt x="949" y="311"/>
                  </a:lnTo>
                  <a:lnTo>
                    <a:pt x="941" y="304"/>
                  </a:lnTo>
                  <a:lnTo>
                    <a:pt x="932" y="294"/>
                  </a:lnTo>
                  <a:lnTo>
                    <a:pt x="924" y="288"/>
                  </a:lnTo>
                  <a:lnTo>
                    <a:pt x="913" y="279"/>
                  </a:lnTo>
                  <a:lnTo>
                    <a:pt x="905" y="271"/>
                  </a:lnTo>
                  <a:lnTo>
                    <a:pt x="898" y="264"/>
                  </a:lnTo>
                  <a:lnTo>
                    <a:pt x="890" y="258"/>
                  </a:lnTo>
                  <a:lnTo>
                    <a:pt x="881" y="249"/>
                  </a:lnTo>
                  <a:lnTo>
                    <a:pt x="875" y="245"/>
                  </a:lnTo>
                  <a:lnTo>
                    <a:pt x="867" y="239"/>
                  </a:lnTo>
                  <a:lnTo>
                    <a:pt x="863" y="235"/>
                  </a:lnTo>
                  <a:lnTo>
                    <a:pt x="856" y="228"/>
                  </a:lnTo>
                  <a:lnTo>
                    <a:pt x="854" y="226"/>
                  </a:lnTo>
                  <a:lnTo>
                    <a:pt x="810" y="152"/>
                  </a:lnTo>
                  <a:lnTo>
                    <a:pt x="806" y="146"/>
                  </a:lnTo>
                  <a:lnTo>
                    <a:pt x="795" y="138"/>
                  </a:lnTo>
                  <a:lnTo>
                    <a:pt x="785" y="131"/>
                  </a:lnTo>
                  <a:lnTo>
                    <a:pt x="778" y="127"/>
                  </a:lnTo>
                  <a:lnTo>
                    <a:pt x="768" y="119"/>
                  </a:lnTo>
                  <a:lnTo>
                    <a:pt x="759" y="114"/>
                  </a:lnTo>
                  <a:lnTo>
                    <a:pt x="746" y="106"/>
                  </a:lnTo>
                  <a:lnTo>
                    <a:pt x="734" y="98"/>
                  </a:lnTo>
                  <a:lnTo>
                    <a:pt x="721" y="91"/>
                  </a:lnTo>
                  <a:lnTo>
                    <a:pt x="708" y="87"/>
                  </a:lnTo>
                  <a:lnTo>
                    <a:pt x="694" y="81"/>
                  </a:lnTo>
                  <a:lnTo>
                    <a:pt x="681" y="76"/>
                  </a:lnTo>
                  <a:lnTo>
                    <a:pt x="668" y="72"/>
                  </a:lnTo>
                  <a:lnTo>
                    <a:pt x="656" y="72"/>
                  </a:lnTo>
                  <a:lnTo>
                    <a:pt x="654" y="72"/>
                  </a:lnTo>
                  <a:lnTo>
                    <a:pt x="652" y="68"/>
                  </a:lnTo>
                  <a:lnTo>
                    <a:pt x="647" y="64"/>
                  </a:lnTo>
                  <a:lnTo>
                    <a:pt x="639" y="60"/>
                  </a:lnTo>
                  <a:lnTo>
                    <a:pt x="630" y="53"/>
                  </a:lnTo>
                  <a:lnTo>
                    <a:pt x="622" y="47"/>
                  </a:lnTo>
                  <a:lnTo>
                    <a:pt x="609" y="41"/>
                  </a:lnTo>
                  <a:lnTo>
                    <a:pt x="599" y="36"/>
                  </a:lnTo>
                  <a:lnTo>
                    <a:pt x="582" y="28"/>
                  </a:lnTo>
                  <a:lnTo>
                    <a:pt x="567" y="22"/>
                  </a:lnTo>
                  <a:lnTo>
                    <a:pt x="550" y="15"/>
                  </a:lnTo>
                  <a:lnTo>
                    <a:pt x="531" y="11"/>
                  </a:lnTo>
                  <a:lnTo>
                    <a:pt x="510" y="5"/>
                  </a:lnTo>
                  <a:lnTo>
                    <a:pt x="491" y="3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22" y="0"/>
                  </a:lnTo>
                  <a:lnTo>
                    <a:pt x="401" y="3"/>
                  </a:lnTo>
                  <a:lnTo>
                    <a:pt x="380" y="5"/>
                  </a:lnTo>
                  <a:lnTo>
                    <a:pt x="363" y="11"/>
                  </a:lnTo>
                  <a:lnTo>
                    <a:pt x="348" y="17"/>
                  </a:lnTo>
                  <a:lnTo>
                    <a:pt x="333" y="22"/>
                  </a:lnTo>
                  <a:lnTo>
                    <a:pt x="320" y="30"/>
                  </a:lnTo>
                  <a:lnTo>
                    <a:pt x="310" y="38"/>
                  </a:lnTo>
                  <a:lnTo>
                    <a:pt x="297" y="45"/>
                  </a:lnTo>
                  <a:lnTo>
                    <a:pt x="289" y="51"/>
                  </a:lnTo>
                  <a:lnTo>
                    <a:pt x="280" y="57"/>
                  </a:lnTo>
                  <a:lnTo>
                    <a:pt x="276" y="64"/>
                  </a:lnTo>
                  <a:lnTo>
                    <a:pt x="268" y="72"/>
                  </a:lnTo>
                  <a:lnTo>
                    <a:pt x="266" y="76"/>
                  </a:lnTo>
                  <a:lnTo>
                    <a:pt x="147" y="98"/>
                  </a:lnTo>
                  <a:lnTo>
                    <a:pt x="27" y="174"/>
                  </a:lnTo>
                  <a:lnTo>
                    <a:pt x="0" y="260"/>
                  </a:lnTo>
                  <a:lnTo>
                    <a:pt x="14" y="332"/>
                  </a:lnTo>
                  <a:lnTo>
                    <a:pt x="50" y="387"/>
                  </a:lnTo>
                  <a:lnTo>
                    <a:pt x="76" y="410"/>
                  </a:lnTo>
                  <a:lnTo>
                    <a:pt x="107" y="382"/>
                  </a:lnTo>
                  <a:lnTo>
                    <a:pt x="112" y="406"/>
                  </a:lnTo>
                  <a:close/>
                </a:path>
              </a:pathLst>
            </a:custGeom>
            <a:solidFill>
              <a:srgbClr val="B86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30" name="Freeform 29"/>
            <p:cNvSpPr>
              <a:spLocks noChangeArrowheads="1"/>
            </p:cNvSpPr>
            <p:nvPr/>
          </p:nvSpPr>
          <p:spPr bwMode="auto">
            <a:xfrm>
              <a:off x="3429" y="993"/>
              <a:ext cx="62" cy="36"/>
            </a:xfrm>
            <a:custGeom>
              <a:avLst/>
              <a:gdLst>
                <a:gd name="T0" fmla="*/ 0 w 242"/>
                <a:gd name="T1" fmla="*/ 0 h 120"/>
                <a:gd name="T2" fmla="*/ 0 w 242"/>
                <a:gd name="T3" fmla="*/ 0 h 120"/>
                <a:gd name="T4" fmla="*/ 0 w 242"/>
                <a:gd name="T5" fmla="*/ 0 h 120"/>
                <a:gd name="T6" fmla="*/ 0 w 242"/>
                <a:gd name="T7" fmla="*/ 0 h 120"/>
                <a:gd name="T8" fmla="*/ 0 w 242"/>
                <a:gd name="T9" fmla="*/ 0 h 120"/>
                <a:gd name="T10" fmla="*/ 0 w 242"/>
                <a:gd name="T11" fmla="*/ 0 h 120"/>
                <a:gd name="T12" fmla="*/ 0 w 242"/>
                <a:gd name="T13" fmla="*/ 0 h 120"/>
                <a:gd name="T14" fmla="*/ 0 w 242"/>
                <a:gd name="T15" fmla="*/ 0 h 120"/>
                <a:gd name="T16" fmla="*/ 0 w 242"/>
                <a:gd name="T17" fmla="*/ 0 h 120"/>
                <a:gd name="T18" fmla="*/ 0 w 242"/>
                <a:gd name="T19" fmla="*/ 0 h 120"/>
                <a:gd name="T20" fmla="*/ 0 w 242"/>
                <a:gd name="T21" fmla="*/ 0 h 120"/>
                <a:gd name="T22" fmla="*/ 0 w 242"/>
                <a:gd name="T23" fmla="*/ 0 h 120"/>
                <a:gd name="T24" fmla="*/ 0 w 242"/>
                <a:gd name="T25" fmla="*/ 0 h 120"/>
                <a:gd name="T26" fmla="*/ 0 w 242"/>
                <a:gd name="T27" fmla="*/ 0 h 120"/>
                <a:gd name="T28" fmla="*/ 0 w 242"/>
                <a:gd name="T29" fmla="*/ 0 h 120"/>
                <a:gd name="T30" fmla="*/ 0 w 242"/>
                <a:gd name="T31" fmla="*/ 0 h 120"/>
                <a:gd name="T32" fmla="*/ 0 w 242"/>
                <a:gd name="T33" fmla="*/ 0 h 120"/>
                <a:gd name="T34" fmla="*/ 0 w 242"/>
                <a:gd name="T35" fmla="*/ 0 h 120"/>
                <a:gd name="T36" fmla="*/ 0 w 242"/>
                <a:gd name="T37" fmla="*/ 0 h 120"/>
                <a:gd name="T38" fmla="*/ 0 w 242"/>
                <a:gd name="T39" fmla="*/ 0 h 120"/>
                <a:gd name="T40" fmla="*/ 0 w 242"/>
                <a:gd name="T41" fmla="*/ 0 h 120"/>
                <a:gd name="T42" fmla="*/ 0 w 242"/>
                <a:gd name="T43" fmla="*/ 0 h 120"/>
                <a:gd name="T44" fmla="*/ 0 w 242"/>
                <a:gd name="T45" fmla="*/ 0 h 120"/>
                <a:gd name="T46" fmla="*/ 0 w 242"/>
                <a:gd name="T47" fmla="*/ 0 h 120"/>
                <a:gd name="T48" fmla="*/ 0 w 242"/>
                <a:gd name="T49" fmla="*/ 0 h 120"/>
                <a:gd name="T50" fmla="*/ 0 w 242"/>
                <a:gd name="T51" fmla="*/ 0 h 120"/>
                <a:gd name="T52" fmla="*/ 0 w 242"/>
                <a:gd name="T53" fmla="*/ 0 h 120"/>
                <a:gd name="T54" fmla="*/ 0 w 242"/>
                <a:gd name="T55" fmla="*/ 0 h 120"/>
                <a:gd name="T56" fmla="*/ 0 w 242"/>
                <a:gd name="T57" fmla="*/ 0 h 120"/>
                <a:gd name="T58" fmla="*/ 0 w 242"/>
                <a:gd name="T59" fmla="*/ 0 h 120"/>
                <a:gd name="T60" fmla="*/ 0 w 242"/>
                <a:gd name="T61" fmla="*/ 0 h 120"/>
                <a:gd name="T62" fmla="*/ 0 w 242"/>
                <a:gd name="T63" fmla="*/ 0 h 120"/>
                <a:gd name="T64" fmla="*/ 0 w 242"/>
                <a:gd name="T65" fmla="*/ 0 h 120"/>
                <a:gd name="T66" fmla="*/ 0 w 242"/>
                <a:gd name="T67" fmla="*/ 0 h 120"/>
                <a:gd name="T68" fmla="*/ 0 w 242"/>
                <a:gd name="T69" fmla="*/ 0 h 120"/>
                <a:gd name="T70" fmla="*/ 0 w 242"/>
                <a:gd name="T71" fmla="*/ 0 h 120"/>
                <a:gd name="T72" fmla="*/ 0 w 242"/>
                <a:gd name="T73" fmla="*/ 0 h 120"/>
                <a:gd name="T74" fmla="*/ 0 w 242"/>
                <a:gd name="T75" fmla="*/ 0 h 120"/>
                <a:gd name="T76" fmla="*/ 0 w 242"/>
                <a:gd name="T77" fmla="*/ 0 h 120"/>
                <a:gd name="T78" fmla="*/ 0 w 242"/>
                <a:gd name="T79" fmla="*/ 0 h 120"/>
                <a:gd name="T80" fmla="*/ 0 w 242"/>
                <a:gd name="T81" fmla="*/ 0 h 120"/>
                <a:gd name="T82" fmla="*/ 0 w 242"/>
                <a:gd name="T83" fmla="*/ 0 h 120"/>
                <a:gd name="T84" fmla="*/ 0 w 242"/>
                <a:gd name="T85" fmla="*/ 0 h 120"/>
                <a:gd name="T86" fmla="*/ 0 w 242"/>
                <a:gd name="T87" fmla="*/ 0 h 120"/>
                <a:gd name="T88" fmla="*/ 0 w 242"/>
                <a:gd name="T89" fmla="*/ 0 h 120"/>
                <a:gd name="T90" fmla="*/ 0 w 242"/>
                <a:gd name="T91" fmla="*/ 0 h 1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2"/>
                <a:gd name="T139" fmla="*/ 0 h 120"/>
                <a:gd name="T140" fmla="*/ 242 w 242"/>
                <a:gd name="T141" fmla="*/ 120 h 1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2" h="120">
                  <a:moveTo>
                    <a:pt x="154" y="2"/>
                  </a:moveTo>
                  <a:lnTo>
                    <a:pt x="166" y="0"/>
                  </a:lnTo>
                  <a:lnTo>
                    <a:pt x="179" y="0"/>
                  </a:lnTo>
                  <a:lnTo>
                    <a:pt x="191" y="0"/>
                  </a:lnTo>
                  <a:lnTo>
                    <a:pt x="206" y="2"/>
                  </a:lnTo>
                  <a:lnTo>
                    <a:pt x="215" y="2"/>
                  </a:lnTo>
                  <a:lnTo>
                    <a:pt x="227" y="7"/>
                  </a:lnTo>
                  <a:lnTo>
                    <a:pt x="234" y="11"/>
                  </a:lnTo>
                  <a:lnTo>
                    <a:pt x="242" y="21"/>
                  </a:lnTo>
                  <a:lnTo>
                    <a:pt x="240" y="26"/>
                  </a:lnTo>
                  <a:lnTo>
                    <a:pt x="238" y="36"/>
                  </a:lnTo>
                  <a:lnTo>
                    <a:pt x="221" y="32"/>
                  </a:lnTo>
                  <a:lnTo>
                    <a:pt x="206" y="30"/>
                  </a:lnTo>
                  <a:lnTo>
                    <a:pt x="189" y="28"/>
                  </a:lnTo>
                  <a:lnTo>
                    <a:pt x="173" y="30"/>
                  </a:lnTo>
                  <a:lnTo>
                    <a:pt x="156" y="30"/>
                  </a:lnTo>
                  <a:lnTo>
                    <a:pt x="143" y="34"/>
                  </a:lnTo>
                  <a:lnTo>
                    <a:pt x="128" y="38"/>
                  </a:lnTo>
                  <a:lnTo>
                    <a:pt x="115" y="42"/>
                  </a:lnTo>
                  <a:lnTo>
                    <a:pt x="99" y="47"/>
                  </a:lnTo>
                  <a:lnTo>
                    <a:pt x="86" y="53"/>
                  </a:lnTo>
                  <a:lnTo>
                    <a:pt x="73" y="61"/>
                  </a:lnTo>
                  <a:lnTo>
                    <a:pt x="59" y="70"/>
                  </a:lnTo>
                  <a:lnTo>
                    <a:pt x="48" y="80"/>
                  </a:lnTo>
                  <a:lnTo>
                    <a:pt x="35" y="91"/>
                  </a:lnTo>
                  <a:lnTo>
                    <a:pt x="23" y="104"/>
                  </a:lnTo>
                  <a:lnTo>
                    <a:pt x="16" y="120"/>
                  </a:lnTo>
                  <a:lnTo>
                    <a:pt x="8" y="118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6" y="91"/>
                  </a:lnTo>
                  <a:lnTo>
                    <a:pt x="10" y="80"/>
                  </a:lnTo>
                  <a:lnTo>
                    <a:pt x="19" y="70"/>
                  </a:lnTo>
                  <a:lnTo>
                    <a:pt x="27" y="57"/>
                  </a:lnTo>
                  <a:lnTo>
                    <a:pt x="37" y="49"/>
                  </a:lnTo>
                  <a:lnTo>
                    <a:pt x="46" y="42"/>
                  </a:lnTo>
                  <a:lnTo>
                    <a:pt x="59" y="34"/>
                  </a:lnTo>
                  <a:lnTo>
                    <a:pt x="69" y="26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07" y="9"/>
                  </a:lnTo>
                  <a:lnTo>
                    <a:pt x="118" y="6"/>
                  </a:lnTo>
                  <a:lnTo>
                    <a:pt x="130" y="2"/>
                  </a:lnTo>
                  <a:lnTo>
                    <a:pt x="143" y="2"/>
                  </a:lnTo>
                  <a:lnTo>
                    <a:pt x="15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31" name="Freeform 30"/>
            <p:cNvSpPr>
              <a:spLocks noChangeArrowheads="1"/>
            </p:cNvSpPr>
            <p:nvPr/>
          </p:nvSpPr>
          <p:spPr bwMode="auto">
            <a:xfrm>
              <a:off x="3429" y="998"/>
              <a:ext cx="63" cy="36"/>
            </a:xfrm>
            <a:custGeom>
              <a:avLst/>
              <a:gdLst>
                <a:gd name="T0" fmla="*/ 0 w 244"/>
                <a:gd name="T1" fmla="*/ 0 h 118"/>
                <a:gd name="T2" fmla="*/ 0 w 244"/>
                <a:gd name="T3" fmla="*/ 0 h 118"/>
                <a:gd name="T4" fmla="*/ 0 w 244"/>
                <a:gd name="T5" fmla="*/ 0 h 118"/>
                <a:gd name="T6" fmla="*/ 0 w 244"/>
                <a:gd name="T7" fmla="*/ 0 h 118"/>
                <a:gd name="T8" fmla="*/ 0 w 244"/>
                <a:gd name="T9" fmla="*/ 0 h 118"/>
                <a:gd name="T10" fmla="*/ 0 w 244"/>
                <a:gd name="T11" fmla="*/ 0 h 118"/>
                <a:gd name="T12" fmla="*/ 0 w 244"/>
                <a:gd name="T13" fmla="*/ 0 h 118"/>
                <a:gd name="T14" fmla="*/ 0 w 244"/>
                <a:gd name="T15" fmla="*/ 0 h 118"/>
                <a:gd name="T16" fmla="*/ 0 w 244"/>
                <a:gd name="T17" fmla="*/ 0 h 118"/>
                <a:gd name="T18" fmla="*/ 0 w 244"/>
                <a:gd name="T19" fmla="*/ 0 h 118"/>
                <a:gd name="T20" fmla="*/ 0 w 244"/>
                <a:gd name="T21" fmla="*/ 0 h 118"/>
                <a:gd name="T22" fmla="*/ 0 w 244"/>
                <a:gd name="T23" fmla="*/ 0 h 118"/>
                <a:gd name="T24" fmla="*/ 0 w 244"/>
                <a:gd name="T25" fmla="*/ 0 h 118"/>
                <a:gd name="T26" fmla="*/ 0 w 244"/>
                <a:gd name="T27" fmla="*/ 0 h 118"/>
                <a:gd name="T28" fmla="*/ 0 w 244"/>
                <a:gd name="T29" fmla="*/ 0 h 118"/>
                <a:gd name="T30" fmla="*/ 0 w 244"/>
                <a:gd name="T31" fmla="*/ 0 h 118"/>
                <a:gd name="T32" fmla="*/ 0 w 244"/>
                <a:gd name="T33" fmla="*/ 0 h 118"/>
                <a:gd name="T34" fmla="*/ 0 w 244"/>
                <a:gd name="T35" fmla="*/ 0 h 118"/>
                <a:gd name="T36" fmla="*/ 0 w 244"/>
                <a:gd name="T37" fmla="*/ 0 h 118"/>
                <a:gd name="T38" fmla="*/ 0 w 244"/>
                <a:gd name="T39" fmla="*/ 0 h 118"/>
                <a:gd name="T40" fmla="*/ 0 w 244"/>
                <a:gd name="T41" fmla="*/ 0 h 118"/>
                <a:gd name="T42" fmla="*/ 0 w 244"/>
                <a:gd name="T43" fmla="*/ 0 h 118"/>
                <a:gd name="T44" fmla="*/ 0 w 244"/>
                <a:gd name="T45" fmla="*/ 0 h 118"/>
                <a:gd name="T46" fmla="*/ 0 w 244"/>
                <a:gd name="T47" fmla="*/ 0 h 118"/>
                <a:gd name="T48" fmla="*/ 0 w 244"/>
                <a:gd name="T49" fmla="*/ 0 h 118"/>
                <a:gd name="T50" fmla="*/ 0 w 244"/>
                <a:gd name="T51" fmla="*/ 0 h 118"/>
                <a:gd name="T52" fmla="*/ 0 w 244"/>
                <a:gd name="T53" fmla="*/ 0 h 118"/>
                <a:gd name="T54" fmla="*/ 0 w 244"/>
                <a:gd name="T55" fmla="*/ 0 h 118"/>
                <a:gd name="T56" fmla="*/ 0 w 244"/>
                <a:gd name="T57" fmla="*/ 0 h 118"/>
                <a:gd name="T58" fmla="*/ 0 w 244"/>
                <a:gd name="T59" fmla="*/ 0 h 118"/>
                <a:gd name="T60" fmla="*/ 0 w 244"/>
                <a:gd name="T61" fmla="*/ 0 h 118"/>
                <a:gd name="T62" fmla="*/ 0 w 244"/>
                <a:gd name="T63" fmla="*/ 0 h 118"/>
                <a:gd name="T64" fmla="*/ 0 w 244"/>
                <a:gd name="T65" fmla="*/ 0 h 118"/>
                <a:gd name="T66" fmla="*/ 0 w 244"/>
                <a:gd name="T67" fmla="*/ 0 h 118"/>
                <a:gd name="T68" fmla="*/ 0 w 244"/>
                <a:gd name="T69" fmla="*/ 0 h 118"/>
                <a:gd name="T70" fmla="*/ 0 w 244"/>
                <a:gd name="T71" fmla="*/ 0 h 118"/>
                <a:gd name="T72" fmla="*/ 0 w 244"/>
                <a:gd name="T73" fmla="*/ 0 h 118"/>
                <a:gd name="T74" fmla="*/ 0 w 244"/>
                <a:gd name="T75" fmla="*/ 0 h 118"/>
                <a:gd name="T76" fmla="*/ 0 w 244"/>
                <a:gd name="T77" fmla="*/ 0 h 118"/>
                <a:gd name="T78" fmla="*/ 0 w 244"/>
                <a:gd name="T79" fmla="*/ 0 h 118"/>
                <a:gd name="T80" fmla="*/ 0 w 244"/>
                <a:gd name="T81" fmla="*/ 0 h 118"/>
                <a:gd name="T82" fmla="*/ 0 w 244"/>
                <a:gd name="T83" fmla="*/ 0 h 118"/>
                <a:gd name="T84" fmla="*/ 0 w 244"/>
                <a:gd name="T85" fmla="*/ 0 h 118"/>
                <a:gd name="T86" fmla="*/ 0 w 244"/>
                <a:gd name="T87" fmla="*/ 0 h 118"/>
                <a:gd name="T88" fmla="*/ 0 w 244"/>
                <a:gd name="T89" fmla="*/ 0 h 118"/>
                <a:gd name="T90" fmla="*/ 0 w 244"/>
                <a:gd name="T91" fmla="*/ 0 h 118"/>
                <a:gd name="T92" fmla="*/ 0 w 244"/>
                <a:gd name="T93" fmla="*/ 0 h 118"/>
                <a:gd name="T94" fmla="*/ 0 w 244"/>
                <a:gd name="T95" fmla="*/ 0 h 118"/>
                <a:gd name="T96" fmla="*/ 0 w 244"/>
                <a:gd name="T97" fmla="*/ 0 h 118"/>
                <a:gd name="T98" fmla="*/ 0 w 244"/>
                <a:gd name="T99" fmla="*/ 0 h 118"/>
                <a:gd name="T100" fmla="*/ 0 w 244"/>
                <a:gd name="T101" fmla="*/ 0 h 1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4"/>
                <a:gd name="T154" fmla="*/ 0 h 118"/>
                <a:gd name="T155" fmla="*/ 244 w 244"/>
                <a:gd name="T156" fmla="*/ 118 h 1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4" h="118">
                  <a:moveTo>
                    <a:pt x="240" y="0"/>
                  </a:moveTo>
                  <a:lnTo>
                    <a:pt x="244" y="13"/>
                  </a:lnTo>
                  <a:lnTo>
                    <a:pt x="240" y="28"/>
                  </a:lnTo>
                  <a:lnTo>
                    <a:pt x="236" y="34"/>
                  </a:lnTo>
                  <a:lnTo>
                    <a:pt x="231" y="44"/>
                  </a:lnTo>
                  <a:lnTo>
                    <a:pt x="223" y="49"/>
                  </a:lnTo>
                  <a:lnTo>
                    <a:pt x="217" y="57"/>
                  </a:lnTo>
                  <a:lnTo>
                    <a:pt x="208" y="63"/>
                  </a:lnTo>
                  <a:lnTo>
                    <a:pt x="200" y="70"/>
                  </a:lnTo>
                  <a:lnTo>
                    <a:pt x="191" y="76"/>
                  </a:lnTo>
                  <a:lnTo>
                    <a:pt x="181" y="82"/>
                  </a:lnTo>
                  <a:lnTo>
                    <a:pt x="172" y="87"/>
                  </a:lnTo>
                  <a:lnTo>
                    <a:pt x="164" y="93"/>
                  </a:lnTo>
                  <a:lnTo>
                    <a:pt x="156" y="97"/>
                  </a:lnTo>
                  <a:lnTo>
                    <a:pt x="151" y="101"/>
                  </a:lnTo>
                  <a:lnTo>
                    <a:pt x="137" y="102"/>
                  </a:lnTo>
                  <a:lnTo>
                    <a:pt x="128" y="106"/>
                  </a:lnTo>
                  <a:lnTo>
                    <a:pt x="115" y="110"/>
                  </a:lnTo>
                  <a:lnTo>
                    <a:pt x="103" y="112"/>
                  </a:lnTo>
                  <a:lnTo>
                    <a:pt x="90" y="114"/>
                  </a:lnTo>
                  <a:lnTo>
                    <a:pt x="78" y="116"/>
                  </a:lnTo>
                  <a:lnTo>
                    <a:pt x="65" y="116"/>
                  </a:lnTo>
                  <a:lnTo>
                    <a:pt x="56" y="118"/>
                  </a:lnTo>
                  <a:lnTo>
                    <a:pt x="48" y="116"/>
                  </a:lnTo>
                  <a:lnTo>
                    <a:pt x="38" y="116"/>
                  </a:lnTo>
                  <a:lnTo>
                    <a:pt x="31" y="114"/>
                  </a:lnTo>
                  <a:lnTo>
                    <a:pt x="23" y="112"/>
                  </a:lnTo>
                  <a:lnTo>
                    <a:pt x="16" y="110"/>
                  </a:lnTo>
                  <a:lnTo>
                    <a:pt x="10" y="106"/>
                  </a:lnTo>
                  <a:lnTo>
                    <a:pt x="4" y="104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4" y="82"/>
                  </a:lnTo>
                  <a:lnTo>
                    <a:pt x="16" y="83"/>
                  </a:lnTo>
                  <a:lnTo>
                    <a:pt x="29" y="87"/>
                  </a:lnTo>
                  <a:lnTo>
                    <a:pt x="42" y="87"/>
                  </a:lnTo>
                  <a:lnTo>
                    <a:pt x="59" y="89"/>
                  </a:lnTo>
                  <a:lnTo>
                    <a:pt x="73" y="87"/>
                  </a:lnTo>
                  <a:lnTo>
                    <a:pt x="88" y="87"/>
                  </a:lnTo>
                  <a:lnTo>
                    <a:pt x="103" y="85"/>
                  </a:lnTo>
                  <a:lnTo>
                    <a:pt x="118" y="82"/>
                  </a:lnTo>
                  <a:lnTo>
                    <a:pt x="132" y="78"/>
                  </a:lnTo>
                  <a:lnTo>
                    <a:pt x="145" y="72"/>
                  </a:lnTo>
                  <a:lnTo>
                    <a:pt x="158" y="63"/>
                  </a:lnTo>
                  <a:lnTo>
                    <a:pt x="173" y="57"/>
                  </a:lnTo>
                  <a:lnTo>
                    <a:pt x="187" y="47"/>
                  </a:lnTo>
                  <a:lnTo>
                    <a:pt x="198" y="38"/>
                  </a:lnTo>
                  <a:lnTo>
                    <a:pt x="210" y="26"/>
                  </a:lnTo>
                  <a:lnTo>
                    <a:pt x="221" y="1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32" name="Freeform 31"/>
            <p:cNvSpPr>
              <a:spLocks noChangeArrowheads="1"/>
            </p:cNvSpPr>
            <p:nvPr/>
          </p:nvSpPr>
          <p:spPr bwMode="auto">
            <a:xfrm>
              <a:off x="3536" y="970"/>
              <a:ext cx="77" cy="98"/>
            </a:xfrm>
            <a:custGeom>
              <a:avLst/>
              <a:gdLst>
                <a:gd name="T0" fmla="*/ 0 w 298"/>
                <a:gd name="T1" fmla="*/ 0 h 321"/>
                <a:gd name="T2" fmla="*/ 0 w 298"/>
                <a:gd name="T3" fmla="*/ 0 h 321"/>
                <a:gd name="T4" fmla="*/ 0 w 298"/>
                <a:gd name="T5" fmla="*/ 0 h 321"/>
                <a:gd name="T6" fmla="*/ 0 w 298"/>
                <a:gd name="T7" fmla="*/ 0 h 321"/>
                <a:gd name="T8" fmla="*/ 0 w 298"/>
                <a:gd name="T9" fmla="*/ 0 h 321"/>
                <a:gd name="T10" fmla="*/ 0 w 298"/>
                <a:gd name="T11" fmla="*/ 0 h 321"/>
                <a:gd name="T12" fmla="*/ 0 w 298"/>
                <a:gd name="T13" fmla="*/ 0 h 321"/>
                <a:gd name="T14" fmla="*/ 0 w 298"/>
                <a:gd name="T15" fmla="*/ 0 h 321"/>
                <a:gd name="T16" fmla="*/ 0 w 298"/>
                <a:gd name="T17" fmla="*/ 0 h 321"/>
                <a:gd name="T18" fmla="*/ 0 w 298"/>
                <a:gd name="T19" fmla="*/ 0 h 321"/>
                <a:gd name="T20" fmla="*/ 0 w 298"/>
                <a:gd name="T21" fmla="*/ 0 h 321"/>
                <a:gd name="T22" fmla="*/ 0 w 298"/>
                <a:gd name="T23" fmla="*/ 0 h 321"/>
                <a:gd name="T24" fmla="*/ 0 w 298"/>
                <a:gd name="T25" fmla="*/ 0 h 321"/>
                <a:gd name="T26" fmla="*/ 0 w 298"/>
                <a:gd name="T27" fmla="*/ 0 h 321"/>
                <a:gd name="T28" fmla="*/ 0 w 298"/>
                <a:gd name="T29" fmla="*/ 0 h 321"/>
                <a:gd name="T30" fmla="*/ 0 w 298"/>
                <a:gd name="T31" fmla="*/ 0 h 321"/>
                <a:gd name="T32" fmla="*/ 0 w 298"/>
                <a:gd name="T33" fmla="*/ 0 h 321"/>
                <a:gd name="T34" fmla="*/ 0 w 298"/>
                <a:gd name="T35" fmla="*/ 0 h 321"/>
                <a:gd name="T36" fmla="*/ 0 w 298"/>
                <a:gd name="T37" fmla="*/ 0 h 321"/>
                <a:gd name="T38" fmla="*/ 0 w 298"/>
                <a:gd name="T39" fmla="*/ 0 h 321"/>
                <a:gd name="T40" fmla="*/ 0 w 298"/>
                <a:gd name="T41" fmla="*/ 0 h 3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8"/>
                <a:gd name="T64" fmla="*/ 0 h 321"/>
                <a:gd name="T65" fmla="*/ 298 w 298"/>
                <a:gd name="T66" fmla="*/ 321 h 3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8" h="321">
                  <a:moveTo>
                    <a:pt x="0" y="0"/>
                  </a:moveTo>
                  <a:lnTo>
                    <a:pt x="30" y="78"/>
                  </a:lnTo>
                  <a:lnTo>
                    <a:pt x="46" y="129"/>
                  </a:lnTo>
                  <a:lnTo>
                    <a:pt x="74" y="110"/>
                  </a:lnTo>
                  <a:lnTo>
                    <a:pt x="101" y="93"/>
                  </a:lnTo>
                  <a:lnTo>
                    <a:pt x="135" y="87"/>
                  </a:lnTo>
                  <a:lnTo>
                    <a:pt x="167" y="102"/>
                  </a:lnTo>
                  <a:lnTo>
                    <a:pt x="198" y="137"/>
                  </a:lnTo>
                  <a:lnTo>
                    <a:pt x="198" y="188"/>
                  </a:lnTo>
                  <a:lnTo>
                    <a:pt x="190" y="226"/>
                  </a:lnTo>
                  <a:lnTo>
                    <a:pt x="215" y="291"/>
                  </a:lnTo>
                  <a:lnTo>
                    <a:pt x="215" y="321"/>
                  </a:lnTo>
                  <a:lnTo>
                    <a:pt x="260" y="319"/>
                  </a:lnTo>
                  <a:lnTo>
                    <a:pt x="276" y="315"/>
                  </a:lnTo>
                  <a:lnTo>
                    <a:pt x="289" y="254"/>
                  </a:lnTo>
                  <a:lnTo>
                    <a:pt x="298" y="110"/>
                  </a:lnTo>
                  <a:lnTo>
                    <a:pt x="298" y="44"/>
                  </a:lnTo>
                  <a:lnTo>
                    <a:pt x="158" y="30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33" name="Freeform 32"/>
            <p:cNvSpPr>
              <a:spLocks noChangeArrowheads="1"/>
            </p:cNvSpPr>
            <p:nvPr/>
          </p:nvSpPr>
          <p:spPr bwMode="auto">
            <a:xfrm>
              <a:off x="3448" y="1003"/>
              <a:ext cx="12" cy="27"/>
            </a:xfrm>
            <a:custGeom>
              <a:avLst/>
              <a:gdLst>
                <a:gd name="T0" fmla="*/ 0 w 47"/>
                <a:gd name="T1" fmla="*/ 0 h 89"/>
                <a:gd name="T2" fmla="*/ 0 w 47"/>
                <a:gd name="T3" fmla="*/ 0 h 89"/>
                <a:gd name="T4" fmla="*/ 0 w 47"/>
                <a:gd name="T5" fmla="*/ 0 h 89"/>
                <a:gd name="T6" fmla="*/ 0 w 47"/>
                <a:gd name="T7" fmla="*/ 0 h 89"/>
                <a:gd name="T8" fmla="*/ 0 w 47"/>
                <a:gd name="T9" fmla="*/ 0 h 89"/>
                <a:gd name="T10" fmla="*/ 0 w 47"/>
                <a:gd name="T11" fmla="*/ 0 h 89"/>
                <a:gd name="T12" fmla="*/ 0 w 47"/>
                <a:gd name="T13" fmla="*/ 0 h 89"/>
                <a:gd name="T14" fmla="*/ 0 w 47"/>
                <a:gd name="T15" fmla="*/ 0 h 89"/>
                <a:gd name="T16" fmla="*/ 0 w 47"/>
                <a:gd name="T17" fmla="*/ 0 h 89"/>
                <a:gd name="T18" fmla="*/ 0 w 47"/>
                <a:gd name="T19" fmla="*/ 0 h 89"/>
                <a:gd name="T20" fmla="*/ 0 w 47"/>
                <a:gd name="T21" fmla="*/ 0 h 89"/>
                <a:gd name="T22" fmla="*/ 0 w 47"/>
                <a:gd name="T23" fmla="*/ 0 h 89"/>
                <a:gd name="T24" fmla="*/ 0 w 47"/>
                <a:gd name="T25" fmla="*/ 0 h 89"/>
                <a:gd name="T26" fmla="*/ 0 w 47"/>
                <a:gd name="T27" fmla="*/ 0 h 89"/>
                <a:gd name="T28" fmla="*/ 0 w 47"/>
                <a:gd name="T29" fmla="*/ 0 h 89"/>
                <a:gd name="T30" fmla="*/ 0 w 47"/>
                <a:gd name="T31" fmla="*/ 0 h 89"/>
                <a:gd name="T32" fmla="*/ 0 w 47"/>
                <a:gd name="T33" fmla="*/ 0 h 89"/>
                <a:gd name="T34" fmla="*/ 0 w 47"/>
                <a:gd name="T35" fmla="*/ 0 h 89"/>
                <a:gd name="T36" fmla="*/ 0 w 47"/>
                <a:gd name="T37" fmla="*/ 0 h 89"/>
                <a:gd name="T38" fmla="*/ 0 w 47"/>
                <a:gd name="T39" fmla="*/ 0 h 89"/>
                <a:gd name="T40" fmla="*/ 0 w 47"/>
                <a:gd name="T41" fmla="*/ 0 h 89"/>
                <a:gd name="T42" fmla="*/ 0 w 47"/>
                <a:gd name="T43" fmla="*/ 0 h 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"/>
                <a:gd name="T67" fmla="*/ 0 h 89"/>
                <a:gd name="T68" fmla="*/ 47 w 47"/>
                <a:gd name="T69" fmla="*/ 89 h 8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" h="89">
                  <a:moveTo>
                    <a:pt x="22" y="0"/>
                  </a:moveTo>
                  <a:lnTo>
                    <a:pt x="30" y="6"/>
                  </a:lnTo>
                  <a:lnTo>
                    <a:pt x="38" y="15"/>
                  </a:lnTo>
                  <a:lnTo>
                    <a:pt x="43" y="25"/>
                  </a:lnTo>
                  <a:lnTo>
                    <a:pt x="47" y="40"/>
                  </a:lnTo>
                  <a:lnTo>
                    <a:pt x="47" y="51"/>
                  </a:lnTo>
                  <a:lnTo>
                    <a:pt x="47" y="65"/>
                  </a:lnTo>
                  <a:lnTo>
                    <a:pt x="43" y="78"/>
                  </a:lnTo>
                  <a:lnTo>
                    <a:pt x="38" y="89"/>
                  </a:lnTo>
                  <a:lnTo>
                    <a:pt x="30" y="88"/>
                  </a:lnTo>
                  <a:lnTo>
                    <a:pt x="22" y="84"/>
                  </a:lnTo>
                  <a:lnTo>
                    <a:pt x="17" y="80"/>
                  </a:lnTo>
                  <a:lnTo>
                    <a:pt x="13" y="74"/>
                  </a:lnTo>
                  <a:lnTo>
                    <a:pt x="3" y="63"/>
                  </a:lnTo>
                  <a:lnTo>
                    <a:pt x="2" y="5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11" y="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34" name="Freeform 33"/>
            <p:cNvSpPr>
              <a:spLocks noChangeArrowheads="1"/>
            </p:cNvSpPr>
            <p:nvPr/>
          </p:nvSpPr>
          <p:spPr bwMode="auto">
            <a:xfrm>
              <a:off x="3468" y="1104"/>
              <a:ext cx="46" cy="59"/>
            </a:xfrm>
            <a:custGeom>
              <a:avLst/>
              <a:gdLst>
                <a:gd name="T0" fmla="*/ 0 w 178"/>
                <a:gd name="T1" fmla="*/ 0 h 194"/>
                <a:gd name="T2" fmla="*/ 0 w 178"/>
                <a:gd name="T3" fmla="*/ 0 h 194"/>
                <a:gd name="T4" fmla="*/ 0 w 178"/>
                <a:gd name="T5" fmla="*/ 0 h 194"/>
                <a:gd name="T6" fmla="*/ 0 w 178"/>
                <a:gd name="T7" fmla="*/ 0 h 194"/>
                <a:gd name="T8" fmla="*/ 0 w 178"/>
                <a:gd name="T9" fmla="*/ 0 h 194"/>
                <a:gd name="T10" fmla="*/ 0 w 178"/>
                <a:gd name="T11" fmla="*/ 0 h 194"/>
                <a:gd name="T12" fmla="*/ 0 w 178"/>
                <a:gd name="T13" fmla="*/ 0 h 194"/>
                <a:gd name="T14" fmla="*/ 0 w 178"/>
                <a:gd name="T15" fmla="*/ 0 h 194"/>
                <a:gd name="T16" fmla="*/ 0 w 178"/>
                <a:gd name="T17" fmla="*/ 0 h 194"/>
                <a:gd name="T18" fmla="*/ 0 w 178"/>
                <a:gd name="T19" fmla="*/ 0 h 194"/>
                <a:gd name="T20" fmla="*/ 0 w 178"/>
                <a:gd name="T21" fmla="*/ 0 h 194"/>
                <a:gd name="T22" fmla="*/ 0 w 178"/>
                <a:gd name="T23" fmla="*/ 0 h 194"/>
                <a:gd name="T24" fmla="*/ 0 w 178"/>
                <a:gd name="T25" fmla="*/ 0 h 194"/>
                <a:gd name="T26" fmla="*/ 0 w 178"/>
                <a:gd name="T27" fmla="*/ 0 h 194"/>
                <a:gd name="T28" fmla="*/ 0 w 178"/>
                <a:gd name="T29" fmla="*/ 0 h 194"/>
                <a:gd name="T30" fmla="*/ 0 w 178"/>
                <a:gd name="T31" fmla="*/ 0 h 194"/>
                <a:gd name="T32" fmla="*/ 0 w 178"/>
                <a:gd name="T33" fmla="*/ 0 h 194"/>
                <a:gd name="T34" fmla="*/ 0 w 178"/>
                <a:gd name="T35" fmla="*/ 0 h 194"/>
                <a:gd name="T36" fmla="*/ 0 w 178"/>
                <a:gd name="T37" fmla="*/ 0 h 194"/>
                <a:gd name="T38" fmla="*/ 0 w 178"/>
                <a:gd name="T39" fmla="*/ 0 h 194"/>
                <a:gd name="T40" fmla="*/ 0 w 178"/>
                <a:gd name="T41" fmla="*/ 0 h 194"/>
                <a:gd name="T42" fmla="*/ 0 w 178"/>
                <a:gd name="T43" fmla="*/ 0 h 194"/>
                <a:gd name="T44" fmla="*/ 0 w 178"/>
                <a:gd name="T45" fmla="*/ 0 h 194"/>
                <a:gd name="T46" fmla="*/ 0 w 178"/>
                <a:gd name="T47" fmla="*/ 0 h 194"/>
                <a:gd name="T48" fmla="*/ 0 w 178"/>
                <a:gd name="T49" fmla="*/ 0 h 194"/>
                <a:gd name="T50" fmla="*/ 0 w 178"/>
                <a:gd name="T51" fmla="*/ 0 h 194"/>
                <a:gd name="T52" fmla="*/ 0 w 178"/>
                <a:gd name="T53" fmla="*/ 0 h 194"/>
                <a:gd name="T54" fmla="*/ 0 w 178"/>
                <a:gd name="T55" fmla="*/ 0 h 194"/>
                <a:gd name="T56" fmla="*/ 0 w 178"/>
                <a:gd name="T57" fmla="*/ 0 h 194"/>
                <a:gd name="T58" fmla="*/ 0 w 178"/>
                <a:gd name="T59" fmla="*/ 0 h 194"/>
                <a:gd name="T60" fmla="*/ 0 w 178"/>
                <a:gd name="T61" fmla="*/ 0 h 194"/>
                <a:gd name="T62" fmla="*/ 0 w 178"/>
                <a:gd name="T63" fmla="*/ 0 h 194"/>
                <a:gd name="T64" fmla="*/ 0 w 178"/>
                <a:gd name="T65" fmla="*/ 0 h 194"/>
                <a:gd name="T66" fmla="*/ 0 w 178"/>
                <a:gd name="T67" fmla="*/ 0 h 194"/>
                <a:gd name="T68" fmla="*/ 0 w 178"/>
                <a:gd name="T69" fmla="*/ 0 h 194"/>
                <a:gd name="T70" fmla="*/ 0 w 178"/>
                <a:gd name="T71" fmla="*/ 0 h 194"/>
                <a:gd name="T72" fmla="*/ 0 w 178"/>
                <a:gd name="T73" fmla="*/ 0 h 194"/>
                <a:gd name="T74" fmla="*/ 0 w 178"/>
                <a:gd name="T75" fmla="*/ 0 h 194"/>
                <a:gd name="T76" fmla="*/ 0 w 178"/>
                <a:gd name="T77" fmla="*/ 0 h 194"/>
                <a:gd name="T78" fmla="*/ 0 w 178"/>
                <a:gd name="T79" fmla="*/ 0 h 194"/>
                <a:gd name="T80" fmla="*/ 0 w 178"/>
                <a:gd name="T81" fmla="*/ 0 h 194"/>
                <a:gd name="T82" fmla="*/ 0 w 178"/>
                <a:gd name="T83" fmla="*/ 0 h 194"/>
                <a:gd name="T84" fmla="*/ 0 w 178"/>
                <a:gd name="T85" fmla="*/ 0 h 194"/>
                <a:gd name="T86" fmla="*/ 0 w 178"/>
                <a:gd name="T87" fmla="*/ 0 h 194"/>
                <a:gd name="T88" fmla="*/ 0 w 178"/>
                <a:gd name="T89" fmla="*/ 0 h 194"/>
                <a:gd name="T90" fmla="*/ 0 w 178"/>
                <a:gd name="T91" fmla="*/ 0 h 194"/>
                <a:gd name="T92" fmla="*/ 0 w 178"/>
                <a:gd name="T93" fmla="*/ 0 h 194"/>
                <a:gd name="T94" fmla="*/ 0 w 178"/>
                <a:gd name="T95" fmla="*/ 0 h 194"/>
                <a:gd name="T96" fmla="*/ 0 w 178"/>
                <a:gd name="T97" fmla="*/ 0 h 194"/>
                <a:gd name="T98" fmla="*/ 0 w 178"/>
                <a:gd name="T99" fmla="*/ 0 h 194"/>
                <a:gd name="T100" fmla="*/ 0 w 178"/>
                <a:gd name="T101" fmla="*/ 0 h 194"/>
                <a:gd name="T102" fmla="*/ 0 w 178"/>
                <a:gd name="T103" fmla="*/ 0 h 194"/>
                <a:gd name="T104" fmla="*/ 0 w 178"/>
                <a:gd name="T105" fmla="*/ 0 h 194"/>
                <a:gd name="T106" fmla="*/ 0 w 178"/>
                <a:gd name="T107" fmla="*/ 0 h 1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8"/>
                <a:gd name="T163" fmla="*/ 0 h 194"/>
                <a:gd name="T164" fmla="*/ 178 w 178"/>
                <a:gd name="T165" fmla="*/ 194 h 19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8" h="194">
                  <a:moveTo>
                    <a:pt x="144" y="36"/>
                  </a:moveTo>
                  <a:lnTo>
                    <a:pt x="150" y="24"/>
                  </a:lnTo>
                  <a:lnTo>
                    <a:pt x="157" y="13"/>
                  </a:lnTo>
                  <a:lnTo>
                    <a:pt x="163" y="5"/>
                  </a:lnTo>
                  <a:lnTo>
                    <a:pt x="171" y="2"/>
                  </a:lnTo>
                  <a:lnTo>
                    <a:pt x="173" y="0"/>
                  </a:lnTo>
                  <a:lnTo>
                    <a:pt x="178" y="3"/>
                  </a:lnTo>
                  <a:lnTo>
                    <a:pt x="178" y="5"/>
                  </a:lnTo>
                  <a:lnTo>
                    <a:pt x="178" y="11"/>
                  </a:lnTo>
                  <a:lnTo>
                    <a:pt x="178" y="21"/>
                  </a:lnTo>
                  <a:lnTo>
                    <a:pt x="178" y="30"/>
                  </a:lnTo>
                  <a:lnTo>
                    <a:pt x="173" y="36"/>
                  </a:lnTo>
                  <a:lnTo>
                    <a:pt x="171" y="45"/>
                  </a:lnTo>
                  <a:lnTo>
                    <a:pt x="167" y="55"/>
                  </a:lnTo>
                  <a:lnTo>
                    <a:pt x="163" y="64"/>
                  </a:lnTo>
                  <a:lnTo>
                    <a:pt x="159" y="70"/>
                  </a:lnTo>
                  <a:lnTo>
                    <a:pt x="157" y="79"/>
                  </a:lnTo>
                  <a:lnTo>
                    <a:pt x="154" y="85"/>
                  </a:lnTo>
                  <a:lnTo>
                    <a:pt x="152" y="91"/>
                  </a:lnTo>
                  <a:lnTo>
                    <a:pt x="142" y="98"/>
                  </a:lnTo>
                  <a:lnTo>
                    <a:pt x="133" y="110"/>
                  </a:lnTo>
                  <a:lnTo>
                    <a:pt x="123" y="118"/>
                  </a:lnTo>
                  <a:lnTo>
                    <a:pt x="116" y="127"/>
                  </a:lnTo>
                  <a:lnTo>
                    <a:pt x="106" y="135"/>
                  </a:lnTo>
                  <a:lnTo>
                    <a:pt x="99" y="142"/>
                  </a:lnTo>
                  <a:lnTo>
                    <a:pt x="89" y="150"/>
                  </a:lnTo>
                  <a:lnTo>
                    <a:pt x="80" y="156"/>
                  </a:lnTo>
                  <a:lnTo>
                    <a:pt x="70" y="161"/>
                  </a:lnTo>
                  <a:lnTo>
                    <a:pt x="61" y="167"/>
                  </a:lnTo>
                  <a:lnTo>
                    <a:pt x="51" y="173"/>
                  </a:lnTo>
                  <a:lnTo>
                    <a:pt x="42" y="178"/>
                  </a:lnTo>
                  <a:lnTo>
                    <a:pt x="32" y="182"/>
                  </a:lnTo>
                  <a:lnTo>
                    <a:pt x="22" y="186"/>
                  </a:lnTo>
                  <a:lnTo>
                    <a:pt x="13" y="188"/>
                  </a:lnTo>
                  <a:lnTo>
                    <a:pt x="3" y="194"/>
                  </a:lnTo>
                  <a:lnTo>
                    <a:pt x="2" y="184"/>
                  </a:lnTo>
                  <a:lnTo>
                    <a:pt x="0" y="175"/>
                  </a:lnTo>
                  <a:lnTo>
                    <a:pt x="13" y="163"/>
                  </a:lnTo>
                  <a:lnTo>
                    <a:pt x="28" y="154"/>
                  </a:lnTo>
                  <a:lnTo>
                    <a:pt x="40" y="146"/>
                  </a:lnTo>
                  <a:lnTo>
                    <a:pt x="53" y="138"/>
                  </a:lnTo>
                  <a:lnTo>
                    <a:pt x="62" y="129"/>
                  </a:lnTo>
                  <a:lnTo>
                    <a:pt x="74" y="119"/>
                  </a:lnTo>
                  <a:lnTo>
                    <a:pt x="83" y="112"/>
                  </a:lnTo>
                  <a:lnTo>
                    <a:pt x="95" y="104"/>
                  </a:lnTo>
                  <a:lnTo>
                    <a:pt x="100" y="97"/>
                  </a:lnTo>
                  <a:lnTo>
                    <a:pt x="108" y="89"/>
                  </a:lnTo>
                  <a:lnTo>
                    <a:pt x="116" y="79"/>
                  </a:lnTo>
                  <a:lnTo>
                    <a:pt x="123" y="72"/>
                  </a:lnTo>
                  <a:lnTo>
                    <a:pt x="129" y="62"/>
                  </a:lnTo>
                  <a:lnTo>
                    <a:pt x="133" y="55"/>
                  </a:lnTo>
                  <a:lnTo>
                    <a:pt x="138" y="45"/>
                  </a:lnTo>
                  <a:lnTo>
                    <a:pt x="144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35" name="Freeform 34"/>
            <p:cNvSpPr>
              <a:spLocks noChangeArrowheads="1"/>
            </p:cNvSpPr>
            <p:nvPr/>
          </p:nvSpPr>
          <p:spPr bwMode="auto">
            <a:xfrm>
              <a:off x="3399" y="906"/>
              <a:ext cx="234" cy="83"/>
            </a:xfrm>
            <a:custGeom>
              <a:avLst/>
              <a:gdLst>
                <a:gd name="T0" fmla="*/ 0 w 909"/>
                <a:gd name="T1" fmla="*/ 0 h 271"/>
                <a:gd name="T2" fmla="*/ 0 w 909"/>
                <a:gd name="T3" fmla="*/ 0 h 271"/>
                <a:gd name="T4" fmla="*/ 0 w 909"/>
                <a:gd name="T5" fmla="*/ 0 h 271"/>
                <a:gd name="T6" fmla="*/ 0 w 909"/>
                <a:gd name="T7" fmla="*/ 0 h 271"/>
                <a:gd name="T8" fmla="*/ 0 w 909"/>
                <a:gd name="T9" fmla="*/ 0 h 271"/>
                <a:gd name="T10" fmla="*/ 0 w 909"/>
                <a:gd name="T11" fmla="*/ 0 h 271"/>
                <a:gd name="T12" fmla="*/ 0 w 909"/>
                <a:gd name="T13" fmla="*/ 0 h 271"/>
                <a:gd name="T14" fmla="*/ 0 w 909"/>
                <a:gd name="T15" fmla="*/ 0 h 271"/>
                <a:gd name="T16" fmla="*/ 0 w 909"/>
                <a:gd name="T17" fmla="*/ 0 h 271"/>
                <a:gd name="T18" fmla="*/ 0 w 909"/>
                <a:gd name="T19" fmla="*/ 0 h 271"/>
                <a:gd name="T20" fmla="*/ 0 w 909"/>
                <a:gd name="T21" fmla="*/ 0 h 271"/>
                <a:gd name="T22" fmla="*/ 0 w 909"/>
                <a:gd name="T23" fmla="*/ 0 h 271"/>
                <a:gd name="T24" fmla="*/ 0 w 909"/>
                <a:gd name="T25" fmla="*/ 0 h 271"/>
                <a:gd name="T26" fmla="*/ 0 w 909"/>
                <a:gd name="T27" fmla="*/ 0 h 271"/>
                <a:gd name="T28" fmla="*/ 0 w 909"/>
                <a:gd name="T29" fmla="*/ 0 h 271"/>
                <a:gd name="T30" fmla="*/ 0 w 909"/>
                <a:gd name="T31" fmla="*/ 0 h 271"/>
                <a:gd name="T32" fmla="*/ 0 w 909"/>
                <a:gd name="T33" fmla="*/ 0 h 271"/>
                <a:gd name="T34" fmla="*/ 0 w 909"/>
                <a:gd name="T35" fmla="*/ 0 h 271"/>
                <a:gd name="T36" fmla="*/ 0 w 909"/>
                <a:gd name="T37" fmla="*/ 0 h 271"/>
                <a:gd name="T38" fmla="*/ 0 w 909"/>
                <a:gd name="T39" fmla="*/ 0 h 271"/>
                <a:gd name="T40" fmla="*/ 0 w 909"/>
                <a:gd name="T41" fmla="*/ 0 h 271"/>
                <a:gd name="T42" fmla="*/ 0 w 909"/>
                <a:gd name="T43" fmla="*/ 0 h 271"/>
                <a:gd name="T44" fmla="*/ 0 w 909"/>
                <a:gd name="T45" fmla="*/ 0 h 271"/>
                <a:gd name="T46" fmla="*/ 0 w 909"/>
                <a:gd name="T47" fmla="*/ 0 h 271"/>
                <a:gd name="T48" fmla="*/ 0 w 909"/>
                <a:gd name="T49" fmla="*/ 0 h 271"/>
                <a:gd name="T50" fmla="*/ 0 w 909"/>
                <a:gd name="T51" fmla="*/ 0 h 271"/>
                <a:gd name="T52" fmla="*/ 0 w 909"/>
                <a:gd name="T53" fmla="*/ 0 h 271"/>
                <a:gd name="T54" fmla="*/ 0 w 909"/>
                <a:gd name="T55" fmla="*/ 0 h 271"/>
                <a:gd name="T56" fmla="*/ 0 w 909"/>
                <a:gd name="T57" fmla="*/ 0 h 271"/>
                <a:gd name="T58" fmla="*/ 0 w 909"/>
                <a:gd name="T59" fmla="*/ 0 h 271"/>
                <a:gd name="T60" fmla="*/ 0 w 909"/>
                <a:gd name="T61" fmla="*/ 0 h 271"/>
                <a:gd name="T62" fmla="*/ 0 w 909"/>
                <a:gd name="T63" fmla="*/ 0 h 271"/>
                <a:gd name="T64" fmla="*/ 0 w 909"/>
                <a:gd name="T65" fmla="*/ 0 h 271"/>
                <a:gd name="T66" fmla="*/ 0 w 909"/>
                <a:gd name="T67" fmla="*/ 0 h 271"/>
                <a:gd name="T68" fmla="*/ 0 w 909"/>
                <a:gd name="T69" fmla="*/ 0 h 271"/>
                <a:gd name="T70" fmla="*/ 0 w 909"/>
                <a:gd name="T71" fmla="*/ 0 h 271"/>
                <a:gd name="T72" fmla="*/ 0 w 909"/>
                <a:gd name="T73" fmla="*/ 0 h 271"/>
                <a:gd name="T74" fmla="*/ 0 w 909"/>
                <a:gd name="T75" fmla="*/ 0 h 271"/>
                <a:gd name="T76" fmla="*/ 0 w 909"/>
                <a:gd name="T77" fmla="*/ 0 h 271"/>
                <a:gd name="T78" fmla="*/ 0 w 909"/>
                <a:gd name="T79" fmla="*/ 0 h 271"/>
                <a:gd name="T80" fmla="*/ 0 w 909"/>
                <a:gd name="T81" fmla="*/ 0 h 271"/>
                <a:gd name="T82" fmla="*/ 0 w 909"/>
                <a:gd name="T83" fmla="*/ 0 h 2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9"/>
                <a:gd name="T127" fmla="*/ 0 h 271"/>
                <a:gd name="T128" fmla="*/ 909 w 909"/>
                <a:gd name="T129" fmla="*/ 271 h 2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9" h="271">
                  <a:moveTo>
                    <a:pt x="97" y="0"/>
                  </a:moveTo>
                  <a:lnTo>
                    <a:pt x="120" y="2"/>
                  </a:lnTo>
                  <a:lnTo>
                    <a:pt x="143" y="9"/>
                  </a:lnTo>
                  <a:lnTo>
                    <a:pt x="164" y="15"/>
                  </a:lnTo>
                  <a:lnTo>
                    <a:pt x="185" y="26"/>
                  </a:lnTo>
                  <a:lnTo>
                    <a:pt x="204" y="38"/>
                  </a:lnTo>
                  <a:lnTo>
                    <a:pt x="223" y="51"/>
                  </a:lnTo>
                  <a:lnTo>
                    <a:pt x="244" y="64"/>
                  </a:lnTo>
                  <a:lnTo>
                    <a:pt x="263" y="79"/>
                  </a:lnTo>
                  <a:lnTo>
                    <a:pt x="282" y="93"/>
                  </a:lnTo>
                  <a:lnTo>
                    <a:pt x="301" y="108"/>
                  </a:lnTo>
                  <a:lnTo>
                    <a:pt x="320" y="121"/>
                  </a:lnTo>
                  <a:lnTo>
                    <a:pt x="341" y="135"/>
                  </a:lnTo>
                  <a:lnTo>
                    <a:pt x="362" y="146"/>
                  </a:lnTo>
                  <a:lnTo>
                    <a:pt x="381" y="157"/>
                  </a:lnTo>
                  <a:lnTo>
                    <a:pt x="402" y="163"/>
                  </a:lnTo>
                  <a:lnTo>
                    <a:pt x="426" y="173"/>
                  </a:lnTo>
                  <a:lnTo>
                    <a:pt x="444" y="176"/>
                  </a:lnTo>
                  <a:lnTo>
                    <a:pt x="459" y="182"/>
                  </a:lnTo>
                  <a:lnTo>
                    <a:pt x="478" y="184"/>
                  </a:lnTo>
                  <a:lnTo>
                    <a:pt x="495" y="188"/>
                  </a:lnTo>
                  <a:lnTo>
                    <a:pt x="512" y="190"/>
                  </a:lnTo>
                  <a:lnTo>
                    <a:pt x="529" y="192"/>
                  </a:lnTo>
                  <a:lnTo>
                    <a:pt x="548" y="193"/>
                  </a:lnTo>
                  <a:lnTo>
                    <a:pt x="565" y="197"/>
                  </a:lnTo>
                  <a:lnTo>
                    <a:pt x="582" y="197"/>
                  </a:lnTo>
                  <a:lnTo>
                    <a:pt x="599" y="201"/>
                  </a:lnTo>
                  <a:lnTo>
                    <a:pt x="617" y="203"/>
                  </a:lnTo>
                  <a:lnTo>
                    <a:pt x="636" y="207"/>
                  </a:lnTo>
                  <a:lnTo>
                    <a:pt x="651" y="211"/>
                  </a:lnTo>
                  <a:lnTo>
                    <a:pt x="670" y="216"/>
                  </a:lnTo>
                  <a:lnTo>
                    <a:pt x="687" y="222"/>
                  </a:lnTo>
                  <a:lnTo>
                    <a:pt x="706" y="231"/>
                  </a:lnTo>
                  <a:lnTo>
                    <a:pt x="715" y="235"/>
                  </a:lnTo>
                  <a:lnTo>
                    <a:pt x="727" y="239"/>
                  </a:lnTo>
                  <a:lnTo>
                    <a:pt x="740" y="241"/>
                  </a:lnTo>
                  <a:lnTo>
                    <a:pt x="752" y="245"/>
                  </a:lnTo>
                  <a:lnTo>
                    <a:pt x="765" y="245"/>
                  </a:lnTo>
                  <a:lnTo>
                    <a:pt x="778" y="245"/>
                  </a:lnTo>
                  <a:lnTo>
                    <a:pt x="790" y="243"/>
                  </a:lnTo>
                  <a:lnTo>
                    <a:pt x="803" y="241"/>
                  </a:lnTo>
                  <a:lnTo>
                    <a:pt x="816" y="237"/>
                  </a:lnTo>
                  <a:lnTo>
                    <a:pt x="828" y="233"/>
                  </a:lnTo>
                  <a:lnTo>
                    <a:pt x="841" y="228"/>
                  </a:lnTo>
                  <a:lnTo>
                    <a:pt x="854" y="222"/>
                  </a:lnTo>
                  <a:lnTo>
                    <a:pt x="864" y="214"/>
                  </a:lnTo>
                  <a:lnTo>
                    <a:pt x="875" y="207"/>
                  </a:lnTo>
                  <a:lnTo>
                    <a:pt x="887" y="199"/>
                  </a:lnTo>
                  <a:lnTo>
                    <a:pt x="898" y="192"/>
                  </a:lnTo>
                  <a:lnTo>
                    <a:pt x="902" y="197"/>
                  </a:lnTo>
                  <a:lnTo>
                    <a:pt x="909" y="201"/>
                  </a:lnTo>
                  <a:lnTo>
                    <a:pt x="902" y="211"/>
                  </a:lnTo>
                  <a:lnTo>
                    <a:pt x="892" y="220"/>
                  </a:lnTo>
                  <a:lnTo>
                    <a:pt x="883" y="228"/>
                  </a:lnTo>
                  <a:lnTo>
                    <a:pt x="873" y="237"/>
                  </a:lnTo>
                  <a:lnTo>
                    <a:pt x="862" y="243"/>
                  </a:lnTo>
                  <a:lnTo>
                    <a:pt x="850" y="251"/>
                  </a:lnTo>
                  <a:lnTo>
                    <a:pt x="839" y="256"/>
                  </a:lnTo>
                  <a:lnTo>
                    <a:pt x="828" y="262"/>
                  </a:lnTo>
                  <a:lnTo>
                    <a:pt x="814" y="266"/>
                  </a:lnTo>
                  <a:lnTo>
                    <a:pt x="801" y="270"/>
                  </a:lnTo>
                  <a:lnTo>
                    <a:pt x="788" y="271"/>
                  </a:lnTo>
                  <a:lnTo>
                    <a:pt x="774" y="271"/>
                  </a:lnTo>
                  <a:lnTo>
                    <a:pt x="761" y="271"/>
                  </a:lnTo>
                  <a:lnTo>
                    <a:pt x="750" y="271"/>
                  </a:lnTo>
                  <a:lnTo>
                    <a:pt x="736" y="270"/>
                  </a:lnTo>
                  <a:lnTo>
                    <a:pt x="725" y="266"/>
                  </a:lnTo>
                  <a:lnTo>
                    <a:pt x="712" y="260"/>
                  </a:lnTo>
                  <a:lnTo>
                    <a:pt x="700" y="256"/>
                  </a:lnTo>
                  <a:lnTo>
                    <a:pt x="687" y="251"/>
                  </a:lnTo>
                  <a:lnTo>
                    <a:pt x="674" y="247"/>
                  </a:lnTo>
                  <a:lnTo>
                    <a:pt x="658" y="241"/>
                  </a:lnTo>
                  <a:lnTo>
                    <a:pt x="645" y="237"/>
                  </a:lnTo>
                  <a:lnTo>
                    <a:pt x="632" y="231"/>
                  </a:lnTo>
                  <a:lnTo>
                    <a:pt x="617" y="228"/>
                  </a:lnTo>
                  <a:lnTo>
                    <a:pt x="601" y="222"/>
                  </a:lnTo>
                  <a:lnTo>
                    <a:pt x="586" y="218"/>
                  </a:lnTo>
                  <a:lnTo>
                    <a:pt x="571" y="216"/>
                  </a:lnTo>
                  <a:lnTo>
                    <a:pt x="556" y="214"/>
                  </a:lnTo>
                  <a:lnTo>
                    <a:pt x="539" y="212"/>
                  </a:lnTo>
                  <a:lnTo>
                    <a:pt x="523" y="214"/>
                  </a:lnTo>
                  <a:lnTo>
                    <a:pt x="506" y="214"/>
                  </a:lnTo>
                  <a:lnTo>
                    <a:pt x="489" y="218"/>
                  </a:lnTo>
                  <a:lnTo>
                    <a:pt x="464" y="212"/>
                  </a:lnTo>
                  <a:lnTo>
                    <a:pt x="440" y="207"/>
                  </a:lnTo>
                  <a:lnTo>
                    <a:pt x="415" y="197"/>
                  </a:lnTo>
                  <a:lnTo>
                    <a:pt x="390" y="190"/>
                  </a:lnTo>
                  <a:lnTo>
                    <a:pt x="366" y="176"/>
                  </a:lnTo>
                  <a:lnTo>
                    <a:pt x="345" y="167"/>
                  </a:lnTo>
                  <a:lnTo>
                    <a:pt x="322" y="152"/>
                  </a:lnTo>
                  <a:lnTo>
                    <a:pt x="303" y="140"/>
                  </a:lnTo>
                  <a:lnTo>
                    <a:pt x="278" y="125"/>
                  </a:lnTo>
                  <a:lnTo>
                    <a:pt x="257" y="110"/>
                  </a:lnTo>
                  <a:lnTo>
                    <a:pt x="234" y="95"/>
                  </a:lnTo>
                  <a:lnTo>
                    <a:pt x="213" y="81"/>
                  </a:lnTo>
                  <a:lnTo>
                    <a:pt x="193" y="66"/>
                  </a:lnTo>
                  <a:lnTo>
                    <a:pt x="170" y="53"/>
                  </a:lnTo>
                  <a:lnTo>
                    <a:pt x="149" y="40"/>
                  </a:lnTo>
                  <a:lnTo>
                    <a:pt x="126" y="28"/>
                  </a:lnTo>
                  <a:lnTo>
                    <a:pt x="116" y="26"/>
                  </a:lnTo>
                  <a:lnTo>
                    <a:pt x="107" y="26"/>
                  </a:lnTo>
                  <a:lnTo>
                    <a:pt x="99" y="26"/>
                  </a:lnTo>
                  <a:lnTo>
                    <a:pt x="92" y="28"/>
                  </a:lnTo>
                  <a:lnTo>
                    <a:pt x="82" y="28"/>
                  </a:lnTo>
                  <a:lnTo>
                    <a:pt x="75" y="32"/>
                  </a:lnTo>
                  <a:lnTo>
                    <a:pt x="67" y="34"/>
                  </a:lnTo>
                  <a:lnTo>
                    <a:pt x="61" y="40"/>
                  </a:lnTo>
                  <a:lnTo>
                    <a:pt x="46" y="45"/>
                  </a:lnTo>
                  <a:lnTo>
                    <a:pt x="35" y="57"/>
                  </a:lnTo>
                  <a:lnTo>
                    <a:pt x="23" y="68"/>
                  </a:lnTo>
                  <a:lnTo>
                    <a:pt x="14" y="81"/>
                  </a:lnTo>
                  <a:lnTo>
                    <a:pt x="8" y="78"/>
                  </a:lnTo>
                  <a:lnTo>
                    <a:pt x="0" y="74"/>
                  </a:lnTo>
                  <a:lnTo>
                    <a:pt x="0" y="64"/>
                  </a:lnTo>
                  <a:lnTo>
                    <a:pt x="2" y="55"/>
                  </a:lnTo>
                  <a:lnTo>
                    <a:pt x="4" y="47"/>
                  </a:lnTo>
                  <a:lnTo>
                    <a:pt x="8" y="40"/>
                  </a:lnTo>
                  <a:lnTo>
                    <a:pt x="19" y="28"/>
                  </a:lnTo>
                  <a:lnTo>
                    <a:pt x="33" y="19"/>
                  </a:lnTo>
                  <a:lnTo>
                    <a:pt x="40" y="13"/>
                  </a:lnTo>
                  <a:lnTo>
                    <a:pt x="48" y="9"/>
                  </a:lnTo>
                  <a:lnTo>
                    <a:pt x="56" y="5"/>
                  </a:lnTo>
                  <a:lnTo>
                    <a:pt x="65" y="3"/>
                  </a:lnTo>
                  <a:lnTo>
                    <a:pt x="73" y="2"/>
                  </a:lnTo>
                  <a:lnTo>
                    <a:pt x="80" y="0"/>
                  </a:lnTo>
                  <a:lnTo>
                    <a:pt x="90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36" name="Freeform 35"/>
            <p:cNvSpPr>
              <a:spLocks noChangeArrowheads="1"/>
            </p:cNvSpPr>
            <p:nvPr/>
          </p:nvSpPr>
          <p:spPr bwMode="auto">
            <a:xfrm>
              <a:off x="3392" y="841"/>
              <a:ext cx="232" cy="93"/>
            </a:xfrm>
            <a:custGeom>
              <a:avLst/>
              <a:gdLst>
                <a:gd name="T0" fmla="*/ 0 w 901"/>
                <a:gd name="T1" fmla="*/ 0 h 304"/>
                <a:gd name="T2" fmla="*/ 0 w 901"/>
                <a:gd name="T3" fmla="*/ 0 h 304"/>
                <a:gd name="T4" fmla="*/ 0 w 901"/>
                <a:gd name="T5" fmla="*/ 0 h 304"/>
                <a:gd name="T6" fmla="*/ 0 w 901"/>
                <a:gd name="T7" fmla="*/ 0 h 304"/>
                <a:gd name="T8" fmla="*/ 0 w 901"/>
                <a:gd name="T9" fmla="*/ 0 h 304"/>
                <a:gd name="T10" fmla="*/ 0 w 901"/>
                <a:gd name="T11" fmla="*/ 0 h 304"/>
                <a:gd name="T12" fmla="*/ 0 w 901"/>
                <a:gd name="T13" fmla="*/ 0 h 304"/>
                <a:gd name="T14" fmla="*/ 0 w 901"/>
                <a:gd name="T15" fmla="*/ 0 h 304"/>
                <a:gd name="T16" fmla="*/ 0 w 901"/>
                <a:gd name="T17" fmla="*/ 0 h 304"/>
                <a:gd name="T18" fmla="*/ 0 w 901"/>
                <a:gd name="T19" fmla="*/ 0 h 304"/>
                <a:gd name="T20" fmla="*/ 0 w 901"/>
                <a:gd name="T21" fmla="*/ 0 h 304"/>
                <a:gd name="T22" fmla="*/ 0 w 901"/>
                <a:gd name="T23" fmla="*/ 0 h 304"/>
                <a:gd name="T24" fmla="*/ 0 w 901"/>
                <a:gd name="T25" fmla="*/ 0 h 304"/>
                <a:gd name="T26" fmla="*/ 0 w 901"/>
                <a:gd name="T27" fmla="*/ 0 h 304"/>
                <a:gd name="T28" fmla="*/ 0 w 901"/>
                <a:gd name="T29" fmla="*/ 0 h 304"/>
                <a:gd name="T30" fmla="*/ 0 w 901"/>
                <a:gd name="T31" fmla="*/ 0 h 304"/>
                <a:gd name="T32" fmla="*/ 0 w 901"/>
                <a:gd name="T33" fmla="*/ 0 h 304"/>
                <a:gd name="T34" fmla="*/ 0 w 901"/>
                <a:gd name="T35" fmla="*/ 0 h 304"/>
                <a:gd name="T36" fmla="*/ 0 w 901"/>
                <a:gd name="T37" fmla="*/ 0 h 304"/>
                <a:gd name="T38" fmla="*/ 0 w 901"/>
                <a:gd name="T39" fmla="*/ 0 h 304"/>
                <a:gd name="T40" fmla="*/ 0 w 901"/>
                <a:gd name="T41" fmla="*/ 0 h 304"/>
                <a:gd name="T42" fmla="*/ 0 w 901"/>
                <a:gd name="T43" fmla="*/ 0 h 304"/>
                <a:gd name="T44" fmla="*/ 0 w 901"/>
                <a:gd name="T45" fmla="*/ 0 h 304"/>
                <a:gd name="T46" fmla="*/ 0 w 901"/>
                <a:gd name="T47" fmla="*/ 0 h 304"/>
                <a:gd name="T48" fmla="*/ 0 w 901"/>
                <a:gd name="T49" fmla="*/ 0 h 304"/>
                <a:gd name="T50" fmla="*/ 0 w 901"/>
                <a:gd name="T51" fmla="*/ 0 h 304"/>
                <a:gd name="T52" fmla="*/ 0 w 901"/>
                <a:gd name="T53" fmla="*/ 0 h 304"/>
                <a:gd name="T54" fmla="*/ 0 w 901"/>
                <a:gd name="T55" fmla="*/ 0 h 304"/>
                <a:gd name="T56" fmla="*/ 0 w 901"/>
                <a:gd name="T57" fmla="*/ 0 h 304"/>
                <a:gd name="T58" fmla="*/ 0 w 901"/>
                <a:gd name="T59" fmla="*/ 0 h 304"/>
                <a:gd name="T60" fmla="*/ 0 w 901"/>
                <a:gd name="T61" fmla="*/ 0 h 304"/>
                <a:gd name="T62" fmla="*/ 0 w 901"/>
                <a:gd name="T63" fmla="*/ 0 h 304"/>
                <a:gd name="T64" fmla="*/ 0 w 901"/>
                <a:gd name="T65" fmla="*/ 0 h 304"/>
                <a:gd name="T66" fmla="*/ 0 w 901"/>
                <a:gd name="T67" fmla="*/ 0 h 304"/>
                <a:gd name="T68" fmla="*/ 0 w 901"/>
                <a:gd name="T69" fmla="*/ 0 h 304"/>
                <a:gd name="T70" fmla="*/ 0 w 901"/>
                <a:gd name="T71" fmla="*/ 0 h 304"/>
                <a:gd name="T72" fmla="*/ 0 w 901"/>
                <a:gd name="T73" fmla="*/ 0 h 304"/>
                <a:gd name="T74" fmla="*/ 0 w 901"/>
                <a:gd name="T75" fmla="*/ 0 h 304"/>
                <a:gd name="T76" fmla="*/ 0 w 901"/>
                <a:gd name="T77" fmla="*/ 0 h 304"/>
                <a:gd name="T78" fmla="*/ 0 w 901"/>
                <a:gd name="T79" fmla="*/ 0 h 304"/>
                <a:gd name="T80" fmla="*/ 0 w 901"/>
                <a:gd name="T81" fmla="*/ 0 h 304"/>
                <a:gd name="T82" fmla="*/ 0 w 901"/>
                <a:gd name="T83" fmla="*/ 0 h 304"/>
                <a:gd name="T84" fmla="*/ 0 w 901"/>
                <a:gd name="T85" fmla="*/ 0 h 304"/>
                <a:gd name="T86" fmla="*/ 0 w 901"/>
                <a:gd name="T87" fmla="*/ 0 h 304"/>
                <a:gd name="T88" fmla="*/ 0 w 901"/>
                <a:gd name="T89" fmla="*/ 0 h 304"/>
                <a:gd name="T90" fmla="*/ 0 w 901"/>
                <a:gd name="T91" fmla="*/ 0 h 304"/>
                <a:gd name="T92" fmla="*/ 0 w 901"/>
                <a:gd name="T93" fmla="*/ 0 h 304"/>
                <a:gd name="T94" fmla="*/ 0 w 901"/>
                <a:gd name="T95" fmla="*/ 0 h 304"/>
                <a:gd name="T96" fmla="*/ 0 w 901"/>
                <a:gd name="T97" fmla="*/ 0 h 304"/>
                <a:gd name="T98" fmla="*/ 0 w 901"/>
                <a:gd name="T99" fmla="*/ 0 h 304"/>
                <a:gd name="T100" fmla="*/ 0 w 901"/>
                <a:gd name="T101" fmla="*/ 0 h 304"/>
                <a:gd name="T102" fmla="*/ 0 w 901"/>
                <a:gd name="T103" fmla="*/ 0 h 304"/>
                <a:gd name="T104" fmla="*/ 0 w 901"/>
                <a:gd name="T105" fmla="*/ 0 h 304"/>
                <a:gd name="T106" fmla="*/ 0 w 901"/>
                <a:gd name="T107" fmla="*/ 0 h 304"/>
                <a:gd name="T108" fmla="*/ 0 w 901"/>
                <a:gd name="T109" fmla="*/ 0 h 304"/>
                <a:gd name="T110" fmla="*/ 0 w 901"/>
                <a:gd name="T111" fmla="*/ 0 h 304"/>
                <a:gd name="T112" fmla="*/ 0 w 901"/>
                <a:gd name="T113" fmla="*/ 0 h 304"/>
                <a:gd name="T114" fmla="*/ 0 w 901"/>
                <a:gd name="T115" fmla="*/ 0 h 304"/>
                <a:gd name="T116" fmla="*/ 0 w 901"/>
                <a:gd name="T117" fmla="*/ 0 h 304"/>
                <a:gd name="T118" fmla="*/ 0 w 901"/>
                <a:gd name="T119" fmla="*/ 0 h 304"/>
                <a:gd name="T120" fmla="*/ 0 w 901"/>
                <a:gd name="T121" fmla="*/ 0 h 304"/>
                <a:gd name="T122" fmla="*/ 0 w 901"/>
                <a:gd name="T123" fmla="*/ 0 h 3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1"/>
                <a:gd name="T187" fmla="*/ 0 h 304"/>
                <a:gd name="T188" fmla="*/ 901 w 901"/>
                <a:gd name="T189" fmla="*/ 304 h 3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1" h="304">
                  <a:moveTo>
                    <a:pt x="200" y="0"/>
                  </a:moveTo>
                  <a:lnTo>
                    <a:pt x="222" y="0"/>
                  </a:lnTo>
                  <a:lnTo>
                    <a:pt x="247" y="4"/>
                  </a:lnTo>
                  <a:lnTo>
                    <a:pt x="268" y="11"/>
                  </a:lnTo>
                  <a:lnTo>
                    <a:pt x="293" y="21"/>
                  </a:lnTo>
                  <a:lnTo>
                    <a:pt x="316" y="32"/>
                  </a:lnTo>
                  <a:lnTo>
                    <a:pt x="340" y="46"/>
                  </a:lnTo>
                  <a:lnTo>
                    <a:pt x="361" y="61"/>
                  </a:lnTo>
                  <a:lnTo>
                    <a:pt x="386" y="78"/>
                  </a:lnTo>
                  <a:lnTo>
                    <a:pt x="409" y="95"/>
                  </a:lnTo>
                  <a:lnTo>
                    <a:pt x="433" y="112"/>
                  </a:lnTo>
                  <a:lnTo>
                    <a:pt x="456" y="129"/>
                  </a:lnTo>
                  <a:lnTo>
                    <a:pt x="481" y="148"/>
                  </a:lnTo>
                  <a:lnTo>
                    <a:pt x="504" y="167"/>
                  </a:lnTo>
                  <a:lnTo>
                    <a:pt x="529" y="184"/>
                  </a:lnTo>
                  <a:lnTo>
                    <a:pt x="553" y="200"/>
                  </a:lnTo>
                  <a:lnTo>
                    <a:pt x="578" y="217"/>
                  </a:lnTo>
                  <a:lnTo>
                    <a:pt x="601" y="228"/>
                  </a:lnTo>
                  <a:lnTo>
                    <a:pt x="626" y="239"/>
                  </a:lnTo>
                  <a:lnTo>
                    <a:pt x="648" y="247"/>
                  </a:lnTo>
                  <a:lnTo>
                    <a:pt x="669" y="257"/>
                  </a:lnTo>
                  <a:lnTo>
                    <a:pt x="690" y="260"/>
                  </a:lnTo>
                  <a:lnTo>
                    <a:pt x="709" y="266"/>
                  </a:lnTo>
                  <a:lnTo>
                    <a:pt x="726" y="268"/>
                  </a:lnTo>
                  <a:lnTo>
                    <a:pt x="745" y="270"/>
                  </a:lnTo>
                  <a:lnTo>
                    <a:pt x="762" y="270"/>
                  </a:lnTo>
                  <a:lnTo>
                    <a:pt x="780" y="270"/>
                  </a:lnTo>
                  <a:lnTo>
                    <a:pt x="797" y="270"/>
                  </a:lnTo>
                  <a:lnTo>
                    <a:pt x="814" y="270"/>
                  </a:lnTo>
                  <a:lnTo>
                    <a:pt x="831" y="270"/>
                  </a:lnTo>
                  <a:lnTo>
                    <a:pt x="850" y="270"/>
                  </a:lnTo>
                  <a:lnTo>
                    <a:pt x="867" y="270"/>
                  </a:lnTo>
                  <a:lnTo>
                    <a:pt x="888" y="272"/>
                  </a:lnTo>
                  <a:lnTo>
                    <a:pt x="897" y="276"/>
                  </a:lnTo>
                  <a:lnTo>
                    <a:pt x="901" y="283"/>
                  </a:lnTo>
                  <a:lnTo>
                    <a:pt x="901" y="287"/>
                  </a:lnTo>
                  <a:lnTo>
                    <a:pt x="897" y="291"/>
                  </a:lnTo>
                  <a:lnTo>
                    <a:pt x="892" y="295"/>
                  </a:lnTo>
                  <a:lnTo>
                    <a:pt x="886" y="296"/>
                  </a:lnTo>
                  <a:lnTo>
                    <a:pt x="875" y="296"/>
                  </a:lnTo>
                  <a:lnTo>
                    <a:pt x="865" y="296"/>
                  </a:lnTo>
                  <a:lnTo>
                    <a:pt x="854" y="296"/>
                  </a:lnTo>
                  <a:lnTo>
                    <a:pt x="844" y="298"/>
                  </a:lnTo>
                  <a:lnTo>
                    <a:pt x="833" y="298"/>
                  </a:lnTo>
                  <a:lnTo>
                    <a:pt x="821" y="298"/>
                  </a:lnTo>
                  <a:lnTo>
                    <a:pt x="812" y="298"/>
                  </a:lnTo>
                  <a:lnTo>
                    <a:pt x="802" y="298"/>
                  </a:lnTo>
                  <a:lnTo>
                    <a:pt x="793" y="298"/>
                  </a:lnTo>
                  <a:lnTo>
                    <a:pt x="785" y="298"/>
                  </a:lnTo>
                  <a:lnTo>
                    <a:pt x="778" y="298"/>
                  </a:lnTo>
                  <a:lnTo>
                    <a:pt x="768" y="300"/>
                  </a:lnTo>
                  <a:lnTo>
                    <a:pt x="759" y="298"/>
                  </a:lnTo>
                  <a:lnTo>
                    <a:pt x="749" y="298"/>
                  </a:lnTo>
                  <a:lnTo>
                    <a:pt x="738" y="296"/>
                  </a:lnTo>
                  <a:lnTo>
                    <a:pt x="728" y="296"/>
                  </a:lnTo>
                  <a:lnTo>
                    <a:pt x="703" y="291"/>
                  </a:lnTo>
                  <a:lnTo>
                    <a:pt x="684" y="285"/>
                  </a:lnTo>
                  <a:lnTo>
                    <a:pt x="664" y="279"/>
                  </a:lnTo>
                  <a:lnTo>
                    <a:pt x="645" y="274"/>
                  </a:lnTo>
                  <a:lnTo>
                    <a:pt x="624" y="266"/>
                  </a:lnTo>
                  <a:lnTo>
                    <a:pt x="607" y="258"/>
                  </a:lnTo>
                  <a:lnTo>
                    <a:pt x="586" y="251"/>
                  </a:lnTo>
                  <a:lnTo>
                    <a:pt x="570" y="241"/>
                  </a:lnTo>
                  <a:lnTo>
                    <a:pt x="551" y="230"/>
                  </a:lnTo>
                  <a:lnTo>
                    <a:pt x="532" y="220"/>
                  </a:lnTo>
                  <a:lnTo>
                    <a:pt x="515" y="211"/>
                  </a:lnTo>
                  <a:lnTo>
                    <a:pt x="498" y="201"/>
                  </a:lnTo>
                  <a:lnTo>
                    <a:pt x="481" y="188"/>
                  </a:lnTo>
                  <a:lnTo>
                    <a:pt x="464" y="177"/>
                  </a:lnTo>
                  <a:lnTo>
                    <a:pt x="447" y="165"/>
                  </a:lnTo>
                  <a:lnTo>
                    <a:pt x="430" y="154"/>
                  </a:lnTo>
                  <a:lnTo>
                    <a:pt x="413" y="141"/>
                  </a:lnTo>
                  <a:lnTo>
                    <a:pt x="395" y="127"/>
                  </a:lnTo>
                  <a:lnTo>
                    <a:pt x="380" y="112"/>
                  </a:lnTo>
                  <a:lnTo>
                    <a:pt x="363" y="101"/>
                  </a:lnTo>
                  <a:lnTo>
                    <a:pt x="346" y="87"/>
                  </a:lnTo>
                  <a:lnTo>
                    <a:pt x="331" y="74"/>
                  </a:lnTo>
                  <a:lnTo>
                    <a:pt x="314" y="63"/>
                  </a:lnTo>
                  <a:lnTo>
                    <a:pt x="297" y="53"/>
                  </a:lnTo>
                  <a:lnTo>
                    <a:pt x="279" y="44"/>
                  </a:lnTo>
                  <a:lnTo>
                    <a:pt x="262" y="36"/>
                  </a:lnTo>
                  <a:lnTo>
                    <a:pt x="243" y="28"/>
                  </a:lnTo>
                  <a:lnTo>
                    <a:pt x="226" y="27"/>
                  </a:lnTo>
                  <a:lnTo>
                    <a:pt x="207" y="25"/>
                  </a:lnTo>
                  <a:lnTo>
                    <a:pt x="188" y="25"/>
                  </a:lnTo>
                  <a:lnTo>
                    <a:pt x="167" y="28"/>
                  </a:lnTo>
                  <a:lnTo>
                    <a:pt x="148" y="34"/>
                  </a:lnTo>
                  <a:lnTo>
                    <a:pt x="127" y="40"/>
                  </a:lnTo>
                  <a:lnTo>
                    <a:pt x="108" y="47"/>
                  </a:lnTo>
                  <a:lnTo>
                    <a:pt x="93" y="59"/>
                  </a:lnTo>
                  <a:lnTo>
                    <a:pt x="80" y="72"/>
                  </a:lnTo>
                  <a:lnTo>
                    <a:pt x="68" y="84"/>
                  </a:lnTo>
                  <a:lnTo>
                    <a:pt x="59" y="99"/>
                  </a:lnTo>
                  <a:lnTo>
                    <a:pt x="49" y="116"/>
                  </a:lnTo>
                  <a:lnTo>
                    <a:pt x="44" y="133"/>
                  </a:lnTo>
                  <a:lnTo>
                    <a:pt x="38" y="150"/>
                  </a:lnTo>
                  <a:lnTo>
                    <a:pt x="34" y="169"/>
                  </a:lnTo>
                  <a:lnTo>
                    <a:pt x="32" y="186"/>
                  </a:lnTo>
                  <a:lnTo>
                    <a:pt x="32" y="207"/>
                  </a:lnTo>
                  <a:lnTo>
                    <a:pt x="32" y="226"/>
                  </a:lnTo>
                  <a:lnTo>
                    <a:pt x="36" y="245"/>
                  </a:lnTo>
                  <a:lnTo>
                    <a:pt x="40" y="264"/>
                  </a:lnTo>
                  <a:lnTo>
                    <a:pt x="46" y="283"/>
                  </a:lnTo>
                  <a:lnTo>
                    <a:pt x="44" y="291"/>
                  </a:lnTo>
                  <a:lnTo>
                    <a:pt x="42" y="300"/>
                  </a:lnTo>
                  <a:lnTo>
                    <a:pt x="30" y="304"/>
                  </a:lnTo>
                  <a:lnTo>
                    <a:pt x="25" y="304"/>
                  </a:lnTo>
                  <a:lnTo>
                    <a:pt x="11" y="277"/>
                  </a:lnTo>
                  <a:lnTo>
                    <a:pt x="6" y="253"/>
                  </a:lnTo>
                  <a:lnTo>
                    <a:pt x="0" y="226"/>
                  </a:lnTo>
                  <a:lnTo>
                    <a:pt x="0" y="201"/>
                  </a:lnTo>
                  <a:lnTo>
                    <a:pt x="2" y="177"/>
                  </a:lnTo>
                  <a:lnTo>
                    <a:pt x="8" y="152"/>
                  </a:lnTo>
                  <a:lnTo>
                    <a:pt x="15" y="127"/>
                  </a:lnTo>
                  <a:lnTo>
                    <a:pt x="27" y="106"/>
                  </a:lnTo>
                  <a:lnTo>
                    <a:pt x="38" y="84"/>
                  </a:lnTo>
                  <a:lnTo>
                    <a:pt x="55" y="63"/>
                  </a:lnTo>
                  <a:lnTo>
                    <a:pt x="72" y="46"/>
                  </a:lnTo>
                  <a:lnTo>
                    <a:pt x="95" y="30"/>
                  </a:lnTo>
                  <a:lnTo>
                    <a:pt x="116" y="17"/>
                  </a:lnTo>
                  <a:lnTo>
                    <a:pt x="143" y="8"/>
                  </a:lnTo>
                  <a:lnTo>
                    <a:pt x="169" y="2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>
              <a:off x="3492" y="922"/>
              <a:ext cx="131" cy="33"/>
            </a:xfrm>
            <a:custGeom>
              <a:avLst/>
              <a:gdLst>
                <a:gd name="T0" fmla="*/ 0 w 509"/>
                <a:gd name="T1" fmla="*/ 0 h 110"/>
                <a:gd name="T2" fmla="*/ 0 w 509"/>
                <a:gd name="T3" fmla="*/ 0 h 110"/>
                <a:gd name="T4" fmla="*/ 0 w 509"/>
                <a:gd name="T5" fmla="*/ 0 h 110"/>
                <a:gd name="T6" fmla="*/ 0 w 509"/>
                <a:gd name="T7" fmla="*/ 0 h 110"/>
                <a:gd name="T8" fmla="*/ 0 w 509"/>
                <a:gd name="T9" fmla="*/ 0 h 110"/>
                <a:gd name="T10" fmla="*/ 0 w 509"/>
                <a:gd name="T11" fmla="*/ 0 h 110"/>
                <a:gd name="T12" fmla="*/ 0 w 509"/>
                <a:gd name="T13" fmla="*/ 0 h 110"/>
                <a:gd name="T14" fmla="*/ 0 w 509"/>
                <a:gd name="T15" fmla="*/ 0 h 110"/>
                <a:gd name="T16" fmla="*/ 0 w 509"/>
                <a:gd name="T17" fmla="*/ 0 h 110"/>
                <a:gd name="T18" fmla="*/ 0 w 509"/>
                <a:gd name="T19" fmla="*/ 0 h 110"/>
                <a:gd name="T20" fmla="*/ 0 w 509"/>
                <a:gd name="T21" fmla="*/ 0 h 110"/>
                <a:gd name="T22" fmla="*/ 0 w 509"/>
                <a:gd name="T23" fmla="*/ 0 h 110"/>
                <a:gd name="T24" fmla="*/ 0 w 509"/>
                <a:gd name="T25" fmla="*/ 0 h 110"/>
                <a:gd name="T26" fmla="*/ 0 w 509"/>
                <a:gd name="T27" fmla="*/ 0 h 110"/>
                <a:gd name="T28" fmla="*/ 0 w 509"/>
                <a:gd name="T29" fmla="*/ 0 h 110"/>
                <a:gd name="T30" fmla="*/ 0 w 509"/>
                <a:gd name="T31" fmla="*/ 0 h 110"/>
                <a:gd name="T32" fmla="*/ 0 w 509"/>
                <a:gd name="T33" fmla="*/ 0 h 110"/>
                <a:gd name="T34" fmla="*/ 0 w 509"/>
                <a:gd name="T35" fmla="*/ 0 h 110"/>
                <a:gd name="T36" fmla="*/ 0 w 509"/>
                <a:gd name="T37" fmla="*/ 0 h 110"/>
                <a:gd name="T38" fmla="*/ 0 w 509"/>
                <a:gd name="T39" fmla="*/ 0 h 110"/>
                <a:gd name="T40" fmla="*/ 0 w 509"/>
                <a:gd name="T41" fmla="*/ 0 h 110"/>
                <a:gd name="T42" fmla="*/ 0 w 509"/>
                <a:gd name="T43" fmla="*/ 0 h 110"/>
                <a:gd name="T44" fmla="*/ 0 w 509"/>
                <a:gd name="T45" fmla="*/ 0 h 110"/>
                <a:gd name="T46" fmla="*/ 0 w 509"/>
                <a:gd name="T47" fmla="*/ 0 h 110"/>
                <a:gd name="T48" fmla="*/ 0 w 509"/>
                <a:gd name="T49" fmla="*/ 0 h 110"/>
                <a:gd name="T50" fmla="*/ 0 w 509"/>
                <a:gd name="T51" fmla="*/ 0 h 110"/>
                <a:gd name="T52" fmla="*/ 0 w 509"/>
                <a:gd name="T53" fmla="*/ 0 h 110"/>
                <a:gd name="T54" fmla="*/ 0 w 509"/>
                <a:gd name="T55" fmla="*/ 0 h 110"/>
                <a:gd name="T56" fmla="*/ 0 w 509"/>
                <a:gd name="T57" fmla="*/ 0 h 110"/>
                <a:gd name="T58" fmla="*/ 0 w 509"/>
                <a:gd name="T59" fmla="*/ 0 h 110"/>
                <a:gd name="T60" fmla="*/ 0 w 509"/>
                <a:gd name="T61" fmla="*/ 0 h 110"/>
                <a:gd name="T62" fmla="*/ 0 w 509"/>
                <a:gd name="T63" fmla="*/ 0 h 110"/>
                <a:gd name="T64" fmla="*/ 0 w 509"/>
                <a:gd name="T65" fmla="*/ 0 h 110"/>
                <a:gd name="T66" fmla="*/ 0 w 509"/>
                <a:gd name="T67" fmla="*/ 0 h 110"/>
                <a:gd name="T68" fmla="*/ 0 w 509"/>
                <a:gd name="T69" fmla="*/ 0 h 110"/>
                <a:gd name="T70" fmla="*/ 0 w 509"/>
                <a:gd name="T71" fmla="*/ 0 h 110"/>
                <a:gd name="T72" fmla="*/ 0 w 509"/>
                <a:gd name="T73" fmla="*/ 0 h 110"/>
                <a:gd name="T74" fmla="*/ 0 w 509"/>
                <a:gd name="T75" fmla="*/ 0 h 110"/>
                <a:gd name="T76" fmla="*/ 0 w 509"/>
                <a:gd name="T77" fmla="*/ 0 h 110"/>
                <a:gd name="T78" fmla="*/ 0 w 509"/>
                <a:gd name="T79" fmla="*/ 0 h 110"/>
                <a:gd name="T80" fmla="*/ 0 w 509"/>
                <a:gd name="T81" fmla="*/ 0 h 110"/>
                <a:gd name="T82" fmla="*/ 0 w 509"/>
                <a:gd name="T83" fmla="*/ 0 h 110"/>
                <a:gd name="T84" fmla="*/ 0 w 509"/>
                <a:gd name="T85" fmla="*/ 0 h 110"/>
                <a:gd name="T86" fmla="*/ 0 w 509"/>
                <a:gd name="T87" fmla="*/ 0 h 110"/>
                <a:gd name="T88" fmla="*/ 0 w 509"/>
                <a:gd name="T89" fmla="*/ 0 h 110"/>
                <a:gd name="T90" fmla="*/ 0 w 509"/>
                <a:gd name="T91" fmla="*/ 0 h 110"/>
                <a:gd name="T92" fmla="*/ 0 w 509"/>
                <a:gd name="T93" fmla="*/ 0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09"/>
                <a:gd name="T142" fmla="*/ 0 h 110"/>
                <a:gd name="T143" fmla="*/ 509 w 509"/>
                <a:gd name="T144" fmla="*/ 110 h 1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09" h="110">
                  <a:moveTo>
                    <a:pt x="7" y="0"/>
                  </a:moveTo>
                  <a:lnTo>
                    <a:pt x="19" y="17"/>
                  </a:lnTo>
                  <a:lnTo>
                    <a:pt x="32" y="28"/>
                  </a:lnTo>
                  <a:lnTo>
                    <a:pt x="47" y="38"/>
                  </a:lnTo>
                  <a:lnTo>
                    <a:pt x="64" y="47"/>
                  </a:lnTo>
                  <a:lnTo>
                    <a:pt x="78" y="51"/>
                  </a:lnTo>
                  <a:lnTo>
                    <a:pt x="97" y="57"/>
                  </a:lnTo>
                  <a:lnTo>
                    <a:pt x="114" y="57"/>
                  </a:lnTo>
                  <a:lnTo>
                    <a:pt x="133" y="61"/>
                  </a:lnTo>
                  <a:lnTo>
                    <a:pt x="152" y="61"/>
                  </a:lnTo>
                  <a:lnTo>
                    <a:pt x="171" y="61"/>
                  </a:lnTo>
                  <a:lnTo>
                    <a:pt x="190" y="61"/>
                  </a:lnTo>
                  <a:lnTo>
                    <a:pt x="211" y="63"/>
                  </a:lnTo>
                  <a:lnTo>
                    <a:pt x="230" y="63"/>
                  </a:lnTo>
                  <a:lnTo>
                    <a:pt x="249" y="66"/>
                  </a:lnTo>
                  <a:lnTo>
                    <a:pt x="268" y="72"/>
                  </a:lnTo>
                  <a:lnTo>
                    <a:pt x="287" y="80"/>
                  </a:lnTo>
                  <a:lnTo>
                    <a:pt x="294" y="82"/>
                  </a:lnTo>
                  <a:lnTo>
                    <a:pt x="306" y="82"/>
                  </a:lnTo>
                  <a:lnTo>
                    <a:pt x="319" y="82"/>
                  </a:lnTo>
                  <a:lnTo>
                    <a:pt x="332" y="82"/>
                  </a:lnTo>
                  <a:lnTo>
                    <a:pt x="344" y="80"/>
                  </a:lnTo>
                  <a:lnTo>
                    <a:pt x="359" y="78"/>
                  </a:lnTo>
                  <a:lnTo>
                    <a:pt x="372" y="74"/>
                  </a:lnTo>
                  <a:lnTo>
                    <a:pt x="390" y="70"/>
                  </a:lnTo>
                  <a:lnTo>
                    <a:pt x="403" y="63"/>
                  </a:lnTo>
                  <a:lnTo>
                    <a:pt x="418" y="57"/>
                  </a:lnTo>
                  <a:lnTo>
                    <a:pt x="431" y="49"/>
                  </a:lnTo>
                  <a:lnTo>
                    <a:pt x="447" y="42"/>
                  </a:lnTo>
                  <a:lnTo>
                    <a:pt x="460" y="32"/>
                  </a:lnTo>
                  <a:lnTo>
                    <a:pt x="471" y="25"/>
                  </a:lnTo>
                  <a:lnTo>
                    <a:pt x="481" y="15"/>
                  </a:lnTo>
                  <a:lnTo>
                    <a:pt x="492" y="8"/>
                  </a:lnTo>
                  <a:lnTo>
                    <a:pt x="496" y="6"/>
                  </a:lnTo>
                  <a:lnTo>
                    <a:pt x="502" y="6"/>
                  </a:lnTo>
                  <a:lnTo>
                    <a:pt x="506" y="6"/>
                  </a:lnTo>
                  <a:lnTo>
                    <a:pt x="509" y="11"/>
                  </a:lnTo>
                  <a:lnTo>
                    <a:pt x="504" y="21"/>
                  </a:lnTo>
                  <a:lnTo>
                    <a:pt x="500" y="30"/>
                  </a:lnTo>
                  <a:lnTo>
                    <a:pt x="492" y="38"/>
                  </a:lnTo>
                  <a:lnTo>
                    <a:pt x="487" y="47"/>
                  </a:lnTo>
                  <a:lnTo>
                    <a:pt x="479" y="55"/>
                  </a:lnTo>
                  <a:lnTo>
                    <a:pt x="471" y="63"/>
                  </a:lnTo>
                  <a:lnTo>
                    <a:pt x="464" y="70"/>
                  </a:lnTo>
                  <a:lnTo>
                    <a:pt x="456" y="76"/>
                  </a:lnTo>
                  <a:lnTo>
                    <a:pt x="447" y="82"/>
                  </a:lnTo>
                  <a:lnTo>
                    <a:pt x="437" y="85"/>
                  </a:lnTo>
                  <a:lnTo>
                    <a:pt x="429" y="91"/>
                  </a:lnTo>
                  <a:lnTo>
                    <a:pt x="422" y="95"/>
                  </a:lnTo>
                  <a:lnTo>
                    <a:pt x="412" y="97"/>
                  </a:lnTo>
                  <a:lnTo>
                    <a:pt x="405" y="101"/>
                  </a:lnTo>
                  <a:lnTo>
                    <a:pt x="397" y="103"/>
                  </a:lnTo>
                  <a:lnTo>
                    <a:pt x="393" y="106"/>
                  </a:lnTo>
                  <a:lnTo>
                    <a:pt x="384" y="106"/>
                  </a:lnTo>
                  <a:lnTo>
                    <a:pt x="374" y="108"/>
                  </a:lnTo>
                  <a:lnTo>
                    <a:pt x="367" y="108"/>
                  </a:lnTo>
                  <a:lnTo>
                    <a:pt x="357" y="110"/>
                  </a:lnTo>
                  <a:lnTo>
                    <a:pt x="350" y="110"/>
                  </a:lnTo>
                  <a:lnTo>
                    <a:pt x="342" y="110"/>
                  </a:lnTo>
                  <a:lnTo>
                    <a:pt x="334" y="110"/>
                  </a:lnTo>
                  <a:lnTo>
                    <a:pt x="329" y="110"/>
                  </a:lnTo>
                  <a:lnTo>
                    <a:pt x="315" y="108"/>
                  </a:lnTo>
                  <a:lnTo>
                    <a:pt x="304" y="108"/>
                  </a:lnTo>
                  <a:lnTo>
                    <a:pt x="294" y="106"/>
                  </a:lnTo>
                  <a:lnTo>
                    <a:pt x="287" y="106"/>
                  </a:lnTo>
                  <a:lnTo>
                    <a:pt x="272" y="101"/>
                  </a:lnTo>
                  <a:lnTo>
                    <a:pt x="258" y="101"/>
                  </a:lnTo>
                  <a:lnTo>
                    <a:pt x="245" y="97"/>
                  </a:lnTo>
                  <a:lnTo>
                    <a:pt x="232" y="97"/>
                  </a:lnTo>
                  <a:lnTo>
                    <a:pt x="218" y="93"/>
                  </a:lnTo>
                  <a:lnTo>
                    <a:pt x="205" y="91"/>
                  </a:lnTo>
                  <a:lnTo>
                    <a:pt x="192" y="91"/>
                  </a:lnTo>
                  <a:lnTo>
                    <a:pt x="177" y="91"/>
                  </a:lnTo>
                  <a:lnTo>
                    <a:pt x="165" y="91"/>
                  </a:lnTo>
                  <a:lnTo>
                    <a:pt x="152" y="91"/>
                  </a:lnTo>
                  <a:lnTo>
                    <a:pt x="140" y="91"/>
                  </a:lnTo>
                  <a:lnTo>
                    <a:pt x="127" y="91"/>
                  </a:lnTo>
                  <a:lnTo>
                    <a:pt x="118" y="89"/>
                  </a:lnTo>
                  <a:lnTo>
                    <a:pt x="106" y="87"/>
                  </a:lnTo>
                  <a:lnTo>
                    <a:pt x="93" y="85"/>
                  </a:lnTo>
                  <a:lnTo>
                    <a:pt x="83" y="84"/>
                  </a:lnTo>
                  <a:lnTo>
                    <a:pt x="70" y="82"/>
                  </a:lnTo>
                  <a:lnTo>
                    <a:pt x="59" y="78"/>
                  </a:lnTo>
                  <a:lnTo>
                    <a:pt x="45" y="74"/>
                  </a:lnTo>
                  <a:lnTo>
                    <a:pt x="36" y="70"/>
                  </a:lnTo>
                  <a:lnTo>
                    <a:pt x="24" y="63"/>
                  </a:lnTo>
                  <a:lnTo>
                    <a:pt x="15" y="57"/>
                  </a:lnTo>
                  <a:lnTo>
                    <a:pt x="7" y="49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38" name="Freeform 37"/>
            <p:cNvSpPr>
              <a:spLocks noChangeArrowheads="1"/>
            </p:cNvSpPr>
            <p:nvPr/>
          </p:nvSpPr>
          <p:spPr bwMode="auto">
            <a:xfrm>
              <a:off x="3368" y="818"/>
              <a:ext cx="269" cy="153"/>
            </a:xfrm>
            <a:custGeom>
              <a:avLst/>
              <a:gdLst>
                <a:gd name="T0" fmla="*/ 0 w 1047"/>
                <a:gd name="T1" fmla="*/ 0 h 502"/>
                <a:gd name="T2" fmla="*/ 0 w 1047"/>
                <a:gd name="T3" fmla="*/ 0 h 502"/>
                <a:gd name="T4" fmla="*/ 0 w 1047"/>
                <a:gd name="T5" fmla="*/ 0 h 502"/>
                <a:gd name="T6" fmla="*/ 0 w 1047"/>
                <a:gd name="T7" fmla="*/ 0 h 502"/>
                <a:gd name="T8" fmla="*/ 0 w 1047"/>
                <a:gd name="T9" fmla="*/ 0 h 502"/>
                <a:gd name="T10" fmla="*/ 0 w 1047"/>
                <a:gd name="T11" fmla="*/ 0 h 502"/>
                <a:gd name="T12" fmla="*/ 0 w 1047"/>
                <a:gd name="T13" fmla="*/ 0 h 502"/>
                <a:gd name="T14" fmla="*/ 0 w 1047"/>
                <a:gd name="T15" fmla="*/ 0 h 502"/>
                <a:gd name="T16" fmla="*/ 0 w 1047"/>
                <a:gd name="T17" fmla="*/ 0 h 502"/>
                <a:gd name="T18" fmla="*/ 0 w 1047"/>
                <a:gd name="T19" fmla="*/ 0 h 502"/>
                <a:gd name="T20" fmla="*/ 0 w 1047"/>
                <a:gd name="T21" fmla="*/ 0 h 502"/>
                <a:gd name="T22" fmla="*/ 0 w 1047"/>
                <a:gd name="T23" fmla="*/ 0 h 502"/>
                <a:gd name="T24" fmla="*/ 0 w 1047"/>
                <a:gd name="T25" fmla="*/ 0 h 502"/>
                <a:gd name="T26" fmla="*/ 0 w 1047"/>
                <a:gd name="T27" fmla="*/ 0 h 502"/>
                <a:gd name="T28" fmla="*/ 0 w 1047"/>
                <a:gd name="T29" fmla="*/ 0 h 502"/>
                <a:gd name="T30" fmla="*/ 0 w 1047"/>
                <a:gd name="T31" fmla="*/ 0 h 502"/>
                <a:gd name="T32" fmla="*/ 0 w 1047"/>
                <a:gd name="T33" fmla="*/ 0 h 502"/>
                <a:gd name="T34" fmla="*/ 0 w 1047"/>
                <a:gd name="T35" fmla="*/ 0 h 502"/>
                <a:gd name="T36" fmla="*/ 0 w 1047"/>
                <a:gd name="T37" fmla="*/ 0 h 502"/>
                <a:gd name="T38" fmla="*/ 0 w 1047"/>
                <a:gd name="T39" fmla="*/ 0 h 502"/>
                <a:gd name="T40" fmla="*/ 0 w 1047"/>
                <a:gd name="T41" fmla="*/ 0 h 502"/>
                <a:gd name="T42" fmla="*/ 0 w 1047"/>
                <a:gd name="T43" fmla="*/ 0 h 502"/>
                <a:gd name="T44" fmla="*/ 0 w 1047"/>
                <a:gd name="T45" fmla="*/ 0 h 502"/>
                <a:gd name="T46" fmla="*/ 0 w 1047"/>
                <a:gd name="T47" fmla="*/ 0 h 502"/>
                <a:gd name="T48" fmla="*/ 0 w 1047"/>
                <a:gd name="T49" fmla="*/ 0 h 502"/>
                <a:gd name="T50" fmla="*/ 0 w 1047"/>
                <a:gd name="T51" fmla="*/ 0 h 502"/>
                <a:gd name="T52" fmla="*/ 0 w 1047"/>
                <a:gd name="T53" fmla="*/ 0 h 502"/>
                <a:gd name="T54" fmla="*/ 0 w 1047"/>
                <a:gd name="T55" fmla="*/ 0 h 502"/>
                <a:gd name="T56" fmla="*/ 0 w 1047"/>
                <a:gd name="T57" fmla="*/ 0 h 502"/>
                <a:gd name="T58" fmla="*/ 0 w 1047"/>
                <a:gd name="T59" fmla="*/ 0 h 502"/>
                <a:gd name="T60" fmla="*/ 0 w 1047"/>
                <a:gd name="T61" fmla="*/ 0 h 502"/>
                <a:gd name="T62" fmla="*/ 0 w 1047"/>
                <a:gd name="T63" fmla="*/ 0 h 502"/>
                <a:gd name="T64" fmla="*/ 0 w 1047"/>
                <a:gd name="T65" fmla="*/ 0 h 502"/>
                <a:gd name="T66" fmla="*/ 0 w 1047"/>
                <a:gd name="T67" fmla="*/ 0 h 502"/>
                <a:gd name="T68" fmla="*/ 0 w 1047"/>
                <a:gd name="T69" fmla="*/ 0 h 502"/>
                <a:gd name="T70" fmla="*/ 0 w 1047"/>
                <a:gd name="T71" fmla="*/ 0 h 502"/>
                <a:gd name="T72" fmla="*/ 0 w 1047"/>
                <a:gd name="T73" fmla="*/ 0 h 502"/>
                <a:gd name="T74" fmla="*/ 0 w 1047"/>
                <a:gd name="T75" fmla="*/ 0 h 502"/>
                <a:gd name="T76" fmla="*/ 0 w 1047"/>
                <a:gd name="T77" fmla="*/ 0 h 502"/>
                <a:gd name="T78" fmla="*/ 0 w 1047"/>
                <a:gd name="T79" fmla="*/ 0 h 502"/>
                <a:gd name="T80" fmla="*/ 0 w 1047"/>
                <a:gd name="T81" fmla="*/ 0 h 502"/>
                <a:gd name="T82" fmla="*/ 0 w 1047"/>
                <a:gd name="T83" fmla="*/ 0 h 502"/>
                <a:gd name="T84" fmla="*/ 0 w 1047"/>
                <a:gd name="T85" fmla="*/ 0 h 502"/>
                <a:gd name="T86" fmla="*/ 0 w 1047"/>
                <a:gd name="T87" fmla="*/ 0 h 502"/>
                <a:gd name="T88" fmla="*/ 0 w 1047"/>
                <a:gd name="T89" fmla="*/ 0 h 502"/>
                <a:gd name="T90" fmla="*/ 0 w 1047"/>
                <a:gd name="T91" fmla="*/ 0 h 502"/>
                <a:gd name="T92" fmla="*/ 0 w 1047"/>
                <a:gd name="T93" fmla="*/ 0 h 502"/>
                <a:gd name="T94" fmla="*/ 0 w 1047"/>
                <a:gd name="T95" fmla="*/ 0 h 502"/>
                <a:gd name="T96" fmla="*/ 0 w 1047"/>
                <a:gd name="T97" fmla="*/ 0 h 502"/>
                <a:gd name="T98" fmla="*/ 0 w 1047"/>
                <a:gd name="T99" fmla="*/ 0 h 502"/>
                <a:gd name="T100" fmla="*/ 0 w 1047"/>
                <a:gd name="T101" fmla="*/ 0 h 502"/>
                <a:gd name="T102" fmla="*/ 0 w 1047"/>
                <a:gd name="T103" fmla="*/ 0 h 502"/>
                <a:gd name="T104" fmla="*/ 0 w 1047"/>
                <a:gd name="T105" fmla="*/ 0 h 502"/>
                <a:gd name="T106" fmla="*/ 0 w 1047"/>
                <a:gd name="T107" fmla="*/ 0 h 502"/>
                <a:gd name="T108" fmla="*/ 0 w 1047"/>
                <a:gd name="T109" fmla="*/ 0 h 502"/>
                <a:gd name="T110" fmla="*/ 0 w 1047"/>
                <a:gd name="T111" fmla="*/ 0 h 50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7"/>
                <a:gd name="T169" fmla="*/ 0 h 502"/>
                <a:gd name="T170" fmla="*/ 1047 w 1047"/>
                <a:gd name="T171" fmla="*/ 502 h 50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7" h="502">
                  <a:moveTo>
                    <a:pt x="289" y="0"/>
                  </a:moveTo>
                  <a:lnTo>
                    <a:pt x="310" y="0"/>
                  </a:lnTo>
                  <a:lnTo>
                    <a:pt x="331" y="2"/>
                  </a:lnTo>
                  <a:lnTo>
                    <a:pt x="352" y="6"/>
                  </a:lnTo>
                  <a:lnTo>
                    <a:pt x="374" y="13"/>
                  </a:lnTo>
                  <a:lnTo>
                    <a:pt x="393" y="19"/>
                  </a:lnTo>
                  <a:lnTo>
                    <a:pt x="416" y="27"/>
                  </a:lnTo>
                  <a:lnTo>
                    <a:pt x="437" y="36"/>
                  </a:lnTo>
                  <a:lnTo>
                    <a:pt x="458" y="46"/>
                  </a:lnTo>
                  <a:lnTo>
                    <a:pt x="479" y="55"/>
                  </a:lnTo>
                  <a:lnTo>
                    <a:pt x="500" y="63"/>
                  </a:lnTo>
                  <a:lnTo>
                    <a:pt x="521" y="70"/>
                  </a:lnTo>
                  <a:lnTo>
                    <a:pt x="542" y="78"/>
                  </a:lnTo>
                  <a:lnTo>
                    <a:pt x="563" y="84"/>
                  </a:lnTo>
                  <a:lnTo>
                    <a:pt x="585" y="89"/>
                  </a:lnTo>
                  <a:lnTo>
                    <a:pt x="608" y="91"/>
                  </a:lnTo>
                  <a:lnTo>
                    <a:pt x="633" y="93"/>
                  </a:lnTo>
                  <a:lnTo>
                    <a:pt x="661" y="91"/>
                  </a:lnTo>
                  <a:lnTo>
                    <a:pt x="692" y="95"/>
                  </a:lnTo>
                  <a:lnTo>
                    <a:pt x="720" y="101"/>
                  </a:lnTo>
                  <a:lnTo>
                    <a:pt x="751" y="108"/>
                  </a:lnTo>
                  <a:lnTo>
                    <a:pt x="779" y="116"/>
                  </a:lnTo>
                  <a:lnTo>
                    <a:pt x="808" y="129"/>
                  </a:lnTo>
                  <a:lnTo>
                    <a:pt x="836" y="142"/>
                  </a:lnTo>
                  <a:lnTo>
                    <a:pt x="865" y="160"/>
                  </a:lnTo>
                  <a:lnTo>
                    <a:pt x="890" y="175"/>
                  </a:lnTo>
                  <a:lnTo>
                    <a:pt x="914" y="194"/>
                  </a:lnTo>
                  <a:lnTo>
                    <a:pt x="939" y="215"/>
                  </a:lnTo>
                  <a:lnTo>
                    <a:pt x="962" y="237"/>
                  </a:lnTo>
                  <a:lnTo>
                    <a:pt x="981" y="262"/>
                  </a:lnTo>
                  <a:lnTo>
                    <a:pt x="1002" y="287"/>
                  </a:lnTo>
                  <a:lnTo>
                    <a:pt x="1019" y="315"/>
                  </a:lnTo>
                  <a:lnTo>
                    <a:pt x="1038" y="344"/>
                  </a:lnTo>
                  <a:lnTo>
                    <a:pt x="1038" y="350"/>
                  </a:lnTo>
                  <a:lnTo>
                    <a:pt x="1042" y="357"/>
                  </a:lnTo>
                  <a:lnTo>
                    <a:pt x="1044" y="367"/>
                  </a:lnTo>
                  <a:lnTo>
                    <a:pt x="1046" y="376"/>
                  </a:lnTo>
                  <a:lnTo>
                    <a:pt x="1046" y="386"/>
                  </a:lnTo>
                  <a:lnTo>
                    <a:pt x="1047" y="397"/>
                  </a:lnTo>
                  <a:lnTo>
                    <a:pt x="1047" y="407"/>
                  </a:lnTo>
                  <a:lnTo>
                    <a:pt x="1047" y="420"/>
                  </a:lnTo>
                  <a:lnTo>
                    <a:pt x="1046" y="429"/>
                  </a:lnTo>
                  <a:lnTo>
                    <a:pt x="1044" y="441"/>
                  </a:lnTo>
                  <a:lnTo>
                    <a:pt x="1042" y="450"/>
                  </a:lnTo>
                  <a:lnTo>
                    <a:pt x="1040" y="462"/>
                  </a:lnTo>
                  <a:lnTo>
                    <a:pt x="1038" y="471"/>
                  </a:lnTo>
                  <a:lnTo>
                    <a:pt x="1034" y="481"/>
                  </a:lnTo>
                  <a:lnTo>
                    <a:pt x="1032" y="490"/>
                  </a:lnTo>
                  <a:lnTo>
                    <a:pt x="1028" y="500"/>
                  </a:lnTo>
                  <a:lnTo>
                    <a:pt x="1023" y="500"/>
                  </a:lnTo>
                  <a:lnTo>
                    <a:pt x="1019" y="500"/>
                  </a:lnTo>
                  <a:lnTo>
                    <a:pt x="1011" y="500"/>
                  </a:lnTo>
                  <a:lnTo>
                    <a:pt x="1008" y="502"/>
                  </a:lnTo>
                  <a:lnTo>
                    <a:pt x="1009" y="492"/>
                  </a:lnTo>
                  <a:lnTo>
                    <a:pt x="1013" y="485"/>
                  </a:lnTo>
                  <a:lnTo>
                    <a:pt x="1015" y="473"/>
                  </a:lnTo>
                  <a:lnTo>
                    <a:pt x="1019" y="464"/>
                  </a:lnTo>
                  <a:lnTo>
                    <a:pt x="1019" y="452"/>
                  </a:lnTo>
                  <a:lnTo>
                    <a:pt x="1021" y="441"/>
                  </a:lnTo>
                  <a:lnTo>
                    <a:pt x="1021" y="429"/>
                  </a:lnTo>
                  <a:lnTo>
                    <a:pt x="1023" y="420"/>
                  </a:lnTo>
                  <a:lnTo>
                    <a:pt x="1021" y="407"/>
                  </a:lnTo>
                  <a:lnTo>
                    <a:pt x="1021" y="395"/>
                  </a:lnTo>
                  <a:lnTo>
                    <a:pt x="1019" y="386"/>
                  </a:lnTo>
                  <a:lnTo>
                    <a:pt x="1017" y="376"/>
                  </a:lnTo>
                  <a:lnTo>
                    <a:pt x="1013" y="365"/>
                  </a:lnTo>
                  <a:lnTo>
                    <a:pt x="1011" y="355"/>
                  </a:lnTo>
                  <a:lnTo>
                    <a:pt x="1008" y="346"/>
                  </a:lnTo>
                  <a:lnTo>
                    <a:pt x="1004" y="340"/>
                  </a:lnTo>
                  <a:lnTo>
                    <a:pt x="990" y="319"/>
                  </a:lnTo>
                  <a:lnTo>
                    <a:pt x="977" y="302"/>
                  </a:lnTo>
                  <a:lnTo>
                    <a:pt x="962" y="283"/>
                  </a:lnTo>
                  <a:lnTo>
                    <a:pt x="949" y="268"/>
                  </a:lnTo>
                  <a:lnTo>
                    <a:pt x="933" y="253"/>
                  </a:lnTo>
                  <a:lnTo>
                    <a:pt x="918" y="237"/>
                  </a:lnTo>
                  <a:lnTo>
                    <a:pt x="903" y="224"/>
                  </a:lnTo>
                  <a:lnTo>
                    <a:pt x="888" y="213"/>
                  </a:lnTo>
                  <a:lnTo>
                    <a:pt x="871" y="201"/>
                  </a:lnTo>
                  <a:lnTo>
                    <a:pt x="854" y="190"/>
                  </a:lnTo>
                  <a:lnTo>
                    <a:pt x="836" y="180"/>
                  </a:lnTo>
                  <a:lnTo>
                    <a:pt x="821" y="173"/>
                  </a:lnTo>
                  <a:lnTo>
                    <a:pt x="802" y="163"/>
                  </a:lnTo>
                  <a:lnTo>
                    <a:pt x="785" y="158"/>
                  </a:lnTo>
                  <a:lnTo>
                    <a:pt x="768" y="152"/>
                  </a:lnTo>
                  <a:lnTo>
                    <a:pt x="749" y="148"/>
                  </a:lnTo>
                  <a:lnTo>
                    <a:pt x="732" y="144"/>
                  </a:lnTo>
                  <a:lnTo>
                    <a:pt x="713" y="139"/>
                  </a:lnTo>
                  <a:lnTo>
                    <a:pt x="696" y="137"/>
                  </a:lnTo>
                  <a:lnTo>
                    <a:pt x="679" y="137"/>
                  </a:lnTo>
                  <a:lnTo>
                    <a:pt x="661" y="135"/>
                  </a:lnTo>
                  <a:lnTo>
                    <a:pt x="644" y="133"/>
                  </a:lnTo>
                  <a:lnTo>
                    <a:pt x="625" y="131"/>
                  </a:lnTo>
                  <a:lnTo>
                    <a:pt x="610" y="129"/>
                  </a:lnTo>
                  <a:lnTo>
                    <a:pt x="591" y="127"/>
                  </a:lnTo>
                  <a:lnTo>
                    <a:pt x="574" y="123"/>
                  </a:lnTo>
                  <a:lnTo>
                    <a:pt x="557" y="120"/>
                  </a:lnTo>
                  <a:lnTo>
                    <a:pt x="542" y="116"/>
                  </a:lnTo>
                  <a:lnTo>
                    <a:pt x="525" y="110"/>
                  </a:lnTo>
                  <a:lnTo>
                    <a:pt x="507" y="104"/>
                  </a:lnTo>
                  <a:lnTo>
                    <a:pt x="492" y="95"/>
                  </a:lnTo>
                  <a:lnTo>
                    <a:pt x="477" y="89"/>
                  </a:lnTo>
                  <a:lnTo>
                    <a:pt x="449" y="70"/>
                  </a:lnTo>
                  <a:lnTo>
                    <a:pt x="418" y="59"/>
                  </a:lnTo>
                  <a:lnTo>
                    <a:pt x="384" y="49"/>
                  </a:lnTo>
                  <a:lnTo>
                    <a:pt x="353" y="42"/>
                  </a:lnTo>
                  <a:lnTo>
                    <a:pt x="319" y="36"/>
                  </a:lnTo>
                  <a:lnTo>
                    <a:pt x="285" y="36"/>
                  </a:lnTo>
                  <a:lnTo>
                    <a:pt x="251" y="40"/>
                  </a:lnTo>
                  <a:lnTo>
                    <a:pt x="220" y="46"/>
                  </a:lnTo>
                  <a:lnTo>
                    <a:pt x="188" y="51"/>
                  </a:lnTo>
                  <a:lnTo>
                    <a:pt x="156" y="63"/>
                  </a:lnTo>
                  <a:lnTo>
                    <a:pt x="127" y="76"/>
                  </a:lnTo>
                  <a:lnTo>
                    <a:pt x="101" y="93"/>
                  </a:lnTo>
                  <a:lnTo>
                    <a:pt x="76" y="112"/>
                  </a:lnTo>
                  <a:lnTo>
                    <a:pt x="55" y="135"/>
                  </a:lnTo>
                  <a:lnTo>
                    <a:pt x="38" y="160"/>
                  </a:lnTo>
                  <a:lnTo>
                    <a:pt x="25" y="188"/>
                  </a:lnTo>
                  <a:lnTo>
                    <a:pt x="23" y="199"/>
                  </a:lnTo>
                  <a:lnTo>
                    <a:pt x="25" y="213"/>
                  </a:lnTo>
                  <a:lnTo>
                    <a:pt x="25" y="228"/>
                  </a:lnTo>
                  <a:lnTo>
                    <a:pt x="26" y="243"/>
                  </a:lnTo>
                  <a:lnTo>
                    <a:pt x="30" y="255"/>
                  </a:lnTo>
                  <a:lnTo>
                    <a:pt x="34" y="268"/>
                  </a:lnTo>
                  <a:lnTo>
                    <a:pt x="40" y="281"/>
                  </a:lnTo>
                  <a:lnTo>
                    <a:pt x="45" y="293"/>
                  </a:lnTo>
                  <a:lnTo>
                    <a:pt x="49" y="302"/>
                  </a:lnTo>
                  <a:lnTo>
                    <a:pt x="57" y="314"/>
                  </a:lnTo>
                  <a:lnTo>
                    <a:pt x="63" y="321"/>
                  </a:lnTo>
                  <a:lnTo>
                    <a:pt x="70" y="331"/>
                  </a:lnTo>
                  <a:lnTo>
                    <a:pt x="80" y="342"/>
                  </a:lnTo>
                  <a:lnTo>
                    <a:pt x="91" y="348"/>
                  </a:lnTo>
                  <a:lnTo>
                    <a:pt x="87" y="352"/>
                  </a:lnTo>
                  <a:lnTo>
                    <a:pt x="83" y="361"/>
                  </a:lnTo>
                  <a:lnTo>
                    <a:pt x="80" y="369"/>
                  </a:lnTo>
                  <a:lnTo>
                    <a:pt x="78" y="374"/>
                  </a:lnTo>
                  <a:lnTo>
                    <a:pt x="57" y="357"/>
                  </a:lnTo>
                  <a:lnTo>
                    <a:pt x="40" y="340"/>
                  </a:lnTo>
                  <a:lnTo>
                    <a:pt x="26" y="319"/>
                  </a:lnTo>
                  <a:lnTo>
                    <a:pt x="17" y="298"/>
                  </a:lnTo>
                  <a:lnTo>
                    <a:pt x="7" y="274"/>
                  </a:lnTo>
                  <a:lnTo>
                    <a:pt x="2" y="251"/>
                  </a:lnTo>
                  <a:lnTo>
                    <a:pt x="0" y="228"/>
                  </a:lnTo>
                  <a:lnTo>
                    <a:pt x="0" y="203"/>
                  </a:lnTo>
                  <a:lnTo>
                    <a:pt x="4" y="179"/>
                  </a:lnTo>
                  <a:lnTo>
                    <a:pt x="11" y="156"/>
                  </a:lnTo>
                  <a:lnTo>
                    <a:pt x="19" y="133"/>
                  </a:lnTo>
                  <a:lnTo>
                    <a:pt x="32" y="114"/>
                  </a:lnTo>
                  <a:lnTo>
                    <a:pt x="45" y="93"/>
                  </a:lnTo>
                  <a:lnTo>
                    <a:pt x="64" y="78"/>
                  </a:lnTo>
                  <a:lnTo>
                    <a:pt x="87" y="63"/>
                  </a:lnTo>
                  <a:lnTo>
                    <a:pt x="114" y="51"/>
                  </a:lnTo>
                  <a:lnTo>
                    <a:pt x="123" y="46"/>
                  </a:lnTo>
                  <a:lnTo>
                    <a:pt x="133" y="42"/>
                  </a:lnTo>
                  <a:lnTo>
                    <a:pt x="144" y="38"/>
                  </a:lnTo>
                  <a:lnTo>
                    <a:pt x="156" y="34"/>
                  </a:lnTo>
                  <a:lnTo>
                    <a:pt x="165" y="30"/>
                  </a:lnTo>
                  <a:lnTo>
                    <a:pt x="177" y="25"/>
                  </a:lnTo>
                  <a:lnTo>
                    <a:pt x="186" y="21"/>
                  </a:lnTo>
                  <a:lnTo>
                    <a:pt x="198" y="19"/>
                  </a:lnTo>
                  <a:lnTo>
                    <a:pt x="207" y="15"/>
                  </a:lnTo>
                  <a:lnTo>
                    <a:pt x="218" y="11"/>
                  </a:lnTo>
                  <a:lnTo>
                    <a:pt x="230" y="7"/>
                  </a:lnTo>
                  <a:lnTo>
                    <a:pt x="241" y="6"/>
                  </a:lnTo>
                  <a:lnTo>
                    <a:pt x="253" y="4"/>
                  </a:lnTo>
                  <a:lnTo>
                    <a:pt x="264" y="2"/>
                  </a:lnTo>
                  <a:lnTo>
                    <a:pt x="275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39" name="Freeform 38"/>
            <p:cNvSpPr>
              <a:spLocks noChangeArrowheads="1"/>
            </p:cNvSpPr>
            <p:nvPr/>
          </p:nvSpPr>
          <p:spPr bwMode="auto">
            <a:xfrm>
              <a:off x="3434" y="799"/>
              <a:ext cx="169" cy="87"/>
            </a:xfrm>
            <a:custGeom>
              <a:avLst/>
              <a:gdLst>
                <a:gd name="T0" fmla="*/ 0 w 658"/>
                <a:gd name="T1" fmla="*/ 0 h 287"/>
                <a:gd name="T2" fmla="*/ 0 w 658"/>
                <a:gd name="T3" fmla="*/ 0 h 287"/>
                <a:gd name="T4" fmla="*/ 0 w 658"/>
                <a:gd name="T5" fmla="*/ 0 h 287"/>
                <a:gd name="T6" fmla="*/ 0 w 658"/>
                <a:gd name="T7" fmla="*/ 0 h 287"/>
                <a:gd name="T8" fmla="*/ 0 w 658"/>
                <a:gd name="T9" fmla="*/ 0 h 287"/>
                <a:gd name="T10" fmla="*/ 0 w 658"/>
                <a:gd name="T11" fmla="*/ 0 h 287"/>
                <a:gd name="T12" fmla="*/ 0 w 658"/>
                <a:gd name="T13" fmla="*/ 0 h 287"/>
                <a:gd name="T14" fmla="*/ 0 w 658"/>
                <a:gd name="T15" fmla="*/ 0 h 287"/>
                <a:gd name="T16" fmla="*/ 0 w 658"/>
                <a:gd name="T17" fmla="*/ 0 h 287"/>
                <a:gd name="T18" fmla="*/ 0 w 658"/>
                <a:gd name="T19" fmla="*/ 0 h 287"/>
                <a:gd name="T20" fmla="*/ 0 w 658"/>
                <a:gd name="T21" fmla="*/ 0 h 287"/>
                <a:gd name="T22" fmla="*/ 0 w 658"/>
                <a:gd name="T23" fmla="*/ 0 h 287"/>
                <a:gd name="T24" fmla="*/ 0 w 658"/>
                <a:gd name="T25" fmla="*/ 0 h 287"/>
                <a:gd name="T26" fmla="*/ 0 w 658"/>
                <a:gd name="T27" fmla="*/ 0 h 287"/>
                <a:gd name="T28" fmla="*/ 0 w 658"/>
                <a:gd name="T29" fmla="*/ 0 h 287"/>
                <a:gd name="T30" fmla="*/ 0 w 658"/>
                <a:gd name="T31" fmla="*/ 0 h 287"/>
                <a:gd name="T32" fmla="*/ 0 w 658"/>
                <a:gd name="T33" fmla="*/ 0 h 287"/>
                <a:gd name="T34" fmla="*/ 0 w 658"/>
                <a:gd name="T35" fmla="*/ 0 h 287"/>
                <a:gd name="T36" fmla="*/ 0 w 658"/>
                <a:gd name="T37" fmla="*/ 0 h 287"/>
                <a:gd name="T38" fmla="*/ 0 w 658"/>
                <a:gd name="T39" fmla="*/ 0 h 287"/>
                <a:gd name="T40" fmla="*/ 0 w 658"/>
                <a:gd name="T41" fmla="*/ 0 h 287"/>
                <a:gd name="T42" fmla="*/ 0 w 658"/>
                <a:gd name="T43" fmla="*/ 0 h 287"/>
                <a:gd name="T44" fmla="*/ 0 w 658"/>
                <a:gd name="T45" fmla="*/ 0 h 287"/>
                <a:gd name="T46" fmla="*/ 0 w 658"/>
                <a:gd name="T47" fmla="*/ 0 h 287"/>
                <a:gd name="T48" fmla="*/ 0 w 658"/>
                <a:gd name="T49" fmla="*/ 0 h 287"/>
                <a:gd name="T50" fmla="*/ 0 w 658"/>
                <a:gd name="T51" fmla="*/ 0 h 287"/>
                <a:gd name="T52" fmla="*/ 0 w 658"/>
                <a:gd name="T53" fmla="*/ 0 h 287"/>
                <a:gd name="T54" fmla="*/ 0 w 658"/>
                <a:gd name="T55" fmla="*/ 0 h 287"/>
                <a:gd name="T56" fmla="*/ 0 w 658"/>
                <a:gd name="T57" fmla="*/ 0 h 287"/>
                <a:gd name="T58" fmla="*/ 0 w 658"/>
                <a:gd name="T59" fmla="*/ 0 h 287"/>
                <a:gd name="T60" fmla="*/ 0 w 658"/>
                <a:gd name="T61" fmla="*/ 0 h 287"/>
                <a:gd name="T62" fmla="*/ 0 w 658"/>
                <a:gd name="T63" fmla="*/ 0 h 287"/>
                <a:gd name="T64" fmla="*/ 0 w 658"/>
                <a:gd name="T65" fmla="*/ 0 h 287"/>
                <a:gd name="T66" fmla="*/ 0 w 658"/>
                <a:gd name="T67" fmla="*/ 0 h 287"/>
                <a:gd name="T68" fmla="*/ 0 w 658"/>
                <a:gd name="T69" fmla="*/ 0 h 287"/>
                <a:gd name="T70" fmla="*/ 0 w 658"/>
                <a:gd name="T71" fmla="*/ 0 h 287"/>
                <a:gd name="T72" fmla="*/ 0 w 658"/>
                <a:gd name="T73" fmla="*/ 0 h 287"/>
                <a:gd name="T74" fmla="*/ 0 w 658"/>
                <a:gd name="T75" fmla="*/ 0 h 287"/>
                <a:gd name="T76" fmla="*/ 0 w 658"/>
                <a:gd name="T77" fmla="*/ 0 h 287"/>
                <a:gd name="T78" fmla="*/ 0 w 658"/>
                <a:gd name="T79" fmla="*/ 0 h 287"/>
                <a:gd name="T80" fmla="*/ 0 w 658"/>
                <a:gd name="T81" fmla="*/ 0 h 287"/>
                <a:gd name="T82" fmla="*/ 0 w 658"/>
                <a:gd name="T83" fmla="*/ 0 h 287"/>
                <a:gd name="T84" fmla="*/ 0 w 658"/>
                <a:gd name="T85" fmla="*/ 0 h 287"/>
                <a:gd name="T86" fmla="*/ 0 w 658"/>
                <a:gd name="T87" fmla="*/ 0 h 287"/>
                <a:gd name="T88" fmla="*/ 0 w 658"/>
                <a:gd name="T89" fmla="*/ 0 h 287"/>
                <a:gd name="T90" fmla="*/ 0 w 658"/>
                <a:gd name="T91" fmla="*/ 0 h 287"/>
                <a:gd name="T92" fmla="*/ 0 w 658"/>
                <a:gd name="T93" fmla="*/ 0 h 287"/>
                <a:gd name="T94" fmla="*/ 0 w 658"/>
                <a:gd name="T95" fmla="*/ 0 h 287"/>
                <a:gd name="T96" fmla="*/ 0 w 658"/>
                <a:gd name="T97" fmla="*/ 0 h 287"/>
                <a:gd name="T98" fmla="*/ 0 w 658"/>
                <a:gd name="T99" fmla="*/ 0 h 287"/>
                <a:gd name="T100" fmla="*/ 0 w 658"/>
                <a:gd name="T101" fmla="*/ 0 h 287"/>
                <a:gd name="T102" fmla="*/ 0 w 658"/>
                <a:gd name="T103" fmla="*/ 0 h 2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8"/>
                <a:gd name="T157" fmla="*/ 0 h 287"/>
                <a:gd name="T158" fmla="*/ 658 w 658"/>
                <a:gd name="T159" fmla="*/ 287 h 2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8" h="287">
                  <a:moveTo>
                    <a:pt x="189" y="0"/>
                  </a:moveTo>
                  <a:lnTo>
                    <a:pt x="202" y="0"/>
                  </a:lnTo>
                  <a:lnTo>
                    <a:pt x="217" y="0"/>
                  </a:lnTo>
                  <a:lnTo>
                    <a:pt x="232" y="0"/>
                  </a:lnTo>
                  <a:lnTo>
                    <a:pt x="248" y="2"/>
                  </a:lnTo>
                  <a:lnTo>
                    <a:pt x="261" y="2"/>
                  </a:lnTo>
                  <a:lnTo>
                    <a:pt x="276" y="6"/>
                  </a:lnTo>
                  <a:lnTo>
                    <a:pt x="291" y="8"/>
                  </a:lnTo>
                  <a:lnTo>
                    <a:pt x="305" y="12"/>
                  </a:lnTo>
                  <a:lnTo>
                    <a:pt x="318" y="15"/>
                  </a:lnTo>
                  <a:lnTo>
                    <a:pt x="331" y="19"/>
                  </a:lnTo>
                  <a:lnTo>
                    <a:pt x="345" y="25"/>
                  </a:lnTo>
                  <a:lnTo>
                    <a:pt x="360" y="31"/>
                  </a:lnTo>
                  <a:lnTo>
                    <a:pt x="371" y="36"/>
                  </a:lnTo>
                  <a:lnTo>
                    <a:pt x="385" y="44"/>
                  </a:lnTo>
                  <a:lnTo>
                    <a:pt x="396" y="51"/>
                  </a:lnTo>
                  <a:lnTo>
                    <a:pt x="407" y="61"/>
                  </a:lnTo>
                  <a:lnTo>
                    <a:pt x="423" y="65"/>
                  </a:lnTo>
                  <a:lnTo>
                    <a:pt x="438" y="69"/>
                  </a:lnTo>
                  <a:lnTo>
                    <a:pt x="449" y="74"/>
                  </a:lnTo>
                  <a:lnTo>
                    <a:pt x="463" y="78"/>
                  </a:lnTo>
                  <a:lnTo>
                    <a:pt x="472" y="84"/>
                  </a:lnTo>
                  <a:lnTo>
                    <a:pt x="482" y="88"/>
                  </a:lnTo>
                  <a:lnTo>
                    <a:pt x="491" y="93"/>
                  </a:lnTo>
                  <a:lnTo>
                    <a:pt x="501" y="99"/>
                  </a:lnTo>
                  <a:lnTo>
                    <a:pt x="508" y="103"/>
                  </a:lnTo>
                  <a:lnTo>
                    <a:pt x="516" y="107"/>
                  </a:lnTo>
                  <a:lnTo>
                    <a:pt x="525" y="112"/>
                  </a:lnTo>
                  <a:lnTo>
                    <a:pt x="533" y="118"/>
                  </a:lnTo>
                  <a:lnTo>
                    <a:pt x="540" y="124"/>
                  </a:lnTo>
                  <a:lnTo>
                    <a:pt x="548" y="131"/>
                  </a:lnTo>
                  <a:lnTo>
                    <a:pt x="556" y="139"/>
                  </a:lnTo>
                  <a:lnTo>
                    <a:pt x="565" y="148"/>
                  </a:lnTo>
                  <a:lnTo>
                    <a:pt x="571" y="154"/>
                  </a:lnTo>
                  <a:lnTo>
                    <a:pt x="580" y="164"/>
                  </a:lnTo>
                  <a:lnTo>
                    <a:pt x="586" y="169"/>
                  </a:lnTo>
                  <a:lnTo>
                    <a:pt x="594" y="177"/>
                  </a:lnTo>
                  <a:lnTo>
                    <a:pt x="599" y="185"/>
                  </a:lnTo>
                  <a:lnTo>
                    <a:pt x="605" y="192"/>
                  </a:lnTo>
                  <a:lnTo>
                    <a:pt x="613" y="202"/>
                  </a:lnTo>
                  <a:lnTo>
                    <a:pt x="620" y="209"/>
                  </a:lnTo>
                  <a:lnTo>
                    <a:pt x="624" y="217"/>
                  </a:lnTo>
                  <a:lnTo>
                    <a:pt x="630" y="224"/>
                  </a:lnTo>
                  <a:lnTo>
                    <a:pt x="636" y="232"/>
                  </a:lnTo>
                  <a:lnTo>
                    <a:pt x="639" y="242"/>
                  </a:lnTo>
                  <a:lnTo>
                    <a:pt x="645" y="249"/>
                  </a:lnTo>
                  <a:lnTo>
                    <a:pt x="649" y="257"/>
                  </a:lnTo>
                  <a:lnTo>
                    <a:pt x="653" y="266"/>
                  </a:lnTo>
                  <a:lnTo>
                    <a:pt x="658" y="276"/>
                  </a:lnTo>
                  <a:lnTo>
                    <a:pt x="655" y="280"/>
                  </a:lnTo>
                  <a:lnTo>
                    <a:pt x="647" y="287"/>
                  </a:lnTo>
                  <a:lnTo>
                    <a:pt x="634" y="272"/>
                  </a:lnTo>
                  <a:lnTo>
                    <a:pt x="620" y="257"/>
                  </a:lnTo>
                  <a:lnTo>
                    <a:pt x="607" y="242"/>
                  </a:lnTo>
                  <a:lnTo>
                    <a:pt x="596" y="226"/>
                  </a:lnTo>
                  <a:lnTo>
                    <a:pt x="580" y="211"/>
                  </a:lnTo>
                  <a:lnTo>
                    <a:pt x="567" y="198"/>
                  </a:lnTo>
                  <a:lnTo>
                    <a:pt x="554" y="183"/>
                  </a:lnTo>
                  <a:lnTo>
                    <a:pt x="540" y="169"/>
                  </a:lnTo>
                  <a:lnTo>
                    <a:pt x="525" y="156"/>
                  </a:lnTo>
                  <a:lnTo>
                    <a:pt x="510" y="143"/>
                  </a:lnTo>
                  <a:lnTo>
                    <a:pt x="493" y="131"/>
                  </a:lnTo>
                  <a:lnTo>
                    <a:pt x="478" y="124"/>
                  </a:lnTo>
                  <a:lnTo>
                    <a:pt x="459" y="114"/>
                  </a:lnTo>
                  <a:lnTo>
                    <a:pt x="442" y="107"/>
                  </a:lnTo>
                  <a:lnTo>
                    <a:pt x="423" y="103"/>
                  </a:lnTo>
                  <a:lnTo>
                    <a:pt x="404" y="99"/>
                  </a:lnTo>
                  <a:lnTo>
                    <a:pt x="383" y="84"/>
                  </a:lnTo>
                  <a:lnTo>
                    <a:pt x="360" y="72"/>
                  </a:lnTo>
                  <a:lnTo>
                    <a:pt x="335" y="59"/>
                  </a:lnTo>
                  <a:lnTo>
                    <a:pt x="312" y="51"/>
                  </a:lnTo>
                  <a:lnTo>
                    <a:pt x="288" y="42"/>
                  </a:lnTo>
                  <a:lnTo>
                    <a:pt x="263" y="36"/>
                  </a:lnTo>
                  <a:lnTo>
                    <a:pt x="238" y="31"/>
                  </a:lnTo>
                  <a:lnTo>
                    <a:pt x="213" y="29"/>
                  </a:lnTo>
                  <a:lnTo>
                    <a:pt x="187" y="29"/>
                  </a:lnTo>
                  <a:lnTo>
                    <a:pt x="162" y="29"/>
                  </a:lnTo>
                  <a:lnTo>
                    <a:pt x="137" y="32"/>
                  </a:lnTo>
                  <a:lnTo>
                    <a:pt x="113" y="40"/>
                  </a:lnTo>
                  <a:lnTo>
                    <a:pt x="88" y="46"/>
                  </a:lnTo>
                  <a:lnTo>
                    <a:pt x="65" y="59"/>
                  </a:lnTo>
                  <a:lnTo>
                    <a:pt x="42" y="70"/>
                  </a:lnTo>
                  <a:lnTo>
                    <a:pt x="21" y="88"/>
                  </a:lnTo>
                  <a:lnTo>
                    <a:pt x="10" y="86"/>
                  </a:lnTo>
                  <a:lnTo>
                    <a:pt x="2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8" y="59"/>
                  </a:lnTo>
                  <a:lnTo>
                    <a:pt x="19" y="50"/>
                  </a:lnTo>
                  <a:lnTo>
                    <a:pt x="29" y="42"/>
                  </a:lnTo>
                  <a:lnTo>
                    <a:pt x="40" y="34"/>
                  </a:lnTo>
                  <a:lnTo>
                    <a:pt x="50" y="27"/>
                  </a:lnTo>
                  <a:lnTo>
                    <a:pt x="63" y="21"/>
                  </a:lnTo>
                  <a:lnTo>
                    <a:pt x="75" y="17"/>
                  </a:lnTo>
                  <a:lnTo>
                    <a:pt x="88" y="13"/>
                  </a:lnTo>
                  <a:lnTo>
                    <a:pt x="99" y="10"/>
                  </a:lnTo>
                  <a:lnTo>
                    <a:pt x="111" y="6"/>
                  </a:lnTo>
                  <a:lnTo>
                    <a:pt x="124" y="4"/>
                  </a:lnTo>
                  <a:lnTo>
                    <a:pt x="137" y="2"/>
                  </a:lnTo>
                  <a:lnTo>
                    <a:pt x="149" y="0"/>
                  </a:lnTo>
                  <a:lnTo>
                    <a:pt x="162" y="0"/>
                  </a:lnTo>
                  <a:lnTo>
                    <a:pt x="175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40" name="Freeform 39"/>
            <p:cNvSpPr>
              <a:spLocks noChangeArrowheads="1"/>
            </p:cNvSpPr>
            <p:nvPr/>
          </p:nvSpPr>
          <p:spPr bwMode="auto">
            <a:xfrm>
              <a:off x="3532" y="967"/>
              <a:ext cx="56" cy="84"/>
            </a:xfrm>
            <a:custGeom>
              <a:avLst/>
              <a:gdLst>
                <a:gd name="T0" fmla="*/ 0 w 220"/>
                <a:gd name="T1" fmla="*/ 0 h 276"/>
                <a:gd name="T2" fmla="*/ 0 w 220"/>
                <a:gd name="T3" fmla="*/ 0 h 276"/>
                <a:gd name="T4" fmla="*/ 0 w 220"/>
                <a:gd name="T5" fmla="*/ 0 h 276"/>
                <a:gd name="T6" fmla="*/ 0 w 220"/>
                <a:gd name="T7" fmla="*/ 0 h 276"/>
                <a:gd name="T8" fmla="*/ 0 w 220"/>
                <a:gd name="T9" fmla="*/ 0 h 276"/>
                <a:gd name="T10" fmla="*/ 0 w 220"/>
                <a:gd name="T11" fmla="*/ 0 h 276"/>
                <a:gd name="T12" fmla="*/ 0 w 220"/>
                <a:gd name="T13" fmla="*/ 0 h 276"/>
                <a:gd name="T14" fmla="*/ 0 w 220"/>
                <a:gd name="T15" fmla="*/ 0 h 276"/>
                <a:gd name="T16" fmla="*/ 0 w 220"/>
                <a:gd name="T17" fmla="*/ 0 h 276"/>
                <a:gd name="T18" fmla="*/ 0 w 220"/>
                <a:gd name="T19" fmla="*/ 0 h 276"/>
                <a:gd name="T20" fmla="*/ 0 w 220"/>
                <a:gd name="T21" fmla="*/ 0 h 276"/>
                <a:gd name="T22" fmla="*/ 0 w 220"/>
                <a:gd name="T23" fmla="*/ 0 h 276"/>
                <a:gd name="T24" fmla="*/ 0 w 220"/>
                <a:gd name="T25" fmla="*/ 0 h 276"/>
                <a:gd name="T26" fmla="*/ 0 w 220"/>
                <a:gd name="T27" fmla="*/ 0 h 276"/>
                <a:gd name="T28" fmla="*/ 0 w 220"/>
                <a:gd name="T29" fmla="*/ 0 h 276"/>
                <a:gd name="T30" fmla="*/ 0 w 220"/>
                <a:gd name="T31" fmla="*/ 0 h 276"/>
                <a:gd name="T32" fmla="*/ 0 w 220"/>
                <a:gd name="T33" fmla="*/ 0 h 276"/>
                <a:gd name="T34" fmla="*/ 0 w 220"/>
                <a:gd name="T35" fmla="*/ 0 h 276"/>
                <a:gd name="T36" fmla="*/ 0 w 220"/>
                <a:gd name="T37" fmla="*/ 0 h 276"/>
                <a:gd name="T38" fmla="*/ 0 w 220"/>
                <a:gd name="T39" fmla="*/ 0 h 276"/>
                <a:gd name="T40" fmla="*/ 0 w 220"/>
                <a:gd name="T41" fmla="*/ 0 h 276"/>
                <a:gd name="T42" fmla="*/ 0 w 220"/>
                <a:gd name="T43" fmla="*/ 0 h 276"/>
                <a:gd name="T44" fmla="*/ 0 w 220"/>
                <a:gd name="T45" fmla="*/ 0 h 276"/>
                <a:gd name="T46" fmla="*/ 0 w 220"/>
                <a:gd name="T47" fmla="*/ 0 h 276"/>
                <a:gd name="T48" fmla="*/ 0 w 220"/>
                <a:gd name="T49" fmla="*/ 0 h 276"/>
                <a:gd name="T50" fmla="*/ 0 w 220"/>
                <a:gd name="T51" fmla="*/ 0 h 276"/>
                <a:gd name="T52" fmla="*/ 0 w 220"/>
                <a:gd name="T53" fmla="*/ 0 h 276"/>
                <a:gd name="T54" fmla="*/ 0 w 220"/>
                <a:gd name="T55" fmla="*/ 0 h 276"/>
                <a:gd name="T56" fmla="*/ 0 w 220"/>
                <a:gd name="T57" fmla="*/ 0 h 276"/>
                <a:gd name="T58" fmla="*/ 0 w 220"/>
                <a:gd name="T59" fmla="*/ 0 h 276"/>
                <a:gd name="T60" fmla="*/ 0 w 220"/>
                <a:gd name="T61" fmla="*/ 0 h 276"/>
                <a:gd name="T62" fmla="*/ 0 w 220"/>
                <a:gd name="T63" fmla="*/ 0 h 276"/>
                <a:gd name="T64" fmla="*/ 0 w 220"/>
                <a:gd name="T65" fmla="*/ 0 h 276"/>
                <a:gd name="T66" fmla="*/ 0 w 220"/>
                <a:gd name="T67" fmla="*/ 0 h 276"/>
                <a:gd name="T68" fmla="*/ 0 w 220"/>
                <a:gd name="T69" fmla="*/ 0 h 276"/>
                <a:gd name="T70" fmla="*/ 0 w 220"/>
                <a:gd name="T71" fmla="*/ 0 h 276"/>
                <a:gd name="T72" fmla="*/ 0 w 220"/>
                <a:gd name="T73" fmla="*/ 0 h 276"/>
                <a:gd name="T74" fmla="*/ 0 w 220"/>
                <a:gd name="T75" fmla="*/ 0 h 276"/>
                <a:gd name="T76" fmla="*/ 0 w 220"/>
                <a:gd name="T77" fmla="*/ 0 h 276"/>
                <a:gd name="T78" fmla="*/ 0 w 220"/>
                <a:gd name="T79" fmla="*/ 0 h 276"/>
                <a:gd name="T80" fmla="*/ 0 w 220"/>
                <a:gd name="T81" fmla="*/ 0 h 276"/>
                <a:gd name="T82" fmla="*/ 0 w 220"/>
                <a:gd name="T83" fmla="*/ 0 h 276"/>
                <a:gd name="T84" fmla="*/ 0 w 220"/>
                <a:gd name="T85" fmla="*/ 0 h 276"/>
                <a:gd name="T86" fmla="*/ 0 w 220"/>
                <a:gd name="T87" fmla="*/ 0 h 276"/>
                <a:gd name="T88" fmla="*/ 0 w 220"/>
                <a:gd name="T89" fmla="*/ 0 h 2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0"/>
                <a:gd name="T136" fmla="*/ 0 h 276"/>
                <a:gd name="T137" fmla="*/ 220 w 220"/>
                <a:gd name="T138" fmla="*/ 276 h 2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0" h="276">
                  <a:moveTo>
                    <a:pt x="15" y="0"/>
                  </a:moveTo>
                  <a:lnTo>
                    <a:pt x="21" y="4"/>
                  </a:lnTo>
                  <a:lnTo>
                    <a:pt x="28" y="10"/>
                  </a:lnTo>
                  <a:lnTo>
                    <a:pt x="32" y="14"/>
                  </a:lnTo>
                  <a:lnTo>
                    <a:pt x="38" y="23"/>
                  </a:lnTo>
                  <a:lnTo>
                    <a:pt x="40" y="29"/>
                  </a:lnTo>
                  <a:lnTo>
                    <a:pt x="45" y="38"/>
                  </a:lnTo>
                  <a:lnTo>
                    <a:pt x="47" y="48"/>
                  </a:lnTo>
                  <a:lnTo>
                    <a:pt x="49" y="57"/>
                  </a:lnTo>
                  <a:lnTo>
                    <a:pt x="51" y="65"/>
                  </a:lnTo>
                  <a:lnTo>
                    <a:pt x="53" y="76"/>
                  </a:lnTo>
                  <a:lnTo>
                    <a:pt x="55" y="86"/>
                  </a:lnTo>
                  <a:lnTo>
                    <a:pt x="57" y="97"/>
                  </a:lnTo>
                  <a:lnTo>
                    <a:pt x="57" y="107"/>
                  </a:lnTo>
                  <a:lnTo>
                    <a:pt x="61" y="116"/>
                  </a:lnTo>
                  <a:lnTo>
                    <a:pt x="61" y="126"/>
                  </a:lnTo>
                  <a:lnTo>
                    <a:pt x="64" y="135"/>
                  </a:lnTo>
                  <a:lnTo>
                    <a:pt x="70" y="124"/>
                  </a:lnTo>
                  <a:lnTo>
                    <a:pt x="76" y="114"/>
                  </a:lnTo>
                  <a:lnTo>
                    <a:pt x="83" y="107"/>
                  </a:lnTo>
                  <a:lnTo>
                    <a:pt x="91" y="99"/>
                  </a:lnTo>
                  <a:lnTo>
                    <a:pt x="99" y="92"/>
                  </a:lnTo>
                  <a:lnTo>
                    <a:pt x="108" y="88"/>
                  </a:lnTo>
                  <a:lnTo>
                    <a:pt x="118" y="82"/>
                  </a:lnTo>
                  <a:lnTo>
                    <a:pt x="127" y="80"/>
                  </a:lnTo>
                  <a:lnTo>
                    <a:pt x="135" y="78"/>
                  </a:lnTo>
                  <a:lnTo>
                    <a:pt x="146" y="78"/>
                  </a:lnTo>
                  <a:lnTo>
                    <a:pt x="156" y="82"/>
                  </a:lnTo>
                  <a:lnTo>
                    <a:pt x="167" y="88"/>
                  </a:lnTo>
                  <a:lnTo>
                    <a:pt x="176" y="93"/>
                  </a:lnTo>
                  <a:lnTo>
                    <a:pt x="188" y="103"/>
                  </a:lnTo>
                  <a:lnTo>
                    <a:pt x="197" y="114"/>
                  </a:lnTo>
                  <a:lnTo>
                    <a:pt x="207" y="131"/>
                  </a:lnTo>
                  <a:lnTo>
                    <a:pt x="213" y="141"/>
                  </a:lnTo>
                  <a:lnTo>
                    <a:pt x="216" y="154"/>
                  </a:lnTo>
                  <a:lnTo>
                    <a:pt x="218" y="168"/>
                  </a:lnTo>
                  <a:lnTo>
                    <a:pt x="220" y="183"/>
                  </a:lnTo>
                  <a:lnTo>
                    <a:pt x="218" y="198"/>
                  </a:lnTo>
                  <a:lnTo>
                    <a:pt x="216" y="211"/>
                  </a:lnTo>
                  <a:lnTo>
                    <a:pt x="213" y="226"/>
                  </a:lnTo>
                  <a:lnTo>
                    <a:pt x="209" y="242"/>
                  </a:lnTo>
                  <a:lnTo>
                    <a:pt x="201" y="251"/>
                  </a:lnTo>
                  <a:lnTo>
                    <a:pt x="196" y="261"/>
                  </a:lnTo>
                  <a:lnTo>
                    <a:pt x="186" y="268"/>
                  </a:lnTo>
                  <a:lnTo>
                    <a:pt x="178" y="276"/>
                  </a:lnTo>
                  <a:lnTo>
                    <a:pt x="165" y="276"/>
                  </a:lnTo>
                  <a:lnTo>
                    <a:pt x="154" y="276"/>
                  </a:lnTo>
                  <a:lnTo>
                    <a:pt x="140" y="270"/>
                  </a:lnTo>
                  <a:lnTo>
                    <a:pt x="127" y="263"/>
                  </a:lnTo>
                  <a:lnTo>
                    <a:pt x="131" y="255"/>
                  </a:lnTo>
                  <a:lnTo>
                    <a:pt x="135" y="247"/>
                  </a:lnTo>
                  <a:lnTo>
                    <a:pt x="154" y="249"/>
                  </a:lnTo>
                  <a:lnTo>
                    <a:pt x="169" y="245"/>
                  </a:lnTo>
                  <a:lnTo>
                    <a:pt x="178" y="238"/>
                  </a:lnTo>
                  <a:lnTo>
                    <a:pt x="186" y="226"/>
                  </a:lnTo>
                  <a:lnTo>
                    <a:pt x="190" y="211"/>
                  </a:lnTo>
                  <a:lnTo>
                    <a:pt x="192" y="198"/>
                  </a:lnTo>
                  <a:lnTo>
                    <a:pt x="192" y="179"/>
                  </a:lnTo>
                  <a:lnTo>
                    <a:pt x="188" y="162"/>
                  </a:lnTo>
                  <a:lnTo>
                    <a:pt x="182" y="145"/>
                  </a:lnTo>
                  <a:lnTo>
                    <a:pt x="173" y="131"/>
                  </a:lnTo>
                  <a:lnTo>
                    <a:pt x="163" y="118"/>
                  </a:lnTo>
                  <a:lnTo>
                    <a:pt x="154" y="112"/>
                  </a:lnTo>
                  <a:lnTo>
                    <a:pt x="138" y="109"/>
                  </a:lnTo>
                  <a:lnTo>
                    <a:pt x="127" y="111"/>
                  </a:lnTo>
                  <a:lnTo>
                    <a:pt x="112" y="120"/>
                  </a:lnTo>
                  <a:lnTo>
                    <a:pt x="99" y="137"/>
                  </a:lnTo>
                  <a:lnTo>
                    <a:pt x="89" y="149"/>
                  </a:lnTo>
                  <a:lnTo>
                    <a:pt x="80" y="158"/>
                  </a:lnTo>
                  <a:lnTo>
                    <a:pt x="72" y="162"/>
                  </a:lnTo>
                  <a:lnTo>
                    <a:pt x="66" y="168"/>
                  </a:lnTo>
                  <a:lnTo>
                    <a:pt x="55" y="168"/>
                  </a:lnTo>
                  <a:lnTo>
                    <a:pt x="47" y="164"/>
                  </a:lnTo>
                  <a:lnTo>
                    <a:pt x="43" y="158"/>
                  </a:lnTo>
                  <a:lnTo>
                    <a:pt x="40" y="152"/>
                  </a:lnTo>
                  <a:lnTo>
                    <a:pt x="36" y="143"/>
                  </a:lnTo>
                  <a:lnTo>
                    <a:pt x="36" y="135"/>
                  </a:lnTo>
                  <a:lnTo>
                    <a:pt x="32" y="124"/>
                  </a:lnTo>
                  <a:lnTo>
                    <a:pt x="30" y="114"/>
                  </a:lnTo>
                  <a:lnTo>
                    <a:pt x="28" y="103"/>
                  </a:lnTo>
                  <a:lnTo>
                    <a:pt x="28" y="92"/>
                  </a:lnTo>
                  <a:lnTo>
                    <a:pt x="24" y="82"/>
                  </a:lnTo>
                  <a:lnTo>
                    <a:pt x="24" y="74"/>
                  </a:lnTo>
                  <a:lnTo>
                    <a:pt x="21" y="63"/>
                  </a:lnTo>
                  <a:lnTo>
                    <a:pt x="21" y="54"/>
                  </a:lnTo>
                  <a:lnTo>
                    <a:pt x="15" y="42"/>
                  </a:lnTo>
                  <a:lnTo>
                    <a:pt x="11" y="31"/>
                  </a:lnTo>
                  <a:lnTo>
                    <a:pt x="5" y="19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41" name="Freeform 40"/>
            <p:cNvSpPr>
              <a:spLocks noChangeArrowheads="1"/>
            </p:cNvSpPr>
            <p:nvPr/>
          </p:nvSpPr>
          <p:spPr bwMode="auto">
            <a:xfrm>
              <a:off x="3581" y="980"/>
              <a:ext cx="37" cy="92"/>
            </a:xfrm>
            <a:custGeom>
              <a:avLst/>
              <a:gdLst>
                <a:gd name="T0" fmla="*/ 0 w 144"/>
                <a:gd name="T1" fmla="*/ 0 h 302"/>
                <a:gd name="T2" fmla="*/ 0 w 144"/>
                <a:gd name="T3" fmla="*/ 0 h 302"/>
                <a:gd name="T4" fmla="*/ 0 w 144"/>
                <a:gd name="T5" fmla="*/ 0 h 302"/>
                <a:gd name="T6" fmla="*/ 0 w 144"/>
                <a:gd name="T7" fmla="*/ 0 h 302"/>
                <a:gd name="T8" fmla="*/ 0 w 144"/>
                <a:gd name="T9" fmla="*/ 0 h 302"/>
                <a:gd name="T10" fmla="*/ 0 w 144"/>
                <a:gd name="T11" fmla="*/ 0 h 302"/>
                <a:gd name="T12" fmla="*/ 0 w 144"/>
                <a:gd name="T13" fmla="*/ 0 h 302"/>
                <a:gd name="T14" fmla="*/ 0 w 144"/>
                <a:gd name="T15" fmla="*/ 0 h 302"/>
                <a:gd name="T16" fmla="*/ 0 w 144"/>
                <a:gd name="T17" fmla="*/ 0 h 302"/>
                <a:gd name="T18" fmla="*/ 0 w 144"/>
                <a:gd name="T19" fmla="*/ 0 h 302"/>
                <a:gd name="T20" fmla="*/ 0 w 144"/>
                <a:gd name="T21" fmla="*/ 0 h 302"/>
                <a:gd name="T22" fmla="*/ 0 w 144"/>
                <a:gd name="T23" fmla="*/ 0 h 302"/>
                <a:gd name="T24" fmla="*/ 0 w 144"/>
                <a:gd name="T25" fmla="*/ 0 h 302"/>
                <a:gd name="T26" fmla="*/ 0 w 144"/>
                <a:gd name="T27" fmla="*/ 0 h 302"/>
                <a:gd name="T28" fmla="*/ 0 w 144"/>
                <a:gd name="T29" fmla="*/ 0 h 302"/>
                <a:gd name="T30" fmla="*/ 0 w 144"/>
                <a:gd name="T31" fmla="*/ 0 h 302"/>
                <a:gd name="T32" fmla="*/ 0 w 144"/>
                <a:gd name="T33" fmla="*/ 0 h 302"/>
                <a:gd name="T34" fmla="*/ 0 w 144"/>
                <a:gd name="T35" fmla="*/ 0 h 302"/>
                <a:gd name="T36" fmla="*/ 0 w 144"/>
                <a:gd name="T37" fmla="*/ 0 h 302"/>
                <a:gd name="T38" fmla="*/ 0 w 144"/>
                <a:gd name="T39" fmla="*/ 0 h 302"/>
                <a:gd name="T40" fmla="*/ 0 w 144"/>
                <a:gd name="T41" fmla="*/ 0 h 302"/>
                <a:gd name="T42" fmla="*/ 0 w 144"/>
                <a:gd name="T43" fmla="*/ 0 h 302"/>
                <a:gd name="T44" fmla="*/ 0 w 144"/>
                <a:gd name="T45" fmla="*/ 0 h 302"/>
                <a:gd name="T46" fmla="*/ 0 w 144"/>
                <a:gd name="T47" fmla="*/ 0 h 302"/>
                <a:gd name="T48" fmla="*/ 0 w 144"/>
                <a:gd name="T49" fmla="*/ 0 h 302"/>
                <a:gd name="T50" fmla="*/ 0 w 144"/>
                <a:gd name="T51" fmla="*/ 0 h 302"/>
                <a:gd name="T52" fmla="*/ 0 w 144"/>
                <a:gd name="T53" fmla="*/ 0 h 302"/>
                <a:gd name="T54" fmla="*/ 0 w 144"/>
                <a:gd name="T55" fmla="*/ 0 h 302"/>
                <a:gd name="T56" fmla="*/ 0 w 144"/>
                <a:gd name="T57" fmla="*/ 0 h 302"/>
                <a:gd name="T58" fmla="*/ 0 w 144"/>
                <a:gd name="T59" fmla="*/ 0 h 302"/>
                <a:gd name="T60" fmla="*/ 0 w 144"/>
                <a:gd name="T61" fmla="*/ 0 h 302"/>
                <a:gd name="T62" fmla="*/ 0 w 144"/>
                <a:gd name="T63" fmla="*/ 0 h 302"/>
                <a:gd name="T64" fmla="*/ 0 w 144"/>
                <a:gd name="T65" fmla="*/ 0 h 302"/>
                <a:gd name="T66" fmla="*/ 0 w 144"/>
                <a:gd name="T67" fmla="*/ 0 h 302"/>
                <a:gd name="T68" fmla="*/ 0 w 144"/>
                <a:gd name="T69" fmla="*/ 0 h 302"/>
                <a:gd name="T70" fmla="*/ 0 w 144"/>
                <a:gd name="T71" fmla="*/ 0 h 302"/>
                <a:gd name="T72" fmla="*/ 0 w 144"/>
                <a:gd name="T73" fmla="*/ 0 h 302"/>
                <a:gd name="T74" fmla="*/ 0 w 144"/>
                <a:gd name="T75" fmla="*/ 0 h 302"/>
                <a:gd name="T76" fmla="*/ 0 w 144"/>
                <a:gd name="T77" fmla="*/ 0 h 302"/>
                <a:gd name="T78" fmla="*/ 0 w 144"/>
                <a:gd name="T79" fmla="*/ 0 h 3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302"/>
                <a:gd name="T122" fmla="*/ 144 w 144"/>
                <a:gd name="T123" fmla="*/ 302 h 30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302">
                  <a:moveTo>
                    <a:pt x="121" y="10"/>
                  </a:moveTo>
                  <a:lnTo>
                    <a:pt x="127" y="10"/>
                  </a:lnTo>
                  <a:lnTo>
                    <a:pt x="137" y="6"/>
                  </a:lnTo>
                  <a:lnTo>
                    <a:pt x="142" y="0"/>
                  </a:lnTo>
                  <a:lnTo>
                    <a:pt x="144" y="4"/>
                  </a:lnTo>
                  <a:lnTo>
                    <a:pt x="142" y="17"/>
                  </a:lnTo>
                  <a:lnTo>
                    <a:pt x="140" y="30"/>
                  </a:lnTo>
                  <a:lnTo>
                    <a:pt x="139" y="44"/>
                  </a:lnTo>
                  <a:lnTo>
                    <a:pt x="137" y="59"/>
                  </a:lnTo>
                  <a:lnTo>
                    <a:pt x="135" y="70"/>
                  </a:lnTo>
                  <a:lnTo>
                    <a:pt x="133" y="84"/>
                  </a:lnTo>
                  <a:lnTo>
                    <a:pt x="133" y="97"/>
                  </a:lnTo>
                  <a:lnTo>
                    <a:pt x="133" y="110"/>
                  </a:lnTo>
                  <a:lnTo>
                    <a:pt x="133" y="122"/>
                  </a:lnTo>
                  <a:lnTo>
                    <a:pt x="131" y="133"/>
                  </a:lnTo>
                  <a:lnTo>
                    <a:pt x="131" y="144"/>
                  </a:lnTo>
                  <a:lnTo>
                    <a:pt x="131" y="158"/>
                  </a:lnTo>
                  <a:lnTo>
                    <a:pt x="129" y="167"/>
                  </a:lnTo>
                  <a:lnTo>
                    <a:pt x="129" y="177"/>
                  </a:lnTo>
                  <a:lnTo>
                    <a:pt x="129" y="186"/>
                  </a:lnTo>
                  <a:lnTo>
                    <a:pt x="129" y="198"/>
                  </a:lnTo>
                  <a:lnTo>
                    <a:pt x="129" y="205"/>
                  </a:lnTo>
                  <a:lnTo>
                    <a:pt x="129" y="215"/>
                  </a:lnTo>
                  <a:lnTo>
                    <a:pt x="129" y="224"/>
                  </a:lnTo>
                  <a:lnTo>
                    <a:pt x="129" y="236"/>
                  </a:lnTo>
                  <a:lnTo>
                    <a:pt x="127" y="245"/>
                  </a:lnTo>
                  <a:lnTo>
                    <a:pt x="125" y="255"/>
                  </a:lnTo>
                  <a:lnTo>
                    <a:pt x="123" y="264"/>
                  </a:lnTo>
                  <a:lnTo>
                    <a:pt x="121" y="274"/>
                  </a:lnTo>
                  <a:lnTo>
                    <a:pt x="118" y="281"/>
                  </a:lnTo>
                  <a:lnTo>
                    <a:pt x="114" y="287"/>
                  </a:lnTo>
                  <a:lnTo>
                    <a:pt x="108" y="293"/>
                  </a:lnTo>
                  <a:lnTo>
                    <a:pt x="100" y="298"/>
                  </a:lnTo>
                  <a:lnTo>
                    <a:pt x="91" y="300"/>
                  </a:lnTo>
                  <a:lnTo>
                    <a:pt x="83" y="302"/>
                  </a:lnTo>
                  <a:lnTo>
                    <a:pt x="72" y="298"/>
                  </a:lnTo>
                  <a:lnTo>
                    <a:pt x="61" y="297"/>
                  </a:lnTo>
                  <a:lnTo>
                    <a:pt x="55" y="293"/>
                  </a:lnTo>
                  <a:lnTo>
                    <a:pt x="45" y="293"/>
                  </a:lnTo>
                  <a:lnTo>
                    <a:pt x="38" y="291"/>
                  </a:lnTo>
                  <a:lnTo>
                    <a:pt x="34" y="287"/>
                  </a:lnTo>
                  <a:lnTo>
                    <a:pt x="28" y="272"/>
                  </a:lnTo>
                  <a:lnTo>
                    <a:pt x="24" y="260"/>
                  </a:lnTo>
                  <a:lnTo>
                    <a:pt x="23" y="249"/>
                  </a:lnTo>
                  <a:lnTo>
                    <a:pt x="21" y="239"/>
                  </a:lnTo>
                  <a:lnTo>
                    <a:pt x="17" y="226"/>
                  </a:lnTo>
                  <a:lnTo>
                    <a:pt x="15" y="217"/>
                  </a:lnTo>
                  <a:lnTo>
                    <a:pt x="7" y="207"/>
                  </a:lnTo>
                  <a:lnTo>
                    <a:pt x="0" y="198"/>
                  </a:lnTo>
                  <a:lnTo>
                    <a:pt x="5" y="186"/>
                  </a:lnTo>
                  <a:lnTo>
                    <a:pt x="9" y="179"/>
                  </a:lnTo>
                  <a:lnTo>
                    <a:pt x="21" y="182"/>
                  </a:lnTo>
                  <a:lnTo>
                    <a:pt x="30" y="190"/>
                  </a:lnTo>
                  <a:lnTo>
                    <a:pt x="36" y="201"/>
                  </a:lnTo>
                  <a:lnTo>
                    <a:pt x="42" y="215"/>
                  </a:lnTo>
                  <a:lnTo>
                    <a:pt x="45" y="226"/>
                  </a:lnTo>
                  <a:lnTo>
                    <a:pt x="49" y="241"/>
                  </a:lnTo>
                  <a:lnTo>
                    <a:pt x="53" y="253"/>
                  </a:lnTo>
                  <a:lnTo>
                    <a:pt x="57" y="266"/>
                  </a:lnTo>
                  <a:lnTo>
                    <a:pt x="64" y="262"/>
                  </a:lnTo>
                  <a:lnTo>
                    <a:pt x="74" y="264"/>
                  </a:lnTo>
                  <a:lnTo>
                    <a:pt x="83" y="266"/>
                  </a:lnTo>
                  <a:lnTo>
                    <a:pt x="93" y="274"/>
                  </a:lnTo>
                  <a:lnTo>
                    <a:pt x="95" y="257"/>
                  </a:lnTo>
                  <a:lnTo>
                    <a:pt x="99" y="239"/>
                  </a:lnTo>
                  <a:lnTo>
                    <a:pt x="100" y="222"/>
                  </a:lnTo>
                  <a:lnTo>
                    <a:pt x="104" y="207"/>
                  </a:lnTo>
                  <a:lnTo>
                    <a:pt x="104" y="188"/>
                  </a:lnTo>
                  <a:lnTo>
                    <a:pt x="104" y="173"/>
                  </a:lnTo>
                  <a:lnTo>
                    <a:pt x="104" y="156"/>
                  </a:lnTo>
                  <a:lnTo>
                    <a:pt x="106" y="139"/>
                  </a:lnTo>
                  <a:lnTo>
                    <a:pt x="106" y="122"/>
                  </a:lnTo>
                  <a:lnTo>
                    <a:pt x="106" y="105"/>
                  </a:lnTo>
                  <a:lnTo>
                    <a:pt x="106" y="89"/>
                  </a:lnTo>
                  <a:lnTo>
                    <a:pt x="108" y="72"/>
                  </a:lnTo>
                  <a:lnTo>
                    <a:pt x="108" y="55"/>
                  </a:lnTo>
                  <a:lnTo>
                    <a:pt x="112" y="40"/>
                  </a:lnTo>
                  <a:lnTo>
                    <a:pt x="114" y="25"/>
                  </a:lnTo>
                  <a:lnTo>
                    <a:pt x="1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42" name="Freeform 41"/>
            <p:cNvSpPr>
              <a:spLocks noChangeArrowheads="1"/>
            </p:cNvSpPr>
            <p:nvPr/>
          </p:nvSpPr>
          <p:spPr bwMode="auto">
            <a:xfrm>
              <a:off x="3602" y="1063"/>
              <a:ext cx="46" cy="81"/>
            </a:xfrm>
            <a:custGeom>
              <a:avLst/>
              <a:gdLst>
                <a:gd name="T0" fmla="*/ 0 w 179"/>
                <a:gd name="T1" fmla="*/ 0 h 266"/>
                <a:gd name="T2" fmla="*/ 0 w 179"/>
                <a:gd name="T3" fmla="*/ 0 h 266"/>
                <a:gd name="T4" fmla="*/ 0 w 179"/>
                <a:gd name="T5" fmla="*/ 0 h 266"/>
                <a:gd name="T6" fmla="*/ 0 w 179"/>
                <a:gd name="T7" fmla="*/ 0 h 266"/>
                <a:gd name="T8" fmla="*/ 0 w 179"/>
                <a:gd name="T9" fmla="*/ 0 h 266"/>
                <a:gd name="T10" fmla="*/ 0 w 179"/>
                <a:gd name="T11" fmla="*/ 0 h 266"/>
                <a:gd name="T12" fmla="*/ 0 w 179"/>
                <a:gd name="T13" fmla="*/ 0 h 266"/>
                <a:gd name="T14" fmla="*/ 0 w 179"/>
                <a:gd name="T15" fmla="*/ 0 h 266"/>
                <a:gd name="T16" fmla="*/ 0 w 179"/>
                <a:gd name="T17" fmla="*/ 0 h 266"/>
                <a:gd name="T18" fmla="*/ 0 w 179"/>
                <a:gd name="T19" fmla="*/ 0 h 266"/>
                <a:gd name="T20" fmla="*/ 0 w 179"/>
                <a:gd name="T21" fmla="*/ 0 h 266"/>
                <a:gd name="T22" fmla="*/ 0 w 179"/>
                <a:gd name="T23" fmla="*/ 0 h 266"/>
                <a:gd name="T24" fmla="*/ 0 w 179"/>
                <a:gd name="T25" fmla="*/ 0 h 266"/>
                <a:gd name="T26" fmla="*/ 0 w 179"/>
                <a:gd name="T27" fmla="*/ 0 h 266"/>
                <a:gd name="T28" fmla="*/ 0 w 179"/>
                <a:gd name="T29" fmla="*/ 0 h 266"/>
                <a:gd name="T30" fmla="*/ 0 w 179"/>
                <a:gd name="T31" fmla="*/ 0 h 266"/>
                <a:gd name="T32" fmla="*/ 0 w 179"/>
                <a:gd name="T33" fmla="*/ 0 h 266"/>
                <a:gd name="T34" fmla="*/ 0 w 179"/>
                <a:gd name="T35" fmla="*/ 0 h 266"/>
                <a:gd name="T36" fmla="*/ 0 w 179"/>
                <a:gd name="T37" fmla="*/ 0 h 266"/>
                <a:gd name="T38" fmla="*/ 0 w 179"/>
                <a:gd name="T39" fmla="*/ 0 h 266"/>
                <a:gd name="T40" fmla="*/ 0 w 179"/>
                <a:gd name="T41" fmla="*/ 0 h 266"/>
                <a:gd name="T42" fmla="*/ 0 w 179"/>
                <a:gd name="T43" fmla="*/ 0 h 266"/>
                <a:gd name="T44" fmla="*/ 0 w 179"/>
                <a:gd name="T45" fmla="*/ 0 h 266"/>
                <a:gd name="T46" fmla="*/ 0 w 179"/>
                <a:gd name="T47" fmla="*/ 0 h 266"/>
                <a:gd name="T48" fmla="*/ 0 w 179"/>
                <a:gd name="T49" fmla="*/ 0 h 266"/>
                <a:gd name="T50" fmla="*/ 0 w 179"/>
                <a:gd name="T51" fmla="*/ 0 h 266"/>
                <a:gd name="T52" fmla="*/ 0 w 179"/>
                <a:gd name="T53" fmla="*/ 0 h 266"/>
                <a:gd name="T54" fmla="*/ 0 w 179"/>
                <a:gd name="T55" fmla="*/ 0 h 266"/>
                <a:gd name="T56" fmla="*/ 0 w 179"/>
                <a:gd name="T57" fmla="*/ 0 h 266"/>
                <a:gd name="T58" fmla="*/ 0 w 179"/>
                <a:gd name="T59" fmla="*/ 0 h 266"/>
                <a:gd name="T60" fmla="*/ 0 w 179"/>
                <a:gd name="T61" fmla="*/ 0 h 266"/>
                <a:gd name="T62" fmla="*/ 0 w 179"/>
                <a:gd name="T63" fmla="*/ 0 h 266"/>
                <a:gd name="T64" fmla="*/ 0 w 179"/>
                <a:gd name="T65" fmla="*/ 0 h 266"/>
                <a:gd name="T66" fmla="*/ 0 w 179"/>
                <a:gd name="T67" fmla="*/ 0 h 266"/>
                <a:gd name="T68" fmla="*/ 0 w 179"/>
                <a:gd name="T69" fmla="*/ 0 h 266"/>
                <a:gd name="T70" fmla="*/ 0 w 179"/>
                <a:gd name="T71" fmla="*/ 0 h 2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266"/>
                <a:gd name="T110" fmla="*/ 179 w 179"/>
                <a:gd name="T111" fmla="*/ 266 h 2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266">
                  <a:moveTo>
                    <a:pt x="19" y="0"/>
                  </a:moveTo>
                  <a:lnTo>
                    <a:pt x="23" y="7"/>
                  </a:lnTo>
                  <a:lnTo>
                    <a:pt x="27" y="21"/>
                  </a:lnTo>
                  <a:lnTo>
                    <a:pt x="27" y="26"/>
                  </a:lnTo>
                  <a:lnTo>
                    <a:pt x="31" y="34"/>
                  </a:lnTo>
                  <a:lnTo>
                    <a:pt x="33" y="42"/>
                  </a:lnTo>
                  <a:lnTo>
                    <a:pt x="37" y="51"/>
                  </a:lnTo>
                  <a:lnTo>
                    <a:pt x="38" y="59"/>
                  </a:lnTo>
                  <a:lnTo>
                    <a:pt x="42" y="66"/>
                  </a:lnTo>
                  <a:lnTo>
                    <a:pt x="46" y="76"/>
                  </a:lnTo>
                  <a:lnTo>
                    <a:pt x="50" y="85"/>
                  </a:lnTo>
                  <a:lnTo>
                    <a:pt x="54" y="93"/>
                  </a:lnTo>
                  <a:lnTo>
                    <a:pt x="58" y="100"/>
                  </a:lnTo>
                  <a:lnTo>
                    <a:pt x="63" y="110"/>
                  </a:lnTo>
                  <a:lnTo>
                    <a:pt x="71" y="118"/>
                  </a:lnTo>
                  <a:lnTo>
                    <a:pt x="77" y="125"/>
                  </a:lnTo>
                  <a:lnTo>
                    <a:pt x="82" y="133"/>
                  </a:lnTo>
                  <a:lnTo>
                    <a:pt x="86" y="140"/>
                  </a:lnTo>
                  <a:lnTo>
                    <a:pt x="94" y="150"/>
                  </a:lnTo>
                  <a:lnTo>
                    <a:pt x="99" y="156"/>
                  </a:lnTo>
                  <a:lnTo>
                    <a:pt x="107" y="165"/>
                  </a:lnTo>
                  <a:lnTo>
                    <a:pt x="111" y="173"/>
                  </a:lnTo>
                  <a:lnTo>
                    <a:pt x="120" y="180"/>
                  </a:lnTo>
                  <a:lnTo>
                    <a:pt x="126" y="188"/>
                  </a:lnTo>
                  <a:lnTo>
                    <a:pt x="132" y="195"/>
                  </a:lnTo>
                  <a:lnTo>
                    <a:pt x="139" y="203"/>
                  </a:lnTo>
                  <a:lnTo>
                    <a:pt x="147" y="211"/>
                  </a:lnTo>
                  <a:lnTo>
                    <a:pt x="154" y="218"/>
                  </a:lnTo>
                  <a:lnTo>
                    <a:pt x="162" y="226"/>
                  </a:lnTo>
                  <a:lnTo>
                    <a:pt x="170" y="233"/>
                  </a:lnTo>
                  <a:lnTo>
                    <a:pt x="179" y="241"/>
                  </a:lnTo>
                  <a:lnTo>
                    <a:pt x="177" y="245"/>
                  </a:lnTo>
                  <a:lnTo>
                    <a:pt x="179" y="254"/>
                  </a:lnTo>
                  <a:lnTo>
                    <a:pt x="179" y="258"/>
                  </a:lnTo>
                  <a:lnTo>
                    <a:pt x="179" y="266"/>
                  </a:lnTo>
                  <a:lnTo>
                    <a:pt x="170" y="260"/>
                  </a:lnTo>
                  <a:lnTo>
                    <a:pt x="160" y="254"/>
                  </a:lnTo>
                  <a:lnTo>
                    <a:pt x="151" y="249"/>
                  </a:lnTo>
                  <a:lnTo>
                    <a:pt x="143" y="245"/>
                  </a:lnTo>
                  <a:lnTo>
                    <a:pt x="134" y="237"/>
                  </a:lnTo>
                  <a:lnTo>
                    <a:pt x="126" y="230"/>
                  </a:lnTo>
                  <a:lnTo>
                    <a:pt x="116" y="224"/>
                  </a:lnTo>
                  <a:lnTo>
                    <a:pt x="111" y="216"/>
                  </a:lnTo>
                  <a:lnTo>
                    <a:pt x="101" y="207"/>
                  </a:lnTo>
                  <a:lnTo>
                    <a:pt x="94" y="199"/>
                  </a:lnTo>
                  <a:lnTo>
                    <a:pt x="86" y="190"/>
                  </a:lnTo>
                  <a:lnTo>
                    <a:pt x="80" y="182"/>
                  </a:lnTo>
                  <a:lnTo>
                    <a:pt x="73" y="175"/>
                  </a:lnTo>
                  <a:lnTo>
                    <a:pt x="67" y="165"/>
                  </a:lnTo>
                  <a:lnTo>
                    <a:pt x="61" y="157"/>
                  </a:lnTo>
                  <a:lnTo>
                    <a:pt x="56" y="150"/>
                  </a:lnTo>
                  <a:lnTo>
                    <a:pt x="50" y="142"/>
                  </a:lnTo>
                  <a:lnTo>
                    <a:pt x="44" y="137"/>
                  </a:lnTo>
                  <a:lnTo>
                    <a:pt x="40" y="127"/>
                  </a:lnTo>
                  <a:lnTo>
                    <a:pt x="37" y="121"/>
                  </a:lnTo>
                  <a:lnTo>
                    <a:pt x="31" y="112"/>
                  </a:lnTo>
                  <a:lnTo>
                    <a:pt x="27" y="100"/>
                  </a:lnTo>
                  <a:lnTo>
                    <a:pt x="23" y="91"/>
                  </a:lnTo>
                  <a:lnTo>
                    <a:pt x="18" y="83"/>
                  </a:lnTo>
                  <a:lnTo>
                    <a:pt x="14" y="72"/>
                  </a:lnTo>
                  <a:lnTo>
                    <a:pt x="10" y="62"/>
                  </a:lnTo>
                  <a:lnTo>
                    <a:pt x="6" y="53"/>
                  </a:lnTo>
                  <a:lnTo>
                    <a:pt x="4" y="45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2" y="5"/>
                  </a:lnTo>
                  <a:lnTo>
                    <a:pt x="8" y="5"/>
                  </a:lnTo>
                  <a:lnTo>
                    <a:pt x="12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>
              <a:off x="3507" y="1187"/>
              <a:ext cx="59" cy="123"/>
            </a:xfrm>
            <a:custGeom>
              <a:avLst/>
              <a:gdLst>
                <a:gd name="T0" fmla="*/ 0 w 230"/>
                <a:gd name="T1" fmla="*/ 0 h 405"/>
                <a:gd name="T2" fmla="*/ 0 w 230"/>
                <a:gd name="T3" fmla="*/ 0 h 405"/>
                <a:gd name="T4" fmla="*/ 0 w 230"/>
                <a:gd name="T5" fmla="*/ 0 h 405"/>
                <a:gd name="T6" fmla="*/ 0 w 230"/>
                <a:gd name="T7" fmla="*/ 0 h 405"/>
                <a:gd name="T8" fmla="*/ 0 w 230"/>
                <a:gd name="T9" fmla="*/ 0 h 405"/>
                <a:gd name="T10" fmla="*/ 0 w 230"/>
                <a:gd name="T11" fmla="*/ 0 h 405"/>
                <a:gd name="T12" fmla="*/ 0 w 230"/>
                <a:gd name="T13" fmla="*/ 0 h 405"/>
                <a:gd name="T14" fmla="*/ 0 w 230"/>
                <a:gd name="T15" fmla="*/ 0 h 405"/>
                <a:gd name="T16" fmla="*/ 0 w 230"/>
                <a:gd name="T17" fmla="*/ 0 h 405"/>
                <a:gd name="T18" fmla="*/ 0 w 230"/>
                <a:gd name="T19" fmla="*/ 0 h 405"/>
                <a:gd name="T20" fmla="*/ 0 w 230"/>
                <a:gd name="T21" fmla="*/ 0 h 405"/>
                <a:gd name="T22" fmla="*/ 0 w 230"/>
                <a:gd name="T23" fmla="*/ 0 h 405"/>
                <a:gd name="T24" fmla="*/ 0 w 230"/>
                <a:gd name="T25" fmla="*/ 0 h 405"/>
                <a:gd name="T26" fmla="*/ 0 w 230"/>
                <a:gd name="T27" fmla="*/ 0 h 405"/>
                <a:gd name="T28" fmla="*/ 0 w 230"/>
                <a:gd name="T29" fmla="*/ 0 h 405"/>
                <a:gd name="T30" fmla="*/ 0 w 230"/>
                <a:gd name="T31" fmla="*/ 0 h 405"/>
                <a:gd name="T32" fmla="*/ 0 w 230"/>
                <a:gd name="T33" fmla="*/ 0 h 405"/>
                <a:gd name="T34" fmla="*/ 0 w 230"/>
                <a:gd name="T35" fmla="*/ 0 h 405"/>
                <a:gd name="T36" fmla="*/ 0 w 230"/>
                <a:gd name="T37" fmla="*/ 0 h 405"/>
                <a:gd name="T38" fmla="*/ 0 w 230"/>
                <a:gd name="T39" fmla="*/ 0 h 405"/>
                <a:gd name="T40" fmla="*/ 0 w 230"/>
                <a:gd name="T41" fmla="*/ 0 h 405"/>
                <a:gd name="T42" fmla="*/ 0 w 230"/>
                <a:gd name="T43" fmla="*/ 0 h 405"/>
                <a:gd name="T44" fmla="*/ 0 w 230"/>
                <a:gd name="T45" fmla="*/ 0 h 405"/>
                <a:gd name="T46" fmla="*/ 0 w 230"/>
                <a:gd name="T47" fmla="*/ 0 h 405"/>
                <a:gd name="T48" fmla="*/ 0 w 230"/>
                <a:gd name="T49" fmla="*/ 0 h 405"/>
                <a:gd name="T50" fmla="*/ 0 w 230"/>
                <a:gd name="T51" fmla="*/ 0 h 405"/>
                <a:gd name="T52" fmla="*/ 0 w 230"/>
                <a:gd name="T53" fmla="*/ 0 h 405"/>
                <a:gd name="T54" fmla="*/ 0 w 230"/>
                <a:gd name="T55" fmla="*/ 0 h 405"/>
                <a:gd name="T56" fmla="*/ 0 w 230"/>
                <a:gd name="T57" fmla="*/ 0 h 405"/>
                <a:gd name="T58" fmla="*/ 0 w 230"/>
                <a:gd name="T59" fmla="*/ 0 h 405"/>
                <a:gd name="T60" fmla="*/ 0 w 230"/>
                <a:gd name="T61" fmla="*/ 0 h 405"/>
                <a:gd name="T62" fmla="*/ 0 w 230"/>
                <a:gd name="T63" fmla="*/ 0 h 405"/>
                <a:gd name="T64" fmla="*/ 0 w 230"/>
                <a:gd name="T65" fmla="*/ 0 h 405"/>
                <a:gd name="T66" fmla="*/ 0 w 230"/>
                <a:gd name="T67" fmla="*/ 0 h 405"/>
                <a:gd name="T68" fmla="*/ 0 w 230"/>
                <a:gd name="T69" fmla="*/ 0 h 405"/>
                <a:gd name="T70" fmla="*/ 0 w 230"/>
                <a:gd name="T71" fmla="*/ 0 h 405"/>
                <a:gd name="T72" fmla="*/ 0 w 230"/>
                <a:gd name="T73" fmla="*/ 0 h 405"/>
                <a:gd name="T74" fmla="*/ 0 w 230"/>
                <a:gd name="T75" fmla="*/ 0 h 405"/>
                <a:gd name="T76" fmla="*/ 0 w 230"/>
                <a:gd name="T77" fmla="*/ 0 h 405"/>
                <a:gd name="T78" fmla="*/ 0 w 230"/>
                <a:gd name="T79" fmla="*/ 0 h 405"/>
                <a:gd name="T80" fmla="*/ 0 w 230"/>
                <a:gd name="T81" fmla="*/ 0 h 405"/>
                <a:gd name="T82" fmla="*/ 0 w 230"/>
                <a:gd name="T83" fmla="*/ 0 h 405"/>
                <a:gd name="T84" fmla="*/ 0 w 230"/>
                <a:gd name="T85" fmla="*/ 0 h 405"/>
                <a:gd name="T86" fmla="*/ 0 w 230"/>
                <a:gd name="T87" fmla="*/ 0 h 405"/>
                <a:gd name="T88" fmla="*/ 0 w 230"/>
                <a:gd name="T89" fmla="*/ 0 h 405"/>
                <a:gd name="T90" fmla="*/ 0 w 230"/>
                <a:gd name="T91" fmla="*/ 0 h 405"/>
                <a:gd name="T92" fmla="*/ 0 w 230"/>
                <a:gd name="T93" fmla="*/ 0 h 405"/>
                <a:gd name="T94" fmla="*/ 0 w 230"/>
                <a:gd name="T95" fmla="*/ 0 h 4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0"/>
                <a:gd name="T145" fmla="*/ 0 h 405"/>
                <a:gd name="T146" fmla="*/ 230 w 230"/>
                <a:gd name="T147" fmla="*/ 405 h 4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0" h="405">
                  <a:moveTo>
                    <a:pt x="116" y="6"/>
                  </a:moveTo>
                  <a:lnTo>
                    <a:pt x="116" y="12"/>
                  </a:lnTo>
                  <a:lnTo>
                    <a:pt x="117" y="21"/>
                  </a:lnTo>
                  <a:lnTo>
                    <a:pt x="116" y="31"/>
                  </a:lnTo>
                  <a:lnTo>
                    <a:pt x="116" y="40"/>
                  </a:lnTo>
                  <a:lnTo>
                    <a:pt x="114" y="52"/>
                  </a:lnTo>
                  <a:lnTo>
                    <a:pt x="112" y="65"/>
                  </a:lnTo>
                  <a:lnTo>
                    <a:pt x="110" y="78"/>
                  </a:lnTo>
                  <a:lnTo>
                    <a:pt x="110" y="92"/>
                  </a:lnTo>
                  <a:lnTo>
                    <a:pt x="106" y="105"/>
                  </a:lnTo>
                  <a:lnTo>
                    <a:pt x="102" y="116"/>
                  </a:lnTo>
                  <a:lnTo>
                    <a:pt x="100" y="130"/>
                  </a:lnTo>
                  <a:lnTo>
                    <a:pt x="97" y="141"/>
                  </a:lnTo>
                  <a:lnTo>
                    <a:pt x="93" y="153"/>
                  </a:lnTo>
                  <a:lnTo>
                    <a:pt x="91" y="164"/>
                  </a:lnTo>
                  <a:lnTo>
                    <a:pt x="89" y="173"/>
                  </a:lnTo>
                  <a:lnTo>
                    <a:pt x="87" y="183"/>
                  </a:lnTo>
                  <a:lnTo>
                    <a:pt x="83" y="192"/>
                  </a:lnTo>
                  <a:lnTo>
                    <a:pt x="81" y="204"/>
                  </a:lnTo>
                  <a:lnTo>
                    <a:pt x="76" y="213"/>
                  </a:lnTo>
                  <a:lnTo>
                    <a:pt x="74" y="227"/>
                  </a:lnTo>
                  <a:lnTo>
                    <a:pt x="70" y="238"/>
                  </a:lnTo>
                  <a:lnTo>
                    <a:pt x="66" y="248"/>
                  </a:lnTo>
                  <a:lnTo>
                    <a:pt x="64" y="261"/>
                  </a:lnTo>
                  <a:lnTo>
                    <a:pt x="60" y="272"/>
                  </a:lnTo>
                  <a:lnTo>
                    <a:pt x="57" y="284"/>
                  </a:lnTo>
                  <a:lnTo>
                    <a:pt x="53" y="297"/>
                  </a:lnTo>
                  <a:lnTo>
                    <a:pt x="49" y="306"/>
                  </a:lnTo>
                  <a:lnTo>
                    <a:pt x="47" y="320"/>
                  </a:lnTo>
                  <a:lnTo>
                    <a:pt x="41" y="331"/>
                  </a:lnTo>
                  <a:lnTo>
                    <a:pt x="40" y="343"/>
                  </a:lnTo>
                  <a:lnTo>
                    <a:pt x="36" y="352"/>
                  </a:lnTo>
                  <a:lnTo>
                    <a:pt x="32" y="365"/>
                  </a:lnTo>
                  <a:lnTo>
                    <a:pt x="43" y="358"/>
                  </a:lnTo>
                  <a:lnTo>
                    <a:pt x="57" y="354"/>
                  </a:lnTo>
                  <a:lnTo>
                    <a:pt x="68" y="346"/>
                  </a:lnTo>
                  <a:lnTo>
                    <a:pt x="81" y="343"/>
                  </a:lnTo>
                  <a:lnTo>
                    <a:pt x="95" y="339"/>
                  </a:lnTo>
                  <a:lnTo>
                    <a:pt x="110" y="335"/>
                  </a:lnTo>
                  <a:lnTo>
                    <a:pt x="121" y="331"/>
                  </a:lnTo>
                  <a:lnTo>
                    <a:pt x="136" y="331"/>
                  </a:lnTo>
                  <a:lnTo>
                    <a:pt x="150" y="327"/>
                  </a:lnTo>
                  <a:lnTo>
                    <a:pt x="161" y="329"/>
                  </a:lnTo>
                  <a:lnTo>
                    <a:pt x="175" y="331"/>
                  </a:lnTo>
                  <a:lnTo>
                    <a:pt x="188" y="337"/>
                  </a:lnTo>
                  <a:lnTo>
                    <a:pt x="199" y="343"/>
                  </a:lnTo>
                  <a:lnTo>
                    <a:pt x="209" y="352"/>
                  </a:lnTo>
                  <a:lnTo>
                    <a:pt x="218" y="364"/>
                  </a:lnTo>
                  <a:lnTo>
                    <a:pt x="230" y="379"/>
                  </a:lnTo>
                  <a:lnTo>
                    <a:pt x="224" y="383"/>
                  </a:lnTo>
                  <a:lnTo>
                    <a:pt x="218" y="390"/>
                  </a:lnTo>
                  <a:lnTo>
                    <a:pt x="211" y="384"/>
                  </a:lnTo>
                  <a:lnTo>
                    <a:pt x="203" y="379"/>
                  </a:lnTo>
                  <a:lnTo>
                    <a:pt x="194" y="375"/>
                  </a:lnTo>
                  <a:lnTo>
                    <a:pt x="186" y="371"/>
                  </a:lnTo>
                  <a:lnTo>
                    <a:pt x="178" y="367"/>
                  </a:lnTo>
                  <a:lnTo>
                    <a:pt x="169" y="365"/>
                  </a:lnTo>
                  <a:lnTo>
                    <a:pt x="161" y="364"/>
                  </a:lnTo>
                  <a:lnTo>
                    <a:pt x="154" y="364"/>
                  </a:lnTo>
                  <a:lnTo>
                    <a:pt x="144" y="362"/>
                  </a:lnTo>
                  <a:lnTo>
                    <a:pt x="135" y="362"/>
                  </a:lnTo>
                  <a:lnTo>
                    <a:pt x="127" y="362"/>
                  </a:lnTo>
                  <a:lnTo>
                    <a:pt x="119" y="365"/>
                  </a:lnTo>
                  <a:lnTo>
                    <a:pt x="110" y="365"/>
                  </a:lnTo>
                  <a:lnTo>
                    <a:pt x="100" y="367"/>
                  </a:lnTo>
                  <a:lnTo>
                    <a:pt x="91" y="371"/>
                  </a:lnTo>
                  <a:lnTo>
                    <a:pt x="83" y="377"/>
                  </a:lnTo>
                  <a:lnTo>
                    <a:pt x="72" y="381"/>
                  </a:lnTo>
                  <a:lnTo>
                    <a:pt x="60" y="386"/>
                  </a:lnTo>
                  <a:lnTo>
                    <a:pt x="51" y="390"/>
                  </a:lnTo>
                  <a:lnTo>
                    <a:pt x="41" y="396"/>
                  </a:lnTo>
                  <a:lnTo>
                    <a:pt x="30" y="402"/>
                  </a:lnTo>
                  <a:lnTo>
                    <a:pt x="21" y="405"/>
                  </a:lnTo>
                  <a:lnTo>
                    <a:pt x="9" y="405"/>
                  </a:lnTo>
                  <a:lnTo>
                    <a:pt x="0" y="405"/>
                  </a:lnTo>
                  <a:lnTo>
                    <a:pt x="3" y="379"/>
                  </a:lnTo>
                  <a:lnTo>
                    <a:pt x="7" y="352"/>
                  </a:lnTo>
                  <a:lnTo>
                    <a:pt x="13" y="327"/>
                  </a:lnTo>
                  <a:lnTo>
                    <a:pt x="22" y="303"/>
                  </a:lnTo>
                  <a:lnTo>
                    <a:pt x="28" y="278"/>
                  </a:lnTo>
                  <a:lnTo>
                    <a:pt x="36" y="253"/>
                  </a:lnTo>
                  <a:lnTo>
                    <a:pt x="43" y="229"/>
                  </a:lnTo>
                  <a:lnTo>
                    <a:pt x="51" y="204"/>
                  </a:lnTo>
                  <a:lnTo>
                    <a:pt x="59" y="179"/>
                  </a:lnTo>
                  <a:lnTo>
                    <a:pt x="66" y="154"/>
                  </a:lnTo>
                  <a:lnTo>
                    <a:pt x="72" y="128"/>
                  </a:lnTo>
                  <a:lnTo>
                    <a:pt x="79" y="103"/>
                  </a:lnTo>
                  <a:lnTo>
                    <a:pt x="85" y="76"/>
                  </a:lnTo>
                  <a:lnTo>
                    <a:pt x="91" y="50"/>
                  </a:lnTo>
                  <a:lnTo>
                    <a:pt x="97" y="25"/>
                  </a:lnTo>
                  <a:lnTo>
                    <a:pt x="100" y="0"/>
                  </a:lnTo>
                  <a:lnTo>
                    <a:pt x="106" y="4"/>
                  </a:lnTo>
                  <a:lnTo>
                    <a:pt x="112" y="6"/>
                  </a:lnTo>
                  <a:lnTo>
                    <a:pt x="1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44" name="Freeform 43"/>
            <p:cNvSpPr>
              <a:spLocks noChangeArrowheads="1"/>
            </p:cNvSpPr>
            <p:nvPr/>
          </p:nvSpPr>
          <p:spPr bwMode="auto">
            <a:xfrm>
              <a:off x="3581" y="1125"/>
              <a:ext cx="67" cy="264"/>
            </a:xfrm>
            <a:custGeom>
              <a:avLst/>
              <a:gdLst>
                <a:gd name="T0" fmla="*/ 0 w 262"/>
                <a:gd name="T1" fmla="*/ 0 h 871"/>
                <a:gd name="T2" fmla="*/ 0 w 262"/>
                <a:gd name="T3" fmla="*/ 0 h 871"/>
                <a:gd name="T4" fmla="*/ 0 w 262"/>
                <a:gd name="T5" fmla="*/ 0 h 871"/>
                <a:gd name="T6" fmla="*/ 0 w 262"/>
                <a:gd name="T7" fmla="*/ 0 h 871"/>
                <a:gd name="T8" fmla="*/ 0 w 262"/>
                <a:gd name="T9" fmla="*/ 0 h 871"/>
                <a:gd name="T10" fmla="*/ 0 w 262"/>
                <a:gd name="T11" fmla="*/ 0 h 871"/>
                <a:gd name="T12" fmla="*/ 0 w 262"/>
                <a:gd name="T13" fmla="*/ 0 h 871"/>
                <a:gd name="T14" fmla="*/ 0 w 262"/>
                <a:gd name="T15" fmla="*/ 0 h 871"/>
                <a:gd name="T16" fmla="*/ 0 w 262"/>
                <a:gd name="T17" fmla="*/ 0 h 871"/>
                <a:gd name="T18" fmla="*/ 0 w 262"/>
                <a:gd name="T19" fmla="*/ 0 h 871"/>
                <a:gd name="T20" fmla="*/ 0 w 262"/>
                <a:gd name="T21" fmla="*/ 0 h 871"/>
                <a:gd name="T22" fmla="*/ 0 w 262"/>
                <a:gd name="T23" fmla="*/ 0 h 871"/>
                <a:gd name="T24" fmla="*/ 0 w 262"/>
                <a:gd name="T25" fmla="*/ 0 h 871"/>
                <a:gd name="T26" fmla="*/ 0 w 262"/>
                <a:gd name="T27" fmla="*/ 0 h 871"/>
                <a:gd name="T28" fmla="*/ 0 w 262"/>
                <a:gd name="T29" fmla="*/ 0 h 871"/>
                <a:gd name="T30" fmla="*/ 0 w 262"/>
                <a:gd name="T31" fmla="*/ 0 h 871"/>
                <a:gd name="T32" fmla="*/ 0 w 262"/>
                <a:gd name="T33" fmla="*/ 0 h 871"/>
                <a:gd name="T34" fmla="*/ 0 w 262"/>
                <a:gd name="T35" fmla="*/ 0 h 871"/>
                <a:gd name="T36" fmla="*/ 0 w 262"/>
                <a:gd name="T37" fmla="*/ 0 h 871"/>
                <a:gd name="T38" fmla="*/ 0 w 262"/>
                <a:gd name="T39" fmla="*/ 0 h 871"/>
                <a:gd name="T40" fmla="*/ 0 w 262"/>
                <a:gd name="T41" fmla="*/ 0 h 871"/>
                <a:gd name="T42" fmla="*/ 0 w 262"/>
                <a:gd name="T43" fmla="*/ 0 h 871"/>
                <a:gd name="T44" fmla="*/ 0 w 262"/>
                <a:gd name="T45" fmla="*/ 0 h 871"/>
                <a:gd name="T46" fmla="*/ 0 w 262"/>
                <a:gd name="T47" fmla="*/ 0 h 871"/>
                <a:gd name="T48" fmla="*/ 0 w 262"/>
                <a:gd name="T49" fmla="*/ 0 h 871"/>
                <a:gd name="T50" fmla="*/ 0 w 262"/>
                <a:gd name="T51" fmla="*/ 0 h 871"/>
                <a:gd name="T52" fmla="*/ 0 w 262"/>
                <a:gd name="T53" fmla="*/ 0 h 871"/>
                <a:gd name="T54" fmla="*/ 0 w 262"/>
                <a:gd name="T55" fmla="*/ 0 h 871"/>
                <a:gd name="T56" fmla="*/ 0 w 262"/>
                <a:gd name="T57" fmla="*/ 0 h 871"/>
                <a:gd name="T58" fmla="*/ 0 w 262"/>
                <a:gd name="T59" fmla="*/ 0 h 871"/>
                <a:gd name="T60" fmla="*/ 0 w 262"/>
                <a:gd name="T61" fmla="*/ 0 h 871"/>
                <a:gd name="T62" fmla="*/ 0 w 262"/>
                <a:gd name="T63" fmla="*/ 0 h 871"/>
                <a:gd name="T64" fmla="*/ 0 w 262"/>
                <a:gd name="T65" fmla="*/ 0 h 871"/>
                <a:gd name="T66" fmla="*/ 0 w 262"/>
                <a:gd name="T67" fmla="*/ 0 h 871"/>
                <a:gd name="T68" fmla="*/ 0 w 262"/>
                <a:gd name="T69" fmla="*/ 0 h 871"/>
                <a:gd name="T70" fmla="*/ 0 w 262"/>
                <a:gd name="T71" fmla="*/ 0 h 871"/>
                <a:gd name="T72" fmla="*/ 0 w 262"/>
                <a:gd name="T73" fmla="*/ 0 h 871"/>
                <a:gd name="T74" fmla="*/ 0 w 262"/>
                <a:gd name="T75" fmla="*/ 0 h 871"/>
                <a:gd name="T76" fmla="*/ 0 w 262"/>
                <a:gd name="T77" fmla="*/ 0 h 8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2"/>
                <a:gd name="T118" fmla="*/ 0 h 871"/>
                <a:gd name="T119" fmla="*/ 262 w 262"/>
                <a:gd name="T120" fmla="*/ 871 h 8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2" h="871">
                  <a:moveTo>
                    <a:pt x="253" y="2"/>
                  </a:moveTo>
                  <a:lnTo>
                    <a:pt x="256" y="13"/>
                  </a:lnTo>
                  <a:lnTo>
                    <a:pt x="258" y="27"/>
                  </a:lnTo>
                  <a:lnTo>
                    <a:pt x="260" y="38"/>
                  </a:lnTo>
                  <a:lnTo>
                    <a:pt x="262" y="51"/>
                  </a:lnTo>
                  <a:lnTo>
                    <a:pt x="262" y="67"/>
                  </a:lnTo>
                  <a:lnTo>
                    <a:pt x="262" y="82"/>
                  </a:lnTo>
                  <a:lnTo>
                    <a:pt x="262" y="95"/>
                  </a:lnTo>
                  <a:lnTo>
                    <a:pt x="262" y="110"/>
                  </a:lnTo>
                  <a:lnTo>
                    <a:pt x="260" y="124"/>
                  </a:lnTo>
                  <a:lnTo>
                    <a:pt x="258" y="139"/>
                  </a:lnTo>
                  <a:lnTo>
                    <a:pt x="256" y="154"/>
                  </a:lnTo>
                  <a:lnTo>
                    <a:pt x="254" y="169"/>
                  </a:lnTo>
                  <a:lnTo>
                    <a:pt x="251" y="183"/>
                  </a:lnTo>
                  <a:lnTo>
                    <a:pt x="249" y="196"/>
                  </a:lnTo>
                  <a:lnTo>
                    <a:pt x="247" y="209"/>
                  </a:lnTo>
                  <a:lnTo>
                    <a:pt x="243" y="224"/>
                  </a:lnTo>
                  <a:lnTo>
                    <a:pt x="234" y="262"/>
                  </a:lnTo>
                  <a:lnTo>
                    <a:pt x="222" y="300"/>
                  </a:lnTo>
                  <a:lnTo>
                    <a:pt x="209" y="338"/>
                  </a:lnTo>
                  <a:lnTo>
                    <a:pt x="196" y="378"/>
                  </a:lnTo>
                  <a:lnTo>
                    <a:pt x="178" y="416"/>
                  </a:lnTo>
                  <a:lnTo>
                    <a:pt x="163" y="456"/>
                  </a:lnTo>
                  <a:lnTo>
                    <a:pt x="148" y="496"/>
                  </a:lnTo>
                  <a:lnTo>
                    <a:pt x="133" y="538"/>
                  </a:lnTo>
                  <a:lnTo>
                    <a:pt x="114" y="578"/>
                  </a:lnTo>
                  <a:lnTo>
                    <a:pt x="99" y="618"/>
                  </a:lnTo>
                  <a:lnTo>
                    <a:pt x="81" y="658"/>
                  </a:lnTo>
                  <a:lnTo>
                    <a:pt x="66" y="700"/>
                  </a:lnTo>
                  <a:lnTo>
                    <a:pt x="49" y="741"/>
                  </a:lnTo>
                  <a:lnTo>
                    <a:pt x="38" y="783"/>
                  </a:lnTo>
                  <a:lnTo>
                    <a:pt x="24" y="827"/>
                  </a:lnTo>
                  <a:lnTo>
                    <a:pt x="15" y="871"/>
                  </a:lnTo>
                  <a:lnTo>
                    <a:pt x="13" y="869"/>
                  </a:lnTo>
                  <a:lnTo>
                    <a:pt x="11" y="865"/>
                  </a:lnTo>
                  <a:lnTo>
                    <a:pt x="9" y="855"/>
                  </a:lnTo>
                  <a:lnTo>
                    <a:pt x="7" y="850"/>
                  </a:lnTo>
                  <a:lnTo>
                    <a:pt x="5" y="842"/>
                  </a:lnTo>
                  <a:lnTo>
                    <a:pt x="4" y="835"/>
                  </a:lnTo>
                  <a:lnTo>
                    <a:pt x="2" y="831"/>
                  </a:lnTo>
                  <a:lnTo>
                    <a:pt x="0" y="831"/>
                  </a:lnTo>
                  <a:lnTo>
                    <a:pt x="0" y="814"/>
                  </a:lnTo>
                  <a:lnTo>
                    <a:pt x="5" y="798"/>
                  </a:lnTo>
                  <a:lnTo>
                    <a:pt x="7" y="781"/>
                  </a:lnTo>
                  <a:lnTo>
                    <a:pt x="13" y="762"/>
                  </a:lnTo>
                  <a:lnTo>
                    <a:pt x="17" y="741"/>
                  </a:lnTo>
                  <a:lnTo>
                    <a:pt x="24" y="722"/>
                  </a:lnTo>
                  <a:lnTo>
                    <a:pt x="30" y="701"/>
                  </a:lnTo>
                  <a:lnTo>
                    <a:pt x="40" y="681"/>
                  </a:lnTo>
                  <a:lnTo>
                    <a:pt x="45" y="658"/>
                  </a:lnTo>
                  <a:lnTo>
                    <a:pt x="55" y="635"/>
                  </a:lnTo>
                  <a:lnTo>
                    <a:pt x="62" y="612"/>
                  </a:lnTo>
                  <a:lnTo>
                    <a:pt x="70" y="589"/>
                  </a:lnTo>
                  <a:lnTo>
                    <a:pt x="80" y="568"/>
                  </a:lnTo>
                  <a:lnTo>
                    <a:pt x="89" y="546"/>
                  </a:lnTo>
                  <a:lnTo>
                    <a:pt x="99" y="525"/>
                  </a:lnTo>
                  <a:lnTo>
                    <a:pt x="108" y="506"/>
                  </a:lnTo>
                  <a:lnTo>
                    <a:pt x="119" y="475"/>
                  </a:lnTo>
                  <a:lnTo>
                    <a:pt x="133" y="445"/>
                  </a:lnTo>
                  <a:lnTo>
                    <a:pt x="146" y="411"/>
                  </a:lnTo>
                  <a:lnTo>
                    <a:pt x="159" y="376"/>
                  </a:lnTo>
                  <a:lnTo>
                    <a:pt x="171" y="338"/>
                  </a:lnTo>
                  <a:lnTo>
                    <a:pt x="182" y="302"/>
                  </a:lnTo>
                  <a:lnTo>
                    <a:pt x="194" y="268"/>
                  </a:lnTo>
                  <a:lnTo>
                    <a:pt x="205" y="232"/>
                  </a:lnTo>
                  <a:lnTo>
                    <a:pt x="213" y="194"/>
                  </a:lnTo>
                  <a:lnTo>
                    <a:pt x="220" y="160"/>
                  </a:lnTo>
                  <a:lnTo>
                    <a:pt x="226" y="127"/>
                  </a:lnTo>
                  <a:lnTo>
                    <a:pt x="230" y="97"/>
                  </a:lnTo>
                  <a:lnTo>
                    <a:pt x="230" y="67"/>
                  </a:lnTo>
                  <a:lnTo>
                    <a:pt x="230" y="42"/>
                  </a:lnTo>
                  <a:lnTo>
                    <a:pt x="226" y="19"/>
                  </a:lnTo>
                  <a:lnTo>
                    <a:pt x="222" y="2"/>
                  </a:lnTo>
                  <a:lnTo>
                    <a:pt x="226" y="0"/>
                  </a:lnTo>
                  <a:lnTo>
                    <a:pt x="235" y="2"/>
                  </a:lnTo>
                  <a:lnTo>
                    <a:pt x="247" y="2"/>
                  </a:lnTo>
                  <a:lnTo>
                    <a:pt x="25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45" name="Freeform 44"/>
            <p:cNvSpPr>
              <a:spLocks noChangeArrowheads="1"/>
            </p:cNvSpPr>
            <p:nvPr/>
          </p:nvSpPr>
          <p:spPr bwMode="auto">
            <a:xfrm>
              <a:off x="3605" y="1118"/>
              <a:ext cx="81" cy="182"/>
            </a:xfrm>
            <a:custGeom>
              <a:avLst/>
              <a:gdLst>
                <a:gd name="T0" fmla="*/ 0 w 317"/>
                <a:gd name="T1" fmla="*/ 0 h 599"/>
                <a:gd name="T2" fmla="*/ 0 w 317"/>
                <a:gd name="T3" fmla="*/ 0 h 599"/>
                <a:gd name="T4" fmla="*/ 0 w 317"/>
                <a:gd name="T5" fmla="*/ 0 h 599"/>
                <a:gd name="T6" fmla="*/ 0 w 317"/>
                <a:gd name="T7" fmla="*/ 0 h 599"/>
                <a:gd name="T8" fmla="*/ 0 w 317"/>
                <a:gd name="T9" fmla="*/ 0 h 599"/>
                <a:gd name="T10" fmla="*/ 0 w 317"/>
                <a:gd name="T11" fmla="*/ 0 h 599"/>
                <a:gd name="T12" fmla="*/ 0 w 317"/>
                <a:gd name="T13" fmla="*/ 0 h 599"/>
                <a:gd name="T14" fmla="*/ 0 w 317"/>
                <a:gd name="T15" fmla="*/ 0 h 599"/>
                <a:gd name="T16" fmla="*/ 0 w 317"/>
                <a:gd name="T17" fmla="*/ 0 h 599"/>
                <a:gd name="T18" fmla="*/ 0 w 317"/>
                <a:gd name="T19" fmla="*/ 0 h 599"/>
                <a:gd name="T20" fmla="*/ 0 w 317"/>
                <a:gd name="T21" fmla="*/ 0 h 599"/>
                <a:gd name="T22" fmla="*/ 0 w 317"/>
                <a:gd name="T23" fmla="*/ 0 h 599"/>
                <a:gd name="T24" fmla="*/ 0 w 317"/>
                <a:gd name="T25" fmla="*/ 0 h 599"/>
                <a:gd name="T26" fmla="*/ 0 w 317"/>
                <a:gd name="T27" fmla="*/ 0 h 599"/>
                <a:gd name="T28" fmla="*/ 0 w 317"/>
                <a:gd name="T29" fmla="*/ 0 h 599"/>
                <a:gd name="T30" fmla="*/ 0 w 317"/>
                <a:gd name="T31" fmla="*/ 0 h 599"/>
                <a:gd name="T32" fmla="*/ 0 w 317"/>
                <a:gd name="T33" fmla="*/ 0 h 599"/>
                <a:gd name="T34" fmla="*/ 0 w 317"/>
                <a:gd name="T35" fmla="*/ 0 h 599"/>
                <a:gd name="T36" fmla="*/ 0 w 317"/>
                <a:gd name="T37" fmla="*/ 0 h 599"/>
                <a:gd name="T38" fmla="*/ 0 w 317"/>
                <a:gd name="T39" fmla="*/ 0 h 599"/>
                <a:gd name="T40" fmla="*/ 0 w 317"/>
                <a:gd name="T41" fmla="*/ 0 h 599"/>
                <a:gd name="T42" fmla="*/ 0 w 317"/>
                <a:gd name="T43" fmla="*/ 0 h 599"/>
                <a:gd name="T44" fmla="*/ 0 w 317"/>
                <a:gd name="T45" fmla="*/ 0 h 599"/>
                <a:gd name="T46" fmla="*/ 0 w 317"/>
                <a:gd name="T47" fmla="*/ 0 h 599"/>
                <a:gd name="T48" fmla="*/ 0 w 317"/>
                <a:gd name="T49" fmla="*/ 0 h 599"/>
                <a:gd name="T50" fmla="*/ 0 w 317"/>
                <a:gd name="T51" fmla="*/ 0 h 599"/>
                <a:gd name="T52" fmla="*/ 0 w 317"/>
                <a:gd name="T53" fmla="*/ 0 h 599"/>
                <a:gd name="T54" fmla="*/ 0 w 317"/>
                <a:gd name="T55" fmla="*/ 0 h 599"/>
                <a:gd name="T56" fmla="*/ 0 w 317"/>
                <a:gd name="T57" fmla="*/ 0 h 599"/>
                <a:gd name="T58" fmla="*/ 0 w 317"/>
                <a:gd name="T59" fmla="*/ 0 h 599"/>
                <a:gd name="T60" fmla="*/ 0 w 317"/>
                <a:gd name="T61" fmla="*/ 0 h 599"/>
                <a:gd name="T62" fmla="*/ 0 w 317"/>
                <a:gd name="T63" fmla="*/ 0 h 599"/>
                <a:gd name="T64" fmla="*/ 0 w 317"/>
                <a:gd name="T65" fmla="*/ 0 h 599"/>
                <a:gd name="T66" fmla="*/ 0 w 317"/>
                <a:gd name="T67" fmla="*/ 0 h 599"/>
                <a:gd name="T68" fmla="*/ 0 w 317"/>
                <a:gd name="T69" fmla="*/ 0 h 599"/>
                <a:gd name="T70" fmla="*/ 0 w 317"/>
                <a:gd name="T71" fmla="*/ 0 h 599"/>
                <a:gd name="T72" fmla="*/ 0 w 317"/>
                <a:gd name="T73" fmla="*/ 0 h 599"/>
                <a:gd name="T74" fmla="*/ 0 w 317"/>
                <a:gd name="T75" fmla="*/ 0 h 599"/>
                <a:gd name="T76" fmla="*/ 0 w 317"/>
                <a:gd name="T77" fmla="*/ 0 h 599"/>
                <a:gd name="T78" fmla="*/ 0 w 317"/>
                <a:gd name="T79" fmla="*/ 0 h 599"/>
                <a:gd name="T80" fmla="*/ 0 w 317"/>
                <a:gd name="T81" fmla="*/ 0 h 599"/>
                <a:gd name="T82" fmla="*/ 0 w 317"/>
                <a:gd name="T83" fmla="*/ 0 h 599"/>
                <a:gd name="T84" fmla="*/ 0 w 317"/>
                <a:gd name="T85" fmla="*/ 0 h 599"/>
                <a:gd name="T86" fmla="*/ 0 w 317"/>
                <a:gd name="T87" fmla="*/ 0 h 599"/>
                <a:gd name="T88" fmla="*/ 0 w 317"/>
                <a:gd name="T89" fmla="*/ 0 h 599"/>
                <a:gd name="T90" fmla="*/ 0 w 317"/>
                <a:gd name="T91" fmla="*/ 0 h 599"/>
                <a:gd name="T92" fmla="*/ 0 w 317"/>
                <a:gd name="T93" fmla="*/ 0 h 599"/>
                <a:gd name="T94" fmla="*/ 0 w 317"/>
                <a:gd name="T95" fmla="*/ 0 h 599"/>
                <a:gd name="T96" fmla="*/ 0 w 317"/>
                <a:gd name="T97" fmla="*/ 0 h 599"/>
                <a:gd name="T98" fmla="*/ 0 w 317"/>
                <a:gd name="T99" fmla="*/ 0 h 599"/>
                <a:gd name="T100" fmla="*/ 0 w 317"/>
                <a:gd name="T101" fmla="*/ 0 h 599"/>
                <a:gd name="T102" fmla="*/ 0 w 317"/>
                <a:gd name="T103" fmla="*/ 0 h 599"/>
                <a:gd name="T104" fmla="*/ 0 w 317"/>
                <a:gd name="T105" fmla="*/ 0 h 599"/>
                <a:gd name="T106" fmla="*/ 0 w 317"/>
                <a:gd name="T107" fmla="*/ 0 h 599"/>
                <a:gd name="T108" fmla="*/ 0 w 317"/>
                <a:gd name="T109" fmla="*/ 0 h 59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7"/>
                <a:gd name="T166" fmla="*/ 0 h 599"/>
                <a:gd name="T167" fmla="*/ 317 w 317"/>
                <a:gd name="T168" fmla="*/ 599 h 59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7" h="599">
                  <a:moveTo>
                    <a:pt x="127" y="2"/>
                  </a:moveTo>
                  <a:lnTo>
                    <a:pt x="139" y="2"/>
                  </a:lnTo>
                  <a:lnTo>
                    <a:pt x="152" y="4"/>
                  </a:lnTo>
                  <a:lnTo>
                    <a:pt x="163" y="6"/>
                  </a:lnTo>
                  <a:lnTo>
                    <a:pt x="179" y="10"/>
                  </a:lnTo>
                  <a:lnTo>
                    <a:pt x="190" y="14"/>
                  </a:lnTo>
                  <a:lnTo>
                    <a:pt x="203" y="17"/>
                  </a:lnTo>
                  <a:lnTo>
                    <a:pt x="217" y="23"/>
                  </a:lnTo>
                  <a:lnTo>
                    <a:pt x="232" y="29"/>
                  </a:lnTo>
                  <a:lnTo>
                    <a:pt x="241" y="34"/>
                  </a:lnTo>
                  <a:lnTo>
                    <a:pt x="255" y="40"/>
                  </a:lnTo>
                  <a:lnTo>
                    <a:pt x="266" y="48"/>
                  </a:lnTo>
                  <a:lnTo>
                    <a:pt x="279" y="55"/>
                  </a:lnTo>
                  <a:lnTo>
                    <a:pt x="289" y="65"/>
                  </a:lnTo>
                  <a:lnTo>
                    <a:pt x="300" y="73"/>
                  </a:lnTo>
                  <a:lnTo>
                    <a:pt x="308" y="80"/>
                  </a:lnTo>
                  <a:lnTo>
                    <a:pt x="317" y="90"/>
                  </a:lnTo>
                  <a:lnTo>
                    <a:pt x="310" y="118"/>
                  </a:lnTo>
                  <a:lnTo>
                    <a:pt x="306" y="149"/>
                  </a:lnTo>
                  <a:lnTo>
                    <a:pt x="302" y="177"/>
                  </a:lnTo>
                  <a:lnTo>
                    <a:pt x="300" y="209"/>
                  </a:lnTo>
                  <a:lnTo>
                    <a:pt x="296" y="240"/>
                  </a:lnTo>
                  <a:lnTo>
                    <a:pt x="295" y="272"/>
                  </a:lnTo>
                  <a:lnTo>
                    <a:pt x="291" y="301"/>
                  </a:lnTo>
                  <a:lnTo>
                    <a:pt x="291" y="333"/>
                  </a:lnTo>
                  <a:lnTo>
                    <a:pt x="291" y="363"/>
                  </a:lnTo>
                  <a:lnTo>
                    <a:pt x="289" y="396"/>
                  </a:lnTo>
                  <a:lnTo>
                    <a:pt x="289" y="424"/>
                  </a:lnTo>
                  <a:lnTo>
                    <a:pt x="289" y="456"/>
                  </a:lnTo>
                  <a:lnTo>
                    <a:pt x="287" y="487"/>
                  </a:lnTo>
                  <a:lnTo>
                    <a:pt x="287" y="519"/>
                  </a:lnTo>
                  <a:lnTo>
                    <a:pt x="287" y="550"/>
                  </a:lnTo>
                  <a:lnTo>
                    <a:pt x="287" y="582"/>
                  </a:lnTo>
                  <a:lnTo>
                    <a:pt x="268" y="578"/>
                  </a:lnTo>
                  <a:lnTo>
                    <a:pt x="251" y="574"/>
                  </a:lnTo>
                  <a:lnTo>
                    <a:pt x="232" y="570"/>
                  </a:lnTo>
                  <a:lnTo>
                    <a:pt x="213" y="570"/>
                  </a:lnTo>
                  <a:lnTo>
                    <a:pt x="192" y="569"/>
                  </a:lnTo>
                  <a:lnTo>
                    <a:pt x="173" y="569"/>
                  </a:lnTo>
                  <a:lnTo>
                    <a:pt x="154" y="569"/>
                  </a:lnTo>
                  <a:lnTo>
                    <a:pt x="135" y="570"/>
                  </a:lnTo>
                  <a:lnTo>
                    <a:pt x="114" y="570"/>
                  </a:lnTo>
                  <a:lnTo>
                    <a:pt x="97" y="572"/>
                  </a:lnTo>
                  <a:lnTo>
                    <a:pt x="80" y="576"/>
                  </a:lnTo>
                  <a:lnTo>
                    <a:pt x="63" y="580"/>
                  </a:lnTo>
                  <a:lnTo>
                    <a:pt x="46" y="584"/>
                  </a:lnTo>
                  <a:lnTo>
                    <a:pt x="32" y="588"/>
                  </a:lnTo>
                  <a:lnTo>
                    <a:pt x="19" y="593"/>
                  </a:lnTo>
                  <a:lnTo>
                    <a:pt x="7" y="599"/>
                  </a:lnTo>
                  <a:lnTo>
                    <a:pt x="6" y="595"/>
                  </a:lnTo>
                  <a:lnTo>
                    <a:pt x="6" y="590"/>
                  </a:lnTo>
                  <a:lnTo>
                    <a:pt x="4" y="582"/>
                  </a:lnTo>
                  <a:lnTo>
                    <a:pt x="0" y="580"/>
                  </a:lnTo>
                  <a:lnTo>
                    <a:pt x="13" y="569"/>
                  </a:lnTo>
                  <a:lnTo>
                    <a:pt x="26" y="559"/>
                  </a:lnTo>
                  <a:lnTo>
                    <a:pt x="40" y="551"/>
                  </a:lnTo>
                  <a:lnTo>
                    <a:pt x="57" y="548"/>
                  </a:lnTo>
                  <a:lnTo>
                    <a:pt x="74" y="544"/>
                  </a:lnTo>
                  <a:lnTo>
                    <a:pt x="89" y="540"/>
                  </a:lnTo>
                  <a:lnTo>
                    <a:pt x="108" y="538"/>
                  </a:lnTo>
                  <a:lnTo>
                    <a:pt x="125" y="538"/>
                  </a:lnTo>
                  <a:lnTo>
                    <a:pt x="142" y="538"/>
                  </a:lnTo>
                  <a:lnTo>
                    <a:pt x="160" y="538"/>
                  </a:lnTo>
                  <a:lnTo>
                    <a:pt x="179" y="538"/>
                  </a:lnTo>
                  <a:lnTo>
                    <a:pt x="196" y="540"/>
                  </a:lnTo>
                  <a:lnTo>
                    <a:pt x="213" y="540"/>
                  </a:lnTo>
                  <a:lnTo>
                    <a:pt x="230" y="540"/>
                  </a:lnTo>
                  <a:lnTo>
                    <a:pt x="247" y="538"/>
                  </a:lnTo>
                  <a:lnTo>
                    <a:pt x="262" y="538"/>
                  </a:lnTo>
                  <a:lnTo>
                    <a:pt x="260" y="510"/>
                  </a:lnTo>
                  <a:lnTo>
                    <a:pt x="260" y="481"/>
                  </a:lnTo>
                  <a:lnTo>
                    <a:pt x="260" y="453"/>
                  </a:lnTo>
                  <a:lnTo>
                    <a:pt x="260" y="424"/>
                  </a:lnTo>
                  <a:lnTo>
                    <a:pt x="260" y="396"/>
                  </a:lnTo>
                  <a:lnTo>
                    <a:pt x="260" y="367"/>
                  </a:lnTo>
                  <a:lnTo>
                    <a:pt x="260" y="341"/>
                  </a:lnTo>
                  <a:lnTo>
                    <a:pt x="264" y="312"/>
                  </a:lnTo>
                  <a:lnTo>
                    <a:pt x="266" y="283"/>
                  </a:lnTo>
                  <a:lnTo>
                    <a:pt x="268" y="255"/>
                  </a:lnTo>
                  <a:lnTo>
                    <a:pt x="270" y="226"/>
                  </a:lnTo>
                  <a:lnTo>
                    <a:pt x="274" y="200"/>
                  </a:lnTo>
                  <a:lnTo>
                    <a:pt x="276" y="173"/>
                  </a:lnTo>
                  <a:lnTo>
                    <a:pt x="279" y="145"/>
                  </a:lnTo>
                  <a:lnTo>
                    <a:pt x="283" y="118"/>
                  </a:lnTo>
                  <a:lnTo>
                    <a:pt x="287" y="92"/>
                  </a:lnTo>
                  <a:lnTo>
                    <a:pt x="281" y="86"/>
                  </a:lnTo>
                  <a:lnTo>
                    <a:pt x="276" y="82"/>
                  </a:lnTo>
                  <a:lnTo>
                    <a:pt x="266" y="78"/>
                  </a:lnTo>
                  <a:lnTo>
                    <a:pt x="258" y="74"/>
                  </a:lnTo>
                  <a:lnTo>
                    <a:pt x="247" y="69"/>
                  </a:lnTo>
                  <a:lnTo>
                    <a:pt x="238" y="63"/>
                  </a:lnTo>
                  <a:lnTo>
                    <a:pt x="224" y="59"/>
                  </a:lnTo>
                  <a:lnTo>
                    <a:pt x="213" y="53"/>
                  </a:lnTo>
                  <a:lnTo>
                    <a:pt x="198" y="50"/>
                  </a:lnTo>
                  <a:lnTo>
                    <a:pt x="184" y="44"/>
                  </a:lnTo>
                  <a:lnTo>
                    <a:pt x="171" y="40"/>
                  </a:lnTo>
                  <a:lnTo>
                    <a:pt x="158" y="38"/>
                  </a:lnTo>
                  <a:lnTo>
                    <a:pt x="144" y="34"/>
                  </a:lnTo>
                  <a:lnTo>
                    <a:pt x="129" y="33"/>
                  </a:lnTo>
                  <a:lnTo>
                    <a:pt x="118" y="31"/>
                  </a:lnTo>
                  <a:lnTo>
                    <a:pt x="106" y="31"/>
                  </a:lnTo>
                  <a:lnTo>
                    <a:pt x="103" y="25"/>
                  </a:lnTo>
                  <a:lnTo>
                    <a:pt x="99" y="15"/>
                  </a:lnTo>
                  <a:lnTo>
                    <a:pt x="95" y="6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8" y="0"/>
                  </a:lnTo>
                  <a:lnTo>
                    <a:pt x="118" y="0"/>
                  </a:lnTo>
                  <a:lnTo>
                    <a:pt x="12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46" name="Freeform 45"/>
            <p:cNvSpPr>
              <a:spLocks noChangeArrowheads="1"/>
            </p:cNvSpPr>
            <p:nvPr/>
          </p:nvSpPr>
          <p:spPr bwMode="auto">
            <a:xfrm>
              <a:off x="3165" y="1217"/>
              <a:ext cx="365" cy="141"/>
            </a:xfrm>
            <a:custGeom>
              <a:avLst/>
              <a:gdLst>
                <a:gd name="T0" fmla="*/ 0 w 1424"/>
                <a:gd name="T1" fmla="*/ 0 h 464"/>
                <a:gd name="T2" fmla="*/ 0 w 1424"/>
                <a:gd name="T3" fmla="*/ 0 h 464"/>
                <a:gd name="T4" fmla="*/ 0 w 1424"/>
                <a:gd name="T5" fmla="*/ 0 h 464"/>
                <a:gd name="T6" fmla="*/ 0 w 1424"/>
                <a:gd name="T7" fmla="*/ 0 h 464"/>
                <a:gd name="T8" fmla="*/ 0 w 1424"/>
                <a:gd name="T9" fmla="*/ 0 h 464"/>
                <a:gd name="T10" fmla="*/ 0 w 1424"/>
                <a:gd name="T11" fmla="*/ 0 h 464"/>
                <a:gd name="T12" fmla="*/ 0 w 1424"/>
                <a:gd name="T13" fmla="*/ 0 h 464"/>
                <a:gd name="T14" fmla="*/ 0 w 1424"/>
                <a:gd name="T15" fmla="*/ 0 h 464"/>
                <a:gd name="T16" fmla="*/ 0 w 1424"/>
                <a:gd name="T17" fmla="*/ 0 h 464"/>
                <a:gd name="T18" fmla="*/ 0 w 1424"/>
                <a:gd name="T19" fmla="*/ 0 h 464"/>
                <a:gd name="T20" fmla="*/ 0 w 1424"/>
                <a:gd name="T21" fmla="*/ 0 h 464"/>
                <a:gd name="T22" fmla="*/ 0 w 1424"/>
                <a:gd name="T23" fmla="*/ 0 h 464"/>
                <a:gd name="T24" fmla="*/ 0 w 1424"/>
                <a:gd name="T25" fmla="*/ 0 h 464"/>
                <a:gd name="T26" fmla="*/ 0 w 1424"/>
                <a:gd name="T27" fmla="*/ 0 h 464"/>
                <a:gd name="T28" fmla="*/ 0 w 1424"/>
                <a:gd name="T29" fmla="*/ 0 h 464"/>
                <a:gd name="T30" fmla="*/ 0 w 1424"/>
                <a:gd name="T31" fmla="*/ 0 h 464"/>
                <a:gd name="T32" fmla="*/ 0 w 1424"/>
                <a:gd name="T33" fmla="*/ 0 h 464"/>
                <a:gd name="T34" fmla="*/ 0 w 1424"/>
                <a:gd name="T35" fmla="*/ 0 h 464"/>
                <a:gd name="T36" fmla="*/ 0 w 1424"/>
                <a:gd name="T37" fmla="*/ 0 h 464"/>
                <a:gd name="T38" fmla="*/ 0 w 1424"/>
                <a:gd name="T39" fmla="*/ 0 h 464"/>
                <a:gd name="T40" fmla="*/ 0 w 1424"/>
                <a:gd name="T41" fmla="*/ 0 h 464"/>
                <a:gd name="T42" fmla="*/ 0 w 1424"/>
                <a:gd name="T43" fmla="*/ 0 h 464"/>
                <a:gd name="T44" fmla="*/ 0 w 1424"/>
                <a:gd name="T45" fmla="*/ 0 h 464"/>
                <a:gd name="T46" fmla="*/ 0 w 1424"/>
                <a:gd name="T47" fmla="*/ 0 h 464"/>
                <a:gd name="T48" fmla="*/ 0 w 1424"/>
                <a:gd name="T49" fmla="*/ 0 h 464"/>
                <a:gd name="T50" fmla="*/ 0 w 1424"/>
                <a:gd name="T51" fmla="*/ 0 h 464"/>
                <a:gd name="T52" fmla="*/ 0 w 1424"/>
                <a:gd name="T53" fmla="*/ 0 h 464"/>
                <a:gd name="T54" fmla="*/ 0 w 1424"/>
                <a:gd name="T55" fmla="*/ 0 h 464"/>
                <a:gd name="T56" fmla="*/ 0 w 1424"/>
                <a:gd name="T57" fmla="*/ 0 h 464"/>
                <a:gd name="T58" fmla="*/ 0 w 1424"/>
                <a:gd name="T59" fmla="*/ 0 h 464"/>
                <a:gd name="T60" fmla="*/ 0 w 1424"/>
                <a:gd name="T61" fmla="*/ 0 h 464"/>
                <a:gd name="T62" fmla="*/ 0 w 1424"/>
                <a:gd name="T63" fmla="*/ 0 h 464"/>
                <a:gd name="T64" fmla="*/ 0 w 1424"/>
                <a:gd name="T65" fmla="*/ 0 h 464"/>
                <a:gd name="T66" fmla="*/ 0 w 1424"/>
                <a:gd name="T67" fmla="*/ 0 h 464"/>
                <a:gd name="T68" fmla="*/ 0 w 1424"/>
                <a:gd name="T69" fmla="*/ 0 h 464"/>
                <a:gd name="T70" fmla="*/ 0 w 1424"/>
                <a:gd name="T71" fmla="*/ 0 h 464"/>
                <a:gd name="T72" fmla="*/ 0 w 1424"/>
                <a:gd name="T73" fmla="*/ 0 h 464"/>
                <a:gd name="T74" fmla="*/ 0 w 1424"/>
                <a:gd name="T75" fmla="*/ 0 h 464"/>
                <a:gd name="T76" fmla="*/ 0 w 1424"/>
                <a:gd name="T77" fmla="*/ 0 h 464"/>
                <a:gd name="T78" fmla="*/ 0 w 1424"/>
                <a:gd name="T79" fmla="*/ 0 h 464"/>
                <a:gd name="T80" fmla="*/ 0 w 1424"/>
                <a:gd name="T81" fmla="*/ 0 h 464"/>
                <a:gd name="T82" fmla="*/ 0 w 1424"/>
                <a:gd name="T83" fmla="*/ 0 h 464"/>
                <a:gd name="T84" fmla="*/ 0 w 1424"/>
                <a:gd name="T85" fmla="*/ 0 h 464"/>
                <a:gd name="T86" fmla="*/ 0 w 1424"/>
                <a:gd name="T87" fmla="*/ 0 h 464"/>
                <a:gd name="T88" fmla="*/ 0 w 1424"/>
                <a:gd name="T89" fmla="*/ 0 h 464"/>
                <a:gd name="T90" fmla="*/ 0 w 1424"/>
                <a:gd name="T91" fmla="*/ 0 h 464"/>
                <a:gd name="T92" fmla="*/ 0 w 1424"/>
                <a:gd name="T93" fmla="*/ 0 h 464"/>
                <a:gd name="T94" fmla="*/ 0 w 1424"/>
                <a:gd name="T95" fmla="*/ 0 h 464"/>
                <a:gd name="T96" fmla="*/ 0 w 1424"/>
                <a:gd name="T97" fmla="*/ 0 h 464"/>
                <a:gd name="T98" fmla="*/ 0 w 1424"/>
                <a:gd name="T99" fmla="*/ 0 h 464"/>
                <a:gd name="T100" fmla="*/ 0 w 1424"/>
                <a:gd name="T101" fmla="*/ 0 h 464"/>
                <a:gd name="T102" fmla="*/ 0 w 1424"/>
                <a:gd name="T103" fmla="*/ 0 h 464"/>
                <a:gd name="T104" fmla="*/ 0 w 1424"/>
                <a:gd name="T105" fmla="*/ 0 h 464"/>
                <a:gd name="T106" fmla="*/ 0 w 1424"/>
                <a:gd name="T107" fmla="*/ 0 h 464"/>
                <a:gd name="T108" fmla="*/ 0 w 1424"/>
                <a:gd name="T109" fmla="*/ 0 h 464"/>
                <a:gd name="T110" fmla="*/ 0 w 1424"/>
                <a:gd name="T111" fmla="*/ 0 h 464"/>
                <a:gd name="T112" fmla="*/ 0 w 1424"/>
                <a:gd name="T113" fmla="*/ 0 h 4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24"/>
                <a:gd name="T172" fmla="*/ 0 h 464"/>
                <a:gd name="T173" fmla="*/ 1424 w 1424"/>
                <a:gd name="T174" fmla="*/ 464 h 4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24" h="464">
                  <a:moveTo>
                    <a:pt x="1424" y="0"/>
                  </a:moveTo>
                  <a:lnTo>
                    <a:pt x="1424" y="2"/>
                  </a:lnTo>
                  <a:lnTo>
                    <a:pt x="1422" y="12"/>
                  </a:lnTo>
                  <a:lnTo>
                    <a:pt x="1420" y="21"/>
                  </a:lnTo>
                  <a:lnTo>
                    <a:pt x="1424" y="29"/>
                  </a:lnTo>
                  <a:lnTo>
                    <a:pt x="1414" y="31"/>
                  </a:lnTo>
                  <a:lnTo>
                    <a:pt x="1403" y="33"/>
                  </a:lnTo>
                  <a:lnTo>
                    <a:pt x="1392" y="36"/>
                  </a:lnTo>
                  <a:lnTo>
                    <a:pt x="1380" y="40"/>
                  </a:lnTo>
                  <a:lnTo>
                    <a:pt x="1365" y="44"/>
                  </a:lnTo>
                  <a:lnTo>
                    <a:pt x="1352" y="48"/>
                  </a:lnTo>
                  <a:lnTo>
                    <a:pt x="1335" y="52"/>
                  </a:lnTo>
                  <a:lnTo>
                    <a:pt x="1319" y="57"/>
                  </a:lnTo>
                  <a:lnTo>
                    <a:pt x="1302" y="61"/>
                  </a:lnTo>
                  <a:lnTo>
                    <a:pt x="1285" y="69"/>
                  </a:lnTo>
                  <a:lnTo>
                    <a:pt x="1268" y="74"/>
                  </a:lnTo>
                  <a:lnTo>
                    <a:pt x="1251" y="82"/>
                  </a:lnTo>
                  <a:lnTo>
                    <a:pt x="1234" y="90"/>
                  </a:lnTo>
                  <a:lnTo>
                    <a:pt x="1215" y="97"/>
                  </a:lnTo>
                  <a:lnTo>
                    <a:pt x="1200" y="105"/>
                  </a:lnTo>
                  <a:lnTo>
                    <a:pt x="1182" y="116"/>
                  </a:lnTo>
                  <a:lnTo>
                    <a:pt x="1141" y="139"/>
                  </a:lnTo>
                  <a:lnTo>
                    <a:pt x="1103" y="164"/>
                  </a:lnTo>
                  <a:lnTo>
                    <a:pt x="1063" y="187"/>
                  </a:lnTo>
                  <a:lnTo>
                    <a:pt x="1023" y="211"/>
                  </a:lnTo>
                  <a:lnTo>
                    <a:pt x="983" y="234"/>
                  </a:lnTo>
                  <a:lnTo>
                    <a:pt x="945" y="257"/>
                  </a:lnTo>
                  <a:lnTo>
                    <a:pt x="907" y="282"/>
                  </a:lnTo>
                  <a:lnTo>
                    <a:pt x="869" y="304"/>
                  </a:lnTo>
                  <a:lnTo>
                    <a:pt x="829" y="325"/>
                  </a:lnTo>
                  <a:lnTo>
                    <a:pt x="789" y="346"/>
                  </a:lnTo>
                  <a:lnTo>
                    <a:pt x="749" y="367"/>
                  </a:lnTo>
                  <a:lnTo>
                    <a:pt x="709" y="388"/>
                  </a:lnTo>
                  <a:lnTo>
                    <a:pt x="669" y="405"/>
                  </a:lnTo>
                  <a:lnTo>
                    <a:pt x="629" y="424"/>
                  </a:lnTo>
                  <a:lnTo>
                    <a:pt x="587" y="439"/>
                  </a:lnTo>
                  <a:lnTo>
                    <a:pt x="545" y="455"/>
                  </a:lnTo>
                  <a:lnTo>
                    <a:pt x="536" y="456"/>
                  </a:lnTo>
                  <a:lnTo>
                    <a:pt x="526" y="460"/>
                  </a:lnTo>
                  <a:lnTo>
                    <a:pt x="517" y="460"/>
                  </a:lnTo>
                  <a:lnTo>
                    <a:pt x="507" y="464"/>
                  </a:lnTo>
                  <a:lnTo>
                    <a:pt x="498" y="464"/>
                  </a:lnTo>
                  <a:lnTo>
                    <a:pt x="488" y="464"/>
                  </a:lnTo>
                  <a:lnTo>
                    <a:pt x="479" y="462"/>
                  </a:lnTo>
                  <a:lnTo>
                    <a:pt x="471" y="460"/>
                  </a:lnTo>
                  <a:lnTo>
                    <a:pt x="439" y="445"/>
                  </a:lnTo>
                  <a:lnTo>
                    <a:pt x="410" y="432"/>
                  </a:lnTo>
                  <a:lnTo>
                    <a:pt x="382" y="417"/>
                  </a:lnTo>
                  <a:lnTo>
                    <a:pt x="353" y="401"/>
                  </a:lnTo>
                  <a:lnTo>
                    <a:pt x="325" y="384"/>
                  </a:lnTo>
                  <a:lnTo>
                    <a:pt x="295" y="367"/>
                  </a:lnTo>
                  <a:lnTo>
                    <a:pt x="266" y="350"/>
                  </a:lnTo>
                  <a:lnTo>
                    <a:pt x="239" y="333"/>
                  </a:lnTo>
                  <a:lnTo>
                    <a:pt x="211" y="316"/>
                  </a:lnTo>
                  <a:lnTo>
                    <a:pt x="182" y="299"/>
                  </a:lnTo>
                  <a:lnTo>
                    <a:pt x="152" y="282"/>
                  </a:lnTo>
                  <a:lnTo>
                    <a:pt x="123" y="268"/>
                  </a:lnTo>
                  <a:lnTo>
                    <a:pt x="93" y="251"/>
                  </a:lnTo>
                  <a:lnTo>
                    <a:pt x="64" y="238"/>
                  </a:lnTo>
                  <a:lnTo>
                    <a:pt x="34" y="226"/>
                  </a:lnTo>
                  <a:lnTo>
                    <a:pt x="5" y="219"/>
                  </a:lnTo>
                  <a:lnTo>
                    <a:pt x="2" y="207"/>
                  </a:lnTo>
                  <a:lnTo>
                    <a:pt x="0" y="204"/>
                  </a:lnTo>
                  <a:lnTo>
                    <a:pt x="2" y="194"/>
                  </a:lnTo>
                  <a:lnTo>
                    <a:pt x="4" y="188"/>
                  </a:lnTo>
                  <a:lnTo>
                    <a:pt x="34" y="198"/>
                  </a:lnTo>
                  <a:lnTo>
                    <a:pt x="64" y="207"/>
                  </a:lnTo>
                  <a:lnTo>
                    <a:pt x="95" y="219"/>
                  </a:lnTo>
                  <a:lnTo>
                    <a:pt x="125" y="234"/>
                  </a:lnTo>
                  <a:lnTo>
                    <a:pt x="154" y="247"/>
                  </a:lnTo>
                  <a:lnTo>
                    <a:pt x="182" y="265"/>
                  </a:lnTo>
                  <a:lnTo>
                    <a:pt x="211" y="282"/>
                  </a:lnTo>
                  <a:lnTo>
                    <a:pt x="241" y="299"/>
                  </a:lnTo>
                  <a:lnTo>
                    <a:pt x="270" y="316"/>
                  </a:lnTo>
                  <a:lnTo>
                    <a:pt x="298" y="333"/>
                  </a:lnTo>
                  <a:lnTo>
                    <a:pt x="327" y="352"/>
                  </a:lnTo>
                  <a:lnTo>
                    <a:pt x="357" y="369"/>
                  </a:lnTo>
                  <a:lnTo>
                    <a:pt x="386" y="386"/>
                  </a:lnTo>
                  <a:lnTo>
                    <a:pt x="414" y="401"/>
                  </a:lnTo>
                  <a:lnTo>
                    <a:pt x="445" y="417"/>
                  </a:lnTo>
                  <a:lnTo>
                    <a:pt x="477" y="434"/>
                  </a:lnTo>
                  <a:lnTo>
                    <a:pt x="487" y="436"/>
                  </a:lnTo>
                  <a:lnTo>
                    <a:pt x="500" y="436"/>
                  </a:lnTo>
                  <a:lnTo>
                    <a:pt x="517" y="430"/>
                  </a:lnTo>
                  <a:lnTo>
                    <a:pt x="536" y="426"/>
                  </a:lnTo>
                  <a:lnTo>
                    <a:pt x="559" y="418"/>
                  </a:lnTo>
                  <a:lnTo>
                    <a:pt x="584" y="411"/>
                  </a:lnTo>
                  <a:lnTo>
                    <a:pt x="608" y="399"/>
                  </a:lnTo>
                  <a:lnTo>
                    <a:pt x="635" y="388"/>
                  </a:lnTo>
                  <a:lnTo>
                    <a:pt x="661" y="375"/>
                  </a:lnTo>
                  <a:lnTo>
                    <a:pt x="688" y="361"/>
                  </a:lnTo>
                  <a:lnTo>
                    <a:pt x="717" y="346"/>
                  </a:lnTo>
                  <a:lnTo>
                    <a:pt x="743" y="333"/>
                  </a:lnTo>
                  <a:lnTo>
                    <a:pt x="768" y="320"/>
                  </a:lnTo>
                  <a:lnTo>
                    <a:pt x="795" y="306"/>
                  </a:lnTo>
                  <a:lnTo>
                    <a:pt x="817" y="293"/>
                  </a:lnTo>
                  <a:lnTo>
                    <a:pt x="840" y="284"/>
                  </a:lnTo>
                  <a:lnTo>
                    <a:pt x="874" y="263"/>
                  </a:lnTo>
                  <a:lnTo>
                    <a:pt x="912" y="242"/>
                  </a:lnTo>
                  <a:lnTo>
                    <a:pt x="947" y="219"/>
                  </a:lnTo>
                  <a:lnTo>
                    <a:pt x="981" y="198"/>
                  </a:lnTo>
                  <a:lnTo>
                    <a:pt x="1013" y="177"/>
                  </a:lnTo>
                  <a:lnTo>
                    <a:pt x="1047" y="156"/>
                  </a:lnTo>
                  <a:lnTo>
                    <a:pt x="1082" y="135"/>
                  </a:lnTo>
                  <a:lnTo>
                    <a:pt x="1116" y="118"/>
                  </a:lnTo>
                  <a:lnTo>
                    <a:pt x="1148" y="97"/>
                  </a:lnTo>
                  <a:lnTo>
                    <a:pt x="1184" y="80"/>
                  </a:lnTo>
                  <a:lnTo>
                    <a:pt x="1219" y="63"/>
                  </a:lnTo>
                  <a:lnTo>
                    <a:pt x="1257" y="48"/>
                  </a:lnTo>
                  <a:lnTo>
                    <a:pt x="1293" y="31"/>
                  </a:lnTo>
                  <a:lnTo>
                    <a:pt x="1336" y="19"/>
                  </a:lnTo>
                  <a:lnTo>
                    <a:pt x="1376" y="8"/>
                  </a:lnTo>
                  <a:lnTo>
                    <a:pt x="14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47" name="Freeform 46"/>
            <p:cNvSpPr>
              <a:spLocks noChangeArrowheads="1"/>
            </p:cNvSpPr>
            <p:nvPr/>
          </p:nvSpPr>
          <p:spPr bwMode="auto">
            <a:xfrm>
              <a:off x="3210" y="1391"/>
              <a:ext cx="174" cy="59"/>
            </a:xfrm>
            <a:custGeom>
              <a:avLst/>
              <a:gdLst>
                <a:gd name="T0" fmla="*/ 0 w 677"/>
                <a:gd name="T1" fmla="*/ 0 h 194"/>
                <a:gd name="T2" fmla="*/ 0 w 677"/>
                <a:gd name="T3" fmla="*/ 0 h 194"/>
                <a:gd name="T4" fmla="*/ 0 w 677"/>
                <a:gd name="T5" fmla="*/ 0 h 194"/>
                <a:gd name="T6" fmla="*/ 0 w 677"/>
                <a:gd name="T7" fmla="*/ 0 h 194"/>
                <a:gd name="T8" fmla="*/ 0 w 677"/>
                <a:gd name="T9" fmla="*/ 0 h 194"/>
                <a:gd name="T10" fmla="*/ 0 w 677"/>
                <a:gd name="T11" fmla="*/ 0 h 194"/>
                <a:gd name="T12" fmla="*/ 0 w 677"/>
                <a:gd name="T13" fmla="*/ 0 h 194"/>
                <a:gd name="T14" fmla="*/ 0 w 677"/>
                <a:gd name="T15" fmla="*/ 0 h 194"/>
                <a:gd name="T16" fmla="*/ 0 w 677"/>
                <a:gd name="T17" fmla="*/ 0 h 194"/>
                <a:gd name="T18" fmla="*/ 0 w 677"/>
                <a:gd name="T19" fmla="*/ 0 h 194"/>
                <a:gd name="T20" fmla="*/ 0 w 677"/>
                <a:gd name="T21" fmla="*/ 0 h 194"/>
                <a:gd name="T22" fmla="*/ 0 w 677"/>
                <a:gd name="T23" fmla="*/ 0 h 194"/>
                <a:gd name="T24" fmla="*/ 0 w 677"/>
                <a:gd name="T25" fmla="*/ 0 h 194"/>
                <a:gd name="T26" fmla="*/ 0 w 677"/>
                <a:gd name="T27" fmla="*/ 0 h 194"/>
                <a:gd name="T28" fmla="*/ 0 w 677"/>
                <a:gd name="T29" fmla="*/ 0 h 194"/>
                <a:gd name="T30" fmla="*/ 0 w 677"/>
                <a:gd name="T31" fmla="*/ 0 h 194"/>
                <a:gd name="T32" fmla="*/ 0 w 677"/>
                <a:gd name="T33" fmla="*/ 0 h 194"/>
                <a:gd name="T34" fmla="*/ 0 w 677"/>
                <a:gd name="T35" fmla="*/ 0 h 194"/>
                <a:gd name="T36" fmla="*/ 0 w 677"/>
                <a:gd name="T37" fmla="*/ 0 h 194"/>
                <a:gd name="T38" fmla="*/ 0 w 677"/>
                <a:gd name="T39" fmla="*/ 0 h 194"/>
                <a:gd name="T40" fmla="*/ 0 w 677"/>
                <a:gd name="T41" fmla="*/ 0 h 194"/>
                <a:gd name="T42" fmla="*/ 0 w 677"/>
                <a:gd name="T43" fmla="*/ 0 h 194"/>
                <a:gd name="T44" fmla="*/ 0 w 677"/>
                <a:gd name="T45" fmla="*/ 0 h 194"/>
                <a:gd name="T46" fmla="*/ 0 w 677"/>
                <a:gd name="T47" fmla="*/ 0 h 194"/>
                <a:gd name="T48" fmla="*/ 0 w 677"/>
                <a:gd name="T49" fmla="*/ 0 h 194"/>
                <a:gd name="T50" fmla="*/ 0 w 677"/>
                <a:gd name="T51" fmla="*/ 0 h 194"/>
                <a:gd name="T52" fmla="*/ 0 w 677"/>
                <a:gd name="T53" fmla="*/ 0 h 194"/>
                <a:gd name="T54" fmla="*/ 0 w 677"/>
                <a:gd name="T55" fmla="*/ 0 h 194"/>
                <a:gd name="T56" fmla="*/ 0 w 677"/>
                <a:gd name="T57" fmla="*/ 0 h 194"/>
                <a:gd name="T58" fmla="*/ 0 w 677"/>
                <a:gd name="T59" fmla="*/ 0 h 194"/>
                <a:gd name="T60" fmla="*/ 0 w 677"/>
                <a:gd name="T61" fmla="*/ 0 h 194"/>
                <a:gd name="T62" fmla="*/ 0 w 677"/>
                <a:gd name="T63" fmla="*/ 0 h 194"/>
                <a:gd name="T64" fmla="*/ 0 w 677"/>
                <a:gd name="T65" fmla="*/ 0 h 194"/>
                <a:gd name="T66" fmla="*/ 0 w 677"/>
                <a:gd name="T67" fmla="*/ 0 h 194"/>
                <a:gd name="T68" fmla="*/ 0 w 677"/>
                <a:gd name="T69" fmla="*/ 0 h 194"/>
                <a:gd name="T70" fmla="*/ 0 w 677"/>
                <a:gd name="T71" fmla="*/ 0 h 194"/>
                <a:gd name="T72" fmla="*/ 0 w 677"/>
                <a:gd name="T73" fmla="*/ 0 h 194"/>
                <a:gd name="T74" fmla="*/ 0 w 677"/>
                <a:gd name="T75" fmla="*/ 0 h 194"/>
                <a:gd name="T76" fmla="*/ 0 w 677"/>
                <a:gd name="T77" fmla="*/ 0 h 194"/>
                <a:gd name="T78" fmla="*/ 0 w 677"/>
                <a:gd name="T79" fmla="*/ 0 h 194"/>
                <a:gd name="T80" fmla="*/ 0 w 677"/>
                <a:gd name="T81" fmla="*/ 0 h 194"/>
                <a:gd name="T82" fmla="*/ 0 w 677"/>
                <a:gd name="T83" fmla="*/ 0 h 194"/>
                <a:gd name="T84" fmla="*/ 0 w 677"/>
                <a:gd name="T85" fmla="*/ 0 h 194"/>
                <a:gd name="T86" fmla="*/ 0 w 677"/>
                <a:gd name="T87" fmla="*/ 0 h 194"/>
                <a:gd name="T88" fmla="*/ 0 w 677"/>
                <a:gd name="T89" fmla="*/ 0 h 194"/>
                <a:gd name="T90" fmla="*/ 0 w 677"/>
                <a:gd name="T91" fmla="*/ 0 h 19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77"/>
                <a:gd name="T139" fmla="*/ 0 h 194"/>
                <a:gd name="T140" fmla="*/ 677 w 677"/>
                <a:gd name="T141" fmla="*/ 194 h 19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77" h="194">
                  <a:moveTo>
                    <a:pt x="656" y="12"/>
                  </a:moveTo>
                  <a:lnTo>
                    <a:pt x="660" y="14"/>
                  </a:lnTo>
                  <a:lnTo>
                    <a:pt x="665" y="18"/>
                  </a:lnTo>
                  <a:lnTo>
                    <a:pt x="671" y="21"/>
                  </a:lnTo>
                  <a:lnTo>
                    <a:pt x="677" y="27"/>
                  </a:lnTo>
                  <a:lnTo>
                    <a:pt x="652" y="40"/>
                  </a:lnTo>
                  <a:lnTo>
                    <a:pt x="631" y="56"/>
                  </a:lnTo>
                  <a:lnTo>
                    <a:pt x="608" y="69"/>
                  </a:lnTo>
                  <a:lnTo>
                    <a:pt x="587" y="82"/>
                  </a:lnTo>
                  <a:lnTo>
                    <a:pt x="566" y="94"/>
                  </a:lnTo>
                  <a:lnTo>
                    <a:pt x="544" y="105"/>
                  </a:lnTo>
                  <a:lnTo>
                    <a:pt x="523" y="116"/>
                  </a:lnTo>
                  <a:lnTo>
                    <a:pt x="502" y="130"/>
                  </a:lnTo>
                  <a:lnTo>
                    <a:pt x="479" y="139"/>
                  </a:lnTo>
                  <a:lnTo>
                    <a:pt x="454" y="149"/>
                  </a:lnTo>
                  <a:lnTo>
                    <a:pt x="431" y="156"/>
                  </a:lnTo>
                  <a:lnTo>
                    <a:pt x="409" y="166"/>
                  </a:lnTo>
                  <a:lnTo>
                    <a:pt x="382" y="173"/>
                  </a:lnTo>
                  <a:lnTo>
                    <a:pt x="355" y="181"/>
                  </a:lnTo>
                  <a:lnTo>
                    <a:pt x="329" y="189"/>
                  </a:lnTo>
                  <a:lnTo>
                    <a:pt x="302" y="194"/>
                  </a:lnTo>
                  <a:lnTo>
                    <a:pt x="287" y="194"/>
                  </a:lnTo>
                  <a:lnTo>
                    <a:pt x="272" y="194"/>
                  </a:lnTo>
                  <a:lnTo>
                    <a:pt x="255" y="189"/>
                  </a:lnTo>
                  <a:lnTo>
                    <a:pt x="237" y="185"/>
                  </a:lnTo>
                  <a:lnTo>
                    <a:pt x="218" y="177"/>
                  </a:lnTo>
                  <a:lnTo>
                    <a:pt x="199" y="170"/>
                  </a:lnTo>
                  <a:lnTo>
                    <a:pt x="180" y="158"/>
                  </a:lnTo>
                  <a:lnTo>
                    <a:pt x="163" y="149"/>
                  </a:lnTo>
                  <a:lnTo>
                    <a:pt x="142" y="135"/>
                  </a:lnTo>
                  <a:lnTo>
                    <a:pt x="123" y="122"/>
                  </a:lnTo>
                  <a:lnTo>
                    <a:pt x="102" y="109"/>
                  </a:lnTo>
                  <a:lnTo>
                    <a:pt x="85" y="95"/>
                  </a:lnTo>
                  <a:lnTo>
                    <a:pt x="64" y="82"/>
                  </a:lnTo>
                  <a:lnTo>
                    <a:pt x="45" y="69"/>
                  </a:lnTo>
                  <a:lnTo>
                    <a:pt x="30" y="56"/>
                  </a:lnTo>
                  <a:lnTo>
                    <a:pt x="13" y="46"/>
                  </a:lnTo>
                  <a:lnTo>
                    <a:pt x="9" y="37"/>
                  </a:lnTo>
                  <a:lnTo>
                    <a:pt x="9" y="27"/>
                  </a:lnTo>
                  <a:lnTo>
                    <a:pt x="7" y="21"/>
                  </a:lnTo>
                  <a:lnTo>
                    <a:pt x="4" y="16"/>
                  </a:lnTo>
                  <a:lnTo>
                    <a:pt x="0" y="6"/>
                  </a:lnTo>
                  <a:lnTo>
                    <a:pt x="2" y="0"/>
                  </a:lnTo>
                  <a:lnTo>
                    <a:pt x="17" y="10"/>
                  </a:lnTo>
                  <a:lnTo>
                    <a:pt x="32" y="21"/>
                  </a:lnTo>
                  <a:lnTo>
                    <a:pt x="45" y="31"/>
                  </a:lnTo>
                  <a:lnTo>
                    <a:pt x="61" y="40"/>
                  </a:lnTo>
                  <a:lnTo>
                    <a:pt x="74" y="50"/>
                  </a:lnTo>
                  <a:lnTo>
                    <a:pt x="89" y="61"/>
                  </a:lnTo>
                  <a:lnTo>
                    <a:pt x="104" y="73"/>
                  </a:lnTo>
                  <a:lnTo>
                    <a:pt x="120" y="84"/>
                  </a:lnTo>
                  <a:lnTo>
                    <a:pt x="135" y="92"/>
                  </a:lnTo>
                  <a:lnTo>
                    <a:pt x="152" y="101"/>
                  </a:lnTo>
                  <a:lnTo>
                    <a:pt x="169" y="111"/>
                  </a:lnTo>
                  <a:lnTo>
                    <a:pt x="186" y="120"/>
                  </a:lnTo>
                  <a:lnTo>
                    <a:pt x="203" y="130"/>
                  </a:lnTo>
                  <a:lnTo>
                    <a:pt x="222" y="139"/>
                  </a:lnTo>
                  <a:lnTo>
                    <a:pt x="243" y="147"/>
                  </a:lnTo>
                  <a:lnTo>
                    <a:pt x="262" y="154"/>
                  </a:lnTo>
                  <a:lnTo>
                    <a:pt x="268" y="156"/>
                  </a:lnTo>
                  <a:lnTo>
                    <a:pt x="275" y="158"/>
                  </a:lnTo>
                  <a:lnTo>
                    <a:pt x="283" y="158"/>
                  </a:lnTo>
                  <a:lnTo>
                    <a:pt x="293" y="158"/>
                  </a:lnTo>
                  <a:lnTo>
                    <a:pt x="300" y="158"/>
                  </a:lnTo>
                  <a:lnTo>
                    <a:pt x="308" y="158"/>
                  </a:lnTo>
                  <a:lnTo>
                    <a:pt x="317" y="156"/>
                  </a:lnTo>
                  <a:lnTo>
                    <a:pt x="329" y="154"/>
                  </a:lnTo>
                  <a:lnTo>
                    <a:pt x="336" y="152"/>
                  </a:lnTo>
                  <a:lnTo>
                    <a:pt x="348" y="149"/>
                  </a:lnTo>
                  <a:lnTo>
                    <a:pt x="357" y="147"/>
                  </a:lnTo>
                  <a:lnTo>
                    <a:pt x="369" y="145"/>
                  </a:lnTo>
                  <a:lnTo>
                    <a:pt x="376" y="141"/>
                  </a:lnTo>
                  <a:lnTo>
                    <a:pt x="388" y="139"/>
                  </a:lnTo>
                  <a:lnTo>
                    <a:pt x="397" y="135"/>
                  </a:lnTo>
                  <a:lnTo>
                    <a:pt x="409" y="133"/>
                  </a:lnTo>
                  <a:lnTo>
                    <a:pt x="426" y="126"/>
                  </a:lnTo>
                  <a:lnTo>
                    <a:pt x="445" y="118"/>
                  </a:lnTo>
                  <a:lnTo>
                    <a:pt x="460" y="111"/>
                  </a:lnTo>
                  <a:lnTo>
                    <a:pt x="479" y="105"/>
                  </a:lnTo>
                  <a:lnTo>
                    <a:pt x="494" y="95"/>
                  </a:lnTo>
                  <a:lnTo>
                    <a:pt x="509" y="90"/>
                  </a:lnTo>
                  <a:lnTo>
                    <a:pt x="525" y="82"/>
                  </a:lnTo>
                  <a:lnTo>
                    <a:pt x="540" y="76"/>
                  </a:lnTo>
                  <a:lnTo>
                    <a:pt x="553" y="67"/>
                  </a:lnTo>
                  <a:lnTo>
                    <a:pt x="568" y="61"/>
                  </a:lnTo>
                  <a:lnTo>
                    <a:pt x="582" y="52"/>
                  </a:lnTo>
                  <a:lnTo>
                    <a:pt x="597" y="46"/>
                  </a:lnTo>
                  <a:lnTo>
                    <a:pt x="612" y="37"/>
                  </a:lnTo>
                  <a:lnTo>
                    <a:pt x="627" y="29"/>
                  </a:lnTo>
                  <a:lnTo>
                    <a:pt x="641" y="21"/>
                  </a:lnTo>
                  <a:lnTo>
                    <a:pt x="65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48" name="Freeform 47"/>
            <p:cNvSpPr>
              <a:spLocks noChangeArrowheads="1"/>
            </p:cNvSpPr>
            <p:nvPr/>
          </p:nvSpPr>
          <p:spPr bwMode="auto">
            <a:xfrm>
              <a:off x="3427" y="1352"/>
              <a:ext cx="44" cy="27"/>
            </a:xfrm>
            <a:custGeom>
              <a:avLst/>
              <a:gdLst>
                <a:gd name="T0" fmla="*/ 0 w 173"/>
                <a:gd name="T1" fmla="*/ 0 h 89"/>
                <a:gd name="T2" fmla="*/ 0 w 173"/>
                <a:gd name="T3" fmla="*/ 0 h 89"/>
                <a:gd name="T4" fmla="*/ 0 w 173"/>
                <a:gd name="T5" fmla="*/ 0 h 89"/>
                <a:gd name="T6" fmla="*/ 0 w 173"/>
                <a:gd name="T7" fmla="*/ 0 h 89"/>
                <a:gd name="T8" fmla="*/ 0 w 173"/>
                <a:gd name="T9" fmla="*/ 0 h 89"/>
                <a:gd name="T10" fmla="*/ 0 w 173"/>
                <a:gd name="T11" fmla="*/ 0 h 89"/>
                <a:gd name="T12" fmla="*/ 0 w 173"/>
                <a:gd name="T13" fmla="*/ 0 h 89"/>
                <a:gd name="T14" fmla="*/ 0 w 173"/>
                <a:gd name="T15" fmla="*/ 0 h 89"/>
                <a:gd name="T16" fmla="*/ 0 w 173"/>
                <a:gd name="T17" fmla="*/ 0 h 89"/>
                <a:gd name="T18" fmla="*/ 0 w 173"/>
                <a:gd name="T19" fmla="*/ 0 h 89"/>
                <a:gd name="T20" fmla="*/ 0 w 173"/>
                <a:gd name="T21" fmla="*/ 0 h 89"/>
                <a:gd name="T22" fmla="*/ 0 w 173"/>
                <a:gd name="T23" fmla="*/ 0 h 89"/>
                <a:gd name="T24" fmla="*/ 0 w 173"/>
                <a:gd name="T25" fmla="*/ 0 h 89"/>
                <a:gd name="T26" fmla="*/ 0 w 173"/>
                <a:gd name="T27" fmla="*/ 0 h 89"/>
                <a:gd name="T28" fmla="*/ 0 w 173"/>
                <a:gd name="T29" fmla="*/ 0 h 89"/>
                <a:gd name="T30" fmla="*/ 0 w 173"/>
                <a:gd name="T31" fmla="*/ 0 h 89"/>
                <a:gd name="T32" fmla="*/ 0 w 173"/>
                <a:gd name="T33" fmla="*/ 0 h 89"/>
                <a:gd name="T34" fmla="*/ 0 w 173"/>
                <a:gd name="T35" fmla="*/ 0 h 89"/>
                <a:gd name="T36" fmla="*/ 0 w 173"/>
                <a:gd name="T37" fmla="*/ 0 h 89"/>
                <a:gd name="T38" fmla="*/ 0 w 173"/>
                <a:gd name="T39" fmla="*/ 0 h 89"/>
                <a:gd name="T40" fmla="*/ 0 w 173"/>
                <a:gd name="T41" fmla="*/ 0 h 89"/>
                <a:gd name="T42" fmla="*/ 0 w 173"/>
                <a:gd name="T43" fmla="*/ 0 h 89"/>
                <a:gd name="T44" fmla="*/ 0 w 173"/>
                <a:gd name="T45" fmla="*/ 0 h 89"/>
                <a:gd name="T46" fmla="*/ 0 w 173"/>
                <a:gd name="T47" fmla="*/ 0 h 89"/>
                <a:gd name="T48" fmla="*/ 0 w 173"/>
                <a:gd name="T49" fmla="*/ 0 h 89"/>
                <a:gd name="T50" fmla="*/ 0 w 173"/>
                <a:gd name="T51" fmla="*/ 0 h 89"/>
                <a:gd name="T52" fmla="*/ 0 w 173"/>
                <a:gd name="T53" fmla="*/ 0 h 89"/>
                <a:gd name="T54" fmla="*/ 0 w 173"/>
                <a:gd name="T55" fmla="*/ 0 h 89"/>
                <a:gd name="T56" fmla="*/ 0 w 173"/>
                <a:gd name="T57" fmla="*/ 0 h 89"/>
                <a:gd name="T58" fmla="*/ 0 w 173"/>
                <a:gd name="T59" fmla="*/ 0 h 89"/>
                <a:gd name="T60" fmla="*/ 0 w 173"/>
                <a:gd name="T61" fmla="*/ 0 h 89"/>
                <a:gd name="T62" fmla="*/ 0 w 173"/>
                <a:gd name="T63" fmla="*/ 0 h 89"/>
                <a:gd name="T64" fmla="*/ 0 w 173"/>
                <a:gd name="T65" fmla="*/ 0 h 89"/>
                <a:gd name="T66" fmla="*/ 0 w 173"/>
                <a:gd name="T67" fmla="*/ 0 h 89"/>
                <a:gd name="T68" fmla="*/ 0 w 173"/>
                <a:gd name="T69" fmla="*/ 0 h 89"/>
                <a:gd name="T70" fmla="*/ 0 w 173"/>
                <a:gd name="T71" fmla="*/ 0 h 89"/>
                <a:gd name="T72" fmla="*/ 0 w 173"/>
                <a:gd name="T73" fmla="*/ 0 h 89"/>
                <a:gd name="T74" fmla="*/ 0 w 173"/>
                <a:gd name="T75" fmla="*/ 0 h 89"/>
                <a:gd name="T76" fmla="*/ 0 w 173"/>
                <a:gd name="T77" fmla="*/ 0 h 89"/>
                <a:gd name="T78" fmla="*/ 0 w 173"/>
                <a:gd name="T79" fmla="*/ 0 h 89"/>
                <a:gd name="T80" fmla="*/ 0 w 173"/>
                <a:gd name="T81" fmla="*/ 0 h 89"/>
                <a:gd name="T82" fmla="*/ 0 w 173"/>
                <a:gd name="T83" fmla="*/ 0 h 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3"/>
                <a:gd name="T127" fmla="*/ 0 h 89"/>
                <a:gd name="T128" fmla="*/ 173 w 173"/>
                <a:gd name="T129" fmla="*/ 89 h 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3" h="89">
                  <a:moveTo>
                    <a:pt x="154" y="0"/>
                  </a:moveTo>
                  <a:lnTo>
                    <a:pt x="156" y="2"/>
                  </a:lnTo>
                  <a:lnTo>
                    <a:pt x="161" y="6"/>
                  </a:lnTo>
                  <a:lnTo>
                    <a:pt x="167" y="11"/>
                  </a:lnTo>
                  <a:lnTo>
                    <a:pt x="173" y="17"/>
                  </a:lnTo>
                  <a:lnTo>
                    <a:pt x="163" y="21"/>
                  </a:lnTo>
                  <a:lnTo>
                    <a:pt x="154" y="27"/>
                  </a:lnTo>
                  <a:lnTo>
                    <a:pt x="144" y="32"/>
                  </a:lnTo>
                  <a:lnTo>
                    <a:pt x="135" y="38"/>
                  </a:lnTo>
                  <a:lnTo>
                    <a:pt x="123" y="42"/>
                  </a:lnTo>
                  <a:lnTo>
                    <a:pt x="114" y="48"/>
                  </a:lnTo>
                  <a:lnTo>
                    <a:pt x="103" y="51"/>
                  </a:lnTo>
                  <a:lnTo>
                    <a:pt x="93" y="57"/>
                  </a:lnTo>
                  <a:lnTo>
                    <a:pt x="82" y="59"/>
                  </a:lnTo>
                  <a:lnTo>
                    <a:pt x="70" y="65"/>
                  </a:lnTo>
                  <a:lnTo>
                    <a:pt x="59" y="69"/>
                  </a:lnTo>
                  <a:lnTo>
                    <a:pt x="49" y="72"/>
                  </a:lnTo>
                  <a:lnTo>
                    <a:pt x="38" y="76"/>
                  </a:lnTo>
                  <a:lnTo>
                    <a:pt x="28" y="80"/>
                  </a:lnTo>
                  <a:lnTo>
                    <a:pt x="19" y="84"/>
                  </a:lnTo>
                  <a:lnTo>
                    <a:pt x="11" y="89"/>
                  </a:lnTo>
                  <a:lnTo>
                    <a:pt x="6" y="84"/>
                  </a:lnTo>
                  <a:lnTo>
                    <a:pt x="4" y="76"/>
                  </a:lnTo>
                  <a:lnTo>
                    <a:pt x="2" y="69"/>
                  </a:lnTo>
                  <a:lnTo>
                    <a:pt x="0" y="67"/>
                  </a:lnTo>
                  <a:lnTo>
                    <a:pt x="6" y="61"/>
                  </a:lnTo>
                  <a:lnTo>
                    <a:pt x="11" y="57"/>
                  </a:lnTo>
                  <a:lnTo>
                    <a:pt x="21" y="53"/>
                  </a:lnTo>
                  <a:lnTo>
                    <a:pt x="30" y="49"/>
                  </a:lnTo>
                  <a:lnTo>
                    <a:pt x="38" y="44"/>
                  </a:lnTo>
                  <a:lnTo>
                    <a:pt x="49" y="40"/>
                  </a:lnTo>
                  <a:lnTo>
                    <a:pt x="59" y="36"/>
                  </a:lnTo>
                  <a:lnTo>
                    <a:pt x="70" y="32"/>
                  </a:lnTo>
                  <a:lnTo>
                    <a:pt x="80" y="29"/>
                  </a:lnTo>
                  <a:lnTo>
                    <a:pt x="91" y="25"/>
                  </a:lnTo>
                  <a:lnTo>
                    <a:pt x="101" y="19"/>
                  </a:lnTo>
                  <a:lnTo>
                    <a:pt x="110" y="15"/>
                  </a:lnTo>
                  <a:lnTo>
                    <a:pt x="120" y="11"/>
                  </a:lnTo>
                  <a:lnTo>
                    <a:pt x="131" y="8"/>
                  </a:lnTo>
                  <a:lnTo>
                    <a:pt x="142" y="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49" name="Freeform 48"/>
            <p:cNvSpPr>
              <a:spLocks noChangeArrowheads="1"/>
            </p:cNvSpPr>
            <p:nvPr/>
          </p:nvSpPr>
          <p:spPr bwMode="auto">
            <a:xfrm>
              <a:off x="3462" y="1338"/>
              <a:ext cx="34" cy="146"/>
            </a:xfrm>
            <a:custGeom>
              <a:avLst/>
              <a:gdLst>
                <a:gd name="T0" fmla="*/ 0 w 133"/>
                <a:gd name="T1" fmla="*/ 0 h 481"/>
                <a:gd name="T2" fmla="*/ 0 w 133"/>
                <a:gd name="T3" fmla="*/ 0 h 481"/>
                <a:gd name="T4" fmla="*/ 0 w 133"/>
                <a:gd name="T5" fmla="*/ 0 h 481"/>
                <a:gd name="T6" fmla="*/ 0 w 133"/>
                <a:gd name="T7" fmla="*/ 0 h 481"/>
                <a:gd name="T8" fmla="*/ 0 w 133"/>
                <a:gd name="T9" fmla="*/ 0 h 481"/>
                <a:gd name="T10" fmla="*/ 0 w 133"/>
                <a:gd name="T11" fmla="*/ 0 h 481"/>
                <a:gd name="T12" fmla="*/ 0 w 133"/>
                <a:gd name="T13" fmla="*/ 0 h 481"/>
                <a:gd name="T14" fmla="*/ 0 w 133"/>
                <a:gd name="T15" fmla="*/ 0 h 481"/>
                <a:gd name="T16" fmla="*/ 0 w 133"/>
                <a:gd name="T17" fmla="*/ 0 h 481"/>
                <a:gd name="T18" fmla="*/ 0 w 133"/>
                <a:gd name="T19" fmla="*/ 0 h 481"/>
                <a:gd name="T20" fmla="*/ 0 w 133"/>
                <a:gd name="T21" fmla="*/ 0 h 481"/>
                <a:gd name="T22" fmla="*/ 0 w 133"/>
                <a:gd name="T23" fmla="*/ 0 h 481"/>
                <a:gd name="T24" fmla="*/ 0 w 133"/>
                <a:gd name="T25" fmla="*/ 0 h 481"/>
                <a:gd name="T26" fmla="*/ 0 w 133"/>
                <a:gd name="T27" fmla="*/ 0 h 481"/>
                <a:gd name="T28" fmla="*/ 0 w 133"/>
                <a:gd name="T29" fmla="*/ 0 h 481"/>
                <a:gd name="T30" fmla="*/ 0 w 133"/>
                <a:gd name="T31" fmla="*/ 0 h 481"/>
                <a:gd name="T32" fmla="*/ 0 w 133"/>
                <a:gd name="T33" fmla="*/ 0 h 481"/>
                <a:gd name="T34" fmla="*/ 0 w 133"/>
                <a:gd name="T35" fmla="*/ 0 h 481"/>
                <a:gd name="T36" fmla="*/ 0 w 133"/>
                <a:gd name="T37" fmla="*/ 0 h 481"/>
                <a:gd name="T38" fmla="*/ 0 w 133"/>
                <a:gd name="T39" fmla="*/ 0 h 481"/>
                <a:gd name="T40" fmla="*/ 0 w 133"/>
                <a:gd name="T41" fmla="*/ 0 h 481"/>
                <a:gd name="T42" fmla="*/ 0 w 133"/>
                <a:gd name="T43" fmla="*/ 0 h 481"/>
                <a:gd name="T44" fmla="*/ 0 w 133"/>
                <a:gd name="T45" fmla="*/ 0 h 481"/>
                <a:gd name="T46" fmla="*/ 0 w 133"/>
                <a:gd name="T47" fmla="*/ 0 h 481"/>
                <a:gd name="T48" fmla="*/ 0 w 133"/>
                <a:gd name="T49" fmla="*/ 0 h 481"/>
                <a:gd name="T50" fmla="*/ 0 w 133"/>
                <a:gd name="T51" fmla="*/ 0 h 481"/>
                <a:gd name="T52" fmla="*/ 0 w 133"/>
                <a:gd name="T53" fmla="*/ 0 h 481"/>
                <a:gd name="T54" fmla="*/ 0 w 133"/>
                <a:gd name="T55" fmla="*/ 0 h 481"/>
                <a:gd name="T56" fmla="*/ 0 w 133"/>
                <a:gd name="T57" fmla="*/ 0 h 481"/>
                <a:gd name="T58" fmla="*/ 0 w 133"/>
                <a:gd name="T59" fmla="*/ 0 h 481"/>
                <a:gd name="T60" fmla="*/ 0 w 133"/>
                <a:gd name="T61" fmla="*/ 0 h 481"/>
                <a:gd name="T62" fmla="*/ 0 w 133"/>
                <a:gd name="T63" fmla="*/ 0 h 481"/>
                <a:gd name="T64" fmla="*/ 0 w 133"/>
                <a:gd name="T65" fmla="*/ 0 h 481"/>
                <a:gd name="T66" fmla="*/ 0 w 133"/>
                <a:gd name="T67" fmla="*/ 0 h 481"/>
                <a:gd name="T68" fmla="*/ 0 w 133"/>
                <a:gd name="T69" fmla="*/ 0 h 481"/>
                <a:gd name="T70" fmla="*/ 0 w 133"/>
                <a:gd name="T71" fmla="*/ 0 h 481"/>
                <a:gd name="T72" fmla="*/ 0 w 133"/>
                <a:gd name="T73" fmla="*/ 0 h 481"/>
                <a:gd name="T74" fmla="*/ 0 w 133"/>
                <a:gd name="T75" fmla="*/ 0 h 481"/>
                <a:gd name="T76" fmla="*/ 0 w 133"/>
                <a:gd name="T77" fmla="*/ 0 h 481"/>
                <a:gd name="T78" fmla="*/ 0 w 133"/>
                <a:gd name="T79" fmla="*/ 0 h 481"/>
                <a:gd name="T80" fmla="*/ 0 w 133"/>
                <a:gd name="T81" fmla="*/ 0 h 481"/>
                <a:gd name="T82" fmla="*/ 0 w 133"/>
                <a:gd name="T83" fmla="*/ 0 h 481"/>
                <a:gd name="T84" fmla="*/ 0 w 133"/>
                <a:gd name="T85" fmla="*/ 0 h 481"/>
                <a:gd name="T86" fmla="*/ 0 w 133"/>
                <a:gd name="T87" fmla="*/ 0 h 481"/>
                <a:gd name="T88" fmla="*/ 0 w 133"/>
                <a:gd name="T89" fmla="*/ 0 h 481"/>
                <a:gd name="T90" fmla="*/ 0 w 133"/>
                <a:gd name="T91" fmla="*/ 0 h 481"/>
                <a:gd name="T92" fmla="*/ 0 w 133"/>
                <a:gd name="T93" fmla="*/ 0 h 481"/>
                <a:gd name="T94" fmla="*/ 0 w 133"/>
                <a:gd name="T95" fmla="*/ 0 h 481"/>
                <a:gd name="T96" fmla="*/ 0 w 133"/>
                <a:gd name="T97" fmla="*/ 0 h 481"/>
                <a:gd name="T98" fmla="*/ 0 w 133"/>
                <a:gd name="T99" fmla="*/ 0 h 481"/>
                <a:gd name="T100" fmla="*/ 0 w 133"/>
                <a:gd name="T101" fmla="*/ 0 h 481"/>
                <a:gd name="T102" fmla="*/ 0 w 133"/>
                <a:gd name="T103" fmla="*/ 0 h 481"/>
                <a:gd name="T104" fmla="*/ 0 w 133"/>
                <a:gd name="T105" fmla="*/ 0 h 481"/>
                <a:gd name="T106" fmla="*/ 0 w 133"/>
                <a:gd name="T107" fmla="*/ 0 h 481"/>
                <a:gd name="T108" fmla="*/ 0 w 133"/>
                <a:gd name="T109" fmla="*/ 0 h 481"/>
                <a:gd name="T110" fmla="*/ 0 w 133"/>
                <a:gd name="T111" fmla="*/ 0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3"/>
                <a:gd name="T169" fmla="*/ 0 h 481"/>
                <a:gd name="T170" fmla="*/ 133 w 133"/>
                <a:gd name="T171" fmla="*/ 481 h 4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3" h="481">
                  <a:moveTo>
                    <a:pt x="36" y="31"/>
                  </a:moveTo>
                  <a:lnTo>
                    <a:pt x="43" y="50"/>
                  </a:lnTo>
                  <a:lnTo>
                    <a:pt x="51" y="73"/>
                  </a:lnTo>
                  <a:lnTo>
                    <a:pt x="59" y="94"/>
                  </a:lnTo>
                  <a:lnTo>
                    <a:pt x="66" y="115"/>
                  </a:lnTo>
                  <a:lnTo>
                    <a:pt x="72" y="135"/>
                  </a:lnTo>
                  <a:lnTo>
                    <a:pt x="76" y="154"/>
                  </a:lnTo>
                  <a:lnTo>
                    <a:pt x="82" y="175"/>
                  </a:lnTo>
                  <a:lnTo>
                    <a:pt x="85" y="196"/>
                  </a:lnTo>
                  <a:lnTo>
                    <a:pt x="91" y="215"/>
                  </a:lnTo>
                  <a:lnTo>
                    <a:pt x="95" y="236"/>
                  </a:lnTo>
                  <a:lnTo>
                    <a:pt x="99" y="257"/>
                  </a:lnTo>
                  <a:lnTo>
                    <a:pt x="102" y="278"/>
                  </a:lnTo>
                  <a:lnTo>
                    <a:pt x="106" y="299"/>
                  </a:lnTo>
                  <a:lnTo>
                    <a:pt x="110" y="322"/>
                  </a:lnTo>
                  <a:lnTo>
                    <a:pt x="114" y="346"/>
                  </a:lnTo>
                  <a:lnTo>
                    <a:pt x="120" y="371"/>
                  </a:lnTo>
                  <a:lnTo>
                    <a:pt x="120" y="384"/>
                  </a:lnTo>
                  <a:lnTo>
                    <a:pt x="123" y="398"/>
                  </a:lnTo>
                  <a:lnTo>
                    <a:pt x="125" y="411"/>
                  </a:lnTo>
                  <a:lnTo>
                    <a:pt x="129" y="426"/>
                  </a:lnTo>
                  <a:lnTo>
                    <a:pt x="131" y="440"/>
                  </a:lnTo>
                  <a:lnTo>
                    <a:pt x="133" y="453"/>
                  </a:lnTo>
                  <a:lnTo>
                    <a:pt x="133" y="466"/>
                  </a:lnTo>
                  <a:lnTo>
                    <a:pt x="133" y="481"/>
                  </a:lnTo>
                  <a:lnTo>
                    <a:pt x="125" y="479"/>
                  </a:lnTo>
                  <a:lnTo>
                    <a:pt x="120" y="479"/>
                  </a:lnTo>
                  <a:lnTo>
                    <a:pt x="110" y="478"/>
                  </a:lnTo>
                  <a:lnTo>
                    <a:pt x="106" y="478"/>
                  </a:lnTo>
                  <a:lnTo>
                    <a:pt x="101" y="449"/>
                  </a:lnTo>
                  <a:lnTo>
                    <a:pt x="97" y="421"/>
                  </a:lnTo>
                  <a:lnTo>
                    <a:pt x="91" y="392"/>
                  </a:lnTo>
                  <a:lnTo>
                    <a:pt x="85" y="365"/>
                  </a:lnTo>
                  <a:lnTo>
                    <a:pt x="80" y="335"/>
                  </a:lnTo>
                  <a:lnTo>
                    <a:pt x="74" y="306"/>
                  </a:lnTo>
                  <a:lnTo>
                    <a:pt x="68" y="278"/>
                  </a:lnTo>
                  <a:lnTo>
                    <a:pt x="63" y="249"/>
                  </a:lnTo>
                  <a:lnTo>
                    <a:pt x="57" y="221"/>
                  </a:lnTo>
                  <a:lnTo>
                    <a:pt x="49" y="194"/>
                  </a:lnTo>
                  <a:lnTo>
                    <a:pt x="42" y="166"/>
                  </a:lnTo>
                  <a:lnTo>
                    <a:pt x="36" y="141"/>
                  </a:lnTo>
                  <a:lnTo>
                    <a:pt x="30" y="116"/>
                  </a:lnTo>
                  <a:lnTo>
                    <a:pt x="24" y="95"/>
                  </a:lnTo>
                  <a:lnTo>
                    <a:pt x="17" y="75"/>
                  </a:lnTo>
                  <a:lnTo>
                    <a:pt x="13" y="56"/>
                  </a:lnTo>
                  <a:lnTo>
                    <a:pt x="5" y="38"/>
                  </a:lnTo>
                  <a:lnTo>
                    <a:pt x="2" y="27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0"/>
                  </a:lnTo>
                  <a:lnTo>
                    <a:pt x="7" y="0"/>
                  </a:lnTo>
                  <a:lnTo>
                    <a:pt x="15" y="2"/>
                  </a:lnTo>
                  <a:lnTo>
                    <a:pt x="23" y="12"/>
                  </a:lnTo>
                  <a:lnTo>
                    <a:pt x="30" y="21"/>
                  </a:lnTo>
                  <a:lnTo>
                    <a:pt x="3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50" name="Freeform 49"/>
            <p:cNvSpPr>
              <a:spLocks noChangeArrowheads="1"/>
            </p:cNvSpPr>
            <p:nvPr/>
          </p:nvSpPr>
          <p:spPr bwMode="auto">
            <a:xfrm>
              <a:off x="3718" y="1320"/>
              <a:ext cx="59" cy="124"/>
            </a:xfrm>
            <a:custGeom>
              <a:avLst/>
              <a:gdLst>
                <a:gd name="T0" fmla="*/ 0 w 232"/>
                <a:gd name="T1" fmla="*/ 0 h 410"/>
                <a:gd name="T2" fmla="*/ 0 w 232"/>
                <a:gd name="T3" fmla="*/ 0 h 410"/>
                <a:gd name="T4" fmla="*/ 0 w 232"/>
                <a:gd name="T5" fmla="*/ 0 h 410"/>
                <a:gd name="T6" fmla="*/ 0 w 232"/>
                <a:gd name="T7" fmla="*/ 0 h 410"/>
                <a:gd name="T8" fmla="*/ 0 w 232"/>
                <a:gd name="T9" fmla="*/ 0 h 410"/>
                <a:gd name="T10" fmla="*/ 0 w 232"/>
                <a:gd name="T11" fmla="*/ 0 h 410"/>
                <a:gd name="T12" fmla="*/ 0 w 232"/>
                <a:gd name="T13" fmla="*/ 0 h 410"/>
                <a:gd name="T14" fmla="*/ 0 w 232"/>
                <a:gd name="T15" fmla="*/ 0 h 410"/>
                <a:gd name="T16" fmla="*/ 0 w 232"/>
                <a:gd name="T17" fmla="*/ 0 h 410"/>
                <a:gd name="T18" fmla="*/ 0 w 232"/>
                <a:gd name="T19" fmla="*/ 0 h 410"/>
                <a:gd name="T20" fmla="*/ 0 w 232"/>
                <a:gd name="T21" fmla="*/ 0 h 410"/>
                <a:gd name="T22" fmla="*/ 0 w 232"/>
                <a:gd name="T23" fmla="*/ 0 h 410"/>
                <a:gd name="T24" fmla="*/ 0 w 232"/>
                <a:gd name="T25" fmla="*/ 0 h 410"/>
                <a:gd name="T26" fmla="*/ 0 w 232"/>
                <a:gd name="T27" fmla="*/ 0 h 410"/>
                <a:gd name="T28" fmla="*/ 0 w 232"/>
                <a:gd name="T29" fmla="*/ 0 h 410"/>
                <a:gd name="T30" fmla="*/ 0 w 232"/>
                <a:gd name="T31" fmla="*/ 0 h 410"/>
                <a:gd name="T32" fmla="*/ 0 w 232"/>
                <a:gd name="T33" fmla="*/ 0 h 410"/>
                <a:gd name="T34" fmla="*/ 0 w 232"/>
                <a:gd name="T35" fmla="*/ 0 h 410"/>
                <a:gd name="T36" fmla="*/ 0 w 232"/>
                <a:gd name="T37" fmla="*/ 0 h 410"/>
                <a:gd name="T38" fmla="*/ 0 w 232"/>
                <a:gd name="T39" fmla="*/ 0 h 410"/>
                <a:gd name="T40" fmla="*/ 0 w 232"/>
                <a:gd name="T41" fmla="*/ 0 h 410"/>
                <a:gd name="T42" fmla="*/ 0 w 232"/>
                <a:gd name="T43" fmla="*/ 0 h 410"/>
                <a:gd name="T44" fmla="*/ 0 w 232"/>
                <a:gd name="T45" fmla="*/ 0 h 410"/>
                <a:gd name="T46" fmla="*/ 0 w 232"/>
                <a:gd name="T47" fmla="*/ 0 h 410"/>
                <a:gd name="T48" fmla="*/ 0 w 232"/>
                <a:gd name="T49" fmla="*/ 0 h 410"/>
                <a:gd name="T50" fmla="*/ 0 w 232"/>
                <a:gd name="T51" fmla="*/ 0 h 410"/>
                <a:gd name="T52" fmla="*/ 0 w 232"/>
                <a:gd name="T53" fmla="*/ 0 h 410"/>
                <a:gd name="T54" fmla="*/ 0 w 232"/>
                <a:gd name="T55" fmla="*/ 0 h 410"/>
                <a:gd name="T56" fmla="*/ 0 w 232"/>
                <a:gd name="T57" fmla="*/ 0 h 410"/>
                <a:gd name="T58" fmla="*/ 0 w 232"/>
                <a:gd name="T59" fmla="*/ 0 h 410"/>
                <a:gd name="T60" fmla="*/ 0 w 232"/>
                <a:gd name="T61" fmla="*/ 0 h 410"/>
                <a:gd name="T62" fmla="*/ 0 w 232"/>
                <a:gd name="T63" fmla="*/ 0 h 410"/>
                <a:gd name="T64" fmla="*/ 0 w 232"/>
                <a:gd name="T65" fmla="*/ 0 h 410"/>
                <a:gd name="T66" fmla="*/ 0 w 232"/>
                <a:gd name="T67" fmla="*/ 0 h 410"/>
                <a:gd name="T68" fmla="*/ 0 w 232"/>
                <a:gd name="T69" fmla="*/ 0 h 410"/>
                <a:gd name="T70" fmla="*/ 0 w 232"/>
                <a:gd name="T71" fmla="*/ 0 h 410"/>
                <a:gd name="T72" fmla="*/ 0 w 232"/>
                <a:gd name="T73" fmla="*/ 0 h 410"/>
                <a:gd name="T74" fmla="*/ 0 w 232"/>
                <a:gd name="T75" fmla="*/ 0 h 410"/>
                <a:gd name="T76" fmla="*/ 0 w 232"/>
                <a:gd name="T77" fmla="*/ 0 h 410"/>
                <a:gd name="T78" fmla="*/ 0 w 232"/>
                <a:gd name="T79" fmla="*/ 0 h 410"/>
                <a:gd name="T80" fmla="*/ 0 w 232"/>
                <a:gd name="T81" fmla="*/ 0 h 410"/>
                <a:gd name="T82" fmla="*/ 0 w 232"/>
                <a:gd name="T83" fmla="*/ 0 h 410"/>
                <a:gd name="T84" fmla="*/ 0 w 232"/>
                <a:gd name="T85" fmla="*/ 0 h 410"/>
                <a:gd name="T86" fmla="*/ 0 w 232"/>
                <a:gd name="T87" fmla="*/ 0 h 410"/>
                <a:gd name="T88" fmla="*/ 0 w 232"/>
                <a:gd name="T89" fmla="*/ 0 h 410"/>
                <a:gd name="T90" fmla="*/ 0 w 232"/>
                <a:gd name="T91" fmla="*/ 0 h 410"/>
                <a:gd name="T92" fmla="*/ 0 w 232"/>
                <a:gd name="T93" fmla="*/ 0 h 410"/>
                <a:gd name="T94" fmla="*/ 0 w 232"/>
                <a:gd name="T95" fmla="*/ 0 h 410"/>
                <a:gd name="T96" fmla="*/ 0 w 232"/>
                <a:gd name="T97" fmla="*/ 0 h 410"/>
                <a:gd name="T98" fmla="*/ 0 w 232"/>
                <a:gd name="T99" fmla="*/ 0 h 4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2"/>
                <a:gd name="T151" fmla="*/ 0 h 410"/>
                <a:gd name="T152" fmla="*/ 232 w 232"/>
                <a:gd name="T153" fmla="*/ 410 h 4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2" h="410">
                  <a:moveTo>
                    <a:pt x="213" y="0"/>
                  </a:moveTo>
                  <a:lnTo>
                    <a:pt x="215" y="2"/>
                  </a:lnTo>
                  <a:lnTo>
                    <a:pt x="221" y="7"/>
                  </a:lnTo>
                  <a:lnTo>
                    <a:pt x="226" y="13"/>
                  </a:lnTo>
                  <a:lnTo>
                    <a:pt x="232" y="19"/>
                  </a:lnTo>
                  <a:lnTo>
                    <a:pt x="211" y="40"/>
                  </a:lnTo>
                  <a:lnTo>
                    <a:pt x="194" y="62"/>
                  </a:lnTo>
                  <a:lnTo>
                    <a:pt x="179" y="85"/>
                  </a:lnTo>
                  <a:lnTo>
                    <a:pt x="166" y="110"/>
                  </a:lnTo>
                  <a:lnTo>
                    <a:pt x="152" y="135"/>
                  </a:lnTo>
                  <a:lnTo>
                    <a:pt x="141" y="159"/>
                  </a:lnTo>
                  <a:lnTo>
                    <a:pt x="130" y="184"/>
                  </a:lnTo>
                  <a:lnTo>
                    <a:pt x="120" y="211"/>
                  </a:lnTo>
                  <a:lnTo>
                    <a:pt x="109" y="233"/>
                  </a:lnTo>
                  <a:lnTo>
                    <a:pt x="99" y="258"/>
                  </a:lnTo>
                  <a:lnTo>
                    <a:pt x="86" y="283"/>
                  </a:lnTo>
                  <a:lnTo>
                    <a:pt x="76" y="309"/>
                  </a:lnTo>
                  <a:lnTo>
                    <a:pt x="65" y="334"/>
                  </a:lnTo>
                  <a:lnTo>
                    <a:pt x="53" y="359"/>
                  </a:lnTo>
                  <a:lnTo>
                    <a:pt x="40" y="384"/>
                  </a:lnTo>
                  <a:lnTo>
                    <a:pt x="27" y="408"/>
                  </a:lnTo>
                  <a:lnTo>
                    <a:pt x="15" y="408"/>
                  </a:lnTo>
                  <a:lnTo>
                    <a:pt x="6" y="410"/>
                  </a:lnTo>
                  <a:lnTo>
                    <a:pt x="2" y="403"/>
                  </a:lnTo>
                  <a:lnTo>
                    <a:pt x="0" y="397"/>
                  </a:lnTo>
                  <a:lnTo>
                    <a:pt x="10" y="376"/>
                  </a:lnTo>
                  <a:lnTo>
                    <a:pt x="21" y="355"/>
                  </a:lnTo>
                  <a:lnTo>
                    <a:pt x="31" y="334"/>
                  </a:lnTo>
                  <a:lnTo>
                    <a:pt x="40" y="313"/>
                  </a:lnTo>
                  <a:lnTo>
                    <a:pt x="50" y="290"/>
                  </a:lnTo>
                  <a:lnTo>
                    <a:pt x="59" y="270"/>
                  </a:lnTo>
                  <a:lnTo>
                    <a:pt x="71" y="249"/>
                  </a:lnTo>
                  <a:lnTo>
                    <a:pt x="80" y="230"/>
                  </a:lnTo>
                  <a:lnTo>
                    <a:pt x="90" y="207"/>
                  </a:lnTo>
                  <a:lnTo>
                    <a:pt x="99" y="186"/>
                  </a:lnTo>
                  <a:lnTo>
                    <a:pt x="109" y="165"/>
                  </a:lnTo>
                  <a:lnTo>
                    <a:pt x="118" y="144"/>
                  </a:lnTo>
                  <a:lnTo>
                    <a:pt x="128" y="123"/>
                  </a:lnTo>
                  <a:lnTo>
                    <a:pt x="139" y="102"/>
                  </a:lnTo>
                  <a:lnTo>
                    <a:pt x="149" y="81"/>
                  </a:lnTo>
                  <a:lnTo>
                    <a:pt x="160" y="62"/>
                  </a:lnTo>
                  <a:lnTo>
                    <a:pt x="164" y="53"/>
                  </a:lnTo>
                  <a:lnTo>
                    <a:pt x="171" y="41"/>
                  </a:lnTo>
                  <a:lnTo>
                    <a:pt x="179" y="32"/>
                  </a:lnTo>
                  <a:lnTo>
                    <a:pt x="187" y="24"/>
                  </a:lnTo>
                  <a:lnTo>
                    <a:pt x="194" y="17"/>
                  </a:lnTo>
                  <a:lnTo>
                    <a:pt x="200" y="9"/>
                  </a:lnTo>
                  <a:lnTo>
                    <a:pt x="207" y="2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51" name="Freeform 50"/>
            <p:cNvSpPr>
              <a:spLocks noChangeArrowheads="1"/>
            </p:cNvSpPr>
            <p:nvPr/>
          </p:nvSpPr>
          <p:spPr bwMode="auto">
            <a:xfrm>
              <a:off x="3623" y="1639"/>
              <a:ext cx="32" cy="46"/>
            </a:xfrm>
            <a:custGeom>
              <a:avLst/>
              <a:gdLst>
                <a:gd name="T0" fmla="*/ 0 w 126"/>
                <a:gd name="T1" fmla="*/ 0 h 150"/>
                <a:gd name="T2" fmla="*/ 0 w 126"/>
                <a:gd name="T3" fmla="*/ 0 h 150"/>
                <a:gd name="T4" fmla="*/ 0 w 126"/>
                <a:gd name="T5" fmla="*/ 0 h 150"/>
                <a:gd name="T6" fmla="*/ 0 w 126"/>
                <a:gd name="T7" fmla="*/ 0 h 150"/>
                <a:gd name="T8" fmla="*/ 0 w 126"/>
                <a:gd name="T9" fmla="*/ 0 h 150"/>
                <a:gd name="T10" fmla="*/ 0 w 126"/>
                <a:gd name="T11" fmla="*/ 0 h 150"/>
                <a:gd name="T12" fmla="*/ 0 w 126"/>
                <a:gd name="T13" fmla="*/ 0 h 150"/>
                <a:gd name="T14" fmla="*/ 0 w 126"/>
                <a:gd name="T15" fmla="*/ 0 h 150"/>
                <a:gd name="T16" fmla="*/ 0 w 126"/>
                <a:gd name="T17" fmla="*/ 0 h 150"/>
                <a:gd name="T18" fmla="*/ 0 w 126"/>
                <a:gd name="T19" fmla="*/ 0 h 150"/>
                <a:gd name="T20" fmla="*/ 0 w 126"/>
                <a:gd name="T21" fmla="*/ 0 h 150"/>
                <a:gd name="T22" fmla="*/ 0 w 126"/>
                <a:gd name="T23" fmla="*/ 0 h 150"/>
                <a:gd name="T24" fmla="*/ 0 w 126"/>
                <a:gd name="T25" fmla="*/ 0 h 150"/>
                <a:gd name="T26" fmla="*/ 0 w 126"/>
                <a:gd name="T27" fmla="*/ 0 h 150"/>
                <a:gd name="T28" fmla="*/ 0 w 126"/>
                <a:gd name="T29" fmla="*/ 0 h 150"/>
                <a:gd name="T30" fmla="*/ 0 w 126"/>
                <a:gd name="T31" fmla="*/ 0 h 150"/>
                <a:gd name="T32" fmla="*/ 0 w 126"/>
                <a:gd name="T33" fmla="*/ 0 h 150"/>
                <a:gd name="T34" fmla="*/ 0 w 126"/>
                <a:gd name="T35" fmla="*/ 0 h 150"/>
                <a:gd name="T36" fmla="*/ 0 w 126"/>
                <a:gd name="T37" fmla="*/ 0 h 150"/>
                <a:gd name="T38" fmla="*/ 0 w 126"/>
                <a:gd name="T39" fmla="*/ 0 h 150"/>
                <a:gd name="T40" fmla="*/ 0 w 126"/>
                <a:gd name="T41" fmla="*/ 0 h 150"/>
                <a:gd name="T42" fmla="*/ 0 w 126"/>
                <a:gd name="T43" fmla="*/ 0 h 150"/>
                <a:gd name="T44" fmla="*/ 0 w 126"/>
                <a:gd name="T45" fmla="*/ 0 h 150"/>
                <a:gd name="T46" fmla="*/ 0 w 126"/>
                <a:gd name="T47" fmla="*/ 0 h 150"/>
                <a:gd name="T48" fmla="*/ 0 w 126"/>
                <a:gd name="T49" fmla="*/ 0 h 150"/>
                <a:gd name="T50" fmla="*/ 0 w 126"/>
                <a:gd name="T51" fmla="*/ 0 h 150"/>
                <a:gd name="T52" fmla="*/ 0 w 126"/>
                <a:gd name="T53" fmla="*/ 0 h 150"/>
                <a:gd name="T54" fmla="*/ 0 w 126"/>
                <a:gd name="T55" fmla="*/ 0 h 150"/>
                <a:gd name="T56" fmla="*/ 0 w 126"/>
                <a:gd name="T57" fmla="*/ 0 h 150"/>
                <a:gd name="T58" fmla="*/ 0 w 126"/>
                <a:gd name="T59" fmla="*/ 0 h 150"/>
                <a:gd name="T60" fmla="*/ 0 w 126"/>
                <a:gd name="T61" fmla="*/ 0 h 150"/>
                <a:gd name="T62" fmla="*/ 0 w 126"/>
                <a:gd name="T63" fmla="*/ 0 h 150"/>
                <a:gd name="T64" fmla="*/ 0 w 126"/>
                <a:gd name="T65" fmla="*/ 0 h 150"/>
                <a:gd name="T66" fmla="*/ 0 w 126"/>
                <a:gd name="T67" fmla="*/ 0 h 150"/>
                <a:gd name="T68" fmla="*/ 0 w 126"/>
                <a:gd name="T69" fmla="*/ 0 h 150"/>
                <a:gd name="T70" fmla="*/ 0 w 126"/>
                <a:gd name="T71" fmla="*/ 0 h 1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50"/>
                <a:gd name="T110" fmla="*/ 126 w 126"/>
                <a:gd name="T111" fmla="*/ 150 h 1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50">
                  <a:moveTo>
                    <a:pt x="111" y="0"/>
                  </a:moveTo>
                  <a:lnTo>
                    <a:pt x="120" y="7"/>
                  </a:lnTo>
                  <a:lnTo>
                    <a:pt x="126" y="15"/>
                  </a:lnTo>
                  <a:lnTo>
                    <a:pt x="124" y="23"/>
                  </a:lnTo>
                  <a:lnTo>
                    <a:pt x="120" y="30"/>
                  </a:lnTo>
                  <a:lnTo>
                    <a:pt x="111" y="40"/>
                  </a:lnTo>
                  <a:lnTo>
                    <a:pt x="103" y="49"/>
                  </a:lnTo>
                  <a:lnTo>
                    <a:pt x="92" y="59"/>
                  </a:lnTo>
                  <a:lnTo>
                    <a:pt x="80" y="70"/>
                  </a:lnTo>
                  <a:lnTo>
                    <a:pt x="71" y="82"/>
                  </a:lnTo>
                  <a:lnTo>
                    <a:pt x="61" y="95"/>
                  </a:lnTo>
                  <a:lnTo>
                    <a:pt x="50" y="106"/>
                  </a:lnTo>
                  <a:lnTo>
                    <a:pt x="36" y="121"/>
                  </a:lnTo>
                  <a:lnTo>
                    <a:pt x="31" y="129"/>
                  </a:lnTo>
                  <a:lnTo>
                    <a:pt x="25" y="137"/>
                  </a:lnTo>
                  <a:lnTo>
                    <a:pt x="19" y="142"/>
                  </a:lnTo>
                  <a:lnTo>
                    <a:pt x="16" y="150"/>
                  </a:lnTo>
                  <a:lnTo>
                    <a:pt x="8" y="148"/>
                  </a:lnTo>
                  <a:lnTo>
                    <a:pt x="0" y="148"/>
                  </a:lnTo>
                  <a:lnTo>
                    <a:pt x="2" y="137"/>
                  </a:lnTo>
                  <a:lnTo>
                    <a:pt x="6" y="125"/>
                  </a:lnTo>
                  <a:lnTo>
                    <a:pt x="10" y="114"/>
                  </a:lnTo>
                  <a:lnTo>
                    <a:pt x="16" y="106"/>
                  </a:lnTo>
                  <a:lnTo>
                    <a:pt x="21" y="97"/>
                  </a:lnTo>
                  <a:lnTo>
                    <a:pt x="31" y="87"/>
                  </a:lnTo>
                  <a:lnTo>
                    <a:pt x="38" y="78"/>
                  </a:lnTo>
                  <a:lnTo>
                    <a:pt x="46" y="70"/>
                  </a:lnTo>
                  <a:lnTo>
                    <a:pt x="55" y="61"/>
                  </a:lnTo>
                  <a:lnTo>
                    <a:pt x="63" y="53"/>
                  </a:lnTo>
                  <a:lnTo>
                    <a:pt x="71" y="44"/>
                  </a:lnTo>
                  <a:lnTo>
                    <a:pt x="80" y="36"/>
                  </a:lnTo>
                  <a:lnTo>
                    <a:pt x="88" y="26"/>
                  </a:lnTo>
                  <a:lnTo>
                    <a:pt x="95" y="19"/>
                  </a:lnTo>
                  <a:lnTo>
                    <a:pt x="103" y="9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3347" y="1672"/>
              <a:ext cx="28" cy="100"/>
            </a:xfrm>
            <a:custGeom>
              <a:avLst/>
              <a:gdLst>
                <a:gd name="T0" fmla="*/ 0 w 109"/>
                <a:gd name="T1" fmla="*/ 0 h 329"/>
                <a:gd name="T2" fmla="*/ 0 w 109"/>
                <a:gd name="T3" fmla="*/ 0 h 329"/>
                <a:gd name="T4" fmla="*/ 0 w 109"/>
                <a:gd name="T5" fmla="*/ 0 h 329"/>
                <a:gd name="T6" fmla="*/ 0 w 109"/>
                <a:gd name="T7" fmla="*/ 0 h 329"/>
                <a:gd name="T8" fmla="*/ 0 w 109"/>
                <a:gd name="T9" fmla="*/ 0 h 329"/>
                <a:gd name="T10" fmla="*/ 0 w 109"/>
                <a:gd name="T11" fmla="*/ 0 h 329"/>
                <a:gd name="T12" fmla="*/ 0 w 109"/>
                <a:gd name="T13" fmla="*/ 0 h 329"/>
                <a:gd name="T14" fmla="*/ 0 w 109"/>
                <a:gd name="T15" fmla="*/ 0 h 329"/>
                <a:gd name="T16" fmla="*/ 0 w 109"/>
                <a:gd name="T17" fmla="*/ 0 h 329"/>
                <a:gd name="T18" fmla="*/ 0 w 109"/>
                <a:gd name="T19" fmla="*/ 0 h 329"/>
                <a:gd name="T20" fmla="*/ 0 w 109"/>
                <a:gd name="T21" fmla="*/ 0 h 329"/>
                <a:gd name="T22" fmla="*/ 0 w 109"/>
                <a:gd name="T23" fmla="*/ 0 h 329"/>
                <a:gd name="T24" fmla="*/ 0 w 109"/>
                <a:gd name="T25" fmla="*/ 0 h 329"/>
                <a:gd name="T26" fmla="*/ 0 w 109"/>
                <a:gd name="T27" fmla="*/ 0 h 329"/>
                <a:gd name="T28" fmla="*/ 0 w 109"/>
                <a:gd name="T29" fmla="*/ 0 h 329"/>
                <a:gd name="T30" fmla="*/ 0 w 109"/>
                <a:gd name="T31" fmla="*/ 0 h 329"/>
                <a:gd name="T32" fmla="*/ 0 w 109"/>
                <a:gd name="T33" fmla="*/ 0 h 329"/>
                <a:gd name="T34" fmla="*/ 0 w 109"/>
                <a:gd name="T35" fmla="*/ 0 h 329"/>
                <a:gd name="T36" fmla="*/ 0 w 109"/>
                <a:gd name="T37" fmla="*/ 0 h 329"/>
                <a:gd name="T38" fmla="*/ 0 w 109"/>
                <a:gd name="T39" fmla="*/ 0 h 329"/>
                <a:gd name="T40" fmla="*/ 0 w 109"/>
                <a:gd name="T41" fmla="*/ 0 h 329"/>
                <a:gd name="T42" fmla="*/ 0 w 109"/>
                <a:gd name="T43" fmla="*/ 0 h 329"/>
                <a:gd name="T44" fmla="*/ 0 w 109"/>
                <a:gd name="T45" fmla="*/ 0 h 329"/>
                <a:gd name="T46" fmla="*/ 0 w 109"/>
                <a:gd name="T47" fmla="*/ 0 h 329"/>
                <a:gd name="T48" fmla="*/ 0 w 109"/>
                <a:gd name="T49" fmla="*/ 0 h 329"/>
                <a:gd name="T50" fmla="*/ 0 w 109"/>
                <a:gd name="T51" fmla="*/ 0 h 329"/>
                <a:gd name="T52" fmla="*/ 0 w 109"/>
                <a:gd name="T53" fmla="*/ 0 h 329"/>
                <a:gd name="T54" fmla="*/ 0 w 109"/>
                <a:gd name="T55" fmla="*/ 0 h 329"/>
                <a:gd name="T56" fmla="*/ 0 w 109"/>
                <a:gd name="T57" fmla="*/ 0 h 329"/>
                <a:gd name="T58" fmla="*/ 0 w 109"/>
                <a:gd name="T59" fmla="*/ 0 h 329"/>
                <a:gd name="T60" fmla="*/ 0 w 109"/>
                <a:gd name="T61" fmla="*/ 0 h 329"/>
                <a:gd name="T62" fmla="*/ 0 w 109"/>
                <a:gd name="T63" fmla="*/ 0 h 3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9"/>
                <a:gd name="T97" fmla="*/ 0 h 329"/>
                <a:gd name="T98" fmla="*/ 109 w 109"/>
                <a:gd name="T99" fmla="*/ 329 h 3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9" h="329">
                  <a:moveTo>
                    <a:pt x="91" y="0"/>
                  </a:moveTo>
                  <a:lnTo>
                    <a:pt x="97" y="2"/>
                  </a:lnTo>
                  <a:lnTo>
                    <a:pt x="105" y="6"/>
                  </a:lnTo>
                  <a:lnTo>
                    <a:pt x="107" y="8"/>
                  </a:lnTo>
                  <a:lnTo>
                    <a:pt x="109" y="14"/>
                  </a:lnTo>
                  <a:lnTo>
                    <a:pt x="101" y="27"/>
                  </a:lnTo>
                  <a:lnTo>
                    <a:pt x="93" y="40"/>
                  </a:lnTo>
                  <a:lnTo>
                    <a:pt x="86" y="52"/>
                  </a:lnTo>
                  <a:lnTo>
                    <a:pt x="82" y="65"/>
                  </a:lnTo>
                  <a:lnTo>
                    <a:pt x="74" y="76"/>
                  </a:lnTo>
                  <a:lnTo>
                    <a:pt x="70" y="86"/>
                  </a:lnTo>
                  <a:lnTo>
                    <a:pt x="67" y="97"/>
                  </a:lnTo>
                  <a:lnTo>
                    <a:pt x="63" y="111"/>
                  </a:lnTo>
                  <a:lnTo>
                    <a:pt x="57" y="126"/>
                  </a:lnTo>
                  <a:lnTo>
                    <a:pt x="53" y="141"/>
                  </a:lnTo>
                  <a:lnTo>
                    <a:pt x="50" y="156"/>
                  </a:lnTo>
                  <a:lnTo>
                    <a:pt x="46" y="171"/>
                  </a:lnTo>
                  <a:lnTo>
                    <a:pt x="42" y="185"/>
                  </a:lnTo>
                  <a:lnTo>
                    <a:pt x="40" y="196"/>
                  </a:lnTo>
                  <a:lnTo>
                    <a:pt x="38" y="209"/>
                  </a:lnTo>
                  <a:lnTo>
                    <a:pt x="36" y="223"/>
                  </a:lnTo>
                  <a:lnTo>
                    <a:pt x="34" y="234"/>
                  </a:lnTo>
                  <a:lnTo>
                    <a:pt x="32" y="244"/>
                  </a:lnTo>
                  <a:lnTo>
                    <a:pt x="32" y="257"/>
                  </a:lnTo>
                  <a:lnTo>
                    <a:pt x="32" y="268"/>
                  </a:lnTo>
                  <a:lnTo>
                    <a:pt x="32" y="282"/>
                  </a:lnTo>
                  <a:lnTo>
                    <a:pt x="32" y="293"/>
                  </a:lnTo>
                  <a:lnTo>
                    <a:pt x="32" y="306"/>
                  </a:lnTo>
                  <a:lnTo>
                    <a:pt x="32" y="322"/>
                  </a:lnTo>
                  <a:lnTo>
                    <a:pt x="23" y="323"/>
                  </a:lnTo>
                  <a:lnTo>
                    <a:pt x="15" y="329"/>
                  </a:lnTo>
                  <a:lnTo>
                    <a:pt x="12" y="320"/>
                  </a:lnTo>
                  <a:lnTo>
                    <a:pt x="6" y="314"/>
                  </a:lnTo>
                  <a:lnTo>
                    <a:pt x="4" y="304"/>
                  </a:lnTo>
                  <a:lnTo>
                    <a:pt x="4" y="299"/>
                  </a:lnTo>
                  <a:lnTo>
                    <a:pt x="0" y="289"/>
                  </a:lnTo>
                  <a:lnTo>
                    <a:pt x="0" y="283"/>
                  </a:lnTo>
                  <a:lnTo>
                    <a:pt x="0" y="274"/>
                  </a:lnTo>
                  <a:lnTo>
                    <a:pt x="2" y="268"/>
                  </a:lnTo>
                  <a:lnTo>
                    <a:pt x="2" y="259"/>
                  </a:lnTo>
                  <a:lnTo>
                    <a:pt x="2" y="251"/>
                  </a:lnTo>
                  <a:lnTo>
                    <a:pt x="4" y="244"/>
                  </a:lnTo>
                  <a:lnTo>
                    <a:pt x="6" y="234"/>
                  </a:lnTo>
                  <a:lnTo>
                    <a:pt x="6" y="226"/>
                  </a:lnTo>
                  <a:lnTo>
                    <a:pt x="10" y="219"/>
                  </a:lnTo>
                  <a:lnTo>
                    <a:pt x="10" y="211"/>
                  </a:lnTo>
                  <a:lnTo>
                    <a:pt x="12" y="206"/>
                  </a:lnTo>
                  <a:lnTo>
                    <a:pt x="13" y="190"/>
                  </a:lnTo>
                  <a:lnTo>
                    <a:pt x="15" y="175"/>
                  </a:lnTo>
                  <a:lnTo>
                    <a:pt x="17" y="162"/>
                  </a:lnTo>
                  <a:lnTo>
                    <a:pt x="21" y="150"/>
                  </a:lnTo>
                  <a:lnTo>
                    <a:pt x="25" y="137"/>
                  </a:lnTo>
                  <a:lnTo>
                    <a:pt x="27" y="126"/>
                  </a:lnTo>
                  <a:lnTo>
                    <a:pt x="31" y="112"/>
                  </a:lnTo>
                  <a:lnTo>
                    <a:pt x="36" y="101"/>
                  </a:lnTo>
                  <a:lnTo>
                    <a:pt x="40" y="86"/>
                  </a:lnTo>
                  <a:lnTo>
                    <a:pt x="46" y="74"/>
                  </a:lnTo>
                  <a:lnTo>
                    <a:pt x="51" y="61"/>
                  </a:lnTo>
                  <a:lnTo>
                    <a:pt x="61" y="50"/>
                  </a:lnTo>
                  <a:lnTo>
                    <a:pt x="65" y="36"/>
                  </a:lnTo>
                  <a:lnTo>
                    <a:pt x="74" y="25"/>
                  </a:lnTo>
                  <a:lnTo>
                    <a:pt x="82" y="1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3405" y="1684"/>
              <a:ext cx="23" cy="88"/>
            </a:xfrm>
            <a:custGeom>
              <a:avLst/>
              <a:gdLst>
                <a:gd name="T0" fmla="*/ 0 w 93"/>
                <a:gd name="T1" fmla="*/ 0 h 287"/>
                <a:gd name="T2" fmla="*/ 0 w 93"/>
                <a:gd name="T3" fmla="*/ 0 h 287"/>
                <a:gd name="T4" fmla="*/ 0 w 93"/>
                <a:gd name="T5" fmla="*/ 0 h 287"/>
                <a:gd name="T6" fmla="*/ 0 w 93"/>
                <a:gd name="T7" fmla="*/ 0 h 287"/>
                <a:gd name="T8" fmla="*/ 0 w 93"/>
                <a:gd name="T9" fmla="*/ 0 h 287"/>
                <a:gd name="T10" fmla="*/ 0 w 93"/>
                <a:gd name="T11" fmla="*/ 0 h 287"/>
                <a:gd name="T12" fmla="*/ 0 w 93"/>
                <a:gd name="T13" fmla="*/ 0 h 287"/>
                <a:gd name="T14" fmla="*/ 0 w 93"/>
                <a:gd name="T15" fmla="*/ 0 h 287"/>
                <a:gd name="T16" fmla="*/ 0 w 93"/>
                <a:gd name="T17" fmla="*/ 0 h 287"/>
                <a:gd name="T18" fmla="*/ 0 w 93"/>
                <a:gd name="T19" fmla="*/ 0 h 287"/>
                <a:gd name="T20" fmla="*/ 0 w 93"/>
                <a:gd name="T21" fmla="*/ 0 h 287"/>
                <a:gd name="T22" fmla="*/ 0 w 93"/>
                <a:gd name="T23" fmla="*/ 0 h 287"/>
                <a:gd name="T24" fmla="*/ 0 w 93"/>
                <a:gd name="T25" fmla="*/ 0 h 287"/>
                <a:gd name="T26" fmla="*/ 0 w 93"/>
                <a:gd name="T27" fmla="*/ 0 h 287"/>
                <a:gd name="T28" fmla="*/ 0 w 93"/>
                <a:gd name="T29" fmla="*/ 0 h 287"/>
                <a:gd name="T30" fmla="*/ 0 w 93"/>
                <a:gd name="T31" fmla="*/ 0 h 287"/>
                <a:gd name="T32" fmla="*/ 0 w 93"/>
                <a:gd name="T33" fmla="*/ 0 h 287"/>
                <a:gd name="T34" fmla="*/ 0 w 93"/>
                <a:gd name="T35" fmla="*/ 0 h 287"/>
                <a:gd name="T36" fmla="*/ 0 w 93"/>
                <a:gd name="T37" fmla="*/ 0 h 287"/>
                <a:gd name="T38" fmla="*/ 0 w 93"/>
                <a:gd name="T39" fmla="*/ 0 h 287"/>
                <a:gd name="T40" fmla="*/ 0 w 93"/>
                <a:gd name="T41" fmla="*/ 0 h 287"/>
                <a:gd name="T42" fmla="*/ 0 w 93"/>
                <a:gd name="T43" fmla="*/ 0 h 287"/>
                <a:gd name="T44" fmla="*/ 0 w 93"/>
                <a:gd name="T45" fmla="*/ 0 h 287"/>
                <a:gd name="T46" fmla="*/ 0 w 93"/>
                <a:gd name="T47" fmla="*/ 0 h 287"/>
                <a:gd name="T48" fmla="*/ 0 w 93"/>
                <a:gd name="T49" fmla="*/ 0 h 287"/>
                <a:gd name="T50" fmla="*/ 0 w 93"/>
                <a:gd name="T51" fmla="*/ 0 h 287"/>
                <a:gd name="T52" fmla="*/ 0 w 93"/>
                <a:gd name="T53" fmla="*/ 0 h 287"/>
                <a:gd name="T54" fmla="*/ 0 w 93"/>
                <a:gd name="T55" fmla="*/ 0 h 287"/>
                <a:gd name="T56" fmla="*/ 0 w 93"/>
                <a:gd name="T57" fmla="*/ 0 h 287"/>
                <a:gd name="T58" fmla="*/ 0 w 93"/>
                <a:gd name="T59" fmla="*/ 0 h 287"/>
                <a:gd name="T60" fmla="*/ 0 w 93"/>
                <a:gd name="T61" fmla="*/ 0 h 287"/>
                <a:gd name="T62" fmla="*/ 0 w 93"/>
                <a:gd name="T63" fmla="*/ 0 h 2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"/>
                <a:gd name="T97" fmla="*/ 0 h 287"/>
                <a:gd name="T98" fmla="*/ 93 w 93"/>
                <a:gd name="T99" fmla="*/ 287 h 2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" h="287">
                  <a:moveTo>
                    <a:pt x="76" y="0"/>
                  </a:moveTo>
                  <a:lnTo>
                    <a:pt x="84" y="4"/>
                  </a:lnTo>
                  <a:lnTo>
                    <a:pt x="90" y="8"/>
                  </a:lnTo>
                  <a:lnTo>
                    <a:pt x="93" y="10"/>
                  </a:lnTo>
                  <a:lnTo>
                    <a:pt x="93" y="17"/>
                  </a:lnTo>
                  <a:lnTo>
                    <a:pt x="88" y="29"/>
                  </a:lnTo>
                  <a:lnTo>
                    <a:pt x="82" y="42"/>
                  </a:lnTo>
                  <a:lnTo>
                    <a:pt x="76" y="51"/>
                  </a:lnTo>
                  <a:lnTo>
                    <a:pt x="71" y="67"/>
                  </a:lnTo>
                  <a:lnTo>
                    <a:pt x="67" y="72"/>
                  </a:lnTo>
                  <a:lnTo>
                    <a:pt x="63" y="78"/>
                  </a:lnTo>
                  <a:lnTo>
                    <a:pt x="61" y="87"/>
                  </a:lnTo>
                  <a:lnTo>
                    <a:pt x="57" y="97"/>
                  </a:lnTo>
                  <a:lnTo>
                    <a:pt x="54" y="105"/>
                  </a:lnTo>
                  <a:lnTo>
                    <a:pt x="52" y="114"/>
                  </a:lnTo>
                  <a:lnTo>
                    <a:pt x="48" y="125"/>
                  </a:lnTo>
                  <a:lnTo>
                    <a:pt x="46" y="139"/>
                  </a:lnTo>
                  <a:lnTo>
                    <a:pt x="44" y="148"/>
                  </a:lnTo>
                  <a:lnTo>
                    <a:pt x="42" y="158"/>
                  </a:lnTo>
                  <a:lnTo>
                    <a:pt x="38" y="167"/>
                  </a:lnTo>
                  <a:lnTo>
                    <a:pt x="38" y="179"/>
                  </a:lnTo>
                  <a:lnTo>
                    <a:pt x="36" y="188"/>
                  </a:lnTo>
                  <a:lnTo>
                    <a:pt x="35" y="200"/>
                  </a:lnTo>
                  <a:lnTo>
                    <a:pt x="35" y="209"/>
                  </a:lnTo>
                  <a:lnTo>
                    <a:pt x="35" y="220"/>
                  </a:lnTo>
                  <a:lnTo>
                    <a:pt x="33" y="228"/>
                  </a:lnTo>
                  <a:lnTo>
                    <a:pt x="33" y="238"/>
                  </a:lnTo>
                  <a:lnTo>
                    <a:pt x="33" y="245"/>
                  </a:lnTo>
                  <a:lnTo>
                    <a:pt x="33" y="255"/>
                  </a:lnTo>
                  <a:lnTo>
                    <a:pt x="33" y="264"/>
                  </a:lnTo>
                  <a:lnTo>
                    <a:pt x="33" y="272"/>
                  </a:lnTo>
                  <a:lnTo>
                    <a:pt x="35" y="279"/>
                  </a:lnTo>
                  <a:lnTo>
                    <a:pt x="38" y="287"/>
                  </a:lnTo>
                  <a:lnTo>
                    <a:pt x="29" y="285"/>
                  </a:lnTo>
                  <a:lnTo>
                    <a:pt x="19" y="285"/>
                  </a:lnTo>
                  <a:lnTo>
                    <a:pt x="10" y="285"/>
                  </a:lnTo>
                  <a:lnTo>
                    <a:pt x="4" y="287"/>
                  </a:lnTo>
                  <a:lnTo>
                    <a:pt x="2" y="274"/>
                  </a:lnTo>
                  <a:lnTo>
                    <a:pt x="0" y="260"/>
                  </a:lnTo>
                  <a:lnTo>
                    <a:pt x="0" y="249"/>
                  </a:lnTo>
                  <a:lnTo>
                    <a:pt x="0" y="239"/>
                  </a:lnTo>
                  <a:lnTo>
                    <a:pt x="0" y="226"/>
                  </a:lnTo>
                  <a:lnTo>
                    <a:pt x="0" y="215"/>
                  </a:lnTo>
                  <a:lnTo>
                    <a:pt x="0" y="205"/>
                  </a:lnTo>
                  <a:lnTo>
                    <a:pt x="2" y="196"/>
                  </a:lnTo>
                  <a:lnTo>
                    <a:pt x="2" y="182"/>
                  </a:lnTo>
                  <a:lnTo>
                    <a:pt x="4" y="173"/>
                  </a:lnTo>
                  <a:lnTo>
                    <a:pt x="6" y="162"/>
                  </a:lnTo>
                  <a:lnTo>
                    <a:pt x="10" y="150"/>
                  </a:lnTo>
                  <a:lnTo>
                    <a:pt x="12" y="141"/>
                  </a:lnTo>
                  <a:lnTo>
                    <a:pt x="14" y="129"/>
                  </a:lnTo>
                  <a:lnTo>
                    <a:pt x="17" y="116"/>
                  </a:lnTo>
                  <a:lnTo>
                    <a:pt x="21" y="106"/>
                  </a:lnTo>
                  <a:lnTo>
                    <a:pt x="23" y="91"/>
                  </a:lnTo>
                  <a:lnTo>
                    <a:pt x="29" y="78"/>
                  </a:lnTo>
                  <a:lnTo>
                    <a:pt x="33" y="70"/>
                  </a:lnTo>
                  <a:lnTo>
                    <a:pt x="35" y="63"/>
                  </a:lnTo>
                  <a:lnTo>
                    <a:pt x="38" y="55"/>
                  </a:lnTo>
                  <a:lnTo>
                    <a:pt x="44" y="48"/>
                  </a:lnTo>
                  <a:lnTo>
                    <a:pt x="50" y="32"/>
                  </a:lnTo>
                  <a:lnTo>
                    <a:pt x="57" y="19"/>
                  </a:lnTo>
                  <a:lnTo>
                    <a:pt x="67" y="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54" name="Freeform 53"/>
            <p:cNvSpPr>
              <a:spLocks noChangeArrowheads="1"/>
            </p:cNvSpPr>
            <p:nvPr/>
          </p:nvSpPr>
          <p:spPr bwMode="auto">
            <a:xfrm>
              <a:off x="3371" y="1738"/>
              <a:ext cx="12" cy="15"/>
            </a:xfrm>
            <a:custGeom>
              <a:avLst/>
              <a:gdLst>
                <a:gd name="T0" fmla="*/ 0 w 48"/>
                <a:gd name="T1" fmla="*/ 0 h 49"/>
                <a:gd name="T2" fmla="*/ 0 w 48"/>
                <a:gd name="T3" fmla="*/ 0 h 49"/>
                <a:gd name="T4" fmla="*/ 0 w 48"/>
                <a:gd name="T5" fmla="*/ 0 h 49"/>
                <a:gd name="T6" fmla="*/ 0 w 48"/>
                <a:gd name="T7" fmla="*/ 0 h 49"/>
                <a:gd name="T8" fmla="*/ 0 w 48"/>
                <a:gd name="T9" fmla="*/ 0 h 49"/>
                <a:gd name="T10" fmla="*/ 0 w 48"/>
                <a:gd name="T11" fmla="*/ 0 h 49"/>
                <a:gd name="T12" fmla="*/ 0 w 48"/>
                <a:gd name="T13" fmla="*/ 0 h 49"/>
                <a:gd name="T14" fmla="*/ 0 w 48"/>
                <a:gd name="T15" fmla="*/ 0 h 49"/>
                <a:gd name="T16" fmla="*/ 0 w 48"/>
                <a:gd name="T17" fmla="*/ 0 h 49"/>
                <a:gd name="T18" fmla="*/ 0 w 48"/>
                <a:gd name="T19" fmla="*/ 0 h 49"/>
                <a:gd name="T20" fmla="*/ 0 w 48"/>
                <a:gd name="T21" fmla="*/ 0 h 49"/>
                <a:gd name="T22" fmla="*/ 0 w 48"/>
                <a:gd name="T23" fmla="*/ 0 h 49"/>
                <a:gd name="T24" fmla="*/ 0 w 48"/>
                <a:gd name="T25" fmla="*/ 0 h 49"/>
                <a:gd name="T26" fmla="*/ 0 w 48"/>
                <a:gd name="T27" fmla="*/ 0 h 49"/>
                <a:gd name="T28" fmla="*/ 0 w 48"/>
                <a:gd name="T29" fmla="*/ 0 h 49"/>
                <a:gd name="T30" fmla="*/ 0 w 48"/>
                <a:gd name="T31" fmla="*/ 0 h 49"/>
                <a:gd name="T32" fmla="*/ 0 w 48"/>
                <a:gd name="T33" fmla="*/ 0 h 49"/>
                <a:gd name="T34" fmla="*/ 0 w 48"/>
                <a:gd name="T35" fmla="*/ 0 h 49"/>
                <a:gd name="T36" fmla="*/ 0 w 48"/>
                <a:gd name="T37" fmla="*/ 0 h 49"/>
                <a:gd name="T38" fmla="*/ 0 w 48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9"/>
                <a:gd name="T62" fmla="*/ 48 w 48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9">
                  <a:moveTo>
                    <a:pt x="19" y="0"/>
                  </a:moveTo>
                  <a:lnTo>
                    <a:pt x="29" y="0"/>
                  </a:lnTo>
                  <a:lnTo>
                    <a:pt x="38" y="6"/>
                  </a:lnTo>
                  <a:lnTo>
                    <a:pt x="42" y="9"/>
                  </a:lnTo>
                  <a:lnTo>
                    <a:pt x="46" y="15"/>
                  </a:lnTo>
                  <a:lnTo>
                    <a:pt x="46" y="21"/>
                  </a:lnTo>
                  <a:lnTo>
                    <a:pt x="48" y="28"/>
                  </a:lnTo>
                  <a:lnTo>
                    <a:pt x="42" y="32"/>
                  </a:lnTo>
                  <a:lnTo>
                    <a:pt x="34" y="40"/>
                  </a:lnTo>
                  <a:lnTo>
                    <a:pt x="25" y="45"/>
                  </a:lnTo>
                  <a:lnTo>
                    <a:pt x="19" y="49"/>
                  </a:lnTo>
                  <a:lnTo>
                    <a:pt x="10" y="45"/>
                  </a:lnTo>
                  <a:lnTo>
                    <a:pt x="4" y="44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8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55" name="Freeform 54"/>
            <p:cNvSpPr>
              <a:spLocks noChangeArrowheads="1"/>
            </p:cNvSpPr>
            <p:nvPr/>
          </p:nvSpPr>
          <p:spPr bwMode="auto">
            <a:xfrm>
              <a:off x="3248" y="1643"/>
              <a:ext cx="124" cy="94"/>
            </a:xfrm>
            <a:custGeom>
              <a:avLst/>
              <a:gdLst>
                <a:gd name="T0" fmla="*/ 0 w 483"/>
                <a:gd name="T1" fmla="*/ 0 h 310"/>
                <a:gd name="T2" fmla="*/ 0 w 483"/>
                <a:gd name="T3" fmla="*/ 0 h 310"/>
                <a:gd name="T4" fmla="*/ 0 w 483"/>
                <a:gd name="T5" fmla="*/ 0 h 310"/>
                <a:gd name="T6" fmla="*/ 0 w 483"/>
                <a:gd name="T7" fmla="*/ 0 h 310"/>
                <a:gd name="T8" fmla="*/ 0 w 483"/>
                <a:gd name="T9" fmla="*/ 0 h 310"/>
                <a:gd name="T10" fmla="*/ 0 w 483"/>
                <a:gd name="T11" fmla="*/ 0 h 310"/>
                <a:gd name="T12" fmla="*/ 0 w 483"/>
                <a:gd name="T13" fmla="*/ 0 h 310"/>
                <a:gd name="T14" fmla="*/ 0 w 483"/>
                <a:gd name="T15" fmla="*/ 0 h 310"/>
                <a:gd name="T16" fmla="*/ 0 w 483"/>
                <a:gd name="T17" fmla="*/ 0 h 310"/>
                <a:gd name="T18" fmla="*/ 0 w 483"/>
                <a:gd name="T19" fmla="*/ 0 h 310"/>
                <a:gd name="T20" fmla="*/ 0 w 483"/>
                <a:gd name="T21" fmla="*/ 0 h 310"/>
                <a:gd name="T22" fmla="*/ 0 w 483"/>
                <a:gd name="T23" fmla="*/ 0 h 310"/>
                <a:gd name="T24" fmla="*/ 0 w 483"/>
                <a:gd name="T25" fmla="*/ 0 h 310"/>
                <a:gd name="T26" fmla="*/ 0 w 483"/>
                <a:gd name="T27" fmla="*/ 0 h 310"/>
                <a:gd name="T28" fmla="*/ 0 w 483"/>
                <a:gd name="T29" fmla="*/ 0 h 310"/>
                <a:gd name="T30" fmla="*/ 0 w 483"/>
                <a:gd name="T31" fmla="*/ 0 h 310"/>
                <a:gd name="T32" fmla="*/ 0 w 483"/>
                <a:gd name="T33" fmla="*/ 0 h 310"/>
                <a:gd name="T34" fmla="*/ 0 w 483"/>
                <a:gd name="T35" fmla="*/ 0 h 310"/>
                <a:gd name="T36" fmla="*/ 0 w 483"/>
                <a:gd name="T37" fmla="*/ 0 h 310"/>
                <a:gd name="T38" fmla="*/ 0 w 483"/>
                <a:gd name="T39" fmla="*/ 0 h 310"/>
                <a:gd name="T40" fmla="*/ 0 w 483"/>
                <a:gd name="T41" fmla="*/ 0 h 310"/>
                <a:gd name="T42" fmla="*/ 0 w 483"/>
                <a:gd name="T43" fmla="*/ 0 h 310"/>
                <a:gd name="T44" fmla="*/ 0 w 483"/>
                <a:gd name="T45" fmla="*/ 0 h 310"/>
                <a:gd name="T46" fmla="*/ 0 w 483"/>
                <a:gd name="T47" fmla="*/ 0 h 310"/>
                <a:gd name="T48" fmla="*/ 0 w 483"/>
                <a:gd name="T49" fmla="*/ 0 h 310"/>
                <a:gd name="T50" fmla="*/ 0 w 483"/>
                <a:gd name="T51" fmla="*/ 0 h 310"/>
                <a:gd name="T52" fmla="*/ 0 w 483"/>
                <a:gd name="T53" fmla="*/ 0 h 310"/>
                <a:gd name="T54" fmla="*/ 0 w 483"/>
                <a:gd name="T55" fmla="*/ 0 h 310"/>
                <a:gd name="T56" fmla="*/ 0 w 483"/>
                <a:gd name="T57" fmla="*/ 0 h 310"/>
                <a:gd name="T58" fmla="*/ 0 w 483"/>
                <a:gd name="T59" fmla="*/ 0 h 310"/>
                <a:gd name="T60" fmla="*/ 0 w 483"/>
                <a:gd name="T61" fmla="*/ 0 h 310"/>
                <a:gd name="T62" fmla="*/ 0 w 483"/>
                <a:gd name="T63" fmla="*/ 0 h 310"/>
                <a:gd name="T64" fmla="*/ 0 w 483"/>
                <a:gd name="T65" fmla="*/ 0 h 310"/>
                <a:gd name="T66" fmla="*/ 0 w 483"/>
                <a:gd name="T67" fmla="*/ 0 h 310"/>
                <a:gd name="T68" fmla="*/ 0 w 483"/>
                <a:gd name="T69" fmla="*/ 0 h 310"/>
                <a:gd name="T70" fmla="*/ 0 w 483"/>
                <a:gd name="T71" fmla="*/ 0 h 310"/>
                <a:gd name="T72" fmla="*/ 0 w 483"/>
                <a:gd name="T73" fmla="*/ 0 h 310"/>
                <a:gd name="T74" fmla="*/ 0 w 483"/>
                <a:gd name="T75" fmla="*/ 0 h 310"/>
                <a:gd name="T76" fmla="*/ 0 w 483"/>
                <a:gd name="T77" fmla="*/ 0 h 310"/>
                <a:gd name="T78" fmla="*/ 0 w 483"/>
                <a:gd name="T79" fmla="*/ 0 h 310"/>
                <a:gd name="T80" fmla="*/ 0 w 483"/>
                <a:gd name="T81" fmla="*/ 0 h 310"/>
                <a:gd name="T82" fmla="*/ 0 w 483"/>
                <a:gd name="T83" fmla="*/ 0 h 310"/>
                <a:gd name="T84" fmla="*/ 0 w 483"/>
                <a:gd name="T85" fmla="*/ 0 h 310"/>
                <a:gd name="T86" fmla="*/ 0 w 483"/>
                <a:gd name="T87" fmla="*/ 0 h 310"/>
                <a:gd name="T88" fmla="*/ 0 w 483"/>
                <a:gd name="T89" fmla="*/ 0 h 310"/>
                <a:gd name="T90" fmla="*/ 0 w 483"/>
                <a:gd name="T91" fmla="*/ 0 h 310"/>
                <a:gd name="T92" fmla="*/ 0 w 483"/>
                <a:gd name="T93" fmla="*/ 0 h 310"/>
                <a:gd name="T94" fmla="*/ 0 w 483"/>
                <a:gd name="T95" fmla="*/ 0 h 310"/>
                <a:gd name="T96" fmla="*/ 0 w 483"/>
                <a:gd name="T97" fmla="*/ 0 h 3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3"/>
                <a:gd name="T148" fmla="*/ 0 h 310"/>
                <a:gd name="T149" fmla="*/ 483 w 483"/>
                <a:gd name="T150" fmla="*/ 310 h 3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3" h="310">
                  <a:moveTo>
                    <a:pt x="247" y="4"/>
                  </a:moveTo>
                  <a:lnTo>
                    <a:pt x="262" y="0"/>
                  </a:lnTo>
                  <a:lnTo>
                    <a:pt x="280" y="2"/>
                  </a:lnTo>
                  <a:lnTo>
                    <a:pt x="297" y="4"/>
                  </a:lnTo>
                  <a:lnTo>
                    <a:pt x="312" y="8"/>
                  </a:lnTo>
                  <a:lnTo>
                    <a:pt x="327" y="10"/>
                  </a:lnTo>
                  <a:lnTo>
                    <a:pt x="344" y="15"/>
                  </a:lnTo>
                  <a:lnTo>
                    <a:pt x="359" y="21"/>
                  </a:lnTo>
                  <a:lnTo>
                    <a:pt x="375" y="29"/>
                  </a:lnTo>
                  <a:lnTo>
                    <a:pt x="390" y="36"/>
                  </a:lnTo>
                  <a:lnTo>
                    <a:pt x="403" y="44"/>
                  </a:lnTo>
                  <a:lnTo>
                    <a:pt x="416" y="53"/>
                  </a:lnTo>
                  <a:lnTo>
                    <a:pt x="432" y="63"/>
                  </a:lnTo>
                  <a:lnTo>
                    <a:pt x="445" y="72"/>
                  </a:lnTo>
                  <a:lnTo>
                    <a:pt x="458" y="84"/>
                  </a:lnTo>
                  <a:lnTo>
                    <a:pt x="470" y="93"/>
                  </a:lnTo>
                  <a:lnTo>
                    <a:pt x="483" y="105"/>
                  </a:lnTo>
                  <a:lnTo>
                    <a:pt x="479" y="110"/>
                  </a:lnTo>
                  <a:lnTo>
                    <a:pt x="475" y="118"/>
                  </a:lnTo>
                  <a:lnTo>
                    <a:pt x="468" y="114"/>
                  </a:lnTo>
                  <a:lnTo>
                    <a:pt x="458" y="108"/>
                  </a:lnTo>
                  <a:lnTo>
                    <a:pt x="449" y="103"/>
                  </a:lnTo>
                  <a:lnTo>
                    <a:pt x="441" y="99"/>
                  </a:lnTo>
                  <a:lnTo>
                    <a:pt x="430" y="93"/>
                  </a:lnTo>
                  <a:lnTo>
                    <a:pt x="420" y="87"/>
                  </a:lnTo>
                  <a:lnTo>
                    <a:pt x="409" y="80"/>
                  </a:lnTo>
                  <a:lnTo>
                    <a:pt x="399" y="74"/>
                  </a:lnTo>
                  <a:lnTo>
                    <a:pt x="388" y="68"/>
                  </a:lnTo>
                  <a:lnTo>
                    <a:pt x="377" y="63"/>
                  </a:lnTo>
                  <a:lnTo>
                    <a:pt x="365" y="55"/>
                  </a:lnTo>
                  <a:lnTo>
                    <a:pt x="356" y="51"/>
                  </a:lnTo>
                  <a:lnTo>
                    <a:pt x="346" y="46"/>
                  </a:lnTo>
                  <a:lnTo>
                    <a:pt x="337" y="42"/>
                  </a:lnTo>
                  <a:lnTo>
                    <a:pt x="329" y="38"/>
                  </a:lnTo>
                  <a:lnTo>
                    <a:pt x="321" y="36"/>
                  </a:lnTo>
                  <a:lnTo>
                    <a:pt x="308" y="32"/>
                  </a:lnTo>
                  <a:lnTo>
                    <a:pt x="297" y="29"/>
                  </a:lnTo>
                  <a:lnTo>
                    <a:pt x="287" y="29"/>
                  </a:lnTo>
                  <a:lnTo>
                    <a:pt x="281" y="29"/>
                  </a:lnTo>
                  <a:lnTo>
                    <a:pt x="270" y="29"/>
                  </a:lnTo>
                  <a:lnTo>
                    <a:pt x="264" y="29"/>
                  </a:lnTo>
                  <a:lnTo>
                    <a:pt x="268" y="38"/>
                  </a:lnTo>
                  <a:lnTo>
                    <a:pt x="272" y="49"/>
                  </a:lnTo>
                  <a:lnTo>
                    <a:pt x="276" y="57"/>
                  </a:lnTo>
                  <a:lnTo>
                    <a:pt x="278" y="67"/>
                  </a:lnTo>
                  <a:lnTo>
                    <a:pt x="278" y="74"/>
                  </a:lnTo>
                  <a:lnTo>
                    <a:pt x="278" y="80"/>
                  </a:lnTo>
                  <a:lnTo>
                    <a:pt x="276" y="86"/>
                  </a:lnTo>
                  <a:lnTo>
                    <a:pt x="272" y="93"/>
                  </a:lnTo>
                  <a:lnTo>
                    <a:pt x="266" y="97"/>
                  </a:lnTo>
                  <a:lnTo>
                    <a:pt x="259" y="101"/>
                  </a:lnTo>
                  <a:lnTo>
                    <a:pt x="251" y="103"/>
                  </a:lnTo>
                  <a:lnTo>
                    <a:pt x="243" y="106"/>
                  </a:lnTo>
                  <a:lnTo>
                    <a:pt x="228" y="106"/>
                  </a:lnTo>
                  <a:lnTo>
                    <a:pt x="217" y="108"/>
                  </a:lnTo>
                  <a:lnTo>
                    <a:pt x="203" y="108"/>
                  </a:lnTo>
                  <a:lnTo>
                    <a:pt x="188" y="108"/>
                  </a:lnTo>
                  <a:lnTo>
                    <a:pt x="175" y="106"/>
                  </a:lnTo>
                  <a:lnTo>
                    <a:pt x="164" y="105"/>
                  </a:lnTo>
                  <a:lnTo>
                    <a:pt x="152" y="103"/>
                  </a:lnTo>
                  <a:lnTo>
                    <a:pt x="139" y="99"/>
                  </a:lnTo>
                  <a:lnTo>
                    <a:pt x="126" y="95"/>
                  </a:lnTo>
                  <a:lnTo>
                    <a:pt x="114" y="93"/>
                  </a:lnTo>
                  <a:lnTo>
                    <a:pt x="101" y="89"/>
                  </a:lnTo>
                  <a:lnTo>
                    <a:pt x="89" y="87"/>
                  </a:lnTo>
                  <a:lnTo>
                    <a:pt x="78" y="84"/>
                  </a:lnTo>
                  <a:lnTo>
                    <a:pt x="68" y="82"/>
                  </a:lnTo>
                  <a:lnTo>
                    <a:pt x="59" y="80"/>
                  </a:lnTo>
                  <a:lnTo>
                    <a:pt x="51" y="82"/>
                  </a:lnTo>
                  <a:lnTo>
                    <a:pt x="38" y="84"/>
                  </a:lnTo>
                  <a:lnTo>
                    <a:pt x="34" y="93"/>
                  </a:lnTo>
                  <a:lnTo>
                    <a:pt x="34" y="114"/>
                  </a:lnTo>
                  <a:lnTo>
                    <a:pt x="38" y="135"/>
                  </a:lnTo>
                  <a:lnTo>
                    <a:pt x="46" y="154"/>
                  </a:lnTo>
                  <a:lnTo>
                    <a:pt x="61" y="173"/>
                  </a:lnTo>
                  <a:lnTo>
                    <a:pt x="76" y="186"/>
                  </a:lnTo>
                  <a:lnTo>
                    <a:pt x="95" y="202"/>
                  </a:lnTo>
                  <a:lnTo>
                    <a:pt x="114" y="213"/>
                  </a:lnTo>
                  <a:lnTo>
                    <a:pt x="137" y="226"/>
                  </a:lnTo>
                  <a:lnTo>
                    <a:pt x="158" y="236"/>
                  </a:lnTo>
                  <a:lnTo>
                    <a:pt x="183" y="245"/>
                  </a:lnTo>
                  <a:lnTo>
                    <a:pt x="207" y="251"/>
                  </a:lnTo>
                  <a:lnTo>
                    <a:pt x="232" y="260"/>
                  </a:lnTo>
                  <a:lnTo>
                    <a:pt x="255" y="264"/>
                  </a:lnTo>
                  <a:lnTo>
                    <a:pt x="278" y="270"/>
                  </a:lnTo>
                  <a:lnTo>
                    <a:pt x="300" y="272"/>
                  </a:lnTo>
                  <a:lnTo>
                    <a:pt x="321" y="276"/>
                  </a:lnTo>
                  <a:lnTo>
                    <a:pt x="335" y="276"/>
                  </a:lnTo>
                  <a:lnTo>
                    <a:pt x="348" y="278"/>
                  </a:lnTo>
                  <a:lnTo>
                    <a:pt x="361" y="279"/>
                  </a:lnTo>
                  <a:lnTo>
                    <a:pt x="373" y="281"/>
                  </a:lnTo>
                  <a:lnTo>
                    <a:pt x="384" y="281"/>
                  </a:lnTo>
                  <a:lnTo>
                    <a:pt x="396" y="281"/>
                  </a:lnTo>
                  <a:lnTo>
                    <a:pt x="409" y="283"/>
                  </a:lnTo>
                  <a:lnTo>
                    <a:pt x="420" y="285"/>
                  </a:lnTo>
                  <a:lnTo>
                    <a:pt x="420" y="291"/>
                  </a:lnTo>
                  <a:lnTo>
                    <a:pt x="420" y="297"/>
                  </a:lnTo>
                  <a:lnTo>
                    <a:pt x="420" y="304"/>
                  </a:lnTo>
                  <a:lnTo>
                    <a:pt x="420" y="310"/>
                  </a:lnTo>
                  <a:lnTo>
                    <a:pt x="390" y="306"/>
                  </a:lnTo>
                  <a:lnTo>
                    <a:pt x="361" y="304"/>
                  </a:lnTo>
                  <a:lnTo>
                    <a:pt x="329" y="300"/>
                  </a:lnTo>
                  <a:lnTo>
                    <a:pt x="299" y="298"/>
                  </a:lnTo>
                  <a:lnTo>
                    <a:pt x="266" y="293"/>
                  </a:lnTo>
                  <a:lnTo>
                    <a:pt x="234" y="287"/>
                  </a:lnTo>
                  <a:lnTo>
                    <a:pt x="203" y="279"/>
                  </a:lnTo>
                  <a:lnTo>
                    <a:pt x="175" y="272"/>
                  </a:lnTo>
                  <a:lnTo>
                    <a:pt x="145" y="260"/>
                  </a:lnTo>
                  <a:lnTo>
                    <a:pt x="118" y="249"/>
                  </a:lnTo>
                  <a:lnTo>
                    <a:pt x="91" y="234"/>
                  </a:lnTo>
                  <a:lnTo>
                    <a:pt x="70" y="217"/>
                  </a:lnTo>
                  <a:lnTo>
                    <a:pt x="48" y="196"/>
                  </a:lnTo>
                  <a:lnTo>
                    <a:pt x="30" y="175"/>
                  </a:lnTo>
                  <a:lnTo>
                    <a:pt x="15" y="148"/>
                  </a:lnTo>
                  <a:lnTo>
                    <a:pt x="6" y="120"/>
                  </a:lnTo>
                  <a:lnTo>
                    <a:pt x="0" y="99"/>
                  </a:lnTo>
                  <a:lnTo>
                    <a:pt x="0" y="84"/>
                  </a:lnTo>
                  <a:lnTo>
                    <a:pt x="2" y="70"/>
                  </a:lnTo>
                  <a:lnTo>
                    <a:pt x="11" y="63"/>
                  </a:lnTo>
                  <a:lnTo>
                    <a:pt x="21" y="55"/>
                  </a:lnTo>
                  <a:lnTo>
                    <a:pt x="34" y="53"/>
                  </a:lnTo>
                  <a:lnTo>
                    <a:pt x="48" y="51"/>
                  </a:lnTo>
                  <a:lnTo>
                    <a:pt x="65" y="53"/>
                  </a:lnTo>
                  <a:lnTo>
                    <a:pt x="82" y="53"/>
                  </a:lnTo>
                  <a:lnTo>
                    <a:pt x="101" y="57"/>
                  </a:lnTo>
                  <a:lnTo>
                    <a:pt x="120" y="61"/>
                  </a:lnTo>
                  <a:lnTo>
                    <a:pt x="139" y="65"/>
                  </a:lnTo>
                  <a:lnTo>
                    <a:pt x="154" y="68"/>
                  </a:lnTo>
                  <a:lnTo>
                    <a:pt x="173" y="74"/>
                  </a:lnTo>
                  <a:lnTo>
                    <a:pt x="188" y="76"/>
                  </a:lnTo>
                  <a:lnTo>
                    <a:pt x="203" y="78"/>
                  </a:lnTo>
                  <a:lnTo>
                    <a:pt x="211" y="78"/>
                  </a:lnTo>
                  <a:lnTo>
                    <a:pt x="221" y="78"/>
                  </a:lnTo>
                  <a:lnTo>
                    <a:pt x="228" y="78"/>
                  </a:lnTo>
                  <a:lnTo>
                    <a:pt x="234" y="78"/>
                  </a:lnTo>
                  <a:lnTo>
                    <a:pt x="243" y="78"/>
                  </a:lnTo>
                  <a:lnTo>
                    <a:pt x="247" y="76"/>
                  </a:lnTo>
                  <a:lnTo>
                    <a:pt x="251" y="70"/>
                  </a:lnTo>
                  <a:lnTo>
                    <a:pt x="249" y="65"/>
                  </a:lnTo>
                  <a:lnTo>
                    <a:pt x="245" y="53"/>
                  </a:lnTo>
                  <a:lnTo>
                    <a:pt x="242" y="44"/>
                  </a:lnTo>
                  <a:lnTo>
                    <a:pt x="238" y="34"/>
                  </a:lnTo>
                  <a:lnTo>
                    <a:pt x="232" y="25"/>
                  </a:lnTo>
                  <a:lnTo>
                    <a:pt x="230" y="15"/>
                  </a:lnTo>
                  <a:lnTo>
                    <a:pt x="232" y="10"/>
                  </a:lnTo>
                  <a:lnTo>
                    <a:pt x="236" y="6"/>
                  </a:lnTo>
                  <a:lnTo>
                    <a:pt x="2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56" name="Freeform 55"/>
            <p:cNvSpPr>
              <a:spLocks noChangeArrowheads="1"/>
            </p:cNvSpPr>
            <p:nvPr/>
          </p:nvSpPr>
          <p:spPr bwMode="auto">
            <a:xfrm>
              <a:off x="3544" y="1382"/>
              <a:ext cx="193" cy="256"/>
            </a:xfrm>
            <a:custGeom>
              <a:avLst/>
              <a:gdLst>
                <a:gd name="T0" fmla="*/ 0 w 753"/>
                <a:gd name="T1" fmla="*/ 0 h 844"/>
                <a:gd name="T2" fmla="*/ 0 w 753"/>
                <a:gd name="T3" fmla="*/ 0 h 844"/>
                <a:gd name="T4" fmla="*/ 0 w 753"/>
                <a:gd name="T5" fmla="*/ 0 h 844"/>
                <a:gd name="T6" fmla="*/ 0 w 753"/>
                <a:gd name="T7" fmla="*/ 0 h 844"/>
                <a:gd name="T8" fmla="*/ 0 w 753"/>
                <a:gd name="T9" fmla="*/ 0 h 844"/>
                <a:gd name="T10" fmla="*/ 0 w 753"/>
                <a:gd name="T11" fmla="*/ 0 h 844"/>
                <a:gd name="T12" fmla="*/ 0 w 753"/>
                <a:gd name="T13" fmla="*/ 0 h 844"/>
                <a:gd name="T14" fmla="*/ 0 w 753"/>
                <a:gd name="T15" fmla="*/ 0 h 844"/>
                <a:gd name="T16" fmla="*/ 0 w 753"/>
                <a:gd name="T17" fmla="*/ 0 h 844"/>
                <a:gd name="T18" fmla="*/ 0 w 753"/>
                <a:gd name="T19" fmla="*/ 0 h 844"/>
                <a:gd name="T20" fmla="*/ 0 w 753"/>
                <a:gd name="T21" fmla="*/ 0 h 844"/>
                <a:gd name="T22" fmla="*/ 0 w 753"/>
                <a:gd name="T23" fmla="*/ 0 h 844"/>
                <a:gd name="T24" fmla="*/ 0 w 753"/>
                <a:gd name="T25" fmla="*/ 0 h 844"/>
                <a:gd name="T26" fmla="*/ 0 w 753"/>
                <a:gd name="T27" fmla="*/ 0 h 844"/>
                <a:gd name="T28" fmla="*/ 0 w 753"/>
                <a:gd name="T29" fmla="*/ 0 h 844"/>
                <a:gd name="T30" fmla="*/ 0 w 753"/>
                <a:gd name="T31" fmla="*/ 0 h 844"/>
                <a:gd name="T32" fmla="*/ 0 w 753"/>
                <a:gd name="T33" fmla="*/ 0 h 844"/>
                <a:gd name="T34" fmla="*/ 0 w 753"/>
                <a:gd name="T35" fmla="*/ 0 h 844"/>
                <a:gd name="T36" fmla="*/ 0 w 753"/>
                <a:gd name="T37" fmla="*/ 0 h 844"/>
                <a:gd name="T38" fmla="*/ 0 w 753"/>
                <a:gd name="T39" fmla="*/ 0 h 844"/>
                <a:gd name="T40" fmla="*/ 0 w 753"/>
                <a:gd name="T41" fmla="*/ 0 h 844"/>
                <a:gd name="T42" fmla="*/ 0 w 753"/>
                <a:gd name="T43" fmla="*/ 0 h 844"/>
                <a:gd name="T44" fmla="*/ 0 w 753"/>
                <a:gd name="T45" fmla="*/ 0 h 844"/>
                <a:gd name="T46" fmla="*/ 0 w 753"/>
                <a:gd name="T47" fmla="*/ 0 h 844"/>
                <a:gd name="T48" fmla="*/ 0 w 753"/>
                <a:gd name="T49" fmla="*/ 0 h 844"/>
                <a:gd name="T50" fmla="*/ 0 w 753"/>
                <a:gd name="T51" fmla="*/ 0 h 844"/>
                <a:gd name="T52" fmla="*/ 0 w 753"/>
                <a:gd name="T53" fmla="*/ 0 h 844"/>
                <a:gd name="T54" fmla="*/ 0 w 753"/>
                <a:gd name="T55" fmla="*/ 0 h 844"/>
                <a:gd name="T56" fmla="*/ 0 w 753"/>
                <a:gd name="T57" fmla="*/ 0 h 844"/>
                <a:gd name="T58" fmla="*/ 0 w 753"/>
                <a:gd name="T59" fmla="*/ 0 h 844"/>
                <a:gd name="T60" fmla="*/ 0 w 753"/>
                <a:gd name="T61" fmla="*/ 0 h 844"/>
                <a:gd name="T62" fmla="*/ 0 w 753"/>
                <a:gd name="T63" fmla="*/ 0 h 844"/>
                <a:gd name="T64" fmla="*/ 0 w 753"/>
                <a:gd name="T65" fmla="*/ 0 h 844"/>
                <a:gd name="T66" fmla="*/ 0 w 753"/>
                <a:gd name="T67" fmla="*/ 0 h 844"/>
                <a:gd name="T68" fmla="*/ 0 w 753"/>
                <a:gd name="T69" fmla="*/ 0 h 844"/>
                <a:gd name="T70" fmla="*/ 0 w 753"/>
                <a:gd name="T71" fmla="*/ 0 h 844"/>
                <a:gd name="T72" fmla="*/ 0 w 753"/>
                <a:gd name="T73" fmla="*/ 0 h 844"/>
                <a:gd name="T74" fmla="*/ 0 w 753"/>
                <a:gd name="T75" fmla="*/ 0 h 844"/>
                <a:gd name="T76" fmla="*/ 0 w 753"/>
                <a:gd name="T77" fmla="*/ 0 h 844"/>
                <a:gd name="T78" fmla="*/ 0 w 753"/>
                <a:gd name="T79" fmla="*/ 0 h 844"/>
                <a:gd name="T80" fmla="*/ 0 w 753"/>
                <a:gd name="T81" fmla="*/ 0 h 844"/>
                <a:gd name="T82" fmla="*/ 0 w 753"/>
                <a:gd name="T83" fmla="*/ 0 h 844"/>
                <a:gd name="T84" fmla="*/ 0 w 753"/>
                <a:gd name="T85" fmla="*/ 0 h 844"/>
                <a:gd name="T86" fmla="*/ 0 w 753"/>
                <a:gd name="T87" fmla="*/ 0 h 844"/>
                <a:gd name="T88" fmla="*/ 0 w 753"/>
                <a:gd name="T89" fmla="*/ 0 h 844"/>
                <a:gd name="T90" fmla="*/ 0 w 753"/>
                <a:gd name="T91" fmla="*/ 0 h 844"/>
                <a:gd name="T92" fmla="*/ 0 w 753"/>
                <a:gd name="T93" fmla="*/ 0 h 844"/>
                <a:gd name="T94" fmla="*/ 0 w 753"/>
                <a:gd name="T95" fmla="*/ 0 h 844"/>
                <a:gd name="T96" fmla="*/ 0 w 753"/>
                <a:gd name="T97" fmla="*/ 0 h 844"/>
                <a:gd name="T98" fmla="*/ 0 w 753"/>
                <a:gd name="T99" fmla="*/ 0 h 844"/>
                <a:gd name="T100" fmla="*/ 0 w 753"/>
                <a:gd name="T101" fmla="*/ 0 h 844"/>
                <a:gd name="T102" fmla="*/ 0 w 753"/>
                <a:gd name="T103" fmla="*/ 0 h 844"/>
                <a:gd name="T104" fmla="*/ 0 w 753"/>
                <a:gd name="T105" fmla="*/ 0 h 8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53"/>
                <a:gd name="T160" fmla="*/ 0 h 844"/>
                <a:gd name="T161" fmla="*/ 753 w 753"/>
                <a:gd name="T162" fmla="*/ 844 h 8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53" h="844">
                  <a:moveTo>
                    <a:pt x="358" y="4"/>
                  </a:moveTo>
                  <a:lnTo>
                    <a:pt x="371" y="0"/>
                  </a:lnTo>
                  <a:lnTo>
                    <a:pt x="386" y="2"/>
                  </a:lnTo>
                  <a:lnTo>
                    <a:pt x="396" y="2"/>
                  </a:lnTo>
                  <a:lnTo>
                    <a:pt x="407" y="6"/>
                  </a:lnTo>
                  <a:lnTo>
                    <a:pt x="415" y="9"/>
                  </a:lnTo>
                  <a:lnTo>
                    <a:pt x="424" y="15"/>
                  </a:lnTo>
                  <a:lnTo>
                    <a:pt x="432" y="19"/>
                  </a:lnTo>
                  <a:lnTo>
                    <a:pt x="440" y="27"/>
                  </a:lnTo>
                  <a:lnTo>
                    <a:pt x="443" y="32"/>
                  </a:lnTo>
                  <a:lnTo>
                    <a:pt x="449" y="40"/>
                  </a:lnTo>
                  <a:lnTo>
                    <a:pt x="455" y="47"/>
                  </a:lnTo>
                  <a:lnTo>
                    <a:pt x="459" y="57"/>
                  </a:lnTo>
                  <a:lnTo>
                    <a:pt x="464" y="65"/>
                  </a:lnTo>
                  <a:lnTo>
                    <a:pt x="470" y="76"/>
                  </a:lnTo>
                  <a:lnTo>
                    <a:pt x="474" y="87"/>
                  </a:lnTo>
                  <a:lnTo>
                    <a:pt x="480" y="99"/>
                  </a:lnTo>
                  <a:lnTo>
                    <a:pt x="518" y="91"/>
                  </a:lnTo>
                  <a:lnTo>
                    <a:pt x="550" y="87"/>
                  </a:lnTo>
                  <a:lnTo>
                    <a:pt x="580" y="85"/>
                  </a:lnTo>
                  <a:lnTo>
                    <a:pt x="607" y="89"/>
                  </a:lnTo>
                  <a:lnTo>
                    <a:pt x="632" y="93"/>
                  </a:lnTo>
                  <a:lnTo>
                    <a:pt x="651" y="101"/>
                  </a:lnTo>
                  <a:lnTo>
                    <a:pt x="668" y="110"/>
                  </a:lnTo>
                  <a:lnTo>
                    <a:pt x="683" y="123"/>
                  </a:lnTo>
                  <a:lnTo>
                    <a:pt x="693" y="137"/>
                  </a:lnTo>
                  <a:lnTo>
                    <a:pt x="702" y="152"/>
                  </a:lnTo>
                  <a:lnTo>
                    <a:pt x="706" y="167"/>
                  </a:lnTo>
                  <a:lnTo>
                    <a:pt x="710" y="186"/>
                  </a:lnTo>
                  <a:lnTo>
                    <a:pt x="710" y="203"/>
                  </a:lnTo>
                  <a:lnTo>
                    <a:pt x="710" y="222"/>
                  </a:lnTo>
                  <a:lnTo>
                    <a:pt x="704" y="241"/>
                  </a:lnTo>
                  <a:lnTo>
                    <a:pt x="698" y="262"/>
                  </a:lnTo>
                  <a:lnTo>
                    <a:pt x="702" y="276"/>
                  </a:lnTo>
                  <a:lnTo>
                    <a:pt x="708" y="291"/>
                  </a:lnTo>
                  <a:lnTo>
                    <a:pt x="715" y="306"/>
                  </a:lnTo>
                  <a:lnTo>
                    <a:pt x="723" y="321"/>
                  </a:lnTo>
                  <a:lnTo>
                    <a:pt x="729" y="338"/>
                  </a:lnTo>
                  <a:lnTo>
                    <a:pt x="738" y="355"/>
                  </a:lnTo>
                  <a:lnTo>
                    <a:pt x="744" y="371"/>
                  </a:lnTo>
                  <a:lnTo>
                    <a:pt x="750" y="388"/>
                  </a:lnTo>
                  <a:lnTo>
                    <a:pt x="751" y="403"/>
                  </a:lnTo>
                  <a:lnTo>
                    <a:pt x="753" y="420"/>
                  </a:lnTo>
                  <a:lnTo>
                    <a:pt x="753" y="435"/>
                  </a:lnTo>
                  <a:lnTo>
                    <a:pt x="751" y="450"/>
                  </a:lnTo>
                  <a:lnTo>
                    <a:pt x="746" y="464"/>
                  </a:lnTo>
                  <a:lnTo>
                    <a:pt x="738" y="479"/>
                  </a:lnTo>
                  <a:lnTo>
                    <a:pt x="727" y="494"/>
                  </a:lnTo>
                  <a:lnTo>
                    <a:pt x="713" y="507"/>
                  </a:lnTo>
                  <a:lnTo>
                    <a:pt x="706" y="521"/>
                  </a:lnTo>
                  <a:lnTo>
                    <a:pt x="702" y="536"/>
                  </a:lnTo>
                  <a:lnTo>
                    <a:pt x="700" y="551"/>
                  </a:lnTo>
                  <a:lnTo>
                    <a:pt x="700" y="568"/>
                  </a:lnTo>
                  <a:lnTo>
                    <a:pt x="698" y="583"/>
                  </a:lnTo>
                  <a:lnTo>
                    <a:pt x="698" y="602"/>
                  </a:lnTo>
                  <a:lnTo>
                    <a:pt x="696" y="618"/>
                  </a:lnTo>
                  <a:lnTo>
                    <a:pt x="696" y="637"/>
                  </a:lnTo>
                  <a:lnTo>
                    <a:pt x="693" y="652"/>
                  </a:lnTo>
                  <a:lnTo>
                    <a:pt x="691" y="667"/>
                  </a:lnTo>
                  <a:lnTo>
                    <a:pt x="685" y="680"/>
                  </a:lnTo>
                  <a:lnTo>
                    <a:pt x="679" y="696"/>
                  </a:lnTo>
                  <a:lnTo>
                    <a:pt x="670" y="705"/>
                  </a:lnTo>
                  <a:lnTo>
                    <a:pt x="658" y="716"/>
                  </a:lnTo>
                  <a:lnTo>
                    <a:pt x="643" y="724"/>
                  </a:lnTo>
                  <a:lnTo>
                    <a:pt x="626" y="730"/>
                  </a:lnTo>
                  <a:lnTo>
                    <a:pt x="611" y="730"/>
                  </a:lnTo>
                  <a:lnTo>
                    <a:pt x="597" y="732"/>
                  </a:lnTo>
                  <a:lnTo>
                    <a:pt x="586" y="735"/>
                  </a:lnTo>
                  <a:lnTo>
                    <a:pt x="578" y="745"/>
                  </a:lnTo>
                  <a:lnTo>
                    <a:pt x="569" y="751"/>
                  </a:lnTo>
                  <a:lnTo>
                    <a:pt x="561" y="762"/>
                  </a:lnTo>
                  <a:lnTo>
                    <a:pt x="554" y="772"/>
                  </a:lnTo>
                  <a:lnTo>
                    <a:pt x="548" y="785"/>
                  </a:lnTo>
                  <a:lnTo>
                    <a:pt x="540" y="794"/>
                  </a:lnTo>
                  <a:lnTo>
                    <a:pt x="533" y="804"/>
                  </a:lnTo>
                  <a:lnTo>
                    <a:pt x="525" y="812"/>
                  </a:lnTo>
                  <a:lnTo>
                    <a:pt x="518" y="821"/>
                  </a:lnTo>
                  <a:lnTo>
                    <a:pt x="506" y="825"/>
                  </a:lnTo>
                  <a:lnTo>
                    <a:pt x="495" y="829"/>
                  </a:lnTo>
                  <a:lnTo>
                    <a:pt x="480" y="829"/>
                  </a:lnTo>
                  <a:lnTo>
                    <a:pt x="464" y="829"/>
                  </a:lnTo>
                  <a:lnTo>
                    <a:pt x="445" y="823"/>
                  </a:lnTo>
                  <a:lnTo>
                    <a:pt x="428" y="819"/>
                  </a:lnTo>
                  <a:lnTo>
                    <a:pt x="411" y="817"/>
                  </a:lnTo>
                  <a:lnTo>
                    <a:pt x="400" y="819"/>
                  </a:lnTo>
                  <a:lnTo>
                    <a:pt x="384" y="819"/>
                  </a:lnTo>
                  <a:lnTo>
                    <a:pt x="373" y="821"/>
                  </a:lnTo>
                  <a:lnTo>
                    <a:pt x="362" y="825"/>
                  </a:lnTo>
                  <a:lnTo>
                    <a:pt x="350" y="829"/>
                  </a:lnTo>
                  <a:lnTo>
                    <a:pt x="339" y="832"/>
                  </a:lnTo>
                  <a:lnTo>
                    <a:pt x="329" y="836"/>
                  </a:lnTo>
                  <a:lnTo>
                    <a:pt x="318" y="838"/>
                  </a:lnTo>
                  <a:lnTo>
                    <a:pt x="308" y="844"/>
                  </a:lnTo>
                  <a:lnTo>
                    <a:pt x="297" y="844"/>
                  </a:lnTo>
                  <a:lnTo>
                    <a:pt x="288" y="844"/>
                  </a:lnTo>
                  <a:lnTo>
                    <a:pt x="274" y="844"/>
                  </a:lnTo>
                  <a:lnTo>
                    <a:pt x="263" y="844"/>
                  </a:lnTo>
                  <a:lnTo>
                    <a:pt x="253" y="838"/>
                  </a:lnTo>
                  <a:lnTo>
                    <a:pt x="242" y="834"/>
                  </a:lnTo>
                  <a:lnTo>
                    <a:pt x="234" y="829"/>
                  </a:lnTo>
                  <a:lnTo>
                    <a:pt x="229" y="825"/>
                  </a:lnTo>
                  <a:lnTo>
                    <a:pt x="219" y="817"/>
                  </a:lnTo>
                  <a:lnTo>
                    <a:pt x="213" y="810"/>
                  </a:lnTo>
                  <a:lnTo>
                    <a:pt x="204" y="804"/>
                  </a:lnTo>
                  <a:lnTo>
                    <a:pt x="198" y="798"/>
                  </a:lnTo>
                  <a:lnTo>
                    <a:pt x="191" y="791"/>
                  </a:lnTo>
                  <a:lnTo>
                    <a:pt x="183" y="785"/>
                  </a:lnTo>
                  <a:lnTo>
                    <a:pt x="173" y="779"/>
                  </a:lnTo>
                  <a:lnTo>
                    <a:pt x="168" y="775"/>
                  </a:lnTo>
                  <a:lnTo>
                    <a:pt x="156" y="772"/>
                  </a:lnTo>
                  <a:lnTo>
                    <a:pt x="147" y="772"/>
                  </a:lnTo>
                  <a:lnTo>
                    <a:pt x="135" y="772"/>
                  </a:lnTo>
                  <a:lnTo>
                    <a:pt x="126" y="774"/>
                  </a:lnTo>
                  <a:lnTo>
                    <a:pt x="114" y="774"/>
                  </a:lnTo>
                  <a:lnTo>
                    <a:pt x="105" y="774"/>
                  </a:lnTo>
                  <a:lnTo>
                    <a:pt x="90" y="774"/>
                  </a:lnTo>
                  <a:lnTo>
                    <a:pt x="76" y="770"/>
                  </a:lnTo>
                  <a:lnTo>
                    <a:pt x="63" y="764"/>
                  </a:lnTo>
                  <a:lnTo>
                    <a:pt x="52" y="760"/>
                  </a:lnTo>
                  <a:lnTo>
                    <a:pt x="40" y="751"/>
                  </a:lnTo>
                  <a:lnTo>
                    <a:pt x="31" y="743"/>
                  </a:lnTo>
                  <a:lnTo>
                    <a:pt x="23" y="732"/>
                  </a:lnTo>
                  <a:lnTo>
                    <a:pt x="18" y="722"/>
                  </a:lnTo>
                  <a:lnTo>
                    <a:pt x="10" y="709"/>
                  </a:lnTo>
                  <a:lnTo>
                    <a:pt x="6" y="696"/>
                  </a:lnTo>
                  <a:lnTo>
                    <a:pt x="2" y="682"/>
                  </a:lnTo>
                  <a:lnTo>
                    <a:pt x="2" y="671"/>
                  </a:lnTo>
                  <a:lnTo>
                    <a:pt x="0" y="656"/>
                  </a:lnTo>
                  <a:lnTo>
                    <a:pt x="2" y="642"/>
                  </a:lnTo>
                  <a:lnTo>
                    <a:pt x="4" y="631"/>
                  </a:lnTo>
                  <a:lnTo>
                    <a:pt x="8" y="618"/>
                  </a:lnTo>
                  <a:lnTo>
                    <a:pt x="16" y="614"/>
                  </a:lnTo>
                  <a:lnTo>
                    <a:pt x="23" y="610"/>
                  </a:lnTo>
                  <a:lnTo>
                    <a:pt x="25" y="618"/>
                  </a:lnTo>
                  <a:lnTo>
                    <a:pt x="27" y="627"/>
                  </a:lnTo>
                  <a:lnTo>
                    <a:pt x="27" y="639"/>
                  </a:lnTo>
                  <a:lnTo>
                    <a:pt x="31" y="652"/>
                  </a:lnTo>
                  <a:lnTo>
                    <a:pt x="31" y="661"/>
                  </a:lnTo>
                  <a:lnTo>
                    <a:pt x="35" y="675"/>
                  </a:lnTo>
                  <a:lnTo>
                    <a:pt x="37" y="686"/>
                  </a:lnTo>
                  <a:lnTo>
                    <a:pt x="40" y="697"/>
                  </a:lnTo>
                  <a:lnTo>
                    <a:pt x="42" y="707"/>
                  </a:lnTo>
                  <a:lnTo>
                    <a:pt x="48" y="716"/>
                  </a:lnTo>
                  <a:lnTo>
                    <a:pt x="54" y="726"/>
                  </a:lnTo>
                  <a:lnTo>
                    <a:pt x="61" y="734"/>
                  </a:lnTo>
                  <a:lnTo>
                    <a:pt x="71" y="737"/>
                  </a:lnTo>
                  <a:lnTo>
                    <a:pt x="80" y="743"/>
                  </a:lnTo>
                  <a:lnTo>
                    <a:pt x="92" y="745"/>
                  </a:lnTo>
                  <a:lnTo>
                    <a:pt x="107" y="745"/>
                  </a:lnTo>
                  <a:lnTo>
                    <a:pt x="118" y="745"/>
                  </a:lnTo>
                  <a:lnTo>
                    <a:pt x="130" y="745"/>
                  </a:lnTo>
                  <a:lnTo>
                    <a:pt x="139" y="745"/>
                  </a:lnTo>
                  <a:lnTo>
                    <a:pt x="153" y="745"/>
                  </a:lnTo>
                  <a:lnTo>
                    <a:pt x="162" y="745"/>
                  </a:lnTo>
                  <a:lnTo>
                    <a:pt x="173" y="749"/>
                  </a:lnTo>
                  <a:lnTo>
                    <a:pt x="185" y="751"/>
                  </a:lnTo>
                  <a:lnTo>
                    <a:pt x="194" y="755"/>
                  </a:lnTo>
                  <a:lnTo>
                    <a:pt x="204" y="760"/>
                  </a:lnTo>
                  <a:lnTo>
                    <a:pt x="213" y="764"/>
                  </a:lnTo>
                  <a:lnTo>
                    <a:pt x="223" y="770"/>
                  </a:lnTo>
                  <a:lnTo>
                    <a:pt x="232" y="777"/>
                  </a:lnTo>
                  <a:lnTo>
                    <a:pt x="240" y="783"/>
                  </a:lnTo>
                  <a:lnTo>
                    <a:pt x="248" y="793"/>
                  </a:lnTo>
                  <a:lnTo>
                    <a:pt x="255" y="800"/>
                  </a:lnTo>
                  <a:lnTo>
                    <a:pt x="263" y="812"/>
                  </a:lnTo>
                  <a:lnTo>
                    <a:pt x="276" y="810"/>
                  </a:lnTo>
                  <a:lnTo>
                    <a:pt x="289" y="810"/>
                  </a:lnTo>
                  <a:lnTo>
                    <a:pt x="303" y="806"/>
                  </a:lnTo>
                  <a:lnTo>
                    <a:pt x="316" y="804"/>
                  </a:lnTo>
                  <a:lnTo>
                    <a:pt x="329" y="800"/>
                  </a:lnTo>
                  <a:lnTo>
                    <a:pt x="345" y="798"/>
                  </a:lnTo>
                  <a:lnTo>
                    <a:pt x="356" y="794"/>
                  </a:lnTo>
                  <a:lnTo>
                    <a:pt x="371" y="793"/>
                  </a:lnTo>
                  <a:lnTo>
                    <a:pt x="384" y="789"/>
                  </a:lnTo>
                  <a:lnTo>
                    <a:pt x="400" y="787"/>
                  </a:lnTo>
                  <a:lnTo>
                    <a:pt x="411" y="785"/>
                  </a:lnTo>
                  <a:lnTo>
                    <a:pt x="426" y="785"/>
                  </a:lnTo>
                  <a:lnTo>
                    <a:pt x="440" y="785"/>
                  </a:lnTo>
                  <a:lnTo>
                    <a:pt x="455" y="789"/>
                  </a:lnTo>
                  <a:lnTo>
                    <a:pt x="468" y="793"/>
                  </a:lnTo>
                  <a:lnTo>
                    <a:pt x="483" y="800"/>
                  </a:lnTo>
                  <a:lnTo>
                    <a:pt x="493" y="796"/>
                  </a:lnTo>
                  <a:lnTo>
                    <a:pt x="502" y="794"/>
                  </a:lnTo>
                  <a:lnTo>
                    <a:pt x="508" y="789"/>
                  </a:lnTo>
                  <a:lnTo>
                    <a:pt x="518" y="781"/>
                  </a:lnTo>
                  <a:lnTo>
                    <a:pt x="523" y="774"/>
                  </a:lnTo>
                  <a:lnTo>
                    <a:pt x="529" y="764"/>
                  </a:lnTo>
                  <a:lnTo>
                    <a:pt x="535" y="755"/>
                  </a:lnTo>
                  <a:lnTo>
                    <a:pt x="542" y="747"/>
                  </a:lnTo>
                  <a:lnTo>
                    <a:pt x="546" y="735"/>
                  </a:lnTo>
                  <a:lnTo>
                    <a:pt x="552" y="728"/>
                  </a:lnTo>
                  <a:lnTo>
                    <a:pt x="558" y="718"/>
                  </a:lnTo>
                  <a:lnTo>
                    <a:pt x="567" y="713"/>
                  </a:lnTo>
                  <a:lnTo>
                    <a:pt x="573" y="705"/>
                  </a:lnTo>
                  <a:lnTo>
                    <a:pt x="582" y="703"/>
                  </a:lnTo>
                  <a:lnTo>
                    <a:pt x="594" y="701"/>
                  </a:lnTo>
                  <a:lnTo>
                    <a:pt x="607" y="705"/>
                  </a:lnTo>
                  <a:lnTo>
                    <a:pt x="626" y="696"/>
                  </a:lnTo>
                  <a:lnTo>
                    <a:pt x="641" y="686"/>
                  </a:lnTo>
                  <a:lnTo>
                    <a:pt x="653" y="675"/>
                  </a:lnTo>
                  <a:lnTo>
                    <a:pt x="660" y="661"/>
                  </a:lnTo>
                  <a:lnTo>
                    <a:pt x="666" y="644"/>
                  </a:lnTo>
                  <a:lnTo>
                    <a:pt x="668" y="627"/>
                  </a:lnTo>
                  <a:lnTo>
                    <a:pt x="670" y="608"/>
                  </a:lnTo>
                  <a:lnTo>
                    <a:pt x="670" y="591"/>
                  </a:lnTo>
                  <a:lnTo>
                    <a:pt x="670" y="570"/>
                  </a:lnTo>
                  <a:lnTo>
                    <a:pt x="670" y="551"/>
                  </a:lnTo>
                  <a:lnTo>
                    <a:pt x="672" y="530"/>
                  </a:lnTo>
                  <a:lnTo>
                    <a:pt x="675" y="513"/>
                  </a:lnTo>
                  <a:lnTo>
                    <a:pt x="681" y="496"/>
                  </a:lnTo>
                  <a:lnTo>
                    <a:pt x="691" y="481"/>
                  </a:lnTo>
                  <a:lnTo>
                    <a:pt x="704" y="467"/>
                  </a:lnTo>
                  <a:lnTo>
                    <a:pt x="723" y="456"/>
                  </a:lnTo>
                  <a:lnTo>
                    <a:pt x="727" y="439"/>
                  </a:lnTo>
                  <a:lnTo>
                    <a:pt x="729" y="424"/>
                  </a:lnTo>
                  <a:lnTo>
                    <a:pt x="729" y="410"/>
                  </a:lnTo>
                  <a:lnTo>
                    <a:pt x="725" y="395"/>
                  </a:lnTo>
                  <a:lnTo>
                    <a:pt x="719" y="382"/>
                  </a:lnTo>
                  <a:lnTo>
                    <a:pt x="715" y="371"/>
                  </a:lnTo>
                  <a:lnTo>
                    <a:pt x="710" y="357"/>
                  </a:lnTo>
                  <a:lnTo>
                    <a:pt x="702" y="346"/>
                  </a:lnTo>
                  <a:lnTo>
                    <a:pt x="694" y="331"/>
                  </a:lnTo>
                  <a:lnTo>
                    <a:pt x="685" y="317"/>
                  </a:lnTo>
                  <a:lnTo>
                    <a:pt x="679" y="304"/>
                  </a:lnTo>
                  <a:lnTo>
                    <a:pt x="675" y="291"/>
                  </a:lnTo>
                  <a:lnTo>
                    <a:pt x="670" y="276"/>
                  </a:lnTo>
                  <a:lnTo>
                    <a:pt x="670" y="262"/>
                  </a:lnTo>
                  <a:lnTo>
                    <a:pt x="670" y="245"/>
                  </a:lnTo>
                  <a:lnTo>
                    <a:pt x="675" y="230"/>
                  </a:lnTo>
                  <a:lnTo>
                    <a:pt x="679" y="207"/>
                  </a:lnTo>
                  <a:lnTo>
                    <a:pt x="679" y="190"/>
                  </a:lnTo>
                  <a:lnTo>
                    <a:pt x="675" y="173"/>
                  </a:lnTo>
                  <a:lnTo>
                    <a:pt x="668" y="160"/>
                  </a:lnTo>
                  <a:lnTo>
                    <a:pt x="656" y="148"/>
                  </a:lnTo>
                  <a:lnTo>
                    <a:pt x="643" y="139"/>
                  </a:lnTo>
                  <a:lnTo>
                    <a:pt x="626" y="131"/>
                  </a:lnTo>
                  <a:lnTo>
                    <a:pt x="611" y="127"/>
                  </a:lnTo>
                  <a:lnTo>
                    <a:pt x="590" y="122"/>
                  </a:lnTo>
                  <a:lnTo>
                    <a:pt x="571" y="118"/>
                  </a:lnTo>
                  <a:lnTo>
                    <a:pt x="550" y="118"/>
                  </a:lnTo>
                  <a:lnTo>
                    <a:pt x="531" y="118"/>
                  </a:lnTo>
                  <a:lnTo>
                    <a:pt x="510" y="118"/>
                  </a:lnTo>
                  <a:lnTo>
                    <a:pt x="493" y="122"/>
                  </a:lnTo>
                  <a:lnTo>
                    <a:pt x="476" y="125"/>
                  </a:lnTo>
                  <a:lnTo>
                    <a:pt x="461" y="131"/>
                  </a:lnTo>
                  <a:lnTo>
                    <a:pt x="451" y="122"/>
                  </a:lnTo>
                  <a:lnTo>
                    <a:pt x="447" y="112"/>
                  </a:lnTo>
                  <a:lnTo>
                    <a:pt x="443" y="99"/>
                  </a:lnTo>
                  <a:lnTo>
                    <a:pt x="442" y="89"/>
                  </a:lnTo>
                  <a:lnTo>
                    <a:pt x="436" y="76"/>
                  </a:lnTo>
                  <a:lnTo>
                    <a:pt x="432" y="65"/>
                  </a:lnTo>
                  <a:lnTo>
                    <a:pt x="423" y="53"/>
                  </a:lnTo>
                  <a:lnTo>
                    <a:pt x="409" y="47"/>
                  </a:lnTo>
                  <a:lnTo>
                    <a:pt x="390" y="40"/>
                  </a:lnTo>
                  <a:lnTo>
                    <a:pt x="371" y="34"/>
                  </a:lnTo>
                  <a:lnTo>
                    <a:pt x="356" y="34"/>
                  </a:lnTo>
                  <a:lnTo>
                    <a:pt x="341" y="40"/>
                  </a:lnTo>
                  <a:lnTo>
                    <a:pt x="324" y="44"/>
                  </a:lnTo>
                  <a:lnTo>
                    <a:pt x="310" y="53"/>
                  </a:lnTo>
                  <a:lnTo>
                    <a:pt x="295" y="65"/>
                  </a:lnTo>
                  <a:lnTo>
                    <a:pt x="282" y="76"/>
                  </a:lnTo>
                  <a:lnTo>
                    <a:pt x="268" y="87"/>
                  </a:lnTo>
                  <a:lnTo>
                    <a:pt x="255" y="99"/>
                  </a:lnTo>
                  <a:lnTo>
                    <a:pt x="242" y="108"/>
                  </a:lnTo>
                  <a:lnTo>
                    <a:pt x="229" y="118"/>
                  </a:lnTo>
                  <a:lnTo>
                    <a:pt x="213" y="125"/>
                  </a:lnTo>
                  <a:lnTo>
                    <a:pt x="198" y="133"/>
                  </a:lnTo>
                  <a:lnTo>
                    <a:pt x="181" y="135"/>
                  </a:lnTo>
                  <a:lnTo>
                    <a:pt x="164" y="135"/>
                  </a:lnTo>
                  <a:lnTo>
                    <a:pt x="145" y="129"/>
                  </a:lnTo>
                  <a:lnTo>
                    <a:pt x="130" y="127"/>
                  </a:lnTo>
                  <a:lnTo>
                    <a:pt x="113" y="127"/>
                  </a:lnTo>
                  <a:lnTo>
                    <a:pt x="99" y="133"/>
                  </a:lnTo>
                  <a:lnTo>
                    <a:pt x="86" y="139"/>
                  </a:lnTo>
                  <a:lnTo>
                    <a:pt x="75" y="148"/>
                  </a:lnTo>
                  <a:lnTo>
                    <a:pt x="65" y="160"/>
                  </a:lnTo>
                  <a:lnTo>
                    <a:pt x="57" y="175"/>
                  </a:lnTo>
                  <a:lnTo>
                    <a:pt x="50" y="186"/>
                  </a:lnTo>
                  <a:lnTo>
                    <a:pt x="46" y="203"/>
                  </a:lnTo>
                  <a:lnTo>
                    <a:pt x="42" y="220"/>
                  </a:lnTo>
                  <a:lnTo>
                    <a:pt x="42" y="238"/>
                  </a:lnTo>
                  <a:lnTo>
                    <a:pt x="42" y="251"/>
                  </a:lnTo>
                  <a:lnTo>
                    <a:pt x="46" y="268"/>
                  </a:lnTo>
                  <a:lnTo>
                    <a:pt x="52" y="283"/>
                  </a:lnTo>
                  <a:lnTo>
                    <a:pt x="61" y="298"/>
                  </a:lnTo>
                  <a:lnTo>
                    <a:pt x="54" y="300"/>
                  </a:lnTo>
                  <a:lnTo>
                    <a:pt x="52" y="304"/>
                  </a:lnTo>
                  <a:lnTo>
                    <a:pt x="35" y="287"/>
                  </a:lnTo>
                  <a:lnTo>
                    <a:pt x="23" y="272"/>
                  </a:lnTo>
                  <a:lnTo>
                    <a:pt x="18" y="253"/>
                  </a:lnTo>
                  <a:lnTo>
                    <a:pt x="14" y="236"/>
                  </a:lnTo>
                  <a:lnTo>
                    <a:pt x="12" y="215"/>
                  </a:lnTo>
                  <a:lnTo>
                    <a:pt x="18" y="196"/>
                  </a:lnTo>
                  <a:lnTo>
                    <a:pt x="23" y="175"/>
                  </a:lnTo>
                  <a:lnTo>
                    <a:pt x="33" y="158"/>
                  </a:lnTo>
                  <a:lnTo>
                    <a:pt x="44" y="141"/>
                  </a:lnTo>
                  <a:lnTo>
                    <a:pt x="57" y="127"/>
                  </a:lnTo>
                  <a:lnTo>
                    <a:pt x="73" y="114"/>
                  </a:lnTo>
                  <a:lnTo>
                    <a:pt x="92" y="106"/>
                  </a:lnTo>
                  <a:lnTo>
                    <a:pt x="111" y="99"/>
                  </a:lnTo>
                  <a:lnTo>
                    <a:pt x="130" y="99"/>
                  </a:lnTo>
                  <a:lnTo>
                    <a:pt x="151" y="101"/>
                  </a:lnTo>
                  <a:lnTo>
                    <a:pt x="173" y="108"/>
                  </a:lnTo>
                  <a:lnTo>
                    <a:pt x="185" y="106"/>
                  </a:lnTo>
                  <a:lnTo>
                    <a:pt x="196" y="103"/>
                  </a:lnTo>
                  <a:lnTo>
                    <a:pt x="208" y="97"/>
                  </a:lnTo>
                  <a:lnTo>
                    <a:pt x="219" y="91"/>
                  </a:lnTo>
                  <a:lnTo>
                    <a:pt x="229" y="84"/>
                  </a:lnTo>
                  <a:lnTo>
                    <a:pt x="240" y="74"/>
                  </a:lnTo>
                  <a:lnTo>
                    <a:pt x="251" y="65"/>
                  </a:lnTo>
                  <a:lnTo>
                    <a:pt x="263" y="57"/>
                  </a:lnTo>
                  <a:lnTo>
                    <a:pt x="272" y="46"/>
                  </a:lnTo>
                  <a:lnTo>
                    <a:pt x="282" y="38"/>
                  </a:lnTo>
                  <a:lnTo>
                    <a:pt x="293" y="28"/>
                  </a:lnTo>
                  <a:lnTo>
                    <a:pt x="307" y="21"/>
                  </a:lnTo>
                  <a:lnTo>
                    <a:pt x="316" y="13"/>
                  </a:lnTo>
                  <a:lnTo>
                    <a:pt x="329" y="9"/>
                  </a:lnTo>
                  <a:lnTo>
                    <a:pt x="343" y="6"/>
                  </a:lnTo>
                  <a:lnTo>
                    <a:pt x="35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57" name="Freeform 56"/>
            <p:cNvSpPr>
              <a:spLocks noChangeArrowheads="1"/>
            </p:cNvSpPr>
            <p:nvPr/>
          </p:nvSpPr>
          <p:spPr bwMode="auto">
            <a:xfrm>
              <a:off x="3535" y="1435"/>
              <a:ext cx="171" cy="163"/>
            </a:xfrm>
            <a:custGeom>
              <a:avLst/>
              <a:gdLst>
                <a:gd name="T0" fmla="*/ 0 w 667"/>
                <a:gd name="T1" fmla="*/ 0 h 536"/>
                <a:gd name="T2" fmla="*/ 0 w 667"/>
                <a:gd name="T3" fmla="*/ 0 h 536"/>
                <a:gd name="T4" fmla="*/ 0 w 667"/>
                <a:gd name="T5" fmla="*/ 0 h 536"/>
                <a:gd name="T6" fmla="*/ 0 w 667"/>
                <a:gd name="T7" fmla="*/ 0 h 536"/>
                <a:gd name="T8" fmla="*/ 0 w 667"/>
                <a:gd name="T9" fmla="*/ 0 h 536"/>
                <a:gd name="T10" fmla="*/ 0 w 667"/>
                <a:gd name="T11" fmla="*/ 0 h 536"/>
                <a:gd name="T12" fmla="*/ 0 w 667"/>
                <a:gd name="T13" fmla="*/ 0 h 536"/>
                <a:gd name="T14" fmla="*/ 0 w 667"/>
                <a:gd name="T15" fmla="*/ 0 h 536"/>
                <a:gd name="T16" fmla="*/ 0 w 667"/>
                <a:gd name="T17" fmla="*/ 0 h 536"/>
                <a:gd name="T18" fmla="*/ 0 w 667"/>
                <a:gd name="T19" fmla="*/ 0 h 536"/>
                <a:gd name="T20" fmla="*/ 0 w 667"/>
                <a:gd name="T21" fmla="*/ 0 h 536"/>
                <a:gd name="T22" fmla="*/ 0 w 667"/>
                <a:gd name="T23" fmla="*/ 0 h 536"/>
                <a:gd name="T24" fmla="*/ 0 w 667"/>
                <a:gd name="T25" fmla="*/ 0 h 536"/>
                <a:gd name="T26" fmla="*/ 0 w 667"/>
                <a:gd name="T27" fmla="*/ 0 h 536"/>
                <a:gd name="T28" fmla="*/ 0 w 667"/>
                <a:gd name="T29" fmla="*/ 0 h 536"/>
                <a:gd name="T30" fmla="*/ 0 w 667"/>
                <a:gd name="T31" fmla="*/ 0 h 536"/>
                <a:gd name="T32" fmla="*/ 0 w 667"/>
                <a:gd name="T33" fmla="*/ 0 h 536"/>
                <a:gd name="T34" fmla="*/ 0 w 667"/>
                <a:gd name="T35" fmla="*/ 0 h 536"/>
                <a:gd name="T36" fmla="*/ 0 w 667"/>
                <a:gd name="T37" fmla="*/ 0 h 536"/>
                <a:gd name="T38" fmla="*/ 0 w 667"/>
                <a:gd name="T39" fmla="*/ 0 h 536"/>
                <a:gd name="T40" fmla="*/ 0 w 667"/>
                <a:gd name="T41" fmla="*/ 0 h 536"/>
                <a:gd name="T42" fmla="*/ 0 w 667"/>
                <a:gd name="T43" fmla="*/ 0 h 536"/>
                <a:gd name="T44" fmla="*/ 0 w 667"/>
                <a:gd name="T45" fmla="*/ 0 h 536"/>
                <a:gd name="T46" fmla="*/ 0 w 667"/>
                <a:gd name="T47" fmla="*/ 0 h 536"/>
                <a:gd name="T48" fmla="*/ 0 w 667"/>
                <a:gd name="T49" fmla="*/ 0 h 536"/>
                <a:gd name="T50" fmla="*/ 0 w 667"/>
                <a:gd name="T51" fmla="*/ 0 h 536"/>
                <a:gd name="T52" fmla="*/ 0 w 667"/>
                <a:gd name="T53" fmla="*/ 0 h 536"/>
                <a:gd name="T54" fmla="*/ 0 w 667"/>
                <a:gd name="T55" fmla="*/ 0 h 536"/>
                <a:gd name="T56" fmla="*/ 0 w 667"/>
                <a:gd name="T57" fmla="*/ 0 h 536"/>
                <a:gd name="T58" fmla="*/ 0 w 667"/>
                <a:gd name="T59" fmla="*/ 0 h 536"/>
                <a:gd name="T60" fmla="*/ 0 w 667"/>
                <a:gd name="T61" fmla="*/ 0 h 536"/>
                <a:gd name="T62" fmla="*/ 0 w 667"/>
                <a:gd name="T63" fmla="*/ 0 h 536"/>
                <a:gd name="T64" fmla="*/ 0 w 667"/>
                <a:gd name="T65" fmla="*/ 0 h 536"/>
                <a:gd name="T66" fmla="*/ 0 w 667"/>
                <a:gd name="T67" fmla="*/ 0 h 536"/>
                <a:gd name="T68" fmla="*/ 0 w 667"/>
                <a:gd name="T69" fmla="*/ 0 h 536"/>
                <a:gd name="T70" fmla="*/ 0 w 667"/>
                <a:gd name="T71" fmla="*/ 0 h 536"/>
                <a:gd name="T72" fmla="*/ 0 w 667"/>
                <a:gd name="T73" fmla="*/ 0 h 536"/>
                <a:gd name="T74" fmla="*/ 0 w 667"/>
                <a:gd name="T75" fmla="*/ 0 h 536"/>
                <a:gd name="T76" fmla="*/ 0 w 667"/>
                <a:gd name="T77" fmla="*/ 0 h 536"/>
                <a:gd name="T78" fmla="*/ 0 w 667"/>
                <a:gd name="T79" fmla="*/ 0 h 536"/>
                <a:gd name="T80" fmla="*/ 0 w 667"/>
                <a:gd name="T81" fmla="*/ 0 h 536"/>
                <a:gd name="T82" fmla="*/ 0 w 667"/>
                <a:gd name="T83" fmla="*/ 0 h 536"/>
                <a:gd name="T84" fmla="*/ 0 w 667"/>
                <a:gd name="T85" fmla="*/ 0 h 536"/>
                <a:gd name="T86" fmla="*/ 0 w 667"/>
                <a:gd name="T87" fmla="*/ 0 h 536"/>
                <a:gd name="T88" fmla="*/ 0 w 667"/>
                <a:gd name="T89" fmla="*/ 0 h 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67"/>
                <a:gd name="T136" fmla="*/ 0 h 536"/>
                <a:gd name="T137" fmla="*/ 667 w 667"/>
                <a:gd name="T138" fmla="*/ 536 h 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67" h="536">
                  <a:moveTo>
                    <a:pt x="373" y="2"/>
                  </a:moveTo>
                  <a:lnTo>
                    <a:pt x="394" y="2"/>
                  </a:lnTo>
                  <a:lnTo>
                    <a:pt x="413" y="0"/>
                  </a:lnTo>
                  <a:lnTo>
                    <a:pt x="434" y="0"/>
                  </a:lnTo>
                  <a:lnTo>
                    <a:pt x="456" y="2"/>
                  </a:lnTo>
                  <a:lnTo>
                    <a:pt x="475" y="2"/>
                  </a:lnTo>
                  <a:lnTo>
                    <a:pt x="496" y="4"/>
                  </a:lnTo>
                  <a:lnTo>
                    <a:pt x="515" y="7"/>
                  </a:lnTo>
                  <a:lnTo>
                    <a:pt x="534" y="13"/>
                  </a:lnTo>
                  <a:lnTo>
                    <a:pt x="551" y="19"/>
                  </a:lnTo>
                  <a:lnTo>
                    <a:pt x="570" y="28"/>
                  </a:lnTo>
                  <a:lnTo>
                    <a:pt x="586" y="40"/>
                  </a:lnTo>
                  <a:lnTo>
                    <a:pt x="603" y="57"/>
                  </a:lnTo>
                  <a:lnTo>
                    <a:pt x="616" y="72"/>
                  </a:lnTo>
                  <a:lnTo>
                    <a:pt x="629" y="95"/>
                  </a:lnTo>
                  <a:lnTo>
                    <a:pt x="641" y="120"/>
                  </a:lnTo>
                  <a:lnTo>
                    <a:pt x="654" y="150"/>
                  </a:lnTo>
                  <a:lnTo>
                    <a:pt x="658" y="175"/>
                  </a:lnTo>
                  <a:lnTo>
                    <a:pt x="664" y="203"/>
                  </a:lnTo>
                  <a:lnTo>
                    <a:pt x="666" y="228"/>
                  </a:lnTo>
                  <a:lnTo>
                    <a:pt x="667" y="254"/>
                  </a:lnTo>
                  <a:lnTo>
                    <a:pt x="664" y="277"/>
                  </a:lnTo>
                  <a:lnTo>
                    <a:pt x="660" y="300"/>
                  </a:lnTo>
                  <a:lnTo>
                    <a:pt x="654" y="323"/>
                  </a:lnTo>
                  <a:lnTo>
                    <a:pt x="647" y="346"/>
                  </a:lnTo>
                  <a:lnTo>
                    <a:pt x="633" y="365"/>
                  </a:lnTo>
                  <a:lnTo>
                    <a:pt x="622" y="384"/>
                  </a:lnTo>
                  <a:lnTo>
                    <a:pt x="607" y="403"/>
                  </a:lnTo>
                  <a:lnTo>
                    <a:pt x="591" y="422"/>
                  </a:lnTo>
                  <a:lnTo>
                    <a:pt x="574" y="437"/>
                  </a:lnTo>
                  <a:lnTo>
                    <a:pt x="555" y="452"/>
                  </a:lnTo>
                  <a:lnTo>
                    <a:pt x="532" y="465"/>
                  </a:lnTo>
                  <a:lnTo>
                    <a:pt x="512" y="481"/>
                  </a:lnTo>
                  <a:lnTo>
                    <a:pt x="496" y="488"/>
                  </a:lnTo>
                  <a:lnTo>
                    <a:pt x="479" y="496"/>
                  </a:lnTo>
                  <a:lnTo>
                    <a:pt x="462" y="502"/>
                  </a:lnTo>
                  <a:lnTo>
                    <a:pt x="447" y="509"/>
                  </a:lnTo>
                  <a:lnTo>
                    <a:pt x="428" y="515"/>
                  </a:lnTo>
                  <a:lnTo>
                    <a:pt x="413" y="521"/>
                  </a:lnTo>
                  <a:lnTo>
                    <a:pt x="396" y="524"/>
                  </a:lnTo>
                  <a:lnTo>
                    <a:pt x="378" y="530"/>
                  </a:lnTo>
                  <a:lnTo>
                    <a:pt x="361" y="530"/>
                  </a:lnTo>
                  <a:lnTo>
                    <a:pt x="344" y="534"/>
                  </a:lnTo>
                  <a:lnTo>
                    <a:pt x="325" y="536"/>
                  </a:lnTo>
                  <a:lnTo>
                    <a:pt x="310" y="536"/>
                  </a:lnTo>
                  <a:lnTo>
                    <a:pt x="289" y="536"/>
                  </a:lnTo>
                  <a:lnTo>
                    <a:pt x="274" y="536"/>
                  </a:lnTo>
                  <a:lnTo>
                    <a:pt x="255" y="534"/>
                  </a:lnTo>
                  <a:lnTo>
                    <a:pt x="238" y="532"/>
                  </a:lnTo>
                  <a:lnTo>
                    <a:pt x="223" y="530"/>
                  </a:lnTo>
                  <a:lnTo>
                    <a:pt x="209" y="526"/>
                  </a:lnTo>
                  <a:lnTo>
                    <a:pt x="196" y="522"/>
                  </a:lnTo>
                  <a:lnTo>
                    <a:pt x="181" y="521"/>
                  </a:lnTo>
                  <a:lnTo>
                    <a:pt x="167" y="517"/>
                  </a:lnTo>
                  <a:lnTo>
                    <a:pt x="152" y="511"/>
                  </a:lnTo>
                  <a:lnTo>
                    <a:pt x="139" y="505"/>
                  </a:lnTo>
                  <a:lnTo>
                    <a:pt x="127" y="502"/>
                  </a:lnTo>
                  <a:lnTo>
                    <a:pt x="112" y="496"/>
                  </a:lnTo>
                  <a:lnTo>
                    <a:pt x="99" y="490"/>
                  </a:lnTo>
                  <a:lnTo>
                    <a:pt x="88" y="483"/>
                  </a:lnTo>
                  <a:lnTo>
                    <a:pt x="78" y="477"/>
                  </a:lnTo>
                  <a:lnTo>
                    <a:pt x="65" y="469"/>
                  </a:lnTo>
                  <a:lnTo>
                    <a:pt x="57" y="462"/>
                  </a:lnTo>
                  <a:lnTo>
                    <a:pt x="50" y="452"/>
                  </a:lnTo>
                  <a:lnTo>
                    <a:pt x="44" y="446"/>
                  </a:lnTo>
                  <a:lnTo>
                    <a:pt x="50" y="441"/>
                  </a:lnTo>
                  <a:lnTo>
                    <a:pt x="55" y="439"/>
                  </a:lnTo>
                  <a:lnTo>
                    <a:pt x="88" y="456"/>
                  </a:lnTo>
                  <a:lnTo>
                    <a:pt x="122" y="471"/>
                  </a:lnTo>
                  <a:lnTo>
                    <a:pt x="160" y="483"/>
                  </a:lnTo>
                  <a:lnTo>
                    <a:pt x="196" y="492"/>
                  </a:lnTo>
                  <a:lnTo>
                    <a:pt x="234" y="498"/>
                  </a:lnTo>
                  <a:lnTo>
                    <a:pt x="274" y="502"/>
                  </a:lnTo>
                  <a:lnTo>
                    <a:pt x="312" y="502"/>
                  </a:lnTo>
                  <a:lnTo>
                    <a:pt x="352" y="502"/>
                  </a:lnTo>
                  <a:lnTo>
                    <a:pt x="388" y="492"/>
                  </a:lnTo>
                  <a:lnTo>
                    <a:pt x="426" y="483"/>
                  </a:lnTo>
                  <a:lnTo>
                    <a:pt x="462" y="469"/>
                  </a:lnTo>
                  <a:lnTo>
                    <a:pt x="496" y="452"/>
                  </a:lnTo>
                  <a:lnTo>
                    <a:pt x="527" y="431"/>
                  </a:lnTo>
                  <a:lnTo>
                    <a:pt x="559" y="407"/>
                  </a:lnTo>
                  <a:lnTo>
                    <a:pt x="586" y="378"/>
                  </a:lnTo>
                  <a:lnTo>
                    <a:pt x="614" y="344"/>
                  </a:lnTo>
                  <a:lnTo>
                    <a:pt x="620" y="319"/>
                  </a:lnTo>
                  <a:lnTo>
                    <a:pt x="626" y="296"/>
                  </a:lnTo>
                  <a:lnTo>
                    <a:pt x="629" y="272"/>
                  </a:lnTo>
                  <a:lnTo>
                    <a:pt x="633" y="247"/>
                  </a:lnTo>
                  <a:lnTo>
                    <a:pt x="631" y="222"/>
                  </a:lnTo>
                  <a:lnTo>
                    <a:pt x="629" y="197"/>
                  </a:lnTo>
                  <a:lnTo>
                    <a:pt x="624" y="173"/>
                  </a:lnTo>
                  <a:lnTo>
                    <a:pt x="618" y="150"/>
                  </a:lnTo>
                  <a:lnTo>
                    <a:pt x="609" y="127"/>
                  </a:lnTo>
                  <a:lnTo>
                    <a:pt x="597" y="106"/>
                  </a:lnTo>
                  <a:lnTo>
                    <a:pt x="582" y="87"/>
                  </a:lnTo>
                  <a:lnTo>
                    <a:pt x="565" y="72"/>
                  </a:lnTo>
                  <a:lnTo>
                    <a:pt x="546" y="57"/>
                  </a:lnTo>
                  <a:lnTo>
                    <a:pt x="521" y="47"/>
                  </a:lnTo>
                  <a:lnTo>
                    <a:pt x="496" y="38"/>
                  </a:lnTo>
                  <a:lnTo>
                    <a:pt x="466" y="36"/>
                  </a:lnTo>
                  <a:lnTo>
                    <a:pt x="426" y="32"/>
                  </a:lnTo>
                  <a:lnTo>
                    <a:pt x="384" y="32"/>
                  </a:lnTo>
                  <a:lnTo>
                    <a:pt x="344" y="34"/>
                  </a:lnTo>
                  <a:lnTo>
                    <a:pt x="304" y="42"/>
                  </a:lnTo>
                  <a:lnTo>
                    <a:pt x="262" y="49"/>
                  </a:lnTo>
                  <a:lnTo>
                    <a:pt x="224" y="63"/>
                  </a:lnTo>
                  <a:lnTo>
                    <a:pt x="186" y="76"/>
                  </a:lnTo>
                  <a:lnTo>
                    <a:pt x="154" y="95"/>
                  </a:lnTo>
                  <a:lnTo>
                    <a:pt x="122" y="114"/>
                  </a:lnTo>
                  <a:lnTo>
                    <a:pt x="95" y="137"/>
                  </a:lnTo>
                  <a:lnTo>
                    <a:pt x="70" y="163"/>
                  </a:lnTo>
                  <a:lnTo>
                    <a:pt x="53" y="194"/>
                  </a:lnTo>
                  <a:lnTo>
                    <a:pt x="38" y="224"/>
                  </a:lnTo>
                  <a:lnTo>
                    <a:pt x="32" y="262"/>
                  </a:lnTo>
                  <a:lnTo>
                    <a:pt x="29" y="300"/>
                  </a:lnTo>
                  <a:lnTo>
                    <a:pt x="36" y="344"/>
                  </a:lnTo>
                  <a:lnTo>
                    <a:pt x="38" y="351"/>
                  </a:lnTo>
                  <a:lnTo>
                    <a:pt x="38" y="361"/>
                  </a:lnTo>
                  <a:lnTo>
                    <a:pt x="30" y="363"/>
                  </a:lnTo>
                  <a:lnTo>
                    <a:pt x="25" y="367"/>
                  </a:lnTo>
                  <a:lnTo>
                    <a:pt x="10" y="329"/>
                  </a:lnTo>
                  <a:lnTo>
                    <a:pt x="0" y="292"/>
                  </a:lnTo>
                  <a:lnTo>
                    <a:pt x="0" y="258"/>
                  </a:lnTo>
                  <a:lnTo>
                    <a:pt x="4" y="226"/>
                  </a:lnTo>
                  <a:lnTo>
                    <a:pt x="13" y="194"/>
                  </a:lnTo>
                  <a:lnTo>
                    <a:pt x="30" y="165"/>
                  </a:lnTo>
                  <a:lnTo>
                    <a:pt x="53" y="135"/>
                  </a:lnTo>
                  <a:lnTo>
                    <a:pt x="78" y="112"/>
                  </a:lnTo>
                  <a:lnTo>
                    <a:pt x="107" y="87"/>
                  </a:lnTo>
                  <a:lnTo>
                    <a:pt x="139" y="66"/>
                  </a:lnTo>
                  <a:lnTo>
                    <a:pt x="173" y="47"/>
                  </a:lnTo>
                  <a:lnTo>
                    <a:pt x="211" y="32"/>
                  </a:lnTo>
                  <a:lnTo>
                    <a:pt x="249" y="19"/>
                  </a:lnTo>
                  <a:lnTo>
                    <a:pt x="289" y="11"/>
                  </a:lnTo>
                  <a:lnTo>
                    <a:pt x="331" y="4"/>
                  </a:lnTo>
                  <a:lnTo>
                    <a:pt x="37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58" name="Freeform 57"/>
            <p:cNvSpPr>
              <a:spLocks noChangeArrowheads="1"/>
            </p:cNvSpPr>
            <p:nvPr/>
          </p:nvSpPr>
          <p:spPr bwMode="auto">
            <a:xfrm>
              <a:off x="3613" y="1445"/>
              <a:ext cx="16" cy="52"/>
            </a:xfrm>
            <a:custGeom>
              <a:avLst/>
              <a:gdLst>
                <a:gd name="T0" fmla="*/ 0 w 65"/>
                <a:gd name="T1" fmla="*/ 0 h 171"/>
                <a:gd name="T2" fmla="*/ 0 w 65"/>
                <a:gd name="T3" fmla="*/ 0 h 171"/>
                <a:gd name="T4" fmla="*/ 0 w 65"/>
                <a:gd name="T5" fmla="*/ 0 h 171"/>
                <a:gd name="T6" fmla="*/ 0 w 65"/>
                <a:gd name="T7" fmla="*/ 0 h 171"/>
                <a:gd name="T8" fmla="*/ 0 w 65"/>
                <a:gd name="T9" fmla="*/ 0 h 171"/>
                <a:gd name="T10" fmla="*/ 0 w 65"/>
                <a:gd name="T11" fmla="*/ 0 h 171"/>
                <a:gd name="T12" fmla="*/ 0 w 65"/>
                <a:gd name="T13" fmla="*/ 0 h 171"/>
                <a:gd name="T14" fmla="*/ 0 w 65"/>
                <a:gd name="T15" fmla="*/ 0 h 171"/>
                <a:gd name="T16" fmla="*/ 0 w 65"/>
                <a:gd name="T17" fmla="*/ 0 h 171"/>
                <a:gd name="T18" fmla="*/ 0 w 65"/>
                <a:gd name="T19" fmla="*/ 0 h 171"/>
                <a:gd name="T20" fmla="*/ 0 w 65"/>
                <a:gd name="T21" fmla="*/ 0 h 171"/>
                <a:gd name="T22" fmla="*/ 0 w 65"/>
                <a:gd name="T23" fmla="*/ 0 h 171"/>
                <a:gd name="T24" fmla="*/ 0 w 65"/>
                <a:gd name="T25" fmla="*/ 0 h 171"/>
                <a:gd name="T26" fmla="*/ 0 w 65"/>
                <a:gd name="T27" fmla="*/ 0 h 171"/>
                <a:gd name="T28" fmla="*/ 0 w 65"/>
                <a:gd name="T29" fmla="*/ 0 h 171"/>
                <a:gd name="T30" fmla="*/ 0 w 65"/>
                <a:gd name="T31" fmla="*/ 0 h 171"/>
                <a:gd name="T32" fmla="*/ 0 w 65"/>
                <a:gd name="T33" fmla="*/ 0 h 171"/>
                <a:gd name="T34" fmla="*/ 0 w 65"/>
                <a:gd name="T35" fmla="*/ 0 h 171"/>
                <a:gd name="T36" fmla="*/ 0 w 65"/>
                <a:gd name="T37" fmla="*/ 0 h 171"/>
                <a:gd name="T38" fmla="*/ 0 w 65"/>
                <a:gd name="T39" fmla="*/ 0 h 171"/>
                <a:gd name="T40" fmla="*/ 0 w 65"/>
                <a:gd name="T41" fmla="*/ 0 h 171"/>
                <a:gd name="T42" fmla="*/ 0 w 65"/>
                <a:gd name="T43" fmla="*/ 0 h 171"/>
                <a:gd name="T44" fmla="*/ 0 w 65"/>
                <a:gd name="T45" fmla="*/ 0 h 171"/>
                <a:gd name="T46" fmla="*/ 0 w 65"/>
                <a:gd name="T47" fmla="*/ 0 h 171"/>
                <a:gd name="T48" fmla="*/ 0 w 65"/>
                <a:gd name="T49" fmla="*/ 0 h 171"/>
                <a:gd name="T50" fmla="*/ 0 w 65"/>
                <a:gd name="T51" fmla="*/ 0 h 171"/>
                <a:gd name="T52" fmla="*/ 0 w 65"/>
                <a:gd name="T53" fmla="*/ 0 h 171"/>
                <a:gd name="T54" fmla="*/ 0 w 65"/>
                <a:gd name="T55" fmla="*/ 0 h 171"/>
                <a:gd name="T56" fmla="*/ 0 w 65"/>
                <a:gd name="T57" fmla="*/ 0 h 171"/>
                <a:gd name="T58" fmla="*/ 0 w 65"/>
                <a:gd name="T59" fmla="*/ 0 h 171"/>
                <a:gd name="T60" fmla="*/ 0 w 65"/>
                <a:gd name="T61" fmla="*/ 0 h 171"/>
                <a:gd name="T62" fmla="*/ 0 w 65"/>
                <a:gd name="T63" fmla="*/ 0 h 171"/>
                <a:gd name="T64" fmla="*/ 0 w 65"/>
                <a:gd name="T65" fmla="*/ 0 h 171"/>
                <a:gd name="T66" fmla="*/ 0 w 65"/>
                <a:gd name="T67" fmla="*/ 0 h 171"/>
                <a:gd name="T68" fmla="*/ 0 w 65"/>
                <a:gd name="T69" fmla="*/ 0 h 171"/>
                <a:gd name="T70" fmla="*/ 0 w 65"/>
                <a:gd name="T71" fmla="*/ 0 h 171"/>
                <a:gd name="T72" fmla="*/ 0 w 65"/>
                <a:gd name="T73" fmla="*/ 0 h 171"/>
                <a:gd name="T74" fmla="*/ 0 w 65"/>
                <a:gd name="T75" fmla="*/ 0 h 171"/>
                <a:gd name="T76" fmla="*/ 0 w 65"/>
                <a:gd name="T77" fmla="*/ 0 h 171"/>
                <a:gd name="T78" fmla="*/ 0 w 65"/>
                <a:gd name="T79" fmla="*/ 0 h 1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"/>
                <a:gd name="T121" fmla="*/ 0 h 171"/>
                <a:gd name="T122" fmla="*/ 65 w 65"/>
                <a:gd name="T123" fmla="*/ 171 h 1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" h="171">
                  <a:moveTo>
                    <a:pt x="16" y="0"/>
                  </a:moveTo>
                  <a:lnTo>
                    <a:pt x="25" y="2"/>
                  </a:lnTo>
                  <a:lnTo>
                    <a:pt x="35" y="10"/>
                  </a:lnTo>
                  <a:lnTo>
                    <a:pt x="42" y="17"/>
                  </a:lnTo>
                  <a:lnTo>
                    <a:pt x="50" y="27"/>
                  </a:lnTo>
                  <a:lnTo>
                    <a:pt x="54" y="36"/>
                  </a:lnTo>
                  <a:lnTo>
                    <a:pt x="59" y="50"/>
                  </a:lnTo>
                  <a:lnTo>
                    <a:pt x="63" y="61"/>
                  </a:lnTo>
                  <a:lnTo>
                    <a:pt x="65" y="74"/>
                  </a:lnTo>
                  <a:lnTo>
                    <a:pt x="65" y="86"/>
                  </a:lnTo>
                  <a:lnTo>
                    <a:pt x="65" y="99"/>
                  </a:lnTo>
                  <a:lnTo>
                    <a:pt x="61" y="112"/>
                  </a:lnTo>
                  <a:lnTo>
                    <a:pt x="59" y="126"/>
                  </a:lnTo>
                  <a:lnTo>
                    <a:pt x="52" y="137"/>
                  </a:lnTo>
                  <a:lnTo>
                    <a:pt x="44" y="150"/>
                  </a:lnTo>
                  <a:lnTo>
                    <a:pt x="36" y="160"/>
                  </a:lnTo>
                  <a:lnTo>
                    <a:pt x="29" y="169"/>
                  </a:lnTo>
                  <a:lnTo>
                    <a:pt x="17" y="169"/>
                  </a:lnTo>
                  <a:lnTo>
                    <a:pt x="10" y="171"/>
                  </a:lnTo>
                  <a:lnTo>
                    <a:pt x="14" y="164"/>
                  </a:lnTo>
                  <a:lnTo>
                    <a:pt x="19" y="154"/>
                  </a:lnTo>
                  <a:lnTo>
                    <a:pt x="23" y="145"/>
                  </a:lnTo>
                  <a:lnTo>
                    <a:pt x="29" y="137"/>
                  </a:lnTo>
                  <a:lnTo>
                    <a:pt x="33" y="126"/>
                  </a:lnTo>
                  <a:lnTo>
                    <a:pt x="36" y="116"/>
                  </a:lnTo>
                  <a:lnTo>
                    <a:pt x="38" y="105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0" y="72"/>
                  </a:lnTo>
                  <a:lnTo>
                    <a:pt x="38" y="61"/>
                  </a:lnTo>
                  <a:lnTo>
                    <a:pt x="35" y="52"/>
                  </a:lnTo>
                  <a:lnTo>
                    <a:pt x="31" y="42"/>
                  </a:lnTo>
                  <a:lnTo>
                    <a:pt x="23" y="33"/>
                  </a:lnTo>
                  <a:lnTo>
                    <a:pt x="16" y="21"/>
                  </a:lnTo>
                  <a:lnTo>
                    <a:pt x="6" y="13"/>
                  </a:lnTo>
                  <a:lnTo>
                    <a:pt x="0" y="8"/>
                  </a:lnTo>
                  <a:lnTo>
                    <a:pt x="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59" name="Freeform 58"/>
            <p:cNvSpPr>
              <a:spLocks noChangeArrowheads="1"/>
            </p:cNvSpPr>
            <p:nvPr/>
          </p:nvSpPr>
          <p:spPr bwMode="auto">
            <a:xfrm>
              <a:off x="3604" y="1445"/>
              <a:ext cx="17" cy="53"/>
            </a:xfrm>
            <a:custGeom>
              <a:avLst/>
              <a:gdLst>
                <a:gd name="T0" fmla="*/ 0 w 67"/>
                <a:gd name="T1" fmla="*/ 0 h 175"/>
                <a:gd name="T2" fmla="*/ 0 w 67"/>
                <a:gd name="T3" fmla="*/ 0 h 175"/>
                <a:gd name="T4" fmla="*/ 0 w 67"/>
                <a:gd name="T5" fmla="*/ 0 h 175"/>
                <a:gd name="T6" fmla="*/ 0 w 67"/>
                <a:gd name="T7" fmla="*/ 0 h 175"/>
                <a:gd name="T8" fmla="*/ 0 w 67"/>
                <a:gd name="T9" fmla="*/ 0 h 175"/>
                <a:gd name="T10" fmla="*/ 0 w 67"/>
                <a:gd name="T11" fmla="*/ 0 h 175"/>
                <a:gd name="T12" fmla="*/ 0 w 67"/>
                <a:gd name="T13" fmla="*/ 0 h 175"/>
                <a:gd name="T14" fmla="*/ 0 w 67"/>
                <a:gd name="T15" fmla="*/ 0 h 175"/>
                <a:gd name="T16" fmla="*/ 0 w 67"/>
                <a:gd name="T17" fmla="*/ 0 h 175"/>
                <a:gd name="T18" fmla="*/ 0 w 67"/>
                <a:gd name="T19" fmla="*/ 0 h 175"/>
                <a:gd name="T20" fmla="*/ 0 w 67"/>
                <a:gd name="T21" fmla="*/ 0 h 175"/>
                <a:gd name="T22" fmla="*/ 0 w 67"/>
                <a:gd name="T23" fmla="*/ 0 h 175"/>
                <a:gd name="T24" fmla="*/ 0 w 67"/>
                <a:gd name="T25" fmla="*/ 0 h 175"/>
                <a:gd name="T26" fmla="*/ 0 w 67"/>
                <a:gd name="T27" fmla="*/ 0 h 175"/>
                <a:gd name="T28" fmla="*/ 0 w 67"/>
                <a:gd name="T29" fmla="*/ 0 h 175"/>
                <a:gd name="T30" fmla="*/ 0 w 67"/>
                <a:gd name="T31" fmla="*/ 0 h 175"/>
                <a:gd name="T32" fmla="*/ 0 w 67"/>
                <a:gd name="T33" fmla="*/ 0 h 175"/>
                <a:gd name="T34" fmla="*/ 0 w 67"/>
                <a:gd name="T35" fmla="*/ 0 h 175"/>
                <a:gd name="T36" fmla="*/ 0 w 67"/>
                <a:gd name="T37" fmla="*/ 0 h 175"/>
                <a:gd name="T38" fmla="*/ 0 w 67"/>
                <a:gd name="T39" fmla="*/ 0 h 175"/>
                <a:gd name="T40" fmla="*/ 0 w 67"/>
                <a:gd name="T41" fmla="*/ 0 h 175"/>
                <a:gd name="T42" fmla="*/ 0 w 67"/>
                <a:gd name="T43" fmla="*/ 0 h 175"/>
                <a:gd name="T44" fmla="*/ 0 w 67"/>
                <a:gd name="T45" fmla="*/ 0 h 175"/>
                <a:gd name="T46" fmla="*/ 0 w 67"/>
                <a:gd name="T47" fmla="*/ 0 h 175"/>
                <a:gd name="T48" fmla="*/ 0 w 67"/>
                <a:gd name="T49" fmla="*/ 0 h 175"/>
                <a:gd name="T50" fmla="*/ 0 w 67"/>
                <a:gd name="T51" fmla="*/ 0 h 175"/>
                <a:gd name="T52" fmla="*/ 0 w 67"/>
                <a:gd name="T53" fmla="*/ 0 h 175"/>
                <a:gd name="T54" fmla="*/ 0 w 67"/>
                <a:gd name="T55" fmla="*/ 0 h 175"/>
                <a:gd name="T56" fmla="*/ 0 w 67"/>
                <a:gd name="T57" fmla="*/ 0 h 175"/>
                <a:gd name="T58" fmla="*/ 0 w 67"/>
                <a:gd name="T59" fmla="*/ 0 h 175"/>
                <a:gd name="T60" fmla="*/ 0 w 67"/>
                <a:gd name="T61" fmla="*/ 0 h 175"/>
                <a:gd name="T62" fmla="*/ 0 w 67"/>
                <a:gd name="T63" fmla="*/ 0 h 175"/>
                <a:gd name="T64" fmla="*/ 0 w 67"/>
                <a:gd name="T65" fmla="*/ 0 h 175"/>
                <a:gd name="T66" fmla="*/ 0 w 67"/>
                <a:gd name="T67" fmla="*/ 0 h 175"/>
                <a:gd name="T68" fmla="*/ 0 w 67"/>
                <a:gd name="T69" fmla="*/ 0 h 175"/>
                <a:gd name="T70" fmla="*/ 0 w 67"/>
                <a:gd name="T71" fmla="*/ 0 h 175"/>
                <a:gd name="T72" fmla="*/ 0 w 67"/>
                <a:gd name="T73" fmla="*/ 0 h 175"/>
                <a:gd name="T74" fmla="*/ 0 w 67"/>
                <a:gd name="T75" fmla="*/ 0 h 175"/>
                <a:gd name="T76" fmla="*/ 0 w 67"/>
                <a:gd name="T77" fmla="*/ 0 h 175"/>
                <a:gd name="T78" fmla="*/ 0 w 67"/>
                <a:gd name="T79" fmla="*/ 0 h 1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7"/>
                <a:gd name="T121" fmla="*/ 0 h 175"/>
                <a:gd name="T122" fmla="*/ 67 w 67"/>
                <a:gd name="T123" fmla="*/ 175 h 1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7" h="175">
                  <a:moveTo>
                    <a:pt x="50" y="0"/>
                  </a:moveTo>
                  <a:lnTo>
                    <a:pt x="52" y="0"/>
                  </a:lnTo>
                  <a:lnTo>
                    <a:pt x="57" y="2"/>
                  </a:lnTo>
                  <a:lnTo>
                    <a:pt x="61" y="8"/>
                  </a:lnTo>
                  <a:lnTo>
                    <a:pt x="67" y="12"/>
                  </a:lnTo>
                  <a:lnTo>
                    <a:pt x="59" y="13"/>
                  </a:lnTo>
                  <a:lnTo>
                    <a:pt x="52" y="21"/>
                  </a:lnTo>
                  <a:lnTo>
                    <a:pt x="44" y="27"/>
                  </a:lnTo>
                  <a:lnTo>
                    <a:pt x="38" y="36"/>
                  </a:lnTo>
                  <a:lnTo>
                    <a:pt x="32" y="46"/>
                  </a:lnTo>
                  <a:lnTo>
                    <a:pt x="31" y="57"/>
                  </a:lnTo>
                  <a:lnTo>
                    <a:pt x="27" y="67"/>
                  </a:lnTo>
                  <a:lnTo>
                    <a:pt x="27" y="80"/>
                  </a:lnTo>
                  <a:lnTo>
                    <a:pt x="25" y="91"/>
                  </a:lnTo>
                  <a:lnTo>
                    <a:pt x="27" y="101"/>
                  </a:lnTo>
                  <a:lnTo>
                    <a:pt x="27" y="110"/>
                  </a:lnTo>
                  <a:lnTo>
                    <a:pt x="31" y="122"/>
                  </a:lnTo>
                  <a:lnTo>
                    <a:pt x="36" y="129"/>
                  </a:lnTo>
                  <a:lnTo>
                    <a:pt x="44" y="141"/>
                  </a:lnTo>
                  <a:lnTo>
                    <a:pt x="52" y="147"/>
                  </a:lnTo>
                  <a:lnTo>
                    <a:pt x="65" y="154"/>
                  </a:lnTo>
                  <a:lnTo>
                    <a:pt x="65" y="166"/>
                  </a:lnTo>
                  <a:lnTo>
                    <a:pt x="65" y="175"/>
                  </a:lnTo>
                  <a:lnTo>
                    <a:pt x="50" y="171"/>
                  </a:lnTo>
                  <a:lnTo>
                    <a:pt x="36" y="166"/>
                  </a:lnTo>
                  <a:lnTo>
                    <a:pt x="27" y="158"/>
                  </a:lnTo>
                  <a:lnTo>
                    <a:pt x="17" y="148"/>
                  </a:lnTo>
                  <a:lnTo>
                    <a:pt x="10" y="135"/>
                  </a:lnTo>
                  <a:lnTo>
                    <a:pt x="6" y="124"/>
                  </a:lnTo>
                  <a:lnTo>
                    <a:pt x="2" y="110"/>
                  </a:lnTo>
                  <a:lnTo>
                    <a:pt x="2" y="95"/>
                  </a:lnTo>
                  <a:lnTo>
                    <a:pt x="0" y="82"/>
                  </a:lnTo>
                  <a:lnTo>
                    <a:pt x="2" y="67"/>
                  </a:lnTo>
                  <a:lnTo>
                    <a:pt x="6" y="52"/>
                  </a:lnTo>
                  <a:lnTo>
                    <a:pt x="12" y="40"/>
                  </a:lnTo>
                  <a:lnTo>
                    <a:pt x="17" y="27"/>
                  </a:lnTo>
                  <a:lnTo>
                    <a:pt x="27" y="15"/>
                  </a:lnTo>
                  <a:lnTo>
                    <a:pt x="36" y="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60" name="Freeform 59"/>
            <p:cNvSpPr>
              <a:spLocks noChangeArrowheads="1"/>
            </p:cNvSpPr>
            <p:nvPr/>
          </p:nvSpPr>
          <p:spPr bwMode="auto">
            <a:xfrm>
              <a:off x="3607" y="1463"/>
              <a:ext cx="20" cy="12"/>
            </a:xfrm>
            <a:custGeom>
              <a:avLst/>
              <a:gdLst>
                <a:gd name="T0" fmla="*/ 0 w 78"/>
                <a:gd name="T1" fmla="*/ 0 h 38"/>
                <a:gd name="T2" fmla="*/ 0 w 78"/>
                <a:gd name="T3" fmla="*/ 0 h 38"/>
                <a:gd name="T4" fmla="*/ 0 w 78"/>
                <a:gd name="T5" fmla="*/ 0 h 38"/>
                <a:gd name="T6" fmla="*/ 0 w 78"/>
                <a:gd name="T7" fmla="*/ 0 h 38"/>
                <a:gd name="T8" fmla="*/ 0 w 78"/>
                <a:gd name="T9" fmla="*/ 0 h 38"/>
                <a:gd name="T10" fmla="*/ 0 w 78"/>
                <a:gd name="T11" fmla="*/ 0 h 38"/>
                <a:gd name="T12" fmla="*/ 0 w 78"/>
                <a:gd name="T13" fmla="*/ 0 h 38"/>
                <a:gd name="T14" fmla="*/ 0 w 78"/>
                <a:gd name="T15" fmla="*/ 0 h 38"/>
                <a:gd name="T16" fmla="*/ 0 w 78"/>
                <a:gd name="T17" fmla="*/ 0 h 38"/>
                <a:gd name="T18" fmla="*/ 0 w 78"/>
                <a:gd name="T19" fmla="*/ 0 h 38"/>
                <a:gd name="T20" fmla="*/ 0 w 78"/>
                <a:gd name="T21" fmla="*/ 0 h 38"/>
                <a:gd name="T22" fmla="*/ 0 w 78"/>
                <a:gd name="T23" fmla="*/ 0 h 38"/>
                <a:gd name="T24" fmla="*/ 0 w 78"/>
                <a:gd name="T25" fmla="*/ 0 h 38"/>
                <a:gd name="T26" fmla="*/ 0 w 78"/>
                <a:gd name="T27" fmla="*/ 0 h 38"/>
                <a:gd name="T28" fmla="*/ 0 w 78"/>
                <a:gd name="T29" fmla="*/ 0 h 38"/>
                <a:gd name="T30" fmla="*/ 0 w 78"/>
                <a:gd name="T31" fmla="*/ 0 h 38"/>
                <a:gd name="T32" fmla="*/ 0 w 78"/>
                <a:gd name="T33" fmla="*/ 0 h 38"/>
                <a:gd name="T34" fmla="*/ 0 w 78"/>
                <a:gd name="T35" fmla="*/ 0 h 38"/>
                <a:gd name="T36" fmla="*/ 0 w 78"/>
                <a:gd name="T37" fmla="*/ 0 h 38"/>
                <a:gd name="T38" fmla="*/ 0 w 78"/>
                <a:gd name="T39" fmla="*/ 0 h 38"/>
                <a:gd name="T40" fmla="*/ 0 w 78"/>
                <a:gd name="T41" fmla="*/ 0 h 38"/>
                <a:gd name="T42" fmla="*/ 0 w 78"/>
                <a:gd name="T43" fmla="*/ 0 h 38"/>
                <a:gd name="T44" fmla="*/ 0 w 78"/>
                <a:gd name="T45" fmla="*/ 0 h 38"/>
                <a:gd name="T46" fmla="*/ 0 w 78"/>
                <a:gd name="T47" fmla="*/ 0 h 38"/>
                <a:gd name="T48" fmla="*/ 0 w 78"/>
                <a:gd name="T49" fmla="*/ 0 h 38"/>
                <a:gd name="T50" fmla="*/ 0 w 78"/>
                <a:gd name="T51" fmla="*/ 0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8"/>
                <a:gd name="T79" fmla="*/ 0 h 38"/>
                <a:gd name="T80" fmla="*/ 78 w 78"/>
                <a:gd name="T81" fmla="*/ 38 h 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8" h="38">
                  <a:moveTo>
                    <a:pt x="1" y="10"/>
                  </a:moveTo>
                  <a:lnTo>
                    <a:pt x="9" y="8"/>
                  </a:lnTo>
                  <a:lnTo>
                    <a:pt x="17" y="4"/>
                  </a:lnTo>
                  <a:lnTo>
                    <a:pt x="26" y="2"/>
                  </a:lnTo>
                  <a:lnTo>
                    <a:pt x="36" y="2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76" y="12"/>
                  </a:lnTo>
                  <a:lnTo>
                    <a:pt x="74" y="21"/>
                  </a:lnTo>
                  <a:lnTo>
                    <a:pt x="74" y="29"/>
                  </a:lnTo>
                  <a:lnTo>
                    <a:pt x="78" y="36"/>
                  </a:lnTo>
                  <a:lnTo>
                    <a:pt x="68" y="34"/>
                  </a:lnTo>
                  <a:lnTo>
                    <a:pt x="59" y="34"/>
                  </a:lnTo>
                  <a:lnTo>
                    <a:pt x="49" y="34"/>
                  </a:lnTo>
                  <a:lnTo>
                    <a:pt x="41" y="34"/>
                  </a:lnTo>
                  <a:lnTo>
                    <a:pt x="30" y="34"/>
                  </a:lnTo>
                  <a:lnTo>
                    <a:pt x="20" y="36"/>
                  </a:lnTo>
                  <a:lnTo>
                    <a:pt x="11" y="36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61" name="Freeform 60"/>
            <p:cNvSpPr>
              <a:spLocks noChangeArrowheads="1"/>
            </p:cNvSpPr>
            <p:nvPr/>
          </p:nvSpPr>
          <p:spPr bwMode="auto">
            <a:xfrm>
              <a:off x="3621" y="1511"/>
              <a:ext cx="17" cy="62"/>
            </a:xfrm>
            <a:custGeom>
              <a:avLst/>
              <a:gdLst>
                <a:gd name="T0" fmla="*/ 0 w 66"/>
                <a:gd name="T1" fmla="*/ 0 h 203"/>
                <a:gd name="T2" fmla="*/ 0 w 66"/>
                <a:gd name="T3" fmla="*/ 0 h 203"/>
                <a:gd name="T4" fmla="*/ 0 w 66"/>
                <a:gd name="T5" fmla="*/ 0 h 203"/>
                <a:gd name="T6" fmla="*/ 0 w 66"/>
                <a:gd name="T7" fmla="*/ 0 h 203"/>
                <a:gd name="T8" fmla="*/ 0 w 66"/>
                <a:gd name="T9" fmla="*/ 0 h 203"/>
                <a:gd name="T10" fmla="*/ 0 w 66"/>
                <a:gd name="T11" fmla="*/ 0 h 203"/>
                <a:gd name="T12" fmla="*/ 0 w 66"/>
                <a:gd name="T13" fmla="*/ 0 h 203"/>
                <a:gd name="T14" fmla="*/ 0 w 66"/>
                <a:gd name="T15" fmla="*/ 0 h 203"/>
                <a:gd name="T16" fmla="*/ 0 w 66"/>
                <a:gd name="T17" fmla="*/ 0 h 203"/>
                <a:gd name="T18" fmla="*/ 0 w 66"/>
                <a:gd name="T19" fmla="*/ 0 h 203"/>
                <a:gd name="T20" fmla="*/ 0 w 66"/>
                <a:gd name="T21" fmla="*/ 0 h 203"/>
                <a:gd name="T22" fmla="*/ 0 w 66"/>
                <a:gd name="T23" fmla="*/ 0 h 203"/>
                <a:gd name="T24" fmla="*/ 0 w 66"/>
                <a:gd name="T25" fmla="*/ 0 h 203"/>
                <a:gd name="T26" fmla="*/ 0 w 66"/>
                <a:gd name="T27" fmla="*/ 0 h 203"/>
                <a:gd name="T28" fmla="*/ 0 w 66"/>
                <a:gd name="T29" fmla="*/ 0 h 203"/>
                <a:gd name="T30" fmla="*/ 0 w 66"/>
                <a:gd name="T31" fmla="*/ 0 h 203"/>
                <a:gd name="T32" fmla="*/ 0 w 66"/>
                <a:gd name="T33" fmla="*/ 0 h 203"/>
                <a:gd name="T34" fmla="*/ 0 w 66"/>
                <a:gd name="T35" fmla="*/ 0 h 203"/>
                <a:gd name="T36" fmla="*/ 0 w 66"/>
                <a:gd name="T37" fmla="*/ 0 h 203"/>
                <a:gd name="T38" fmla="*/ 0 w 66"/>
                <a:gd name="T39" fmla="*/ 0 h 203"/>
                <a:gd name="T40" fmla="*/ 0 w 66"/>
                <a:gd name="T41" fmla="*/ 0 h 203"/>
                <a:gd name="T42" fmla="*/ 0 w 66"/>
                <a:gd name="T43" fmla="*/ 0 h 203"/>
                <a:gd name="T44" fmla="*/ 0 w 66"/>
                <a:gd name="T45" fmla="*/ 0 h 203"/>
                <a:gd name="T46" fmla="*/ 0 w 66"/>
                <a:gd name="T47" fmla="*/ 0 h 203"/>
                <a:gd name="T48" fmla="*/ 0 w 66"/>
                <a:gd name="T49" fmla="*/ 0 h 203"/>
                <a:gd name="T50" fmla="*/ 0 w 66"/>
                <a:gd name="T51" fmla="*/ 0 h 203"/>
                <a:gd name="T52" fmla="*/ 0 w 66"/>
                <a:gd name="T53" fmla="*/ 0 h 203"/>
                <a:gd name="T54" fmla="*/ 0 w 66"/>
                <a:gd name="T55" fmla="*/ 0 h 203"/>
                <a:gd name="T56" fmla="*/ 0 w 66"/>
                <a:gd name="T57" fmla="*/ 0 h 203"/>
                <a:gd name="T58" fmla="*/ 0 w 66"/>
                <a:gd name="T59" fmla="*/ 0 h 203"/>
                <a:gd name="T60" fmla="*/ 0 w 66"/>
                <a:gd name="T61" fmla="*/ 0 h 203"/>
                <a:gd name="T62" fmla="*/ 0 w 66"/>
                <a:gd name="T63" fmla="*/ 0 h 203"/>
                <a:gd name="T64" fmla="*/ 0 w 66"/>
                <a:gd name="T65" fmla="*/ 0 h 203"/>
                <a:gd name="T66" fmla="*/ 0 w 66"/>
                <a:gd name="T67" fmla="*/ 0 h 203"/>
                <a:gd name="T68" fmla="*/ 0 w 66"/>
                <a:gd name="T69" fmla="*/ 0 h 203"/>
                <a:gd name="T70" fmla="*/ 0 w 66"/>
                <a:gd name="T71" fmla="*/ 0 h 203"/>
                <a:gd name="T72" fmla="*/ 0 w 66"/>
                <a:gd name="T73" fmla="*/ 0 h 203"/>
                <a:gd name="T74" fmla="*/ 0 w 66"/>
                <a:gd name="T75" fmla="*/ 0 h 203"/>
                <a:gd name="T76" fmla="*/ 0 w 66"/>
                <a:gd name="T77" fmla="*/ 0 h 203"/>
                <a:gd name="T78" fmla="*/ 0 w 66"/>
                <a:gd name="T79" fmla="*/ 0 h 203"/>
                <a:gd name="T80" fmla="*/ 0 w 66"/>
                <a:gd name="T81" fmla="*/ 0 h 203"/>
                <a:gd name="T82" fmla="*/ 0 w 66"/>
                <a:gd name="T83" fmla="*/ 0 h 203"/>
                <a:gd name="T84" fmla="*/ 0 w 66"/>
                <a:gd name="T85" fmla="*/ 0 h 203"/>
                <a:gd name="T86" fmla="*/ 0 w 66"/>
                <a:gd name="T87" fmla="*/ 0 h 2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6"/>
                <a:gd name="T133" fmla="*/ 0 h 203"/>
                <a:gd name="T134" fmla="*/ 66 w 66"/>
                <a:gd name="T135" fmla="*/ 203 h 2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6" h="203">
                  <a:moveTo>
                    <a:pt x="11" y="0"/>
                  </a:moveTo>
                  <a:lnTo>
                    <a:pt x="23" y="7"/>
                  </a:lnTo>
                  <a:lnTo>
                    <a:pt x="34" y="17"/>
                  </a:lnTo>
                  <a:lnTo>
                    <a:pt x="43" y="28"/>
                  </a:lnTo>
                  <a:lnTo>
                    <a:pt x="53" y="40"/>
                  </a:lnTo>
                  <a:lnTo>
                    <a:pt x="57" y="53"/>
                  </a:lnTo>
                  <a:lnTo>
                    <a:pt x="62" y="68"/>
                  </a:lnTo>
                  <a:lnTo>
                    <a:pt x="64" y="81"/>
                  </a:lnTo>
                  <a:lnTo>
                    <a:pt x="66" y="97"/>
                  </a:lnTo>
                  <a:lnTo>
                    <a:pt x="64" y="112"/>
                  </a:lnTo>
                  <a:lnTo>
                    <a:pt x="62" y="127"/>
                  </a:lnTo>
                  <a:lnTo>
                    <a:pt x="57" y="140"/>
                  </a:lnTo>
                  <a:lnTo>
                    <a:pt x="53" y="156"/>
                  </a:lnTo>
                  <a:lnTo>
                    <a:pt x="43" y="167"/>
                  </a:lnTo>
                  <a:lnTo>
                    <a:pt x="34" y="180"/>
                  </a:lnTo>
                  <a:lnTo>
                    <a:pt x="23" y="192"/>
                  </a:lnTo>
                  <a:lnTo>
                    <a:pt x="13" y="203"/>
                  </a:lnTo>
                  <a:lnTo>
                    <a:pt x="9" y="201"/>
                  </a:lnTo>
                  <a:lnTo>
                    <a:pt x="5" y="197"/>
                  </a:lnTo>
                  <a:lnTo>
                    <a:pt x="4" y="194"/>
                  </a:lnTo>
                  <a:lnTo>
                    <a:pt x="0" y="192"/>
                  </a:lnTo>
                  <a:lnTo>
                    <a:pt x="4" y="186"/>
                  </a:lnTo>
                  <a:lnTo>
                    <a:pt x="9" y="176"/>
                  </a:lnTo>
                  <a:lnTo>
                    <a:pt x="13" y="171"/>
                  </a:lnTo>
                  <a:lnTo>
                    <a:pt x="19" y="163"/>
                  </a:lnTo>
                  <a:lnTo>
                    <a:pt x="23" y="156"/>
                  </a:lnTo>
                  <a:lnTo>
                    <a:pt x="28" y="146"/>
                  </a:lnTo>
                  <a:lnTo>
                    <a:pt x="30" y="137"/>
                  </a:lnTo>
                  <a:lnTo>
                    <a:pt x="34" y="127"/>
                  </a:lnTo>
                  <a:lnTo>
                    <a:pt x="36" y="116"/>
                  </a:lnTo>
                  <a:lnTo>
                    <a:pt x="38" y="106"/>
                  </a:lnTo>
                  <a:lnTo>
                    <a:pt x="38" y="93"/>
                  </a:lnTo>
                  <a:lnTo>
                    <a:pt x="38" y="81"/>
                  </a:lnTo>
                  <a:lnTo>
                    <a:pt x="34" y="70"/>
                  </a:lnTo>
                  <a:lnTo>
                    <a:pt x="30" y="59"/>
                  </a:lnTo>
                  <a:lnTo>
                    <a:pt x="26" y="51"/>
                  </a:lnTo>
                  <a:lnTo>
                    <a:pt x="23" y="41"/>
                  </a:lnTo>
                  <a:lnTo>
                    <a:pt x="15" y="32"/>
                  </a:lnTo>
                  <a:lnTo>
                    <a:pt x="7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62" name="Freeform 61"/>
            <p:cNvSpPr>
              <a:spLocks noChangeArrowheads="1"/>
            </p:cNvSpPr>
            <p:nvPr/>
          </p:nvSpPr>
          <p:spPr bwMode="auto">
            <a:xfrm>
              <a:off x="3609" y="1511"/>
              <a:ext cx="17" cy="64"/>
            </a:xfrm>
            <a:custGeom>
              <a:avLst/>
              <a:gdLst>
                <a:gd name="T0" fmla="*/ 0 w 69"/>
                <a:gd name="T1" fmla="*/ 0 h 209"/>
                <a:gd name="T2" fmla="*/ 0 w 69"/>
                <a:gd name="T3" fmla="*/ 0 h 209"/>
                <a:gd name="T4" fmla="*/ 0 w 69"/>
                <a:gd name="T5" fmla="*/ 0 h 209"/>
                <a:gd name="T6" fmla="*/ 0 w 69"/>
                <a:gd name="T7" fmla="*/ 0 h 209"/>
                <a:gd name="T8" fmla="*/ 0 w 69"/>
                <a:gd name="T9" fmla="*/ 0 h 209"/>
                <a:gd name="T10" fmla="*/ 0 w 69"/>
                <a:gd name="T11" fmla="*/ 0 h 209"/>
                <a:gd name="T12" fmla="*/ 0 w 69"/>
                <a:gd name="T13" fmla="*/ 0 h 209"/>
                <a:gd name="T14" fmla="*/ 0 w 69"/>
                <a:gd name="T15" fmla="*/ 0 h 209"/>
                <a:gd name="T16" fmla="*/ 0 w 69"/>
                <a:gd name="T17" fmla="*/ 0 h 209"/>
                <a:gd name="T18" fmla="*/ 0 w 69"/>
                <a:gd name="T19" fmla="*/ 0 h 209"/>
                <a:gd name="T20" fmla="*/ 0 w 69"/>
                <a:gd name="T21" fmla="*/ 0 h 209"/>
                <a:gd name="T22" fmla="*/ 0 w 69"/>
                <a:gd name="T23" fmla="*/ 0 h 209"/>
                <a:gd name="T24" fmla="*/ 0 w 69"/>
                <a:gd name="T25" fmla="*/ 0 h 209"/>
                <a:gd name="T26" fmla="*/ 0 w 69"/>
                <a:gd name="T27" fmla="*/ 0 h 209"/>
                <a:gd name="T28" fmla="*/ 0 w 69"/>
                <a:gd name="T29" fmla="*/ 0 h 209"/>
                <a:gd name="T30" fmla="*/ 0 w 69"/>
                <a:gd name="T31" fmla="*/ 0 h 209"/>
                <a:gd name="T32" fmla="*/ 0 w 69"/>
                <a:gd name="T33" fmla="*/ 0 h 209"/>
                <a:gd name="T34" fmla="*/ 0 w 69"/>
                <a:gd name="T35" fmla="*/ 0 h 209"/>
                <a:gd name="T36" fmla="*/ 0 w 69"/>
                <a:gd name="T37" fmla="*/ 0 h 209"/>
                <a:gd name="T38" fmla="*/ 0 w 69"/>
                <a:gd name="T39" fmla="*/ 0 h 209"/>
                <a:gd name="T40" fmla="*/ 0 w 69"/>
                <a:gd name="T41" fmla="*/ 0 h 209"/>
                <a:gd name="T42" fmla="*/ 0 w 69"/>
                <a:gd name="T43" fmla="*/ 0 h 209"/>
                <a:gd name="T44" fmla="*/ 0 w 69"/>
                <a:gd name="T45" fmla="*/ 0 h 209"/>
                <a:gd name="T46" fmla="*/ 0 w 69"/>
                <a:gd name="T47" fmla="*/ 0 h 209"/>
                <a:gd name="T48" fmla="*/ 0 w 69"/>
                <a:gd name="T49" fmla="*/ 0 h 209"/>
                <a:gd name="T50" fmla="*/ 0 w 69"/>
                <a:gd name="T51" fmla="*/ 0 h 209"/>
                <a:gd name="T52" fmla="*/ 0 w 69"/>
                <a:gd name="T53" fmla="*/ 0 h 209"/>
                <a:gd name="T54" fmla="*/ 0 w 69"/>
                <a:gd name="T55" fmla="*/ 0 h 209"/>
                <a:gd name="T56" fmla="*/ 0 w 69"/>
                <a:gd name="T57" fmla="*/ 0 h 209"/>
                <a:gd name="T58" fmla="*/ 0 w 69"/>
                <a:gd name="T59" fmla="*/ 0 h 209"/>
                <a:gd name="T60" fmla="*/ 0 w 69"/>
                <a:gd name="T61" fmla="*/ 0 h 209"/>
                <a:gd name="T62" fmla="*/ 0 w 69"/>
                <a:gd name="T63" fmla="*/ 0 h 209"/>
                <a:gd name="T64" fmla="*/ 0 w 69"/>
                <a:gd name="T65" fmla="*/ 0 h 209"/>
                <a:gd name="T66" fmla="*/ 0 w 69"/>
                <a:gd name="T67" fmla="*/ 0 h 209"/>
                <a:gd name="T68" fmla="*/ 0 w 69"/>
                <a:gd name="T69" fmla="*/ 0 h 209"/>
                <a:gd name="T70" fmla="*/ 0 w 69"/>
                <a:gd name="T71" fmla="*/ 0 h 209"/>
                <a:gd name="T72" fmla="*/ 0 w 69"/>
                <a:gd name="T73" fmla="*/ 0 h 209"/>
                <a:gd name="T74" fmla="*/ 0 w 69"/>
                <a:gd name="T75" fmla="*/ 0 h 209"/>
                <a:gd name="T76" fmla="*/ 0 w 69"/>
                <a:gd name="T77" fmla="*/ 0 h 209"/>
                <a:gd name="T78" fmla="*/ 0 w 69"/>
                <a:gd name="T79" fmla="*/ 0 h 209"/>
                <a:gd name="T80" fmla="*/ 0 w 69"/>
                <a:gd name="T81" fmla="*/ 0 h 209"/>
                <a:gd name="T82" fmla="*/ 0 w 69"/>
                <a:gd name="T83" fmla="*/ 0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"/>
                <a:gd name="T127" fmla="*/ 0 h 209"/>
                <a:gd name="T128" fmla="*/ 69 w 6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" h="209">
                  <a:moveTo>
                    <a:pt x="55" y="0"/>
                  </a:moveTo>
                  <a:lnTo>
                    <a:pt x="65" y="9"/>
                  </a:lnTo>
                  <a:lnTo>
                    <a:pt x="65" y="17"/>
                  </a:lnTo>
                  <a:lnTo>
                    <a:pt x="57" y="26"/>
                  </a:lnTo>
                  <a:lnTo>
                    <a:pt x="50" y="36"/>
                  </a:lnTo>
                  <a:lnTo>
                    <a:pt x="42" y="45"/>
                  </a:lnTo>
                  <a:lnTo>
                    <a:pt x="36" y="57"/>
                  </a:lnTo>
                  <a:lnTo>
                    <a:pt x="32" y="62"/>
                  </a:lnTo>
                  <a:lnTo>
                    <a:pt x="31" y="68"/>
                  </a:lnTo>
                  <a:lnTo>
                    <a:pt x="27" y="76"/>
                  </a:lnTo>
                  <a:lnTo>
                    <a:pt x="27" y="83"/>
                  </a:lnTo>
                  <a:lnTo>
                    <a:pt x="25" y="91"/>
                  </a:lnTo>
                  <a:lnTo>
                    <a:pt x="25" y="99"/>
                  </a:lnTo>
                  <a:lnTo>
                    <a:pt x="25" y="106"/>
                  </a:lnTo>
                  <a:lnTo>
                    <a:pt x="25" y="118"/>
                  </a:lnTo>
                  <a:lnTo>
                    <a:pt x="27" y="131"/>
                  </a:lnTo>
                  <a:lnTo>
                    <a:pt x="32" y="142"/>
                  </a:lnTo>
                  <a:lnTo>
                    <a:pt x="36" y="152"/>
                  </a:lnTo>
                  <a:lnTo>
                    <a:pt x="44" y="163"/>
                  </a:lnTo>
                  <a:lnTo>
                    <a:pt x="50" y="171"/>
                  </a:lnTo>
                  <a:lnTo>
                    <a:pt x="55" y="180"/>
                  </a:lnTo>
                  <a:lnTo>
                    <a:pt x="61" y="190"/>
                  </a:lnTo>
                  <a:lnTo>
                    <a:pt x="69" y="197"/>
                  </a:lnTo>
                  <a:lnTo>
                    <a:pt x="61" y="205"/>
                  </a:lnTo>
                  <a:lnTo>
                    <a:pt x="55" y="209"/>
                  </a:lnTo>
                  <a:lnTo>
                    <a:pt x="40" y="199"/>
                  </a:lnTo>
                  <a:lnTo>
                    <a:pt x="31" y="188"/>
                  </a:lnTo>
                  <a:lnTo>
                    <a:pt x="21" y="176"/>
                  </a:lnTo>
                  <a:lnTo>
                    <a:pt x="15" y="163"/>
                  </a:lnTo>
                  <a:lnTo>
                    <a:pt x="8" y="148"/>
                  </a:lnTo>
                  <a:lnTo>
                    <a:pt x="4" y="135"/>
                  </a:lnTo>
                  <a:lnTo>
                    <a:pt x="0" y="119"/>
                  </a:lnTo>
                  <a:lnTo>
                    <a:pt x="0" y="104"/>
                  </a:lnTo>
                  <a:lnTo>
                    <a:pt x="0" y="87"/>
                  </a:lnTo>
                  <a:lnTo>
                    <a:pt x="4" y="72"/>
                  </a:lnTo>
                  <a:lnTo>
                    <a:pt x="6" y="57"/>
                  </a:lnTo>
                  <a:lnTo>
                    <a:pt x="13" y="43"/>
                  </a:lnTo>
                  <a:lnTo>
                    <a:pt x="21" y="30"/>
                  </a:lnTo>
                  <a:lnTo>
                    <a:pt x="31" y="19"/>
                  </a:lnTo>
                  <a:lnTo>
                    <a:pt x="40" y="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63" name="Freeform 62"/>
            <p:cNvSpPr>
              <a:spLocks noChangeArrowheads="1"/>
            </p:cNvSpPr>
            <p:nvPr/>
          </p:nvSpPr>
          <p:spPr bwMode="auto">
            <a:xfrm>
              <a:off x="3613" y="1534"/>
              <a:ext cx="21" cy="12"/>
            </a:xfrm>
            <a:custGeom>
              <a:avLst/>
              <a:gdLst>
                <a:gd name="T0" fmla="*/ 0 w 84"/>
                <a:gd name="T1" fmla="*/ 0 h 38"/>
                <a:gd name="T2" fmla="*/ 0 w 84"/>
                <a:gd name="T3" fmla="*/ 0 h 38"/>
                <a:gd name="T4" fmla="*/ 0 w 84"/>
                <a:gd name="T5" fmla="*/ 0 h 38"/>
                <a:gd name="T6" fmla="*/ 0 w 84"/>
                <a:gd name="T7" fmla="*/ 0 h 38"/>
                <a:gd name="T8" fmla="*/ 0 w 84"/>
                <a:gd name="T9" fmla="*/ 0 h 38"/>
                <a:gd name="T10" fmla="*/ 0 w 84"/>
                <a:gd name="T11" fmla="*/ 0 h 38"/>
                <a:gd name="T12" fmla="*/ 0 w 84"/>
                <a:gd name="T13" fmla="*/ 0 h 38"/>
                <a:gd name="T14" fmla="*/ 0 w 84"/>
                <a:gd name="T15" fmla="*/ 0 h 38"/>
                <a:gd name="T16" fmla="*/ 0 w 84"/>
                <a:gd name="T17" fmla="*/ 0 h 38"/>
                <a:gd name="T18" fmla="*/ 0 w 84"/>
                <a:gd name="T19" fmla="*/ 0 h 38"/>
                <a:gd name="T20" fmla="*/ 0 w 84"/>
                <a:gd name="T21" fmla="*/ 0 h 38"/>
                <a:gd name="T22" fmla="*/ 0 w 84"/>
                <a:gd name="T23" fmla="*/ 0 h 38"/>
                <a:gd name="T24" fmla="*/ 0 w 84"/>
                <a:gd name="T25" fmla="*/ 0 h 38"/>
                <a:gd name="T26" fmla="*/ 0 w 84"/>
                <a:gd name="T27" fmla="*/ 0 h 38"/>
                <a:gd name="T28" fmla="*/ 0 w 84"/>
                <a:gd name="T29" fmla="*/ 0 h 38"/>
                <a:gd name="T30" fmla="*/ 0 w 84"/>
                <a:gd name="T31" fmla="*/ 0 h 38"/>
                <a:gd name="T32" fmla="*/ 0 w 84"/>
                <a:gd name="T33" fmla="*/ 0 h 38"/>
                <a:gd name="T34" fmla="*/ 0 w 84"/>
                <a:gd name="T35" fmla="*/ 0 h 38"/>
                <a:gd name="T36" fmla="*/ 0 w 84"/>
                <a:gd name="T37" fmla="*/ 0 h 38"/>
                <a:gd name="T38" fmla="*/ 0 w 84"/>
                <a:gd name="T39" fmla="*/ 0 h 38"/>
                <a:gd name="T40" fmla="*/ 0 w 84"/>
                <a:gd name="T41" fmla="*/ 0 h 38"/>
                <a:gd name="T42" fmla="*/ 0 w 84"/>
                <a:gd name="T43" fmla="*/ 0 h 38"/>
                <a:gd name="T44" fmla="*/ 0 w 84"/>
                <a:gd name="T45" fmla="*/ 0 h 38"/>
                <a:gd name="T46" fmla="*/ 0 w 84"/>
                <a:gd name="T47" fmla="*/ 0 h 38"/>
                <a:gd name="T48" fmla="*/ 0 w 84"/>
                <a:gd name="T49" fmla="*/ 0 h 38"/>
                <a:gd name="T50" fmla="*/ 0 w 84"/>
                <a:gd name="T51" fmla="*/ 0 h 38"/>
                <a:gd name="T52" fmla="*/ 0 w 84"/>
                <a:gd name="T53" fmla="*/ 0 h 38"/>
                <a:gd name="T54" fmla="*/ 0 w 84"/>
                <a:gd name="T55" fmla="*/ 0 h 3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4"/>
                <a:gd name="T85" fmla="*/ 0 h 38"/>
                <a:gd name="T86" fmla="*/ 84 w 84"/>
                <a:gd name="T87" fmla="*/ 38 h 3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4" h="38">
                  <a:moveTo>
                    <a:pt x="10" y="7"/>
                  </a:moveTo>
                  <a:lnTo>
                    <a:pt x="19" y="4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4"/>
                  </a:lnTo>
                  <a:lnTo>
                    <a:pt x="59" y="4"/>
                  </a:lnTo>
                  <a:lnTo>
                    <a:pt x="69" y="7"/>
                  </a:lnTo>
                  <a:lnTo>
                    <a:pt x="74" y="11"/>
                  </a:lnTo>
                  <a:lnTo>
                    <a:pt x="82" y="15"/>
                  </a:lnTo>
                  <a:lnTo>
                    <a:pt x="84" y="23"/>
                  </a:lnTo>
                  <a:lnTo>
                    <a:pt x="84" y="28"/>
                  </a:lnTo>
                  <a:lnTo>
                    <a:pt x="80" y="30"/>
                  </a:lnTo>
                  <a:lnTo>
                    <a:pt x="78" y="32"/>
                  </a:lnTo>
                  <a:lnTo>
                    <a:pt x="71" y="34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2" y="36"/>
                  </a:lnTo>
                  <a:lnTo>
                    <a:pt x="44" y="36"/>
                  </a:lnTo>
                  <a:lnTo>
                    <a:pt x="36" y="36"/>
                  </a:lnTo>
                  <a:lnTo>
                    <a:pt x="27" y="36"/>
                  </a:lnTo>
                  <a:lnTo>
                    <a:pt x="19" y="36"/>
                  </a:lnTo>
                  <a:lnTo>
                    <a:pt x="14" y="36"/>
                  </a:lnTo>
                  <a:lnTo>
                    <a:pt x="10" y="38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3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64" name="Freeform 63"/>
            <p:cNvSpPr>
              <a:spLocks noChangeArrowheads="1"/>
            </p:cNvSpPr>
            <p:nvPr/>
          </p:nvSpPr>
          <p:spPr bwMode="auto">
            <a:xfrm>
              <a:off x="3575" y="1485"/>
              <a:ext cx="59" cy="32"/>
            </a:xfrm>
            <a:custGeom>
              <a:avLst/>
              <a:gdLst>
                <a:gd name="T0" fmla="*/ 0 w 230"/>
                <a:gd name="T1" fmla="*/ 0 h 107"/>
                <a:gd name="T2" fmla="*/ 0 w 230"/>
                <a:gd name="T3" fmla="*/ 0 h 107"/>
                <a:gd name="T4" fmla="*/ 0 w 230"/>
                <a:gd name="T5" fmla="*/ 0 h 107"/>
                <a:gd name="T6" fmla="*/ 0 w 230"/>
                <a:gd name="T7" fmla="*/ 0 h 107"/>
                <a:gd name="T8" fmla="*/ 0 w 230"/>
                <a:gd name="T9" fmla="*/ 0 h 107"/>
                <a:gd name="T10" fmla="*/ 0 w 230"/>
                <a:gd name="T11" fmla="*/ 0 h 107"/>
                <a:gd name="T12" fmla="*/ 0 w 230"/>
                <a:gd name="T13" fmla="*/ 0 h 107"/>
                <a:gd name="T14" fmla="*/ 0 w 230"/>
                <a:gd name="T15" fmla="*/ 0 h 107"/>
                <a:gd name="T16" fmla="*/ 0 w 230"/>
                <a:gd name="T17" fmla="*/ 0 h 107"/>
                <a:gd name="T18" fmla="*/ 0 w 230"/>
                <a:gd name="T19" fmla="*/ 0 h 107"/>
                <a:gd name="T20" fmla="*/ 0 w 230"/>
                <a:gd name="T21" fmla="*/ 0 h 107"/>
                <a:gd name="T22" fmla="*/ 0 w 230"/>
                <a:gd name="T23" fmla="*/ 0 h 107"/>
                <a:gd name="T24" fmla="*/ 0 w 230"/>
                <a:gd name="T25" fmla="*/ 0 h 107"/>
                <a:gd name="T26" fmla="*/ 0 w 230"/>
                <a:gd name="T27" fmla="*/ 0 h 107"/>
                <a:gd name="T28" fmla="*/ 0 w 230"/>
                <a:gd name="T29" fmla="*/ 0 h 107"/>
                <a:gd name="T30" fmla="*/ 0 w 230"/>
                <a:gd name="T31" fmla="*/ 0 h 107"/>
                <a:gd name="T32" fmla="*/ 0 w 230"/>
                <a:gd name="T33" fmla="*/ 0 h 107"/>
                <a:gd name="T34" fmla="*/ 0 w 230"/>
                <a:gd name="T35" fmla="*/ 0 h 107"/>
                <a:gd name="T36" fmla="*/ 0 w 230"/>
                <a:gd name="T37" fmla="*/ 0 h 107"/>
                <a:gd name="T38" fmla="*/ 0 w 230"/>
                <a:gd name="T39" fmla="*/ 0 h 107"/>
                <a:gd name="T40" fmla="*/ 0 w 230"/>
                <a:gd name="T41" fmla="*/ 0 h 107"/>
                <a:gd name="T42" fmla="*/ 0 w 230"/>
                <a:gd name="T43" fmla="*/ 0 h 107"/>
                <a:gd name="T44" fmla="*/ 0 w 230"/>
                <a:gd name="T45" fmla="*/ 0 h 107"/>
                <a:gd name="T46" fmla="*/ 0 w 230"/>
                <a:gd name="T47" fmla="*/ 0 h 107"/>
                <a:gd name="T48" fmla="*/ 0 w 230"/>
                <a:gd name="T49" fmla="*/ 0 h 107"/>
                <a:gd name="T50" fmla="*/ 0 w 230"/>
                <a:gd name="T51" fmla="*/ 0 h 107"/>
                <a:gd name="T52" fmla="*/ 0 w 230"/>
                <a:gd name="T53" fmla="*/ 0 h 107"/>
                <a:gd name="T54" fmla="*/ 0 w 230"/>
                <a:gd name="T55" fmla="*/ 0 h 107"/>
                <a:gd name="T56" fmla="*/ 0 w 230"/>
                <a:gd name="T57" fmla="*/ 0 h 107"/>
                <a:gd name="T58" fmla="*/ 0 w 230"/>
                <a:gd name="T59" fmla="*/ 0 h 107"/>
                <a:gd name="T60" fmla="*/ 0 w 230"/>
                <a:gd name="T61" fmla="*/ 0 h 107"/>
                <a:gd name="T62" fmla="*/ 0 w 230"/>
                <a:gd name="T63" fmla="*/ 0 h 107"/>
                <a:gd name="T64" fmla="*/ 0 w 230"/>
                <a:gd name="T65" fmla="*/ 0 h 107"/>
                <a:gd name="T66" fmla="*/ 0 w 230"/>
                <a:gd name="T67" fmla="*/ 0 h 107"/>
                <a:gd name="T68" fmla="*/ 0 w 230"/>
                <a:gd name="T69" fmla="*/ 0 h 107"/>
                <a:gd name="T70" fmla="*/ 0 w 230"/>
                <a:gd name="T71" fmla="*/ 0 h 107"/>
                <a:gd name="T72" fmla="*/ 0 w 230"/>
                <a:gd name="T73" fmla="*/ 0 h 107"/>
                <a:gd name="T74" fmla="*/ 0 w 230"/>
                <a:gd name="T75" fmla="*/ 0 h 107"/>
                <a:gd name="T76" fmla="*/ 0 w 230"/>
                <a:gd name="T77" fmla="*/ 0 h 107"/>
                <a:gd name="T78" fmla="*/ 0 w 230"/>
                <a:gd name="T79" fmla="*/ 0 h 107"/>
                <a:gd name="T80" fmla="*/ 0 w 230"/>
                <a:gd name="T81" fmla="*/ 0 h 107"/>
                <a:gd name="T82" fmla="*/ 0 w 230"/>
                <a:gd name="T83" fmla="*/ 0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0"/>
                <a:gd name="T127" fmla="*/ 0 h 107"/>
                <a:gd name="T128" fmla="*/ 230 w 230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0" h="107">
                  <a:moveTo>
                    <a:pt x="207" y="6"/>
                  </a:moveTo>
                  <a:lnTo>
                    <a:pt x="215" y="0"/>
                  </a:lnTo>
                  <a:lnTo>
                    <a:pt x="224" y="2"/>
                  </a:lnTo>
                  <a:lnTo>
                    <a:pt x="228" y="6"/>
                  </a:lnTo>
                  <a:lnTo>
                    <a:pt x="230" y="12"/>
                  </a:lnTo>
                  <a:lnTo>
                    <a:pt x="220" y="23"/>
                  </a:lnTo>
                  <a:lnTo>
                    <a:pt x="209" y="35"/>
                  </a:lnTo>
                  <a:lnTo>
                    <a:pt x="196" y="38"/>
                  </a:lnTo>
                  <a:lnTo>
                    <a:pt x="181" y="44"/>
                  </a:lnTo>
                  <a:lnTo>
                    <a:pt x="163" y="46"/>
                  </a:lnTo>
                  <a:lnTo>
                    <a:pt x="146" y="48"/>
                  </a:lnTo>
                  <a:lnTo>
                    <a:pt x="129" y="48"/>
                  </a:lnTo>
                  <a:lnTo>
                    <a:pt x="112" y="48"/>
                  </a:lnTo>
                  <a:lnTo>
                    <a:pt x="95" y="46"/>
                  </a:lnTo>
                  <a:lnTo>
                    <a:pt x="78" y="46"/>
                  </a:lnTo>
                  <a:lnTo>
                    <a:pt x="63" y="48"/>
                  </a:lnTo>
                  <a:lnTo>
                    <a:pt x="49" y="54"/>
                  </a:lnTo>
                  <a:lnTo>
                    <a:pt x="38" y="57"/>
                  </a:lnTo>
                  <a:lnTo>
                    <a:pt x="30" y="67"/>
                  </a:lnTo>
                  <a:lnTo>
                    <a:pt x="25" y="78"/>
                  </a:lnTo>
                  <a:lnTo>
                    <a:pt x="25" y="95"/>
                  </a:lnTo>
                  <a:lnTo>
                    <a:pt x="21" y="103"/>
                  </a:lnTo>
                  <a:lnTo>
                    <a:pt x="15" y="107"/>
                  </a:lnTo>
                  <a:lnTo>
                    <a:pt x="7" y="103"/>
                  </a:lnTo>
                  <a:lnTo>
                    <a:pt x="4" y="95"/>
                  </a:lnTo>
                  <a:lnTo>
                    <a:pt x="0" y="73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9" y="35"/>
                  </a:lnTo>
                  <a:lnTo>
                    <a:pt x="28" y="29"/>
                  </a:lnTo>
                  <a:lnTo>
                    <a:pt x="44" y="25"/>
                  </a:lnTo>
                  <a:lnTo>
                    <a:pt x="59" y="23"/>
                  </a:lnTo>
                  <a:lnTo>
                    <a:pt x="76" y="23"/>
                  </a:lnTo>
                  <a:lnTo>
                    <a:pt x="93" y="23"/>
                  </a:lnTo>
                  <a:lnTo>
                    <a:pt x="112" y="23"/>
                  </a:lnTo>
                  <a:lnTo>
                    <a:pt x="127" y="23"/>
                  </a:lnTo>
                  <a:lnTo>
                    <a:pt x="146" y="25"/>
                  </a:lnTo>
                  <a:lnTo>
                    <a:pt x="163" y="23"/>
                  </a:lnTo>
                  <a:lnTo>
                    <a:pt x="181" y="19"/>
                  </a:lnTo>
                  <a:lnTo>
                    <a:pt x="194" y="14"/>
                  </a:lnTo>
                  <a:lnTo>
                    <a:pt x="20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65" name="Freeform 64"/>
            <p:cNvSpPr>
              <a:spLocks noChangeArrowheads="1"/>
            </p:cNvSpPr>
            <p:nvPr/>
          </p:nvSpPr>
          <p:spPr bwMode="auto">
            <a:xfrm>
              <a:off x="3553" y="1495"/>
              <a:ext cx="21" cy="49"/>
            </a:xfrm>
            <a:custGeom>
              <a:avLst/>
              <a:gdLst>
                <a:gd name="T0" fmla="*/ 0 w 84"/>
                <a:gd name="T1" fmla="*/ 0 h 161"/>
                <a:gd name="T2" fmla="*/ 0 w 84"/>
                <a:gd name="T3" fmla="*/ 0 h 161"/>
                <a:gd name="T4" fmla="*/ 0 w 84"/>
                <a:gd name="T5" fmla="*/ 0 h 161"/>
                <a:gd name="T6" fmla="*/ 0 w 84"/>
                <a:gd name="T7" fmla="*/ 0 h 161"/>
                <a:gd name="T8" fmla="*/ 0 w 84"/>
                <a:gd name="T9" fmla="*/ 0 h 161"/>
                <a:gd name="T10" fmla="*/ 0 w 84"/>
                <a:gd name="T11" fmla="*/ 0 h 161"/>
                <a:gd name="T12" fmla="*/ 0 w 84"/>
                <a:gd name="T13" fmla="*/ 0 h 161"/>
                <a:gd name="T14" fmla="*/ 0 w 84"/>
                <a:gd name="T15" fmla="*/ 0 h 161"/>
                <a:gd name="T16" fmla="*/ 0 w 84"/>
                <a:gd name="T17" fmla="*/ 0 h 161"/>
                <a:gd name="T18" fmla="*/ 0 w 84"/>
                <a:gd name="T19" fmla="*/ 0 h 161"/>
                <a:gd name="T20" fmla="*/ 0 w 84"/>
                <a:gd name="T21" fmla="*/ 0 h 161"/>
                <a:gd name="T22" fmla="*/ 0 w 84"/>
                <a:gd name="T23" fmla="*/ 0 h 161"/>
                <a:gd name="T24" fmla="*/ 0 w 84"/>
                <a:gd name="T25" fmla="*/ 0 h 161"/>
                <a:gd name="T26" fmla="*/ 0 w 84"/>
                <a:gd name="T27" fmla="*/ 0 h 161"/>
                <a:gd name="T28" fmla="*/ 0 w 84"/>
                <a:gd name="T29" fmla="*/ 0 h 161"/>
                <a:gd name="T30" fmla="*/ 0 w 84"/>
                <a:gd name="T31" fmla="*/ 0 h 161"/>
                <a:gd name="T32" fmla="*/ 0 w 84"/>
                <a:gd name="T33" fmla="*/ 0 h 161"/>
                <a:gd name="T34" fmla="*/ 0 w 84"/>
                <a:gd name="T35" fmla="*/ 0 h 161"/>
                <a:gd name="T36" fmla="*/ 0 w 84"/>
                <a:gd name="T37" fmla="*/ 0 h 161"/>
                <a:gd name="T38" fmla="*/ 0 w 84"/>
                <a:gd name="T39" fmla="*/ 0 h 161"/>
                <a:gd name="T40" fmla="*/ 0 w 84"/>
                <a:gd name="T41" fmla="*/ 0 h 161"/>
                <a:gd name="T42" fmla="*/ 0 w 84"/>
                <a:gd name="T43" fmla="*/ 0 h 161"/>
                <a:gd name="T44" fmla="*/ 0 w 84"/>
                <a:gd name="T45" fmla="*/ 0 h 161"/>
                <a:gd name="T46" fmla="*/ 0 w 84"/>
                <a:gd name="T47" fmla="*/ 0 h 161"/>
                <a:gd name="T48" fmla="*/ 0 w 84"/>
                <a:gd name="T49" fmla="*/ 0 h 161"/>
                <a:gd name="T50" fmla="*/ 0 w 84"/>
                <a:gd name="T51" fmla="*/ 0 h 161"/>
                <a:gd name="T52" fmla="*/ 0 w 84"/>
                <a:gd name="T53" fmla="*/ 0 h 161"/>
                <a:gd name="T54" fmla="*/ 0 w 84"/>
                <a:gd name="T55" fmla="*/ 0 h 161"/>
                <a:gd name="T56" fmla="*/ 0 w 84"/>
                <a:gd name="T57" fmla="*/ 0 h 161"/>
                <a:gd name="T58" fmla="*/ 0 w 84"/>
                <a:gd name="T59" fmla="*/ 0 h 161"/>
                <a:gd name="T60" fmla="*/ 0 w 84"/>
                <a:gd name="T61" fmla="*/ 0 h 161"/>
                <a:gd name="T62" fmla="*/ 0 w 84"/>
                <a:gd name="T63" fmla="*/ 0 h 161"/>
                <a:gd name="T64" fmla="*/ 0 w 84"/>
                <a:gd name="T65" fmla="*/ 0 h 161"/>
                <a:gd name="T66" fmla="*/ 0 w 84"/>
                <a:gd name="T67" fmla="*/ 0 h 161"/>
                <a:gd name="T68" fmla="*/ 0 w 84"/>
                <a:gd name="T69" fmla="*/ 0 h 161"/>
                <a:gd name="T70" fmla="*/ 0 w 84"/>
                <a:gd name="T71" fmla="*/ 0 h 161"/>
                <a:gd name="T72" fmla="*/ 0 w 84"/>
                <a:gd name="T73" fmla="*/ 0 h 161"/>
                <a:gd name="T74" fmla="*/ 0 w 84"/>
                <a:gd name="T75" fmla="*/ 0 h 161"/>
                <a:gd name="T76" fmla="*/ 0 w 84"/>
                <a:gd name="T77" fmla="*/ 0 h 161"/>
                <a:gd name="T78" fmla="*/ 0 w 84"/>
                <a:gd name="T79" fmla="*/ 0 h 161"/>
                <a:gd name="T80" fmla="*/ 0 w 84"/>
                <a:gd name="T81" fmla="*/ 0 h 161"/>
                <a:gd name="T82" fmla="*/ 0 w 84"/>
                <a:gd name="T83" fmla="*/ 0 h 161"/>
                <a:gd name="T84" fmla="*/ 0 w 84"/>
                <a:gd name="T85" fmla="*/ 0 h 161"/>
                <a:gd name="T86" fmla="*/ 0 w 84"/>
                <a:gd name="T87" fmla="*/ 0 h 161"/>
                <a:gd name="T88" fmla="*/ 0 w 84"/>
                <a:gd name="T89" fmla="*/ 0 h 161"/>
                <a:gd name="T90" fmla="*/ 0 w 84"/>
                <a:gd name="T91" fmla="*/ 0 h 1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4"/>
                <a:gd name="T139" fmla="*/ 0 h 161"/>
                <a:gd name="T140" fmla="*/ 84 w 84"/>
                <a:gd name="T141" fmla="*/ 161 h 1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4" h="161">
                  <a:moveTo>
                    <a:pt x="38" y="1"/>
                  </a:moveTo>
                  <a:lnTo>
                    <a:pt x="44" y="0"/>
                  </a:lnTo>
                  <a:lnTo>
                    <a:pt x="52" y="1"/>
                  </a:lnTo>
                  <a:lnTo>
                    <a:pt x="54" y="9"/>
                  </a:lnTo>
                  <a:lnTo>
                    <a:pt x="54" y="15"/>
                  </a:lnTo>
                  <a:lnTo>
                    <a:pt x="48" y="19"/>
                  </a:lnTo>
                  <a:lnTo>
                    <a:pt x="42" y="26"/>
                  </a:lnTo>
                  <a:lnTo>
                    <a:pt x="37" y="36"/>
                  </a:lnTo>
                  <a:lnTo>
                    <a:pt x="33" y="49"/>
                  </a:lnTo>
                  <a:lnTo>
                    <a:pt x="31" y="55"/>
                  </a:lnTo>
                  <a:lnTo>
                    <a:pt x="29" y="62"/>
                  </a:lnTo>
                  <a:lnTo>
                    <a:pt x="29" y="70"/>
                  </a:lnTo>
                  <a:lnTo>
                    <a:pt x="31" y="77"/>
                  </a:lnTo>
                  <a:lnTo>
                    <a:pt x="31" y="87"/>
                  </a:lnTo>
                  <a:lnTo>
                    <a:pt x="33" y="95"/>
                  </a:lnTo>
                  <a:lnTo>
                    <a:pt x="37" y="102"/>
                  </a:lnTo>
                  <a:lnTo>
                    <a:pt x="42" y="112"/>
                  </a:lnTo>
                  <a:lnTo>
                    <a:pt x="48" y="119"/>
                  </a:lnTo>
                  <a:lnTo>
                    <a:pt x="57" y="127"/>
                  </a:lnTo>
                  <a:lnTo>
                    <a:pt x="63" y="133"/>
                  </a:lnTo>
                  <a:lnTo>
                    <a:pt x="67" y="136"/>
                  </a:lnTo>
                  <a:lnTo>
                    <a:pt x="75" y="142"/>
                  </a:lnTo>
                  <a:lnTo>
                    <a:pt x="82" y="148"/>
                  </a:lnTo>
                  <a:lnTo>
                    <a:pt x="84" y="154"/>
                  </a:lnTo>
                  <a:lnTo>
                    <a:pt x="78" y="159"/>
                  </a:lnTo>
                  <a:lnTo>
                    <a:pt x="73" y="159"/>
                  </a:lnTo>
                  <a:lnTo>
                    <a:pt x="67" y="161"/>
                  </a:lnTo>
                  <a:lnTo>
                    <a:pt x="61" y="161"/>
                  </a:lnTo>
                  <a:lnTo>
                    <a:pt x="54" y="159"/>
                  </a:lnTo>
                  <a:lnTo>
                    <a:pt x="42" y="152"/>
                  </a:lnTo>
                  <a:lnTo>
                    <a:pt x="35" y="146"/>
                  </a:lnTo>
                  <a:lnTo>
                    <a:pt x="27" y="136"/>
                  </a:lnTo>
                  <a:lnTo>
                    <a:pt x="19" y="131"/>
                  </a:lnTo>
                  <a:lnTo>
                    <a:pt x="14" y="119"/>
                  </a:lnTo>
                  <a:lnTo>
                    <a:pt x="8" y="110"/>
                  </a:lnTo>
                  <a:lnTo>
                    <a:pt x="4" y="100"/>
                  </a:lnTo>
                  <a:lnTo>
                    <a:pt x="4" y="91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2" y="57"/>
                  </a:lnTo>
                  <a:lnTo>
                    <a:pt x="6" y="45"/>
                  </a:lnTo>
                  <a:lnTo>
                    <a:pt x="10" y="34"/>
                  </a:lnTo>
                  <a:lnTo>
                    <a:pt x="18" y="22"/>
                  </a:lnTo>
                  <a:lnTo>
                    <a:pt x="27" y="1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66" name="Freeform 65"/>
            <p:cNvSpPr>
              <a:spLocks noChangeArrowheads="1"/>
            </p:cNvSpPr>
            <p:nvPr/>
          </p:nvSpPr>
          <p:spPr bwMode="auto">
            <a:xfrm>
              <a:off x="3495" y="1506"/>
              <a:ext cx="51" cy="49"/>
            </a:xfrm>
            <a:custGeom>
              <a:avLst/>
              <a:gdLst>
                <a:gd name="T0" fmla="*/ 0 w 202"/>
                <a:gd name="T1" fmla="*/ 0 h 159"/>
                <a:gd name="T2" fmla="*/ 0 w 202"/>
                <a:gd name="T3" fmla="*/ 0 h 159"/>
                <a:gd name="T4" fmla="*/ 0 w 202"/>
                <a:gd name="T5" fmla="*/ 0 h 159"/>
                <a:gd name="T6" fmla="*/ 0 w 202"/>
                <a:gd name="T7" fmla="*/ 0 h 159"/>
                <a:gd name="T8" fmla="*/ 0 w 202"/>
                <a:gd name="T9" fmla="*/ 0 h 159"/>
                <a:gd name="T10" fmla="*/ 0 w 202"/>
                <a:gd name="T11" fmla="*/ 0 h 159"/>
                <a:gd name="T12" fmla="*/ 0 w 202"/>
                <a:gd name="T13" fmla="*/ 0 h 159"/>
                <a:gd name="T14" fmla="*/ 0 w 202"/>
                <a:gd name="T15" fmla="*/ 0 h 159"/>
                <a:gd name="T16" fmla="*/ 0 w 202"/>
                <a:gd name="T17" fmla="*/ 0 h 159"/>
                <a:gd name="T18" fmla="*/ 0 w 202"/>
                <a:gd name="T19" fmla="*/ 0 h 159"/>
                <a:gd name="T20" fmla="*/ 0 w 202"/>
                <a:gd name="T21" fmla="*/ 0 h 159"/>
                <a:gd name="T22" fmla="*/ 0 w 202"/>
                <a:gd name="T23" fmla="*/ 0 h 159"/>
                <a:gd name="T24" fmla="*/ 0 w 202"/>
                <a:gd name="T25" fmla="*/ 0 h 159"/>
                <a:gd name="T26" fmla="*/ 0 w 202"/>
                <a:gd name="T27" fmla="*/ 0 h 159"/>
                <a:gd name="T28" fmla="*/ 0 w 202"/>
                <a:gd name="T29" fmla="*/ 0 h 159"/>
                <a:gd name="T30" fmla="*/ 0 w 202"/>
                <a:gd name="T31" fmla="*/ 0 h 159"/>
                <a:gd name="T32" fmla="*/ 0 w 202"/>
                <a:gd name="T33" fmla="*/ 0 h 159"/>
                <a:gd name="T34" fmla="*/ 0 w 202"/>
                <a:gd name="T35" fmla="*/ 0 h 159"/>
                <a:gd name="T36" fmla="*/ 0 w 202"/>
                <a:gd name="T37" fmla="*/ 0 h 159"/>
                <a:gd name="T38" fmla="*/ 0 w 202"/>
                <a:gd name="T39" fmla="*/ 0 h 159"/>
                <a:gd name="T40" fmla="*/ 0 w 202"/>
                <a:gd name="T41" fmla="*/ 0 h 159"/>
                <a:gd name="T42" fmla="*/ 0 w 202"/>
                <a:gd name="T43" fmla="*/ 0 h 159"/>
                <a:gd name="T44" fmla="*/ 0 w 202"/>
                <a:gd name="T45" fmla="*/ 0 h 159"/>
                <a:gd name="T46" fmla="*/ 0 w 202"/>
                <a:gd name="T47" fmla="*/ 0 h 159"/>
                <a:gd name="T48" fmla="*/ 0 w 202"/>
                <a:gd name="T49" fmla="*/ 0 h 159"/>
                <a:gd name="T50" fmla="*/ 0 w 202"/>
                <a:gd name="T51" fmla="*/ 0 h 159"/>
                <a:gd name="T52" fmla="*/ 0 w 202"/>
                <a:gd name="T53" fmla="*/ 0 h 159"/>
                <a:gd name="T54" fmla="*/ 0 w 202"/>
                <a:gd name="T55" fmla="*/ 0 h 159"/>
                <a:gd name="T56" fmla="*/ 0 w 202"/>
                <a:gd name="T57" fmla="*/ 0 h 159"/>
                <a:gd name="T58" fmla="*/ 0 w 202"/>
                <a:gd name="T59" fmla="*/ 0 h 159"/>
                <a:gd name="T60" fmla="*/ 0 w 202"/>
                <a:gd name="T61" fmla="*/ 0 h 159"/>
                <a:gd name="T62" fmla="*/ 0 w 202"/>
                <a:gd name="T63" fmla="*/ 0 h 159"/>
                <a:gd name="T64" fmla="*/ 0 w 202"/>
                <a:gd name="T65" fmla="*/ 0 h 159"/>
                <a:gd name="T66" fmla="*/ 0 w 202"/>
                <a:gd name="T67" fmla="*/ 0 h 159"/>
                <a:gd name="T68" fmla="*/ 0 w 202"/>
                <a:gd name="T69" fmla="*/ 0 h 159"/>
                <a:gd name="T70" fmla="*/ 0 w 202"/>
                <a:gd name="T71" fmla="*/ 0 h 159"/>
                <a:gd name="T72" fmla="*/ 0 w 202"/>
                <a:gd name="T73" fmla="*/ 0 h 159"/>
                <a:gd name="T74" fmla="*/ 0 w 202"/>
                <a:gd name="T75" fmla="*/ 0 h 159"/>
                <a:gd name="T76" fmla="*/ 0 w 202"/>
                <a:gd name="T77" fmla="*/ 0 h 159"/>
                <a:gd name="T78" fmla="*/ 0 w 202"/>
                <a:gd name="T79" fmla="*/ 0 h 159"/>
                <a:gd name="T80" fmla="*/ 0 w 202"/>
                <a:gd name="T81" fmla="*/ 0 h 1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2"/>
                <a:gd name="T124" fmla="*/ 0 h 159"/>
                <a:gd name="T125" fmla="*/ 202 w 202"/>
                <a:gd name="T126" fmla="*/ 159 h 1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2" h="159">
                  <a:moveTo>
                    <a:pt x="65" y="4"/>
                  </a:moveTo>
                  <a:lnTo>
                    <a:pt x="76" y="0"/>
                  </a:lnTo>
                  <a:lnTo>
                    <a:pt x="88" y="2"/>
                  </a:lnTo>
                  <a:lnTo>
                    <a:pt x="101" y="4"/>
                  </a:lnTo>
                  <a:lnTo>
                    <a:pt x="114" y="7"/>
                  </a:lnTo>
                  <a:lnTo>
                    <a:pt x="126" y="11"/>
                  </a:lnTo>
                  <a:lnTo>
                    <a:pt x="137" y="17"/>
                  </a:lnTo>
                  <a:lnTo>
                    <a:pt x="149" y="24"/>
                  </a:lnTo>
                  <a:lnTo>
                    <a:pt x="162" y="34"/>
                  </a:lnTo>
                  <a:lnTo>
                    <a:pt x="169" y="42"/>
                  </a:lnTo>
                  <a:lnTo>
                    <a:pt x="179" y="51"/>
                  </a:lnTo>
                  <a:lnTo>
                    <a:pt x="187" y="62"/>
                  </a:lnTo>
                  <a:lnTo>
                    <a:pt x="194" y="74"/>
                  </a:lnTo>
                  <a:lnTo>
                    <a:pt x="196" y="85"/>
                  </a:lnTo>
                  <a:lnTo>
                    <a:pt x="202" y="99"/>
                  </a:lnTo>
                  <a:lnTo>
                    <a:pt x="202" y="112"/>
                  </a:lnTo>
                  <a:lnTo>
                    <a:pt x="202" y="125"/>
                  </a:lnTo>
                  <a:lnTo>
                    <a:pt x="200" y="133"/>
                  </a:lnTo>
                  <a:lnTo>
                    <a:pt x="196" y="142"/>
                  </a:lnTo>
                  <a:lnTo>
                    <a:pt x="190" y="148"/>
                  </a:lnTo>
                  <a:lnTo>
                    <a:pt x="183" y="152"/>
                  </a:lnTo>
                  <a:lnTo>
                    <a:pt x="171" y="148"/>
                  </a:lnTo>
                  <a:lnTo>
                    <a:pt x="166" y="137"/>
                  </a:lnTo>
                  <a:lnTo>
                    <a:pt x="162" y="127"/>
                  </a:lnTo>
                  <a:lnTo>
                    <a:pt x="158" y="121"/>
                  </a:lnTo>
                  <a:lnTo>
                    <a:pt x="156" y="114"/>
                  </a:lnTo>
                  <a:lnTo>
                    <a:pt x="152" y="104"/>
                  </a:lnTo>
                  <a:lnTo>
                    <a:pt x="149" y="95"/>
                  </a:lnTo>
                  <a:lnTo>
                    <a:pt x="143" y="85"/>
                  </a:lnTo>
                  <a:lnTo>
                    <a:pt x="137" y="78"/>
                  </a:lnTo>
                  <a:lnTo>
                    <a:pt x="133" y="72"/>
                  </a:lnTo>
                  <a:lnTo>
                    <a:pt x="124" y="64"/>
                  </a:lnTo>
                  <a:lnTo>
                    <a:pt x="116" y="61"/>
                  </a:lnTo>
                  <a:lnTo>
                    <a:pt x="107" y="59"/>
                  </a:lnTo>
                  <a:lnTo>
                    <a:pt x="95" y="59"/>
                  </a:lnTo>
                  <a:lnTo>
                    <a:pt x="84" y="59"/>
                  </a:lnTo>
                  <a:lnTo>
                    <a:pt x="74" y="61"/>
                  </a:lnTo>
                  <a:lnTo>
                    <a:pt x="67" y="66"/>
                  </a:lnTo>
                  <a:lnTo>
                    <a:pt x="59" y="78"/>
                  </a:lnTo>
                  <a:lnTo>
                    <a:pt x="57" y="83"/>
                  </a:lnTo>
                  <a:lnTo>
                    <a:pt x="57" y="91"/>
                  </a:lnTo>
                  <a:lnTo>
                    <a:pt x="59" y="99"/>
                  </a:lnTo>
                  <a:lnTo>
                    <a:pt x="65" y="106"/>
                  </a:lnTo>
                  <a:lnTo>
                    <a:pt x="69" y="110"/>
                  </a:lnTo>
                  <a:lnTo>
                    <a:pt x="80" y="114"/>
                  </a:lnTo>
                  <a:lnTo>
                    <a:pt x="86" y="114"/>
                  </a:lnTo>
                  <a:lnTo>
                    <a:pt x="93" y="118"/>
                  </a:lnTo>
                  <a:lnTo>
                    <a:pt x="103" y="118"/>
                  </a:lnTo>
                  <a:lnTo>
                    <a:pt x="111" y="120"/>
                  </a:lnTo>
                  <a:lnTo>
                    <a:pt x="118" y="120"/>
                  </a:lnTo>
                  <a:lnTo>
                    <a:pt x="126" y="121"/>
                  </a:lnTo>
                  <a:lnTo>
                    <a:pt x="133" y="123"/>
                  </a:lnTo>
                  <a:lnTo>
                    <a:pt x="139" y="123"/>
                  </a:lnTo>
                  <a:lnTo>
                    <a:pt x="150" y="127"/>
                  </a:lnTo>
                  <a:lnTo>
                    <a:pt x="158" y="131"/>
                  </a:lnTo>
                  <a:lnTo>
                    <a:pt x="149" y="139"/>
                  </a:lnTo>
                  <a:lnTo>
                    <a:pt x="137" y="148"/>
                  </a:lnTo>
                  <a:lnTo>
                    <a:pt x="124" y="152"/>
                  </a:lnTo>
                  <a:lnTo>
                    <a:pt x="111" y="158"/>
                  </a:lnTo>
                  <a:lnTo>
                    <a:pt x="103" y="158"/>
                  </a:lnTo>
                  <a:lnTo>
                    <a:pt x="95" y="158"/>
                  </a:lnTo>
                  <a:lnTo>
                    <a:pt x="88" y="158"/>
                  </a:lnTo>
                  <a:lnTo>
                    <a:pt x="80" y="159"/>
                  </a:lnTo>
                  <a:lnTo>
                    <a:pt x="67" y="158"/>
                  </a:lnTo>
                  <a:lnTo>
                    <a:pt x="55" y="158"/>
                  </a:lnTo>
                  <a:lnTo>
                    <a:pt x="40" y="152"/>
                  </a:lnTo>
                  <a:lnTo>
                    <a:pt x="29" y="148"/>
                  </a:lnTo>
                  <a:lnTo>
                    <a:pt x="17" y="139"/>
                  </a:lnTo>
                  <a:lnTo>
                    <a:pt x="10" y="129"/>
                  </a:lnTo>
                  <a:lnTo>
                    <a:pt x="4" y="118"/>
                  </a:lnTo>
                  <a:lnTo>
                    <a:pt x="2" y="106"/>
                  </a:lnTo>
                  <a:lnTo>
                    <a:pt x="0" y="93"/>
                  </a:lnTo>
                  <a:lnTo>
                    <a:pt x="2" y="82"/>
                  </a:lnTo>
                  <a:lnTo>
                    <a:pt x="2" y="68"/>
                  </a:lnTo>
                  <a:lnTo>
                    <a:pt x="6" y="55"/>
                  </a:lnTo>
                  <a:lnTo>
                    <a:pt x="12" y="43"/>
                  </a:lnTo>
                  <a:lnTo>
                    <a:pt x="19" y="32"/>
                  </a:lnTo>
                  <a:lnTo>
                    <a:pt x="29" y="21"/>
                  </a:lnTo>
                  <a:lnTo>
                    <a:pt x="40" y="13"/>
                  </a:lnTo>
                  <a:lnTo>
                    <a:pt x="50" y="5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67" name="Freeform 66"/>
            <p:cNvSpPr>
              <a:spLocks noChangeArrowheads="1"/>
            </p:cNvSpPr>
            <p:nvPr/>
          </p:nvSpPr>
          <p:spPr bwMode="auto">
            <a:xfrm>
              <a:off x="3507" y="1543"/>
              <a:ext cx="48" cy="64"/>
            </a:xfrm>
            <a:custGeom>
              <a:avLst/>
              <a:gdLst>
                <a:gd name="T0" fmla="*/ 0 w 186"/>
                <a:gd name="T1" fmla="*/ 0 h 213"/>
                <a:gd name="T2" fmla="*/ 0 w 186"/>
                <a:gd name="T3" fmla="*/ 0 h 213"/>
                <a:gd name="T4" fmla="*/ 0 w 186"/>
                <a:gd name="T5" fmla="*/ 0 h 213"/>
                <a:gd name="T6" fmla="*/ 0 w 186"/>
                <a:gd name="T7" fmla="*/ 0 h 213"/>
                <a:gd name="T8" fmla="*/ 0 w 186"/>
                <a:gd name="T9" fmla="*/ 0 h 213"/>
                <a:gd name="T10" fmla="*/ 0 w 186"/>
                <a:gd name="T11" fmla="*/ 0 h 213"/>
                <a:gd name="T12" fmla="*/ 0 w 186"/>
                <a:gd name="T13" fmla="*/ 0 h 213"/>
                <a:gd name="T14" fmla="*/ 0 w 186"/>
                <a:gd name="T15" fmla="*/ 0 h 213"/>
                <a:gd name="T16" fmla="*/ 0 w 186"/>
                <a:gd name="T17" fmla="*/ 0 h 213"/>
                <a:gd name="T18" fmla="*/ 0 w 186"/>
                <a:gd name="T19" fmla="*/ 0 h 213"/>
                <a:gd name="T20" fmla="*/ 0 w 186"/>
                <a:gd name="T21" fmla="*/ 0 h 213"/>
                <a:gd name="T22" fmla="*/ 0 w 186"/>
                <a:gd name="T23" fmla="*/ 0 h 213"/>
                <a:gd name="T24" fmla="*/ 0 w 186"/>
                <a:gd name="T25" fmla="*/ 0 h 213"/>
                <a:gd name="T26" fmla="*/ 0 w 186"/>
                <a:gd name="T27" fmla="*/ 0 h 213"/>
                <a:gd name="T28" fmla="*/ 0 w 186"/>
                <a:gd name="T29" fmla="*/ 0 h 213"/>
                <a:gd name="T30" fmla="*/ 0 w 186"/>
                <a:gd name="T31" fmla="*/ 0 h 213"/>
                <a:gd name="T32" fmla="*/ 0 w 186"/>
                <a:gd name="T33" fmla="*/ 0 h 213"/>
                <a:gd name="T34" fmla="*/ 0 w 186"/>
                <a:gd name="T35" fmla="*/ 0 h 213"/>
                <a:gd name="T36" fmla="*/ 0 w 186"/>
                <a:gd name="T37" fmla="*/ 0 h 213"/>
                <a:gd name="T38" fmla="*/ 0 w 186"/>
                <a:gd name="T39" fmla="*/ 0 h 213"/>
                <a:gd name="T40" fmla="*/ 0 w 186"/>
                <a:gd name="T41" fmla="*/ 0 h 213"/>
                <a:gd name="T42" fmla="*/ 0 w 186"/>
                <a:gd name="T43" fmla="*/ 0 h 213"/>
                <a:gd name="T44" fmla="*/ 0 w 186"/>
                <a:gd name="T45" fmla="*/ 0 h 213"/>
                <a:gd name="T46" fmla="*/ 0 w 186"/>
                <a:gd name="T47" fmla="*/ 0 h 213"/>
                <a:gd name="T48" fmla="*/ 0 w 186"/>
                <a:gd name="T49" fmla="*/ 0 h 213"/>
                <a:gd name="T50" fmla="*/ 0 w 186"/>
                <a:gd name="T51" fmla="*/ 0 h 213"/>
                <a:gd name="T52" fmla="*/ 0 w 186"/>
                <a:gd name="T53" fmla="*/ 0 h 213"/>
                <a:gd name="T54" fmla="*/ 0 w 186"/>
                <a:gd name="T55" fmla="*/ 0 h 213"/>
                <a:gd name="T56" fmla="*/ 0 w 186"/>
                <a:gd name="T57" fmla="*/ 0 h 213"/>
                <a:gd name="T58" fmla="*/ 0 w 186"/>
                <a:gd name="T59" fmla="*/ 0 h 213"/>
                <a:gd name="T60" fmla="*/ 0 w 186"/>
                <a:gd name="T61" fmla="*/ 0 h 213"/>
                <a:gd name="T62" fmla="*/ 0 w 186"/>
                <a:gd name="T63" fmla="*/ 0 h 213"/>
                <a:gd name="T64" fmla="*/ 0 w 186"/>
                <a:gd name="T65" fmla="*/ 0 h 213"/>
                <a:gd name="T66" fmla="*/ 0 w 186"/>
                <a:gd name="T67" fmla="*/ 0 h 213"/>
                <a:gd name="T68" fmla="*/ 0 w 186"/>
                <a:gd name="T69" fmla="*/ 0 h 213"/>
                <a:gd name="T70" fmla="*/ 0 w 186"/>
                <a:gd name="T71" fmla="*/ 0 h 213"/>
                <a:gd name="T72" fmla="*/ 0 w 186"/>
                <a:gd name="T73" fmla="*/ 0 h 213"/>
                <a:gd name="T74" fmla="*/ 0 w 186"/>
                <a:gd name="T75" fmla="*/ 0 h 2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6"/>
                <a:gd name="T115" fmla="*/ 0 h 213"/>
                <a:gd name="T116" fmla="*/ 186 w 186"/>
                <a:gd name="T117" fmla="*/ 213 h 2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6" h="213">
                  <a:moveTo>
                    <a:pt x="104" y="0"/>
                  </a:moveTo>
                  <a:lnTo>
                    <a:pt x="116" y="2"/>
                  </a:lnTo>
                  <a:lnTo>
                    <a:pt x="123" y="6"/>
                  </a:lnTo>
                  <a:lnTo>
                    <a:pt x="129" y="12"/>
                  </a:lnTo>
                  <a:lnTo>
                    <a:pt x="129" y="19"/>
                  </a:lnTo>
                  <a:lnTo>
                    <a:pt x="123" y="27"/>
                  </a:lnTo>
                  <a:lnTo>
                    <a:pt x="120" y="35"/>
                  </a:lnTo>
                  <a:lnTo>
                    <a:pt x="112" y="44"/>
                  </a:lnTo>
                  <a:lnTo>
                    <a:pt x="104" y="54"/>
                  </a:lnTo>
                  <a:lnTo>
                    <a:pt x="93" y="61"/>
                  </a:lnTo>
                  <a:lnTo>
                    <a:pt x="82" y="71"/>
                  </a:lnTo>
                  <a:lnTo>
                    <a:pt x="72" y="80"/>
                  </a:lnTo>
                  <a:lnTo>
                    <a:pt x="64" y="90"/>
                  </a:lnTo>
                  <a:lnTo>
                    <a:pt x="55" y="99"/>
                  </a:lnTo>
                  <a:lnTo>
                    <a:pt x="51" y="109"/>
                  </a:lnTo>
                  <a:lnTo>
                    <a:pt x="47" y="116"/>
                  </a:lnTo>
                  <a:lnTo>
                    <a:pt x="49" y="126"/>
                  </a:lnTo>
                  <a:lnTo>
                    <a:pt x="51" y="133"/>
                  </a:lnTo>
                  <a:lnTo>
                    <a:pt x="55" y="143"/>
                  </a:lnTo>
                  <a:lnTo>
                    <a:pt x="61" y="151"/>
                  </a:lnTo>
                  <a:lnTo>
                    <a:pt x="70" y="156"/>
                  </a:lnTo>
                  <a:lnTo>
                    <a:pt x="80" y="160"/>
                  </a:lnTo>
                  <a:lnTo>
                    <a:pt x="89" y="160"/>
                  </a:lnTo>
                  <a:lnTo>
                    <a:pt x="101" y="156"/>
                  </a:lnTo>
                  <a:lnTo>
                    <a:pt x="110" y="154"/>
                  </a:lnTo>
                  <a:lnTo>
                    <a:pt x="118" y="147"/>
                  </a:lnTo>
                  <a:lnTo>
                    <a:pt x="123" y="141"/>
                  </a:lnTo>
                  <a:lnTo>
                    <a:pt x="125" y="133"/>
                  </a:lnTo>
                  <a:lnTo>
                    <a:pt x="129" y="126"/>
                  </a:lnTo>
                  <a:lnTo>
                    <a:pt x="129" y="118"/>
                  </a:lnTo>
                  <a:lnTo>
                    <a:pt x="129" y="111"/>
                  </a:lnTo>
                  <a:lnTo>
                    <a:pt x="129" y="101"/>
                  </a:lnTo>
                  <a:lnTo>
                    <a:pt x="131" y="94"/>
                  </a:lnTo>
                  <a:lnTo>
                    <a:pt x="129" y="86"/>
                  </a:lnTo>
                  <a:lnTo>
                    <a:pt x="129" y="76"/>
                  </a:lnTo>
                  <a:lnTo>
                    <a:pt x="129" y="69"/>
                  </a:lnTo>
                  <a:lnTo>
                    <a:pt x="129" y="61"/>
                  </a:lnTo>
                  <a:lnTo>
                    <a:pt x="131" y="50"/>
                  </a:lnTo>
                  <a:lnTo>
                    <a:pt x="139" y="42"/>
                  </a:lnTo>
                  <a:lnTo>
                    <a:pt x="144" y="40"/>
                  </a:lnTo>
                  <a:lnTo>
                    <a:pt x="154" y="42"/>
                  </a:lnTo>
                  <a:lnTo>
                    <a:pt x="163" y="44"/>
                  </a:lnTo>
                  <a:lnTo>
                    <a:pt x="171" y="48"/>
                  </a:lnTo>
                  <a:lnTo>
                    <a:pt x="179" y="61"/>
                  </a:lnTo>
                  <a:lnTo>
                    <a:pt x="184" y="76"/>
                  </a:lnTo>
                  <a:lnTo>
                    <a:pt x="184" y="90"/>
                  </a:lnTo>
                  <a:lnTo>
                    <a:pt x="186" y="105"/>
                  </a:lnTo>
                  <a:lnTo>
                    <a:pt x="184" y="120"/>
                  </a:lnTo>
                  <a:lnTo>
                    <a:pt x="179" y="135"/>
                  </a:lnTo>
                  <a:lnTo>
                    <a:pt x="173" y="151"/>
                  </a:lnTo>
                  <a:lnTo>
                    <a:pt x="167" y="166"/>
                  </a:lnTo>
                  <a:lnTo>
                    <a:pt x="156" y="175"/>
                  </a:lnTo>
                  <a:lnTo>
                    <a:pt x="144" y="189"/>
                  </a:lnTo>
                  <a:lnTo>
                    <a:pt x="133" y="196"/>
                  </a:lnTo>
                  <a:lnTo>
                    <a:pt x="120" y="206"/>
                  </a:lnTo>
                  <a:lnTo>
                    <a:pt x="104" y="209"/>
                  </a:lnTo>
                  <a:lnTo>
                    <a:pt x="89" y="213"/>
                  </a:lnTo>
                  <a:lnTo>
                    <a:pt x="74" y="213"/>
                  </a:lnTo>
                  <a:lnTo>
                    <a:pt x="59" y="213"/>
                  </a:lnTo>
                  <a:lnTo>
                    <a:pt x="40" y="208"/>
                  </a:lnTo>
                  <a:lnTo>
                    <a:pt x="26" y="200"/>
                  </a:lnTo>
                  <a:lnTo>
                    <a:pt x="15" y="190"/>
                  </a:lnTo>
                  <a:lnTo>
                    <a:pt x="7" y="179"/>
                  </a:lnTo>
                  <a:lnTo>
                    <a:pt x="2" y="166"/>
                  </a:lnTo>
                  <a:lnTo>
                    <a:pt x="0" y="152"/>
                  </a:lnTo>
                  <a:lnTo>
                    <a:pt x="0" y="137"/>
                  </a:lnTo>
                  <a:lnTo>
                    <a:pt x="4" y="122"/>
                  </a:lnTo>
                  <a:lnTo>
                    <a:pt x="7" y="105"/>
                  </a:lnTo>
                  <a:lnTo>
                    <a:pt x="17" y="88"/>
                  </a:lnTo>
                  <a:lnTo>
                    <a:pt x="25" y="71"/>
                  </a:lnTo>
                  <a:lnTo>
                    <a:pt x="38" y="56"/>
                  </a:lnTo>
                  <a:lnTo>
                    <a:pt x="51" y="38"/>
                  </a:lnTo>
                  <a:lnTo>
                    <a:pt x="66" y="25"/>
                  </a:lnTo>
                  <a:lnTo>
                    <a:pt x="83" y="1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68" name="Freeform 67"/>
            <p:cNvSpPr>
              <a:spLocks noChangeArrowheads="1"/>
            </p:cNvSpPr>
            <p:nvPr/>
          </p:nvSpPr>
          <p:spPr bwMode="auto">
            <a:xfrm>
              <a:off x="3436" y="1528"/>
              <a:ext cx="111" cy="106"/>
            </a:xfrm>
            <a:custGeom>
              <a:avLst/>
              <a:gdLst>
                <a:gd name="T0" fmla="*/ 0 w 432"/>
                <a:gd name="T1" fmla="*/ 0 h 350"/>
                <a:gd name="T2" fmla="*/ 0 w 432"/>
                <a:gd name="T3" fmla="*/ 0 h 350"/>
                <a:gd name="T4" fmla="*/ 0 w 432"/>
                <a:gd name="T5" fmla="*/ 0 h 350"/>
                <a:gd name="T6" fmla="*/ 0 w 432"/>
                <a:gd name="T7" fmla="*/ 0 h 350"/>
                <a:gd name="T8" fmla="*/ 0 w 432"/>
                <a:gd name="T9" fmla="*/ 0 h 350"/>
                <a:gd name="T10" fmla="*/ 0 w 432"/>
                <a:gd name="T11" fmla="*/ 0 h 350"/>
                <a:gd name="T12" fmla="*/ 0 w 432"/>
                <a:gd name="T13" fmla="*/ 0 h 350"/>
                <a:gd name="T14" fmla="*/ 0 w 432"/>
                <a:gd name="T15" fmla="*/ 0 h 350"/>
                <a:gd name="T16" fmla="*/ 0 w 432"/>
                <a:gd name="T17" fmla="*/ 0 h 350"/>
                <a:gd name="T18" fmla="*/ 0 w 432"/>
                <a:gd name="T19" fmla="*/ 0 h 350"/>
                <a:gd name="T20" fmla="*/ 0 w 432"/>
                <a:gd name="T21" fmla="*/ 0 h 350"/>
                <a:gd name="T22" fmla="*/ 0 w 432"/>
                <a:gd name="T23" fmla="*/ 0 h 350"/>
                <a:gd name="T24" fmla="*/ 0 w 432"/>
                <a:gd name="T25" fmla="*/ 0 h 350"/>
                <a:gd name="T26" fmla="*/ 0 w 432"/>
                <a:gd name="T27" fmla="*/ 0 h 350"/>
                <a:gd name="T28" fmla="*/ 0 w 432"/>
                <a:gd name="T29" fmla="*/ 0 h 350"/>
                <a:gd name="T30" fmla="*/ 0 w 432"/>
                <a:gd name="T31" fmla="*/ 0 h 350"/>
                <a:gd name="T32" fmla="*/ 0 w 432"/>
                <a:gd name="T33" fmla="*/ 0 h 350"/>
                <a:gd name="T34" fmla="*/ 0 w 432"/>
                <a:gd name="T35" fmla="*/ 0 h 350"/>
                <a:gd name="T36" fmla="*/ 0 w 432"/>
                <a:gd name="T37" fmla="*/ 0 h 350"/>
                <a:gd name="T38" fmla="*/ 0 w 432"/>
                <a:gd name="T39" fmla="*/ 0 h 350"/>
                <a:gd name="T40" fmla="*/ 0 w 432"/>
                <a:gd name="T41" fmla="*/ 0 h 350"/>
                <a:gd name="T42" fmla="*/ 0 w 432"/>
                <a:gd name="T43" fmla="*/ 0 h 350"/>
                <a:gd name="T44" fmla="*/ 0 w 432"/>
                <a:gd name="T45" fmla="*/ 0 h 350"/>
                <a:gd name="T46" fmla="*/ 0 w 432"/>
                <a:gd name="T47" fmla="*/ 0 h 350"/>
                <a:gd name="T48" fmla="*/ 0 w 432"/>
                <a:gd name="T49" fmla="*/ 0 h 350"/>
                <a:gd name="T50" fmla="*/ 0 w 432"/>
                <a:gd name="T51" fmla="*/ 0 h 350"/>
                <a:gd name="T52" fmla="*/ 0 w 432"/>
                <a:gd name="T53" fmla="*/ 0 h 350"/>
                <a:gd name="T54" fmla="*/ 0 w 432"/>
                <a:gd name="T55" fmla="*/ 0 h 350"/>
                <a:gd name="T56" fmla="*/ 0 w 432"/>
                <a:gd name="T57" fmla="*/ 0 h 350"/>
                <a:gd name="T58" fmla="*/ 0 w 432"/>
                <a:gd name="T59" fmla="*/ 0 h 350"/>
                <a:gd name="T60" fmla="*/ 0 w 432"/>
                <a:gd name="T61" fmla="*/ 0 h 350"/>
                <a:gd name="T62" fmla="*/ 0 w 432"/>
                <a:gd name="T63" fmla="*/ 0 h 350"/>
                <a:gd name="T64" fmla="*/ 0 w 432"/>
                <a:gd name="T65" fmla="*/ 0 h 350"/>
                <a:gd name="T66" fmla="*/ 0 w 432"/>
                <a:gd name="T67" fmla="*/ 0 h 350"/>
                <a:gd name="T68" fmla="*/ 0 w 432"/>
                <a:gd name="T69" fmla="*/ 0 h 350"/>
                <a:gd name="T70" fmla="*/ 0 w 432"/>
                <a:gd name="T71" fmla="*/ 0 h 350"/>
                <a:gd name="T72" fmla="*/ 0 w 432"/>
                <a:gd name="T73" fmla="*/ 0 h 350"/>
                <a:gd name="T74" fmla="*/ 0 w 432"/>
                <a:gd name="T75" fmla="*/ 0 h 350"/>
                <a:gd name="T76" fmla="*/ 0 w 432"/>
                <a:gd name="T77" fmla="*/ 0 h 350"/>
                <a:gd name="T78" fmla="*/ 0 w 432"/>
                <a:gd name="T79" fmla="*/ 0 h 350"/>
                <a:gd name="T80" fmla="*/ 0 w 432"/>
                <a:gd name="T81" fmla="*/ 0 h 350"/>
                <a:gd name="T82" fmla="*/ 0 w 432"/>
                <a:gd name="T83" fmla="*/ 0 h 350"/>
                <a:gd name="T84" fmla="*/ 0 w 432"/>
                <a:gd name="T85" fmla="*/ 0 h 350"/>
                <a:gd name="T86" fmla="*/ 0 w 432"/>
                <a:gd name="T87" fmla="*/ 0 h 350"/>
                <a:gd name="T88" fmla="*/ 0 w 432"/>
                <a:gd name="T89" fmla="*/ 0 h 350"/>
                <a:gd name="T90" fmla="*/ 0 w 432"/>
                <a:gd name="T91" fmla="*/ 0 h 350"/>
                <a:gd name="T92" fmla="*/ 0 w 432"/>
                <a:gd name="T93" fmla="*/ 0 h 350"/>
                <a:gd name="T94" fmla="*/ 0 w 432"/>
                <a:gd name="T95" fmla="*/ 0 h 350"/>
                <a:gd name="T96" fmla="*/ 0 w 432"/>
                <a:gd name="T97" fmla="*/ 0 h 350"/>
                <a:gd name="T98" fmla="*/ 0 w 432"/>
                <a:gd name="T99" fmla="*/ 0 h 350"/>
                <a:gd name="T100" fmla="*/ 0 w 432"/>
                <a:gd name="T101" fmla="*/ 0 h 350"/>
                <a:gd name="T102" fmla="*/ 0 w 432"/>
                <a:gd name="T103" fmla="*/ 0 h 3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2"/>
                <a:gd name="T157" fmla="*/ 0 h 350"/>
                <a:gd name="T158" fmla="*/ 432 w 432"/>
                <a:gd name="T159" fmla="*/ 350 h 3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2" h="350">
                  <a:moveTo>
                    <a:pt x="8" y="0"/>
                  </a:moveTo>
                  <a:lnTo>
                    <a:pt x="25" y="17"/>
                  </a:lnTo>
                  <a:lnTo>
                    <a:pt x="46" y="40"/>
                  </a:lnTo>
                  <a:lnTo>
                    <a:pt x="63" y="59"/>
                  </a:lnTo>
                  <a:lnTo>
                    <a:pt x="82" y="84"/>
                  </a:lnTo>
                  <a:lnTo>
                    <a:pt x="101" y="103"/>
                  </a:lnTo>
                  <a:lnTo>
                    <a:pt x="120" y="127"/>
                  </a:lnTo>
                  <a:lnTo>
                    <a:pt x="141" y="148"/>
                  </a:lnTo>
                  <a:lnTo>
                    <a:pt x="162" y="173"/>
                  </a:lnTo>
                  <a:lnTo>
                    <a:pt x="183" y="192"/>
                  </a:lnTo>
                  <a:lnTo>
                    <a:pt x="203" y="213"/>
                  </a:lnTo>
                  <a:lnTo>
                    <a:pt x="226" y="232"/>
                  </a:lnTo>
                  <a:lnTo>
                    <a:pt x="251" y="253"/>
                  </a:lnTo>
                  <a:lnTo>
                    <a:pt x="274" y="268"/>
                  </a:lnTo>
                  <a:lnTo>
                    <a:pt x="300" y="285"/>
                  </a:lnTo>
                  <a:lnTo>
                    <a:pt x="325" y="296"/>
                  </a:lnTo>
                  <a:lnTo>
                    <a:pt x="354" y="310"/>
                  </a:lnTo>
                  <a:lnTo>
                    <a:pt x="363" y="310"/>
                  </a:lnTo>
                  <a:lnTo>
                    <a:pt x="371" y="314"/>
                  </a:lnTo>
                  <a:lnTo>
                    <a:pt x="380" y="315"/>
                  </a:lnTo>
                  <a:lnTo>
                    <a:pt x="392" y="319"/>
                  </a:lnTo>
                  <a:lnTo>
                    <a:pt x="399" y="321"/>
                  </a:lnTo>
                  <a:lnTo>
                    <a:pt x="409" y="323"/>
                  </a:lnTo>
                  <a:lnTo>
                    <a:pt x="418" y="327"/>
                  </a:lnTo>
                  <a:lnTo>
                    <a:pt x="428" y="333"/>
                  </a:lnTo>
                  <a:lnTo>
                    <a:pt x="432" y="334"/>
                  </a:lnTo>
                  <a:lnTo>
                    <a:pt x="432" y="344"/>
                  </a:lnTo>
                  <a:lnTo>
                    <a:pt x="428" y="346"/>
                  </a:lnTo>
                  <a:lnTo>
                    <a:pt x="426" y="350"/>
                  </a:lnTo>
                  <a:lnTo>
                    <a:pt x="418" y="350"/>
                  </a:lnTo>
                  <a:lnTo>
                    <a:pt x="413" y="350"/>
                  </a:lnTo>
                  <a:lnTo>
                    <a:pt x="378" y="344"/>
                  </a:lnTo>
                  <a:lnTo>
                    <a:pt x="344" y="334"/>
                  </a:lnTo>
                  <a:lnTo>
                    <a:pt x="312" y="321"/>
                  </a:lnTo>
                  <a:lnTo>
                    <a:pt x="281" y="306"/>
                  </a:lnTo>
                  <a:lnTo>
                    <a:pt x="251" y="287"/>
                  </a:lnTo>
                  <a:lnTo>
                    <a:pt x="222" y="266"/>
                  </a:lnTo>
                  <a:lnTo>
                    <a:pt x="194" y="245"/>
                  </a:lnTo>
                  <a:lnTo>
                    <a:pt x="169" y="222"/>
                  </a:lnTo>
                  <a:lnTo>
                    <a:pt x="143" y="196"/>
                  </a:lnTo>
                  <a:lnTo>
                    <a:pt x="118" y="169"/>
                  </a:lnTo>
                  <a:lnTo>
                    <a:pt x="93" y="142"/>
                  </a:lnTo>
                  <a:lnTo>
                    <a:pt x="74" y="118"/>
                  </a:lnTo>
                  <a:lnTo>
                    <a:pt x="53" y="91"/>
                  </a:lnTo>
                  <a:lnTo>
                    <a:pt x="34" y="65"/>
                  </a:lnTo>
                  <a:lnTo>
                    <a:pt x="15" y="40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6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69" name="Freeform 68"/>
            <p:cNvSpPr>
              <a:spLocks noChangeArrowheads="1"/>
            </p:cNvSpPr>
            <p:nvPr/>
          </p:nvSpPr>
          <p:spPr bwMode="auto">
            <a:xfrm>
              <a:off x="3395" y="1528"/>
              <a:ext cx="46" cy="51"/>
            </a:xfrm>
            <a:custGeom>
              <a:avLst/>
              <a:gdLst>
                <a:gd name="T0" fmla="*/ 0 w 179"/>
                <a:gd name="T1" fmla="*/ 0 h 167"/>
                <a:gd name="T2" fmla="*/ 0 w 179"/>
                <a:gd name="T3" fmla="*/ 0 h 167"/>
                <a:gd name="T4" fmla="*/ 0 w 179"/>
                <a:gd name="T5" fmla="*/ 0 h 167"/>
                <a:gd name="T6" fmla="*/ 0 w 179"/>
                <a:gd name="T7" fmla="*/ 0 h 167"/>
                <a:gd name="T8" fmla="*/ 0 w 179"/>
                <a:gd name="T9" fmla="*/ 0 h 167"/>
                <a:gd name="T10" fmla="*/ 0 w 179"/>
                <a:gd name="T11" fmla="*/ 0 h 167"/>
                <a:gd name="T12" fmla="*/ 0 w 179"/>
                <a:gd name="T13" fmla="*/ 0 h 167"/>
                <a:gd name="T14" fmla="*/ 0 w 179"/>
                <a:gd name="T15" fmla="*/ 0 h 167"/>
                <a:gd name="T16" fmla="*/ 0 w 179"/>
                <a:gd name="T17" fmla="*/ 0 h 167"/>
                <a:gd name="T18" fmla="*/ 0 w 179"/>
                <a:gd name="T19" fmla="*/ 0 h 167"/>
                <a:gd name="T20" fmla="*/ 0 w 179"/>
                <a:gd name="T21" fmla="*/ 0 h 167"/>
                <a:gd name="T22" fmla="*/ 0 w 179"/>
                <a:gd name="T23" fmla="*/ 0 h 167"/>
                <a:gd name="T24" fmla="*/ 0 w 179"/>
                <a:gd name="T25" fmla="*/ 0 h 167"/>
                <a:gd name="T26" fmla="*/ 0 w 179"/>
                <a:gd name="T27" fmla="*/ 0 h 167"/>
                <a:gd name="T28" fmla="*/ 0 w 179"/>
                <a:gd name="T29" fmla="*/ 0 h 167"/>
                <a:gd name="T30" fmla="*/ 0 w 179"/>
                <a:gd name="T31" fmla="*/ 0 h 167"/>
                <a:gd name="T32" fmla="*/ 0 w 179"/>
                <a:gd name="T33" fmla="*/ 0 h 167"/>
                <a:gd name="T34" fmla="*/ 0 w 179"/>
                <a:gd name="T35" fmla="*/ 0 h 167"/>
                <a:gd name="T36" fmla="*/ 0 w 179"/>
                <a:gd name="T37" fmla="*/ 0 h 167"/>
                <a:gd name="T38" fmla="*/ 0 w 179"/>
                <a:gd name="T39" fmla="*/ 0 h 167"/>
                <a:gd name="T40" fmla="*/ 0 w 179"/>
                <a:gd name="T41" fmla="*/ 0 h 167"/>
                <a:gd name="T42" fmla="*/ 0 w 179"/>
                <a:gd name="T43" fmla="*/ 0 h 167"/>
                <a:gd name="T44" fmla="*/ 0 w 179"/>
                <a:gd name="T45" fmla="*/ 0 h 167"/>
                <a:gd name="T46" fmla="*/ 0 w 179"/>
                <a:gd name="T47" fmla="*/ 0 h 167"/>
                <a:gd name="T48" fmla="*/ 0 w 179"/>
                <a:gd name="T49" fmla="*/ 0 h 167"/>
                <a:gd name="T50" fmla="*/ 0 w 179"/>
                <a:gd name="T51" fmla="*/ 0 h 167"/>
                <a:gd name="T52" fmla="*/ 0 w 179"/>
                <a:gd name="T53" fmla="*/ 0 h 167"/>
                <a:gd name="T54" fmla="*/ 0 w 179"/>
                <a:gd name="T55" fmla="*/ 0 h 167"/>
                <a:gd name="T56" fmla="*/ 0 w 179"/>
                <a:gd name="T57" fmla="*/ 0 h 167"/>
                <a:gd name="T58" fmla="*/ 0 w 179"/>
                <a:gd name="T59" fmla="*/ 0 h 167"/>
                <a:gd name="T60" fmla="*/ 0 w 179"/>
                <a:gd name="T61" fmla="*/ 0 h 167"/>
                <a:gd name="T62" fmla="*/ 0 w 179"/>
                <a:gd name="T63" fmla="*/ 0 h 167"/>
                <a:gd name="T64" fmla="*/ 0 w 179"/>
                <a:gd name="T65" fmla="*/ 0 h 167"/>
                <a:gd name="T66" fmla="*/ 0 w 179"/>
                <a:gd name="T67" fmla="*/ 0 h 167"/>
                <a:gd name="T68" fmla="*/ 0 w 179"/>
                <a:gd name="T69" fmla="*/ 0 h 167"/>
                <a:gd name="T70" fmla="*/ 0 w 179"/>
                <a:gd name="T71" fmla="*/ 0 h 167"/>
                <a:gd name="T72" fmla="*/ 0 w 179"/>
                <a:gd name="T73" fmla="*/ 0 h 167"/>
                <a:gd name="T74" fmla="*/ 0 w 179"/>
                <a:gd name="T75" fmla="*/ 0 h 167"/>
                <a:gd name="T76" fmla="*/ 0 w 179"/>
                <a:gd name="T77" fmla="*/ 0 h 167"/>
                <a:gd name="T78" fmla="*/ 0 w 179"/>
                <a:gd name="T79" fmla="*/ 0 h 167"/>
                <a:gd name="T80" fmla="*/ 0 w 179"/>
                <a:gd name="T81" fmla="*/ 0 h 167"/>
                <a:gd name="T82" fmla="*/ 0 w 179"/>
                <a:gd name="T83" fmla="*/ 0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"/>
                <a:gd name="T127" fmla="*/ 0 h 167"/>
                <a:gd name="T128" fmla="*/ 179 w 179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" h="167">
                  <a:moveTo>
                    <a:pt x="172" y="0"/>
                  </a:moveTo>
                  <a:lnTo>
                    <a:pt x="175" y="4"/>
                  </a:lnTo>
                  <a:lnTo>
                    <a:pt x="179" y="9"/>
                  </a:lnTo>
                  <a:lnTo>
                    <a:pt x="179" y="19"/>
                  </a:lnTo>
                  <a:lnTo>
                    <a:pt x="179" y="27"/>
                  </a:lnTo>
                  <a:lnTo>
                    <a:pt x="173" y="34"/>
                  </a:lnTo>
                  <a:lnTo>
                    <a:pt x="170" y="44"/>
                  </a:lnTo>
                  <a:lnTo>
                    <a:pt x="162" y="53"/>
                  </a:lnTo>
                  <a:lnTo>
                    <a:pt x="156" y="63"/>
                  </a:lnTo>
                  <a:lnTo>
                    <a:pt x="149" y="70"/>
                  </a:lnTo>
                  <a:lnTo>
                    <a:pt x="139" y="78"/>
                  </a:lnTo>
                  <a:lnTo>
                    <a:pt x="132" y="87"/>
                  </a:lnTo>
                  <a:lnTo>
                    <a:pt x="124" y="95"/>
                  </a:lnTo>
                  <a:lnTo>
                    <a:pt x="109" y="108"/>
                  </a:lnTo>
                  <a:lnTo>
                    <a:pt x="99" y="118"/>
                  </a:lnTo>
                  <a:lnTo>
                    <a:pt x="86" y="125"/>
                  </a:lnTo>
                  <a:lnTo>
                    <a:pt x="75" y="133"/>
                  </a:lnTo>
                  <a:lnTo>
                    <a:pt x="65" y="141"/>
                  </a:lnTo>
                  <a:lnTo>
                    <a:pt x="54" y="148"/>
                  </a:lnTo>
                  <a:lnTo>
                    <a:pt x="42" y="152"/>
                  </a:lnTo>
                  <a:lnTo>
                    <a:pt x="31" y="158"/>
                  </a:lnTo>
                  <a:lnTo>
                    <a:pt x="19" y="161"/>
                  </a:lnTo>
                  <a:lnTo>
                    <a:pt x="8" y="167"/>
                  </a:lnTo>
                  <a:lnTo>
                    <a:pt x="2" y="161"/>
                  </a:lnTo>
                  <a:lnTo>
                    <a:pt x="0" y="158"/>
                  </a:lnTo>
                  <a:lnTo>
                    <a:pt x="8" y="148"/>
                  </a:lnTo>
                  <a:lnTo>
                    <a:pt x="19" y="139"/>
                  </a:lnTo>
                  <a:lnTo>
                    <a:pt x="29" y="129"/>
                  </a:lnTo>
                  <a:lnTo>
                    <a:pt x="42" y="122"/>
                  </a:lnTo>
                  <a:lnTo>
                    <a:pt x="52" y="112"/>
                  </a:lnTo>
                  <a:lnTo>
                    <a:pt x="63" y="103"/>
                  </a:lnTo>
                  <a:lnTo>
                    <a:pt x="75" y="93"/>
                  </a:lnTo>
                  <a:lnTo>
                    <a:pt x="86" y="85"/>
                  </a:lnTo>
                  <a:lnTo>
                    <a:pt x="97" y="74"/>
                  </a:lnTo>
                  <a:lnTo>
                    <a:pt x="109" y="65"/>
                  </a:lnTo>
                  <a:lnTo>
                    <a:pt x="120" y="55"/>
                  </a:lnTo>
                  <a:lnTo>
                    <a:pt x="132" y="46"/>
                  </a:lnTo>
                  <a:lnTo>
                    <a:pt x="141" y="34"/>
                  </a:lnTo>
                  <a:lnTo>
                    <a:pt x="151" y="23"/>
                  </a:lnTo>
                  <a:lnTo>
                    <a:pt x="160" y="9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70" name="Freeform 69"/>
            <p:cNvSpPr>
              <a:spLocks noChangeArrowheads="1"/>
            </p:cNvSpPr>
            <p:nvPr/>
          </p:nvSpPr>
          <p:spPr bwMode="auto">
            <a:xfrm>
              <a:off x="3394" y="1573"/>
              <a:ext cx="83" cy="109"/>
            </a:xfrm>
            <a:custGeom>
              <a:avLst/>
              <a:gdLst>
                <a:gd name="T0" fmla="*/ 0 w 325"/>
                <a:gd name="T1" fmla="*/ 0 h 357"/>
                <a:gd name="T2" fmla="*/ 0 w 325"/>
                <a:gd name="T3" fmla="*/ 0 h 357"/>
                <a:gd name="T4" fmla="*/ 0 w 325"/>
                <a:gd name="T5" fmla="*/ 0 h 357"/>
                <a:gd name="T6" fmla="*/ 0 w 325"/>
                <a:gd name="T7" fmla="*/ 0 h 357"/>
                <a:gd name="T8" fmla="*/ 0 w 325"/>
                <a:gd name="T9" fmla="*/ 0 h 357"/>
                <a:gd name="T10" fmla="*/ 0 w 325"/>
                <a:gd name="T11" fmla="*/ 0 h 357"/>
                <a:gd name="T12" fmla="*/ 0 w 325"/>
                <a:gd name="T13" fmla="*/ 0 h 357"/>
                <a:gd name="T14" fmla="*/ 0 w 325"/>
                <a:gd name="T15" fmla="*/ 0 h 357"/>
                <a:gd name="T16" fmla="*/ 0 w 325"/>
                <a:gd name="T17" fmla="*/ 0 h 357"/>
                <a:gd name="T18" fmla="*/ 0 w 325"/>
                <a:gd name="T19" fmla="*/ 0 h 357"/>
                <a:gd name="T20" fmla="*/ 0 w 325"/>
                <a:gd name="T21" fmla="*/ 0 h 357"/>
                <a:gd name="T22" fmla="*/ 0 w 325"/>
                <a:gd name="T23" fmla="*/ 0 h 357"/>
                <a:gd name="T24" fmla="*/ 0 w 325"/>
                <a:gd name="T25" fmla="*/ 0 h 357"/>
                <a:gd name="T26" fmla="*/ 0 w 325"/>
                <a:gd name="T27" fmla="*/ 0 h 357"/>
                <a:gd name="T28" fmla="*/ 0 w 325"/>
                <a:gd name="T29" fmla="*/ 0 h 357"/>
                <a:gd name="T30" fmla="*/ 0 w 325"/>
                <a:gd name="T31" fmla="*/ 0 h 357"/>
                <a:gd name="T32" fmla="*/ 0 w 325"/>
                <a:gd name="T33" fmla="*/ 0 h 357"/>
                <a:gd name="T34" fmla="*/ 0 w 325"/>
                <a:gd name="T35" fmla="*/ 0 h 357"/>
                <a:gd name="T36" fmla="*/ 0 w 325"/>
                <a:gd name="T37" fmla="*/ 0 h 357"/>
                <a:gd name="T38" fmla="*/ 0 w 325"/>
                <a:gd name="T39" fmla="*/ 0 h 357"/>
                <a:gd name="T40" fmla="*/ 0 w 325"/>
                <a:gd name="T41" fmla="*/ 0 h 357"/>
                <a:gd name="T42" fmla="*/ 0 w 325"/>
                <a:gd name="T43" fmla="*/ 0 h 357"/>
                <a:gd name="T44" fmla="*/ 0 w 325"/>
                <a:gd name="T45" fmla="*/ 0 h 357"/>
                <a:gd name="T46" fmla="*/ 0 w 325"/>
                <a:gd name="T47" fmla="*/ 0 h 357"/>
                <a:gd name="T48" fmla="*/ 0 w 325"/>
                <a:gd name="T49" fmla="*/ 0 h 357"/>
                <a:gd name="T50" fmla="*/ 0 w 325"/>
                <a:gd name="T51" fmla="*/ 0 h 357"/>
                <a:gd name="T52" fmla="*/ 0 w 325"/>
                <a:gd name="T53" fmla="*/ 0 h 357"/>
                <a:gd name="T54" fmla="*/ 0 w 325"/>
                <a:gd name="T55" fmla="*/ 0 h 357"/>
                <a:gd name="T56" fmla="*/ 0 w 325"/>
                <a:gd name="T57" fmla="*/ 0 h 357"/>
                <a:gd name="T58" fmla="*/ 0 w 325"/>
                <a:gd name="T59" fmla="*/ 0 h 357"/>
                <a:gd name="T60" fmla="*/ 0 w 325"/>
                <a:gd name="T61" fmla="*/ 0 h 357"/>
                <a:gd name="T62" fmla="*/ 0 w 325"/>
                <a:gd name="T63" fmla="*/ 0 h 357"/>
                <a:gd name="T64" fmla="*/ 0 w 325"/>
                <a:gd name="T65" fmla="*/ 0 h 357"/>
                <a:gd name="T66" fmla="*/ 0 w 325"/>
                <a:gd name="T67" fmla="*/ 0 h 357"/>
                <a:gd name="T68" fmla="*/ 0 w 325"/>
                <a:gd name="T69" fmla="*/ 0 h 357"/>
                <a:gd name="T70" fmla="*/ 0 w 325"/>
                <a:gd name="T71" fmla="*/ 0 h 357"/>
                <a:gd name="T72" fmla="*/ 0 w 325"/>
                <a:gd name="T73" fmla="*/ 0 h 357"/>
                <a:gd name="T74" fmla="*/ 0 w 325"/>
                <a:gd name="T75" fmla="*/ 0 h 357"/>
                <a:gd name="T76" fmla="*/ 0 w 325"/>
                <a:gd name="T77" fmla="*/ 0 h 357"/>
                <a:gd name="T78" fmla="*/ 0 w 325"/>
                <a:gd name="T79" fmla="*/ 0 h 357"/>
                <a:gd name="T80" fmla="*/ 0 w 325"/>
                <a:gd name="T81" fmla="*/ 0 h 357"/>
                <a:gd name="T82" fmla="*/ 0 w 325"/>
                <a:gd name="T83" fmla="*/ 0 h 357"/>
                <a:gd name="T84" fmla="*/ 0 w 325"/>
                <a:gd name="T85" fmla="*/ 0 h 357"/>
                <a:gd name="T86" fmla="*/ 0 w 325"/>
                <a:gd name="T87" fmla="*/ 0 h 357"/>
                <a:gd name="T88" fmla="*/ 0 w 325"/>
                <a:gd name="T89" fmla="*/ 0 h 357"/>
                <a:gd name="T90" fmla="*/ 0 w 325"/>
                <a:gd name="T91" fmla="*/ 0 h 357"/>
                <a:gd name="T92" fmla="*/ 0 w 325"/>
                <a:gd name="T93" fmla="*/ 0 h 357"/>
                <a:gd name="T94" fmla="*/ 0 w 325"/>
                <a:gd name="T95" fmla="*/ 0 h 357"/>
                <a:gd name="T96" fmla="*/ 0 w 325"/>
                <a:gd name="T97" fmla="*/ 0 h 357"/>
                <a:gd name="T98" fmla="*/ 0 w 325"/>
                <a:gd name="T99" fmla="*/ 0 h 357"/>
                <a:gd name="T100" fmla="*/ 0 w 325"/>
                <a:gd name="T101" fmla="*/ 0 h 357"/>
                <a:gd name="T102" fmla="*/ 0 w 325"/>
                <a:gd name="T103" fmla="*/ 0 h 357"/>
                <a:gd name="T104" fmla="*/ 0 w 325"/>
                <a:gd name="T105" fmla="*/ 0 h 357"/>
                <a:gd name="T106" fmla="*/ 0 w 325"/>
                <a:gd name="T107" fmla="*/ 0 h 357"/>
                <a:gd name="T108" fmla="*/ 0 w 325"/>
                <a:gd name="T109" fmla="*/ 0 h 357"/>
                <a:gd name="T110" fmla="*/ 0 w 325"/>
                <a:gd name="T111" fmla="*/ 0 h 357"/>
                <a:gd name="T112" fmla="*/ 0 w 325"/>
                <a:gd name="T113" fmla="*/ 0 h 357"/>
                <a:gd name="T114" fmla="*/ 0 w 325"/>
                <a:gd name="T115" fmla="*/ 0 h 357"/>
                <a:gd name="T116" fmla="*/ 0 w 325"/>
                <a:gd name="T117" fmla="*/ 0 h 357"/>
                <a:gd name="T118" fmla="*/ 0 w 325"/>
                <a:gd name="T119" fmla="*/ 0 h 357"/>
                <a:gd name="T120" fmla="*/ 0 w 325"/>
                <a:gd name="T121" fmla="*/ 0 h 357"/>
                <a:gd name="T122" fmla="*/ 0 w 325"/>
                <a:gd name="T123" fmla="*/ 0 h 3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5"/>
                <a:gd name="T187" fmla="*/ 0 h 357"/>
                <a:gd name="T188" fmla="*/ 325 w 325"/>
                <a:gd name="T189" fmla="*/ 357 h 3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5" h="357">
                  <a:moveTo>
                    <a:pt x="19" y="0"/>
                  </a:moveTo>
                  <a:lnTo>
                    <a:pt x="34" y="29"/>
                  </a:lnTo>
                  <a:lnTo>
                    <a:pt x="49" y="55"/>
                  </a:lnTo>
                  <a:lnTo>
                    <a:pt x="66" y="82"/>
                  </a:lnTo>
                  <a:lnTo>
                    <a:pt x="83" y="108"/>
                  </a:lnTo>
                  <a:lnTo>
                    <a:pt x="100" y="129"/>
                  </a:lnTo>
                  <a:lnTo>
                    <a:pt x="119" y="152"/>
                  </a:lnTo>
                  <a:lnTo>
                    <a:pt x="138" y="175"/>
                  </a:lnTo>
                  <a:lnTo>
                    <a:pt x="157" y="198"/>
                  </a:lnTo>
                  <a:lnTo>
                    <a:pt x="176" y="217"/>
                  </a:lnTo>
                  <a:lnTo>
                    <a:pt x="196" y="238"/>
                  </a:lnTo>
                  <a:lnTo>
                    <a:pt x="215" y="257"/>
                  </a:lnTo>
                  <a:lnTo>
                    <a:pt x="235" y="276"/>
                  </a:lnTo>
                  <a:lnTo>
                    <a:pt x="256" y="293"/>
                  </a:lnTo>
                  <a:lnTo>
                    <a:pt x="275" y="310"/>
                  </a:lnTo>
                  <a:lnTo>
                    <a:pt x="298" y="327"/>
                  </a:lnTo>
                  <a:lnTo>
                    <a:pt x="319" y="346"/>
                  </a:lnTo>
                  <a:lnTo>
                    <a:pt x="325" y="350"/>
                  </a:lnTo>
                  <a:lnTo>
                    <a:pt x="325" y="354"/>
                  </a:lnTo>
                  <a:lnTo>
                    <a:pt x="321" y="356"/>
                  </a:lnTo>
                  <a:lnTo>
                    <a:pt x="315" y="357"/>
                  </a:lnTo>
                  <a:lnTo>
                    <a:pt x="308" y="357"/>
                  </a:lnTo>
                  <a:lnTo>
                    <a:pt x="300" y="357"/>
                  </a:lnTo>
                  <a:lnTo>
                    <a:pt x="294" y="356"/>
                  </a:lnTo>
                  <a:lnTo>
                    <a:pt x="291" y="356"/>
                  </a:lnTo>
                  <a:lnTo>
                    <a:pt x="281" y="350"/>
                  </a:lnTo>
                  <a:lnTo>
                    <a:pt x="270" y="346"/>
                  </a:lnTo>
                  <a:lnTo>
                    <a:pt x="260" y="340"/>
                  </a:lnTo>
                  <a:lnTo>
                    <a:pt x="251" y="335"/>
                  </a:lnTo>
                  <a:lnTo>
                    <a:pt x="239" y="325"/>
                  </a:lnTo>
                  <a:lnTo>
                    <a:pt x="232" y="318"/>
                  </a:lnTo>
                  <a:lnTo>
                    <a:pt x="220" y="308"/>
                  </a:lnTo>
                  <a:lnTo>
                    <a:pt x="213" y="299"/>
                  </a:lnTo>
                  <a:lnTo>
                    <a:pt x="201" y="287"/>
                  </a:lnTo>
                  <a:lnTo>
                    <a:pt x="192" y="278"/>
                  </a:lnTo>
                  <a:lnTo>
                    <a:pt x="182" y="266"/>
                  </a:lnTo>
                  <a:lnTo>
                    <a:pt x="173" y="257"/>
                  </a:lnTo>
                  <a:lnTo>
                    <a:pt x="161" y="245"/>
                  </a:lnTo>
                  <a:lnTo>
                    <a:pt x="152" y="236"/>
                  </a:lnTo>
                  <a:lnTo>
                    <a:pt x="142" y="224"/>
                  </a:lnTo>
                  <a:lnTo>
                    <a:pt x="135" y="217"/>
                  </a:lnTo>
                  <a:lnTo>
                    <a:pt x="123" y="204"/>
                  </a:lnTo>
                  <a:lnTo>
                    <a:pt x="114" y="192"/>
                  </a:lnTo>
                  <a:lnTo>
                    <a:pt x="102" y="177"/>
                  </a:lnTo>
                  <a:lnTo>
                    <a:pt x="93" y="166"/>
                  </a:lnTo>
                  <a:lnTo>
                    <a:pt x="80" y="150"/>
                  </a:lnTo>
                  <a:lnTo>
                    <a:pt x="70" y="137"/>
                  </a:lnTo>
                  <a:lnTo>
                    <a:pt x="59" y="122"/>
                  </a:lnTo>
                  <a:lnTo>
                    <a:pt x="51" y="108"/>
                  </a:lnTo>
                  <a:lnTo>
                    <a:pt x="41" y="93"/>
                  </a:lnTo>
                  <a:lnTo>
                    <a:pt x="32" y="78"/>
                  </a:lnTo>
                  <a:lnTo>
                    <a:pt x="24" y="65"/>
                  </a:lnTo>
                  <a:lnTo>
                    <a:pt x="19" y="53"/>
                  </a:lnTo>
                  <a:lnTo>
                    <a:pt x="9" y="40"/>
                  </a:lnTo>
                  <a:lnTo>
                    <a:pt x="5" y="2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9" y="6"/>
                  </a:lnTo>
                  <a:lnTo>
                    <a:pt x="15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71" name="Freeform 70"/>
            <p:cNvSpPr>
              <a:spLocks noChangeArrowheads="1"/>
            </p:cNvSpPr>
            <p:nvPr/>
          </p:nvSpPr>
          <p:spPr bwMode="auto">
            <a:xfrm>
              <a:off x="3436" y="1397"/>
              <a:ext cx="108" cy="107"/>
            </a:xfrm>
            <a:custGeom>
              <a:avLst/>
              <a:gdLst>
                <a:gd name="T0" fmla="*/ 0 w 418"/>
                <a:gd name="T1" fmla="*/ 0 h 352"/>
                <a:gd name="T2" fmla="*/ 0 w 418"/>
                <a:gd name="T3" fmla="*/ 0 h 352"/>
                <a:gd name="T4" fmla="*/ 0 w 418"/>
                <a:gd name="T5" fmla="*/ 0 h 352"/>
                <a:gd name="T6" fmla="*/ 0 w 418"/>
                <a:gd name="T7" fmla="*/ 0 h 352"/>
                <a:gd name="T8" fmla="*/ 0 w 418"/>
                <a:gd name="T9" fmla="*/ 0 h 352"/>
                <a:gd name="T10" fmla="*/ 0 w 418"/>
                <a:gd name="T11" fmla="*/ 0 h 352"/>
                <a:gd name="T12" fmla="*/ 0 w 418"/>
                <a:gd name="T13" fmla="*/ 0 h 352"/>
                <a:gd name="T14" fmla="*/ 0 w 418"/>
                <a:gd name="T15" fmla="*/ 0 h 352"/>
                <a:gd name="T16" fmla="*/ 0 w 418"/>
                <a:gd name="T17" fmla="*/ 0 h 352"/>
                <a:gd name="T18" fmla="*/ 0 w 418"/>
                <a:gd name="T19" fmla="*/ 0 h 352"/>
                <a:gd name="T20" fmla="*/ 0 w 418"/>
                <a:gd name="T21" fmla="*/ 0 h 352"/>
                <a:gd name="T22" fmla="*/ 0 w 418"/>
                <a:gd name="T23" fmla="*/ 0 h 352"/>
                <a:gd name="T24" fmla="*/ 0 w 418"/>
                <a:gd name="T25" fmla="*/ 0 h 352"/>
                <a:gd name="T26" fmla="*/ 0 w 418"/>
                <a:gd name="T27" fmla="*/ 0 h 352"/>
                <a:gd name="T28" fmla="*/ 0 w 418"/>
                <a:gd name="T29" fmla="*/ 0 h 352"/>
                <a:gd name="T30" fmla="*/ 0 w 418"/>
                <a:gd name="T31" fmla="*/ 0 h 352"/>
                <a:gd name="T32" fmla="*/ 0 w 418"/>
                <a:gd name="T33" fmla="*/ 0 h 352"/>
                <a:gd name="T34" fmla="*/ 0 w 418"/>
                <a:gd name="T35" fmla="*/ 0 h 352"/>
                <a:gd name="T36" fmla="*/ 0 w 418"/>
                <a:gd name="T37" fmla="*/ 0 h 352"/>
                <a:gd name="T38" fmla="*/ 0 w 418"/>
                <a:gd name="T39" fmla="*/ 0 h 352"/>
                <a:gd name="T40" fmla="*/ 0 w 418"/>
                <a:gd name="T41" fmla="*/ 0 h 352"/>
                <a:gd name="T42" fmla="*/ 0 w 418"/>
                <a:gd name="T43" fmla="*/ 0 h 352"/>
                <a:gd name="T44" fmla="*/ 0 w 418"/>
                <a:gd name="T45" fmla="*/ 0 h 352"/>
                <a:gd name="T46" fmla="*/ 0 w 418"/>
                <a:gd name="T47" fmla="*/ 0 h 352"/>
                <a:gd name="T48" fmla="*/ 0 w 418"/>
                <a:gd name="T49" fmla="*/ 0 h 352"/>
                <a:gd name="T50" fmla="*/ 0 w 418"/>
                <a:gd name="T51" fmla="*/ 0 h 352"/>
                <a:gd name="T52" fmla="*/ 0 w 418"/>
                <a:gd name="T53" fmla="*/ 0 h 352"/>
                <a:gd name="T54" fmla="*/ 0 w 418"/>
                <a:gd name="T55" fmla="*/ 0 h 352"/>
                <a:gd name="T56" fmla="*/ 0 w 418"/>
                <a:gd name="T57" fmla="*/ 0 h 352"/>
                <a:gd name="T58" fmla="*/ 0 w 418"/>
                <a:gd name="T59" fmla="*/ 0 h 352"/>
                <a:gd name="T60" fmla="*/ 0 w 418"/>
                <a:gd name="T61" fmla="*/ 0 h 352"/>
                <a:gd name="T62" fmla="*/ 0 w 418"/>
                <a:gd name="T63" fmla="*/ 0 h 352"/>
                <a:gd name="T64" fmla="*/ 0 w 418"/>
                <a:gd name="T65" fmla="*/ 0 h 352"/>
                <a:gd name="T66" fmla="*/ 0 w 418"/>
                <a:gd name="T67" fmla="*/ 0 h 3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8"/>
                <a:gd name="T103" fmla="*/ 0 h 352"/>
                <a:gd name="T104" fmla="*/ 418 w 418"/>
                <a:gd name="T105" fmla="*/ 352 h 3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8" h="352">
                  <a:moveTo>
                    <a:pt x="15" y="0"/>
                  </a:moveTo>
                  <a:lnTo>
                    <a:pt x="19" y="10"/>
                  </a:lnTo>
                  <a:lnTo>
                    <a:pt x="23" y="21"/>
                  </a:lnTo>
                  <a:lnTo>
                    <a:pt x="27" y="35"/>
                  </a:lnTo>
                  <a:lnTo>
                    <a:pt x="32" y="48"/>
                  </a:lnTo>
                  <a:lnTo>
                    <a:pt x="36" y="61"/>
                  </a:lnTo>
                  <a:lnTo>
                    <a:pt x="40" y="78"/>
                  </a:lnTo>
                  <a:lnTo>
                    <a:pt x="46" y="93"/>
                  </a:lnTo>
                  <a:lnTo>
                    <a:pt x="55" y="112"/>
                  </a:lnTo>
                  <a:lnTo>
                    <a:pt x="59" y="128"/>
                  </a:lnTo>
                  <a:lnTo>
                    <a:pt x="68" y="145"/>
                  </a:lnTo>
                  <a:lnTo>
                    <a:pt x="76" y="162"/>
                  </a:lnTo>
                  <a:lnTo>
                    <a:pt x="89" y="179"/>
                  </a:lnTo>
                  <a:lnTo>
                    <a:pt x="99" y="196"/>
                  </a:lnTo>
                  <a:lnTo>
                    <a:pt x="114" y="213"/>
                  </a:lnTo>
                  <a:lnTo>
                    <a:pt x="129" y="227"/>
                  </a:lnTo>
                  <a:lnTo>
                    <a:pt x="148" y="244"/>
                  </a:lnTo>
                  <a:lnTo>
                    <a:pt x="162" y="251"/>
                  </a:lnTo>
                  <a:lnTo>
                    <a:pt x="177" y="261"/>
                  </a:lnTo>
                  <a:lnTo>
                    <a:pt x="194" y="265"/>
                  </a:lnTo>
                  <a:lnTo>
                    <a:pt x="213" y="270"/>
                  </a:lnTo>
                  <a:lnTo>
                    <a:pt x="230" y="272"/>
                  </a:lnTo>
                  <a:lnTo>
                    <a:pt x="251" y="274"/>
                  </a:lnTo>
                  <a:lnTo>
                    <a:pt x="270" y="276"/>
                  </a:lnTo>
                  <a:lnTo>
                    <a:pt x="291" y="278"/>
                  </a:lnTo>
                  <a:lnTo>
                    <a:pt x="310" y="278"/>
                  </a:lnTo>
                  <a:lnTo>
                    <a:pt x="327" y="282"/>
                  </a:lnTo>
                  <a:lnTo>
                    <a:pt x="344" y="285"/>
                  </a:lnTo>
                  <a:lnTo>
                    <a:pt x="363" y="291"/>
                  </a:lnTo>
                  <a:lnTo>
                    <a:pt x="378" y="299"/>
                  </a:lnTo>
                  <a:lnTo>
                    <a:pt x="394" y="310"/>
                  </a:lnTo>
                  <a:lnTo>
                    <a:pt x="405" y="323"/>
                  </a:lnTo>
                  <a:lnTo>
                    <a:pt x="418" y="341"/>
                  </a:lnTo>
                  <a:lnTo>
                    <a:pt x="411" y="346"/>
                  </a:lnTo>
                  <a:lnTo>
                    <a:pt x="405" y="352"/>
                  </a:lnTo>
                  <a:lnTo>
                    <a:pt x="392" y="341"/>
                  </a:lnTo>
                  <a:lnTo>
                    <a:pt x="378" y="329"/>
                  </a:lnTo>
                  <a:lnTo>
                    <a:pt x="369" y="322"/>
                  </a:lnTo>
                  <a:lnTo>
                    <a:pt x="357" y="314"/>
                  </a:lnTo>
                  <a:lnTo>
                    <a:pt x="350" y="310"/>
                  </a:lnTo>
                  <a:lnTo>
                    <a:pt x="344" y="308"/>
                  </a:lnTo>
                  <a:lnTo>
                    <a:pt x="335" y="306"/>
                  </a:lnTo>
                  <a:lnTo>
                    <a:pt x="329" y="304"/>
                  </a:lnTo>
                  <a:lnTo>
                    <a:pt x="319" y="303"/>
                  </a:lnTo>
                  <a:lnTo>
                    <a:pt x="308" y="303"/>
                  </a:lnTo>
                  <a:lnTo>
                    <a:pt x="295" y="303"/>
                  </a:lnTo>
                  <a:lnTo>
                    <a:pt x="285" y="304"/>
                  </a:lnTo>
                  <a:lnTo>
                    <a:pt x="247" y="301"/>
                  </a:lnTo>
                  <a:lnTo>
                    <a:pt x="217" y="297"/>
                  </a:lnTo>
                  <a:lnTo>
                    <a:pt x="186" y="287"/>
                  </a:lnTo>
                  <a:lnTo>
                    <a:pt x="160" y="278"/>
                  </a:lnTo>
                  <a:lnTo>
                    <a:pt x="135" y="265"/>
                  </a:lnTo>
                  <a:lnTo>
                    <a:pt x="116" y="249"/>
                  </a:lnTo>
                  <a:lnTo>
                    <a:pt x="97" y="232"/>
                  </a:lnTo>
                  <a:lnTo>
                    <a:pt x="82" y="213"/>
                  </a:lnTo>
                  <a:lnTo>
                    <a:pt x="65" y="189"/>
                  </a:lnTo>
                  <a:lnTo>
                    <a:pt x="53" y="168"/>
                  </a:lnTo>
                  <a:lnTo>
                    <a:pt x="40" y="143"/>
                  </a:lnTo>
                  <a:lnTo>
                    <a:pt x="32" y="118"/>
                  </a:lnTo>
                  <a:lnTo>
                    <a:pt x="21" y="92"/>
                  </a:lnTo>
                  <a:lnTo>
                    <a:pt x="15" y="67"/>
                  </a:lnTo>
                  <a:lnTo>
                    <a:pt x="6" y="42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6" y="8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72" name="Freeform 71"/>
            <p:cNvSpPr>
              <a:spLocks noChangeArrowheads="1"/>
            </p:cNvSpPr>
            <p:nvPr/>
          </p:nvSpPr>
          <p:spPr bwMode="auto">
            <a:xfrm>
              <a:off x="3386" y="1394"/>
              <a:ext cx="55" cy="33"/>
            </a:xfrm>
            <a:custGeom>
              <a:avLst/>
              <a:gdLst>
                <a:gd name="T0" fmla="*/ 0 w 215"/>
                <a:gd name="T1" fmla="*/ 0 h 106"/>
                <a:gd name="T2" fmla="*/ 0 w 215"/>
                <a:gd name="T3" fmla="*/ 0 h 106"/>
                <a:gd name="T4" fmla="*/ 0 w 215"/>
                <a:gd name="T5" fmla="*/ 0 h 106"/>
                <a:gd name="T6" fmla="*/ 0 w 215"/>
                <a:gd name="T7" fmla="*/ 0 h 106"/>
                <a:gd name="T8" fmla="*/ 0 w 215"/>
                <a:gd name="T9" fmla="*/ 0 h 106"/>
                <a:gd name="T10" fmla="*/ 0 w 215"/>
                <a:gd name="T11" fmla="*/ 0 h 106"/>
                <a:gd name="T12" fmla="*/ 0 w 215"/>
                <a:gd name="T13" fmla="*/ 0 h 106"/>
                <a:gd name="T14" fmla="*/ 0 w 215"/>
                <a:gd name="T15" fmla="*/ 0 h 106"/>
                <a:gd name="T16" fmla="*/ 0 w 215"/>
                <a:gd name="T17" fmla="*/ 0 h 106"/>
                <a:gd name="T18" fmla="*/ 0 w 215"/>
                <a:gd name="T19" fmla="*/ 0 h 106"/>
                <a:gd name="T20" fmla="*/ 0 w 215"/>
                <a:gd name="T21" fmla="*/ 0 h 106"/>
                <a:gd name="T22" fmla="*/ 0 w 215"/>
                <a:gd name="T23" fmla="*/ 0 h 106"/>
                <a:gd name="T24" fmla="*/ 0 w 215"/>
                <a:gd name="T25" fmla="*/ 0 h 106"/>
                <a:gd name="T26" fmla="*/ 0 w 215"/>
                <a:gd name="T27" fmla="*/ 0 h 106"/>
                <a:gd name="T28" fmla="*/ 0 w 215"/>
                <a:gd name="T29" fmla="*/ 0 h 106"/>
                <a:gd name="T30" fmla="*/ 0 w 215"/>
                <a:gd name="T31" fmla="*/ 0 h 106"/>
                <a:gd name="T32" fmla="*/ 0 w 215"/>
                <a:gd name="T33" fmla="*/ 0 h 106"/>
                <a:gd name="T34" fmla="*/ 0 w 215"/>
                <a:gd name="T35" fmla="*/ 0 h 106"/>
                <a:gd name="T36" fmla="*/ 0 w 215"/>
                <a:gd name="T37" fmla="*/ 0 h 106"/>
                <a:gd name="T38" fmla="*/ 0 w 215"/>
                <a:gd name="T39" fmla="*/ 0 h 106"/>
                <a:gd name="T40" fmla="*/ 0 w 215"/>
                <a:gd name="T41" fmla="*/ 0 h 106"/>
                <a:gd name="T42" fmla="*/ 0 w 215"/>
                <a:gd name="T43" fmla="*/ 0 h 106"/>
                <a:gd name="T44" fmla="*/ 0 w 215"/>
                <a:gd name="T45" fmla="*/ 0 h 106"/>
                <a:gd name="T46" fmla="*/ 0 w 215"/>
                <a:gd name="T47" fmla="*/ 0 h 106"/>
                <a:gd name="T48" fmla="*/ 0 w 215"/>
                <a:gd name="T49" fmla="*/ 0 h 106"/>
                <a:gd name="T50" fmla="*/ 0 w 215"/>
                <a:gd name="T51" fmla="*/ 0 h 106"/>
                <a:gd name="T52" fmla="*/ 0 w 215"/>
                <a:gd name="T53" fmla="*/ 0 h 106"/>
                <a:gd name="T54" fmla="*/ 0 w 215"/>
                <a:gd name="T55" fmla="*/ 0 h 106"/>
                <a:gd name="T56" fmla="*/ 0 w 215"/>
                <a:gd name="T57" fmla="*/ 0 h 106"/>
                <a:gd name="T58" fmla="*/ 0 w 215"/>
                <a:gd name="T59" fmla="*/ 0 h 106"/>
                <a:gd name="T60" fmla="*/ 0 w 215"/>
                <a:gd name="T61" fmla="*/ 0 h 106"/>
                <a:gd name="T62" fmla="*/ 0 w 215"/>
                <a:gd name="T63" fmla="*/ 0 h 106"/>
                <a:gd name="T64" fmla="*/ 0 w 215"/>
                <a:gd name="T65" fmla="*/ 0 h 106"/>
                <a:gd name="T66" fmla="*/ 0 w 215"/>
                <a:gd name="T67" fmla="*/ 0 h 106"/>
                <a:gd name="T68" fmla="*/ 0 w 215"/>
                <a:gd name="T69" fmla="*/ 0 h 106"/>
                <a:gd name="T70" fmla="*/ 0 w 215"/>
                <a:gd name="T71" fmla="*/ 0 h 106"/>
                <a:gd name="T72" fmla="*/ 0 w 215"/>
                <a:gd name="T73" fmla="*/ 0 h 106"/>
                <a:gd name="T74" fmla="*/ 0 w 215"/>
                <a:gd name="T75" fmla="*/ 0 h 106"/>
                <a:gd name="T76" fmla="*/ 0 w 215"/>
                <a:gd name="T77" fmla="*/ 0 h 106"/>
                <a:gd name="T78" fmla="*/ 0 w 215"/>
                <a:gd name="T79" fmla="*/ 0 h 106"/>
                <a:gd name="T80" fmla="*/ 0 w 215"/>
                <a:gd name="T81" fmla="*/ 0 h 106"/>
                <a:gd name="T82" fmla="*/ 0 w 215"/>
                <a:gd name="T83" fmla="*/ 0 h 106"/>
                <a:gd name="T84" fmla="*/ 0 w 215"/>
                <a:gd name="T85" fmla="*/ 0 h 106"/>
                <a:gd name="T86" fmla="*/ 0 w 215"/>
                <a:gd name="T87" fmla="*/ 0 h 1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5"/>
                <a:gd name="T133" fmla="*/ 0 h 106"/>
                <a:gd name="T134" fmla="*/ 215 w 215"/>
                <a:gd name="T135" fmla="*/ 106 h 10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5" h="106">
                  <a:moveTo>
                    <a:pt x="171" y="4"/>
                  </a:moveTo>
                  <a:lnTo>
                    <a:pt x="181" y="0"/>
                  </a:lnTo>
                  <a:lnTo>
                    <a:pt x="194" y="2"/>
                  </a:lnTo>
                  <a:lnTo>
                    <a:pt x="205" y="6"/>
                  </a:lnTo>
                  <a:lnTo>
                    <a:pt x="215" y="15"/>
                  </a:lnTo>
                  <a:lnTo>
                    <a:pt x="211" y="25"/>
                  </a:lnTo>
                  <a:lnTo>
                    <a:pt x="211" y="34"/>
                  </a:lnTo>
                  <a:lnTo>
                    <a:pt x="196" y="34"/>
                  </a:lnTo>
                  <a:lnTo>
                    <a:pt x="181" y="34"/>
                  </a:lnTo>
                  <a:lnTo>
                    <a:pt x="169" y="34"/>
                  </a:lnTo>
                  <a:lnTo>
                    <a:pt x="158" y="38"/>
                  </a:lnTo>
                  <a:lnTo>
                    <a:pt x="143" y="38"/>
                  </a:lnTo>
                  <a:lnTo>
                    <a:pt x="131" y="42"/>
                  </a:lnTo>
                  <a:lnTo>
                    <a:pt x="118" y="45"/>
                  </a:lnTo>
                  <a:lnTo>
                    <a:pt x="107" y="51"/>
                  </a:lnTo>
                  <a:lnTo>
                    <a:pt x="95" y="55"/>
                  </a:lnTo>
                  <a:lnTo>
                    <a:pt x="84" y="61"/>
                  </a:lnTo>
                  <a:lnTo>
                    <a:pt x="70" y="66"/>
                  </a:lnTo>
                  <a:lnTo>
                    <a:pt x="61" y="74"/>
                  </a:lnTo>
                  <a:lnTo>
                    <a:pt x="50" y="80"/>
                  </a:lnTo>
                  <a:lnTo>
                    <a:pt x="38" y="89"/>
                  </a:lnTo>
                  <a:lnTo>
                    <a:pt x="29" y="97"/>
                  </a:lnTo>
                  <a:lnTo>
                    <a:pt x="19" y="106"/>
                  </a:lnTo>
                  <a:lnTo>
                    <a:pt x="13" y="102"/>
                  </a:lnTo>
                  <a:lnTo>
                    <a:pt x="10" y="102"/>
                  </a:lnTo>
                  <a:lnTo>
                    <a:pt x="2" y="101"/>
                  </a:lnTo>
                  <a:lnTo>
                    <a:pt x="0" y="99"/>
                  </a:lnTo>
                  <a:lnTo>
                    <a:pt x="4" y="87"/>
                  </a:lnTo>
                  <a:lnTo>
                    <a:pt x="12" y="76"/>
                  </a:lnTo>
                  <a:lnTo>
                    <a:pt x="19" y="66"/>
                  </a:lnTo>
                  <a:lnTo>
                    <a:pt x="29" y="59"/>
                  </a:lnTo>
                  <a:lnTo>
                    <a:pt x="38" y="49"/>
                  </a:lnTo>
                  <a:lnTo>
                    <a:pt x="50" y="44"/>
                  </a:lnTo>
                  <a:lnTo>
                    <a:pt x="63" y="36"/>
                  </a:lnTo>
                  <a:lnTo>
                    <a:pt x="74" y="32"/>
                  </a:lnTo>
                  <a:lnTo>
                    <a:pt x="86" y="26"/>
                  </a:lnTo>
                  <a:lnTo>
                    <a:pt x="97" y="23"/>
                  </a:lnTo>
                  <a:lnTo>
                    <a:pt x="110" y="19"/>
                  </a:lnTo>
                  <a:lnTo>
                    <a:pt x="122" y="15"/>
                  </a:lnTo>
                  <a:lnTo>
                    <a:pt x="133" y="11"/>
                  </a:lnTo>
                  <a:lnTo>
                    <a:pt x="147" y="9"/>
                  </a:lnTo>
                  <a:lnTo>
                    <a:pt x="158" y="6"/>
                  </a:lnTo>
                  <a:lnTo>
                    <a:pt x="17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73" name="Freeform 72"/>
            <p:cNvSpPr>
              <a:spLocks noChangeArrowheads="1"/>
            </p:cNvSpPr>
            <p:nvPr/>
          </p:nvSpPr>
          <p:spPr bwMode="auto">
            <a:xfrm>
              <a:off x="3386" y="1420"/>
              <a:ext cx="27" cy="71"/>
            </a:xfrm>
            <a:custGeom>
              <a:avLst/>
              <a:gdLst>
                <a:gd name="T0" fmla="*/ 0 w 105"/>
                <a:gd name="T1" fmla="*/ 0 h 232"/>
                <a:gd name="T2" fmla="*/ 0 w 105"/>
                <a:gd name="T3" fmla="*/ 0 h 232"/>
                <a:gd name="T4" fmla="*/ 0 w 105"/>
                <a:gd name="T5" fmla="*/ 0 h 232"/>
                <a:gd name="T6" fmla="*/ 0 w 105"/>
                <a:gd name="T7" fmla="*/ 0 h 232"/>
                <a:gd name="T8" fmla="*/ 0 w 105"/>
                <a:gd name="T9" fmla="*/ 0 h 232"/>
                <a:gd name="T10" fmla="*/ 0 w 105"/>
                <a:gd name="T11" fmla="*/ 0 h 232"/>
                <a:gd name="T12" fmla="*/ 0 w 105"/>
                <a:gd name="T13" fmla="*/ 0 h 232"/>
                <a:gd name="T14" fmla="*/ 0 w 105"/>
                <a:gd name="T15" fmla="*/ 0 h 232"/>
                <a:gd name="T16" fmla="*/ 0 w 105"/>
                <a:gd name="T17" fmla="*/ 0 h 232"/>
                <a:gd name="T18" fmla="*/ 0 w 105"/>
                <a:gd name="T19" fmla="*/ 0 h 232"/>
                <a:gd name="T20" fmla="*/ 0 w 105"/>
                <a:gd name="T21" fmla="*/ 0 h 232"/>
                <a:gd name="T22" fmla="*/ 0 w 105"/>
                <a:gd name="T23" fmla="*/ 0 h 232"/>
                <a:gd name="T24" fmla="*/ 0 w 105"/>
                <a:gd name="T25" fmla="*/ 0 h 232"/>
                <a:gd name="T26" fmla="*/ 0 w 105"/>
                <a:gd name="T27" fmla="*/ 0 h 232"/>
                <a:gd name="T28" fmla="*/ 0 w 105"/>
                <a:gd name="T29" fmla="*/ 0 h 232"/>
                <a:gd name="T30" fmla="*/ 0 w 105"/>
                <a:gd name="T31" fmla="*/ 0 h 232"/>
                <a:gd name="T32" fmla="*/ 0 w 105"/>
                <a:gd name="T33" fmla="*/ 0 h 232"/>
                <a:gd name="T34" fmla="*/ 0 w 105"/>
                <a:gd name="T35" fmla="*/ 0 h 232"/>
                <a:gd name="T36" fmla="*/ 0 w 105"/>
                <a:gd name="T37" fmla="*/ 0 h 232"/>
                <a:gd name="T38" fmla="*/ 0 w 105"/>
                <a:gd name="T39" fmla="*/ 0 h 232"/>
                <a:gd name="T40" fmla="*/ 0 w 105"/>
                <a:gd name="T41" fmla="*/ 0 h 232"/>
                <a:gd name="T42" fmla="*/ 0 w 105"/>
                <a:gd name="T43" fmla="*/ 0 h 232"/>
                <a:gd name="T44" fmla="*/ 0 w 105"/>
                <a:gd name="T45" fmla="*/ 0 h 232"/>
                <a:gd name="T46" fmla="*/ 0 w 105"/>
                <a:gd name="T47" fmla="*/ 0 h 232"/>
                <a:gd name="T48" fmla="*/ 0 w 105"/>
                <a:gd name="T49" fmla="*/ 0 h 232"/>
                <a:gd name="T50" fmla="*/ 0 w 105"/>
                <a:gd name="T51" fmla="*/ 0 h 232"/>
                <a:gd name="T52" fmla="*/ 0 w 105"/>
                <a:gd name="T53" fmla="*/ 0 h 232"/>
                <a:gd name="T54" fmla="*/ 0 w 105"/>
                <a:gd name="T55" fmla="*/ 0 h 232"/>
                <a:gd name="T56" fmla="*/ 0 w 105"/>
                <a:gd name="T57" fmla="*/ 0 h 232"/>
                <a:gd name="T58" fmla="*/ 0 w 105"/>
                <a:gd name="T59" fmla="*/ 0 h 232"/>
                <a:gd name="T60" fmla="*/ 0 w 105"/>
                <a:gd name="T61" fmla="*/ 0 h 232"/>
                <a:gd name="T62" fmla="*/ 0 w 105"/>
                <a:gd name="T63" fmla="*/ 0 h 232"/>
                <a:gd name="T64" fmla="*/ 0 w 105"/>
                <a:gd name="T65" fmla="*/ 0 h 232"/>
                <a:gd name="T66" fmla="*/ 0 w 105"/>
                <a:gd name="T67" fmla="*/ 0 h 232"/>
                <a:gd name="T68" fmla="*/ 0 w 105"/>
                <a:gd name="T69" fmla="*/ 0 h 232"/>
                <a:gd name="T70" fmla="*/ 0 w 105"/>
                <a:gd name="T71" fmla="*/ 0 h 232"/>
                <a:gd name="T72" fmla="*/ 0 w 105"/>
                <a:gd name="T73" fmla="*/ 0 h 232"/>
                <a:gd name="T74" fmla="*/ 0 w 105"/>
                <a:gd name="T75" fmla="*/ 0 h 232"/>
                <a:gd name="T76" fmla="*/ 0 w 105"/>
                <a:gd name="T77" fmla="*/ 0 h 232"/>
                <a:gd name="T78" fmla="*/ 0 w 105"/>
                <a:gd name="T79" fmla="*/ 0 h 232"/>
                <a:gd name="T80" fmla="*/ 0 w 105"/>
                <a:gd name="T81" fmla="*/ 0 h 232"/>
                <a:gd name="T82" fmla="*/ 0 w 105"/>
                <a:gd name="T83" fmla="*/ 0 h 2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5"/>
                <a:gd name="T127" fmla="*/ 0 h 232"/>
                <a:gd name="T128" fmla="*/ 105 w 105"/>
                <a:gd name="T129" fmla="*/ 232 h 23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5" h="232">
                  <a:moveTo>
                    <a:pt x="13" y="0"/>
                  </a:moveTo>
                  <a:lnTo>
                    <a:pt x="19" y="8"/>
                  </a:lnTo>
                  <a:lnTo>
                    <a:pt x="27" y="16"/>
                  </a:lnTo>
                  <a:lnTo>
                    <a:pt x="32" y="25"/>
                  </a:lnTo>
                  <a:lnTo>
                    <a:pt x="38" y="38"/>
                  </a:lnTo>
                  <a:lnTo>
                    <a:pt x="42" y="50"/>
                  </a:lnTo>
                  <a:lnTo>
                    <a:pt x="48" y="61"/>
                  </a:lnTo>
                  <a:lnTo>
                    <a:pt x="51" y="75"/>
                  </a:lnTo>
                  <a:lnTo>
                    <a:pt x="57" y="90"/>
                  </a:lnTo>
                  <a:lnTo>
                    <a:pt x="61" y="101"/>
                  </a:lnTo>
                  <a:lnTo>
                    <a:pt x="65" y="115"/>
                  </a:lnTo>
                  <a:lnTo>
                    <a:pt x="69" y="128"/>
                  </a:lnTo>
                  <a:lnTo>
                    <a:pt x="76" y="145"/>
                  </a:lnTo>
                  <a:lnTo>
                    <a:pt x="80" y="158"/>
                  </a:lnTo>
                  <a:lnTo>
                    <a:pt x="88" y="173"/>
                  </a:lnTo>
                  <a:lnTo>
                    <a:pt x="95" y="189"/>
                  </a:lnTo>
                  <a:lnTo>
                    <a:pt x="105" y="206"/>
                  </a:lnTo>
                  <a:lnTo>
                    <a:pt x="103" y="210"/>
                  </a:lnTo>
                  <a:lnTo>
                    <a:pt x="99" y="217"/>
                  </a:lnTo>
                  <a:lnTo>
                    <a:pt x="97" y="225"/>
                  </a:lnTo>
                  <a:lnTo>
                    <a:pt x="93" y="232"/>
                  </a:lnTo>
                  <a:lnTo>
                    <a:pt x="86" y="219"/>
                  </a:lnTo>
                  <a:lnTo>
                    <a:pt x="78" y="208"/>
                  </a:lnTo>
                  <a:lnTo>
                    <a:pt x="70" y="196"/>
                  </a:lnTo>
                  <a:lnTo>
                    <a:pt x="65" y="183"/>
                  </a:lnTo>
                  <a:lnTo>
                    <a:pt x="59" y="168"/>
                  </a:lnTo>
                  <a:lnTo>
                    <a:pt x="53" y="154"/>
                  </a:lnTo>
                  <a:lnTo>
                    <a:pt x="48" y="141"/>
                  </a:lnTo>
                  <a:lnTo>
                    <a:pt x="44" y="128"/>
                  </a:lnTo>
                  <a:lnTo>
                    <a:pt x="38" y="113"/>
                  </a:lnTo>
                  <a:lnTo>
                    <a:pt x="32" y="97"/>
                  </a:lnTo>
                  <a:lnTo>
                    <a:pt x="27" y="82"/>
                  </a:lnTo>
                  <a:lnTo>
                    <a:pt x="23" y="69"/>
                  </a:lnTo>
                  <a:lnTo>
                    <a:pt x="15" y="54"/>
                  </a:lnTo>
                  <a:lnTo>
                    <a:pt x="10" y="40"/>
                  </a:lnTo>
                  <a:lnTo>
                    <a:pt x="4" y="27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6" y="6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74" name="Freeform 73"/>
            <p:cNvSpPr>
              <a:spLocks noChangeArrowheads="1"/>
            </p:cNvSpPr>
            <p:nvPr/>
          </p:nvSpPr>
          <p:spPr bwMode="auto">
            <a:xfrm>
              <a:off x="3362" y="1479"/>
              <a:ext cx="74" cy="95"/>
            </a:xfrm>
            <a:custGeom>
              <a:avLst/>
              <a:gdLst>
                <a:gd name="T0" fmla="*/ 0 w 289"/>
                <a:gd name="T1" fmla="*/ 0 h 312"/>
                <a:gd name="T2" fmla="*/ 0 w 289"/>
                <a:gd name="T3" fmla="*/ 0 h 312"/>
                <a:gd name="T4" fmla="*/ 0 w 289"/>
                <a:gd name="T5" fmla="*/ 0 h 312"/>
                <a:gd name="T6" fmla="*/ 0 w 289"/>
                <a:gd name="T7" fmla="*/ 0 h 312"/>
                <a:gd name="T8" fmla="*/ 0 w 289"/>
                <a:gd name="T9" fmla="*/ 0 h 312"/>
                <a:gd name="T10" fmla="*/ 0 w 289"/>
                <a:gd name="T11" fmla="*/ 0 h 312"/>
                <a:gd name="T12" fmla="*/ 0 w 289"/>
                <a:gd name="T13" fmla="*/ 0 h 312"/>
                <a:gd name="T14" fmla="*/ 0 w 289"/>
                <a:gd name="T15" fmla="*/ 0 h 312"/>
                <a:gd name="T16" fmla="*/ 0 w 289"/>
                <a:gd name="T17" fmla="*/ 0 h 312"/>
                <a:gd name="T18" fmla="*/ 0 w 289"/>
                <a:gd name="T19" fmla="*/ 0 h 312"/>
                <a:gd name="T20" fmla="*/ 0 w 289"/>
                <a:gd name="T21" fmla="*/ 0 h 312"/>
                <a:gd name="T22" fmla="*/ 0 w 289"/>
                <a:gd name="T23" fmla="*/ 0 h 312"/>
                <a:gd name="T24" fmla="*/ 0 w 289"/>
                <a:gd name="T25" fmla="*/ 0 h 312"/>
                <a:gd name="T26" fmla="*/ 0 w 289"/>
                <a:gd name="T27" fmla="*/ 0 h 312"/>
                <a:gd name="T28" fmla="*/ 0 w 289"/>
                <a:gd name="T29" fmla="*/ 0 h 312"/>
                <a:gd name="T30" fmla="*/ 0 w 289"/>
                <a:gd name="T31" fmla="*/ 0 h 312"/>
                <a:gd name="T32" fmla="*/ 0 w 289"/>
                <a:gd name="T33" fmla="*/ 0 h 312"/>
                <a:gd name="T34" fmla="*/ 0 w 289"/>
                <a:gd name="T35" fmla="*/ 0 h 312"/>
                <a:gd name="T36" fmla="*/ 0 w 289"/>
                <a:gd name="T37" fmla="*/ 0 h 312"/>
                <a:gd name="T38" fmla="*/ 0 w 289"/>
                <a:gd name="T39" fmla="*/ 0 h 312"/>
                <a:gd name="T40" fmla="*/ 0 w 289"/>
                <a:gd name="T41" fmla="*/ 0 h 312"/>
                <a:gd name="T42" fmla="*/ 0 w 289"/>
                <a:gd name="T43" fmla="*/ 0 h 312"/>
                <a:gd name="T44" fmla="*/ 0 w 289"/>
                <a:gd name="T45" fmla="*/ 0 h 312"/>
                <a:gd name="T46" fmla="*/ 0 w 289"/>
                <a:gd name="T47" fmla="*/ 0 h 312"/>
                <a:gd name="T48" fmla="*/ 0 w 289"/>
                <a:gd name="T49" fmla="*/ 0 h 312"/>
                <a:gd name="T50" fmla="*/ 0 w 289"/>
                <a:gd name="T51" fmla="*/ 0 h 312"/>
                <a:gd name="T52" fmla="*/ 0 w 289"/>
                <a:gd name="T53" fmla="*/ 0 h 312"/>
                <a:gd name="T54" fmla="*/ 0 w 289"/>
                <a:gd name="T55" fmla="*/ 0 h 312"/>
                <a:gd name="T56" fmla="*/ 0 w 289"/>
                <a:gd name="T57" fmla="*/ 0 h 312"/>
                <a:gd name="T58" fmla="*/ 0 w 289"/>
                <a:gd name="T59" fmla="*/ 0 h 312"/>
                <a:gd name="T60" fmla="*/ 0 w 289"/>
                <a:gd name="T61" fmla="*/ 0 h 312"/>
                <a:gd name="T62" fmla="*/ 0 w 289"/>
                <a:gd name="T63" fmla="*/ 0 h 312"/>
                <a:gd name="T64" fmla="*/ 0 w 289"/>
                <a:gd name="T65" fmla="*/ 0 h 312"/>
                <a:gd name="T66" fmla="*/ 0 w 289"/>
                <a:gd name="T67" fmla="*/ 0 h 312"/>
                <a:gd name="T68" fmla="*/ 0 w 289"/>
                <a:gd name="T69" fmla="*/ 0 h 312"/>
                <a:gd name="T70" fmla="*/ 0 w 289"/>
                <a:gd name="T71" fmla="*/ 0 h 312"/>
                <a:gd name="T72" fmla="*/ 0 w 289"/>
                <a:gd name="T73" fmla="*/ 0 h 312"/>
                <a:gd name="T74" fmla="*/ 0 w 289"/>
                <a:gd name="T75" fmla="*/ 0 h 312"/>
                <a:gd name="T76" fmla="*/ 0 w 289"/>
                <a:gd name="T77" fmla="*/ 0 h 312"/>
                <a:gd name="T78" fmla="*/ 0 w 289"/>
                <a:gd name="T79" fmla="*/ 0 h 312"/>
                <a:gd name="T80" fmla="*/ 0 w 289"/>
                <a:gd name="T81" fmla="*/ 0 h 312"/>
                <a:gd name="T82" fmla="*/ 0 w 289"/>
                <a:gd name="T83" fmla="*/ 0 h 312"/>
                <a:gd name="T84" fmla="*/ 0 w 289"/>
                <a:gd name="T85" fmla="*/ 0 h 312"/>
                <a:gd name="T86" fmla="*/ 0 w 289"/>
                <a:gd name="T87" fmla="*/ 0 h 312"/>
                <a:gd name="T88" fmla="*/ 0 w 289"/>
                <a:gd name="T89" fmla="*/ 0 h 312"/>
                <a:gd name="T90" fmla="*/ 0 w 289"/>
                <a:gd name="T91" fmla="*/ 0 h 312"/>
                <a:gd name="T92" fmla="*/ 0 w 289"/>
                <a:gd name="T93" fmla="*/ 0 h 312"/>
                <a:gd name="T94" fmla="*/ 0 w 289"/>
                <a:gd name="T95" fmla="*/ 0 h 312"/>
                <a:gd name="T96" fmla="*/ 0 w 289"/>
                <a:gd name="T97" fmla="*/ 0 h 312"/>
                <a:gd name="T98" fmla="*/ 0 w 289"/>
                <a:gd name="T99" fmla="*/ 0 h 312"/>
                <a:gd name="T100" fmla="*/ 0 w 289"/>
                <a:gd name="T101" fmla="*/ 0 h 312"/>
                <a:gd name="T102" fmla="*/ 0 w 289"/>
                <a:gd name="T103" fmla="*/ 0 h 312"/>
                <a:gd name="T104" fmla="*/ 0 w 289"/>
                <a:gd name="T105" fmla="*/ 0 h 312"/>
                <a:gd name="T106" fmla="*/ 0 w 289"/>
                <a:gd name="T107" fmla="*/ 0 h 312"/>
                <a:gd name="T108" fmla="*/ 0 w 289"/>
                <a:gd name="T109" fmla="*/ 0 h 312"/>
                <a:gd name="T110" fmla="*/ 0 w 289"/>
                <a:gd name="T111" fmla="*/ 0 h 312"/>
                <a:gd name="T112" fmla="*/ 0 w 289"/>
                <a:gd name="T113" fmla="*/ 0 h 312"/>
                <a:gd name="T114" fmla="*/ 0 w 289"/>
                <a:gd name="T115" fmla="*/ 0 h 312"/>
                <a:gd name="T116" fmla="*/ 0 w 289"/>
                <a:gd name="T117" fmla="*/ 0 h 312"/>
                <a:gd name="T118" fmla="*/ 0 w 289"/>
                <a:gd name="T119" fmla="*/ 0 h 312"/>
                <a:gd name="T120" fmla="*/ 0 w 289"/>
                <a:gd name="T121" fmla="*/ 0 h 3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9"/>
                <a:gd name="T184" fmla="*/ 0 h 312"/>
                <a:gd name="T185" fmla="*/ 289 w 289"/>
                <a:gd name="T186" fmla="*/ 312 h 3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9" h="312">
                  <a:moveTo>
                    <a:pt x="205" y="2"/>
                  </a:moveTo>
                  <a:lnTo>
                    <a:pt x="215" y="6"/>
                  </a:lnTo>
                  <a:lnTo>
                    <a:pt x="228" y="12"/>
                  </a:lnTo>
                  <a:lnTo>
                    <a:pt x="236" y="17"/>
                  </a:lnTo>
                  <a:lnTo>
                    <a:pt x="245" y="27"/>
                  </a:lnTo>
                  <a:lnTo>
                    <a:pt x="251" y="36"/>
                  </a:lnTo>
                  <a:lnTo>
                    <a:pt x="259" y="48"/>
                  </a:lnTo>
                  <a:lnTo>
                    <a:pt x="262" y="61"/>
                  </a:lnTo>
                  <a:lnTo>
                    <a:pt x="268" y="74"/>
                  </a:lnTo>
                  <a:lnTo>
                    <a:pt x="270" y="86"/>
                  </a:lnTo>
                  <a:lnTo>
                    <a:pt x="274" y="101"/>
                  </a:lnTo>
                  <a:lnTo>
                    <a:pt x="274" y="118"/>
                  </a:lnTo>
                  <a:lnTo>
                    <a:pt x="279" y="135"/>
                  </a:lnTo>
                  <a:lnTo>
                    <a:pt x="279" y="150"/>
                  </a:lnTo>
                  <a:lnTo>
                    <a:pt x="283" y="169"/>
                  </a:lnTo>
                  <a:lnTo>
                    <a:pt x="285" y="188"/>
                  </a:lnTo>
                  <a:lnTo>
                    <a:pt x="289" y="209"/>
                  </a:lnTo>
                  <a:lnTo>
                    <a:pt x="283" y="211"/>
                  </a:lnTo>
                  <a:lnTo>
                    <a:pt x="279" y="215"/>
                  </a:lnTo>
                  <a:lnTo>
                    <a:pt x="270" y="219"/>
                  </a:lnTo>
                  <a:lnTo>
                    <a:pt x="268" y="225"/>
                  </a:lnTo>
                  <a:lnTo>
                    <a:pt x="264" y="219"/>
                  </a:lnTo>
                  <a:lnTo>
                    <a:pt x="264" y="209"/>
                  </a:lnTo>
                  <a:lnTo>
                    <a:pt x="260" y="200"/>
                  </a:lnTo>
                  <a:lnTo>
                    <a:pt x="260" y="188"/>
                  </a:lnTo>
                  <a:lnTo>
                    <a:pt x="257" y="175"/>
                  </a:lnTo>
                  <a:lnTo>
                    <a:pt x="255" y="160"/>
                  </a:lnTo>
                  <a:lnTo>
                    <a:pt x="255" y="145"/>
                  </a:lnTo>
                  <a:lnTo>
                    <a:pt x="253" y="131"/>
                  </a:lnTo>
                  <a:lnTo>
                    <a:pt x="249" y="116"/>
                  </a:lnTo>
                  <a:lnTo>
                    <a:pt x="245" y="101"/>
                  </a:lnTo>
                  <a:lnTo>
                    <a:pt x="241" y="86"/>
                  </a:lnTo>
                  <a:lnTo>
                    <a:pt x="238" y="74"/>
                  </a:lnTo>
                  <a:lnTo>
                    <a:pt x="230" y="61"/>
                  </a:lnTo>
                  <a:lnTo>
                    <a:pt x="224" y="52"/>
                  </a:lnTo>
                  <a:lnTo>
                    <a:pt x="217" y="40"/>
                  </a:lnTo>
                  <a:lnTo>
                    <a:pt x="211" y="36"/>
                  </a:lnTo>
                  <a:lnTo>
                    <a:pt x="202" y="33"/>
                  </a:lnTo>
                  <a:lnTo>
                    <a:pt x="196" y="36"/>
                  </a:lnTo>
                  <a:lnTo>
                    <a:pt x="190" y="46"/>
                  </a:lnTo>
                  <a:lnTo>
                    <a:pt x="186" y="57"/>
                  </a:lnTo>
                  <a:lnTo>
                    <a:pt x="177" y="67"/>
                  </a:lnTo>
                  <a:lnTo>
                    <a:pt x="171" y="76"/>
                  </a:lnTo>
                  <a:lnTo>
                    <a:pt x="160" y="80"/>
                  </a:lnTo>
                  <a:lnTo>
                    <a:pt x="146" y="78"/>
                  </a:lnTo>
                  <a:lnTo>
                    <a:pt x="139" y="74"/>
                  </a:lnTo>
                  <a:lnTo>
                    <a:pt x="131" y="71"/>
                  </a:lnTo>
                  <a:lnTo>
                    <a:pt x="122" y="67"/>
                  </a:lnTo>
                  <a:lnTo>
                    <a:pt x="112" y="61"/>
                  </a:lnTo>
                  <a:lnTo>
                    <a:pt x="103" y="55"/>
                  </a:lnTo>
                  <a:lnTo>
                    <a:pt x="93" y="52"/>
                  </a:lnTo>
                  <a:lnTo>
                    <a:pt x="86" y="46"/>
                  </a:lnTo>
                  <a:lnTo>
                    <a:pt x="78" y="46"/>
                  </a:lnTo>
                  <a:lnTo>
                    <a:pt x="68" y="40"/>
                  </a:lnTo>
                  <a:lnTo>
                    <a:pt x="59" y="40"/>
                  </a:lnTo>
                  <a:lnTo>
                    <a:pt x="53" y="40"/>
                  </a:lnTo>
                  <a:lnTo>
                    <a:pt x="48" y="46"/>
                  </a:lnTo>
                  <a:lnTo>
                    <a:pt x="42" y="48"/>
                  </a:lnTo>
                  <a:lnTo>
                    <a:pt x="38" y="55"/>
                  </a:lnTo>
                  <a:lnTo>
                    <a:pt x="38" y="65"/>
                  </a:lnTo>
                  <a:lnTo>
                    <a:pt x="38" y="78"/>
                  </a:lnTo>
                  <a:lnTo>
                    <a:pt x="38" y="93"/>
                  </a:lnTo>
                  <a:lnTo>
                    <a:pt x="44" y="109"/>
                  </a:lnTo>
                  <a:lnTo>
                    <a:pt x="46" y="124"/>
                  </a:lnTo>
                  <a:lnTo>
                    <a:pt x="53" y="139"/>
                  </a:lnTo>
                  <a:lnTo>
                    <a:pt x="59" y="154"/>
                  </a:lnTo>
                  <a:lnTo>
                    <a:pt x="65" y="171"/>
                  </a:lnTo>
                  <a:lnTo>
                    <a:pt x="72" y="187"/>
                  </a:lnTo>
                  <a:lnTo>
                    <a:pt x="84" y="202"/>
                  </a:lnTo>
                  <a:lnTo>
                    <a:pt x="91" y="215"/>
                  </a:lnTo>
                  <a:lnTo>
                    <a:pt x="103" y="228"/>
                  </a:lnTo>
                  <a:lnTo>
                    <a:pt x="112" y="242"/>
                  </a:lnTo>
                  <a:lnTo>
                    <a:pt x="122" y="255"/>
                  </a:lnTo>
                  <a:lnTo>
                    <a:pt x="131" y="266"/>
                  </a:lnTo>
                  <a:lnTo>
                    <a:pt x="143" y="278"/>
                  </a:lnTo>
                  <a:lnTo>
                    <a:pt x="154" y="287"/>
                  </a:lnTo>
                  <a:lnTo>
                    <a:pt x="165" y="299"/>
                  </a:lnTo>
                  <a:lnTo>
                    <a:pt x="162" y="302"/>
                  </a:lnTo>
                  <a:lnTo>
                    <a:pt x="158" y="304"/>
                  </a:lnTo>
                  <a:lnTo>
                    <a:pt x="152" y="308"/>
                  </a:lnTo>
                  <a:lnTo>
                    <a:pt x="152" y="312"/>
                  </a:lnTo>
                  <a:lnTo>
                    <a:pt x="137" y="302"/>
                  </a:lnTo>
                  <a:lnTo>
                    <a:pt x="124" y="293"/>
                  </a:lnTo>
                  <a:lnTo>
                    <a:pt x="112" y="282"/>
                  </a:lnTo>
                  <a:lnTo>
                    <a:pt x="99" y="270"/>
                  </a:lnTo>
                  <a:lnTo>
                    <a:pt x="86" y="255"/>
                  </a:lnTo>
                  <a:lnTo>
                    <a:pt x="72" y="242"/>
                  </a:lnTo>
                  <a:lnTo>
                    <a:pt x="61" y="225"/>
                  </a:lnTo>
                  <a:lnTo>
                    <a:pt x="51" y="209"/>
                  </a:lnTo>
                  <a:lnTo>
                    <a:pt x="40" y="192"/>
                  </a:lnTo>
                  <a:lnTo>
                    <a:pt x="30" y="175"/>
                  </a:lnTo>
                  <a:lnTo>
                    <a:pt x="23" y="156"/>
                  </a:lnTo>
                  <a:lnTo>
                    <a:pt x="15" y="139"/>
                  </a:lnTo>
                  <a:lnTo>
                    <a:pt x="9" y="120"/>
                  </a:lnTo>
                  <a:lnTo>
                    <a:pt x="4" y="103"/>
                  </a:lnTo>
                  <a:lnTo>
                    <a:pt x="2" y="86"/>
                  </a:lnTo>
                  <a:lnTo>
                    <a:pt x="2" y="69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3" y="15"/>
                  </a:lnTo>
                  <a:lnTo>
                    <a:pt x="34" y="14"/>
                  </a:lnTo>
                  <a:lnTo>
                    <a:pt x="44" y="12"/>
                  </a:lnTo>
                  <a:lnTo>
                    <a:pt x="55" y="12"/>
                  </a:lnTo>
                  <a:lnTo>
                    <a:pt x="67" y="12"/>
                  </a:lnTo>
                  <a:lnTo>
                    <a:pt x="78" y="15"/>
                  </a:lnTo>
                  <a:lnTo>
                    <a:pt x="91" y="17"/>
                  </a:lnTo>
                  <a:lnTo>
                    <a:pt x="105" y="23"/>
                  </a:lnTo>
                  <a:lnTo>
                    <a:pt x="116" y="27"/>
                  </a:lnTo>
                  <a:lnTo>
                    <a:pt x="127" y="33"/>
                  </a:lnTo>
                  <a:lnTo>
                    <a:pt x="139" y="38"/>
                  </a:lnTo>
                  <a:lnTo>
                    <a:pt x="150" y="46"/>
                  </a:lnTo>
                  <a:lnTo>
                    <a:pt x="156" y="46"/>
                  </a:lnTo>
                  <a:lnTo>
                    <a:pt x="162" y="44"/>
                  </a:lnTo>
                  <a:lnTo>
                    <a:pt x="167" y="36"/>
                  </a:lnTo>
                  <a:lnTo>
                    <a:pt x="175" y="27"/>
                  </a:lnTo>
                  <a:lnTo>
                    <a:pt x="181" y="15"/>
                  </a:lnTo>
                  <a:lnTo>
                    <a:pt x="186" y="6"/>
                  </a:lnTo>
                  <a:lnTo>
                    <a:pt x="196" y="0"/>
                  </a:lnTo>
                  <a:lnTo>
                    <a:pt x="20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75" name="Freeform 74"/>
            <p:cNvSpPr>
              <a:spLocks noChangeArrowheads="1"/>
            </p:cNvSpPr>
            <p:nvPr/>
          </p:nvSpPr>
          <p:spPr bwMode="auto">
            <a:xfrm>
              <a:off x="3371" y="1325"/>
              <a:ext cx="62" cy="96"/>
            </a:xfrm>
            <a:custGeom>
              <a:avLst/>
              <a:gdLst>
                <a:gd name="T0" fmla="*/ 0 w 242"/>
                <a:gd name="T1" fmla="*/ 0 h 315"/>
                <a:gd name="T2" fmla="*/ 0 w 242"/>
                <a:gd name="T3" fmla="*/ 0 h 315"/>
                <a:gd name="T4" fmla="*/ 0 w 242"/>
                <a:gd name="T5" fmla="*/ 0 h 315"/>
                <a:gd name="T6" fmla="*/ 0 w 242"/>
                <a:gd name="T7" fmla="*/ 0 h 315"/>
                <a:gd name="T8" fmla="*/ 0 w 242"/>
                <a:gd name="T9" fmla="*/ 0 h 315"/>
                <a:gd name="T10" fmla="*/ 0 w 242"/>
                <a:gd name="T11" fmla="*/ 0 h 315"/>
                <a:gd name="T12" fmla="*/ 0 w 242"/>
                <a:gd name="T13" fmla="*/ 0 h 315"/>
                <a:gd name="T14" fmla="*/ 0 w 242"/>
                <a:gd name="T15" fmla="*/ 0 h 315"/>
                <a:gd name="T16" fmla="*/ 0 w 242"/>
                <a:gd name="T17" fmla="*/ 0 h 315"/>
                <a:gd name="T18" fmla="*/ 0 w 242"/>
                <a:gd name="T19" fmla="*/ 0 h 315"/>
                <a:gd name="T20" fmla="*/ 0 w 242"/>
                <a:gd name="T21" fmla="*/ 0 h 315"/>
                <a:gd name="T22" fmla="*/ 0 w 242"/>
                <a:gd name="T23" fmla="*/ 0 h 315"/>
                <a:gd name="T24" fmla="*/ 0 w 242"/>
                <a:gd name="T25" fmla="*/ 0 h 315"/>
                <a:gd name="T26" fmla="*/ 0 w 242"/>
                <a:gd name="T27" fmla="*/ 0 h 315"/>
                <a:gd name="T28" fmla="*/ 0 w 242"/>
                <a:gd name="T29" fmla="*/ 0 h 315"/>
                <a:gd name="T30" fmla="*/ 0 w 242"/>
                <a:gd name="T31" fmla="*/ 0 h 315"/>
                <a:gd name="T32" fmla="*/ 0 w 242"/>
                <a:gd name="T33" fmla="*/ 0 h 315"/>
                <a:gd name="T34" fmla="*/ 0 w 242"/>
                <a:gd name="T35" fmla="*/ 0 h 315"/>
                <a:gd name="T36" fmla="*/ 0 w 242"/>
                <a:gd name="T37" fmla="*/ 0 h 315"/>
                <a:gd name="T38" fmla="*/ 0 w 242"/>
                <a:gd name="T39" fmla="*/ 0 h 315"/>
                <a:gd name="T40" fmla="*/ 0 w 242"/>
                <a:gd name="T41" fmla="*/ 0 h 315"/>
                <a:gd name="T42" fmla="*/ 0 w 242"/>
                <a:gd name="T43" fmla="*/ 0 h 315"/>
                <a:gd name="T44" fmla="*/ 0 w 242"/>
                <a:gd name="T45" fmla="*/ 0 h 315"/>
                <a:gd name="T46" fmla="*/ 0 w 242"/>
                <a:gd name="T47" fmla="*/ 0 h 315"/>
                <a:gd name="T48" fmla="*/ 0 w 242"/>
                <a:gd name="T49" fmla="*/ 0 h 315"/>
                <a:gd name="T50" fmla="*/ 0 w 242"/>
                <a:gd name="T51" fmla="*/ 0 h 315"/>
                <a:gd name="T52" fmla="*/ 0 w 242"/>
                <a:gd name="T53" fmla="*/ 0 h 315"/>
                <a:gd name="T54" fmla="*/ 0 w 242"/>
                <a:gd name="T55" fmla="*/ 0 h 315"/>
                <a:gd name="T56" fmla="*/ 0 w 242"/>
                <a:gd name="T57" fmla="*/ 0 h 315"/>
                <a:gd name="T58" fmla="*/ 0 w 242"/>
                <a:gd name="T59" fmla="*/ 0 h 315"/>
                <a:gd name="T60" fmla="*/ 0 w 242"/>
                <a:gd name="T61" fmla="*/ 0 h 315"/>
                <a:gd name="T62" fmla="*/ 0 w 242"/>
                <a:gd name="T63" fmla="*/ 0 h 315"/>
                <a:gd name="T64" fmla="*/ 0 w 242"/>
                <a:gd name="T65" fmla="*/ 0 h 315"/>
                <a:gd name="T66" fmla="*/ 0 w 242"/>
                <a:gd name="T67" fmla="*/ 0 h 315"/>
                <a:gd name="T68" fmla="*/ 0 w 242"/>
                <a:gd name="T69" fmla="*/ 0 h 315"/>
                <a:gd name="T70" fmla="*/ 0 w 242"/>
                <a:gd name="T71" fmla="*/ 0 h 315"/>
                <a:gd name="T72" fmla="*/ 0 w 242"/>
                <a:gd name="T73" fmla="*/ 0 h 315"/>
                <a:gd name="T74" fmla="*/ 0 w 242"/>
                <a:gd name="T75" fmla="*/ 0 h 315"/>
                <a:gd name="T76" fmla="*/ 0 w 242"/>
                <a:gd name="T77" fmla="*/ 0 h 315"/>
                <a:gd name="T78" fmla="*/ 0 w 242"/>
                <a:gd name="T79" fmla="*/ 0 h 315"/>
                <a:gd name="T80" fmla="*/ 0 w 242"/>
                <a:gd name="T81" fmla="*/ 0 h 315"/>
                <a:gd name="T82" fmla="*/ 0 w 242"/>
                <a:gd name="T83" fmla="*/ 0 h 315"/>
                <a:gd name="T84" fmla="*/ 0 w 242"/>
                <a:gd name="T85" fmla="*/ 0 h 315"/>
                <a:gd name="T86" fmla="*/ 0 w 242"/>
                <a:gd name="T87" fmla="*/ 0 h 315"/>
                <a:gd name="T88" fmla="*/ 0 w 242"/>
                <a:gd name="T89" fmla="*/ 0 h 315"/>
                <a:gd name="T90" fmla="*/ 0 w 242"/>
                <a:gd name="T91" fmla="*/ 0 h 315"/>
                <a:gd name="T92" fmla="*/ 0 w 242"/>
                <a:gd name="T93" fmla="*/ 0 h 315"/>
                <a:gd name="T94" fmla="*/ 0 w 242"/>
                <a:gd name="T95" fmla="*/ 0 h 315"/>
                <a:gd name="T96" fmla="*/ 0 w 242"/>
                <a:gd name="T97" fmla="*/ 0 h 315"/>
                <a:gd name="T98" fmla="*/ 0 w 242"/>
                <a:gd name="T99" fmla="*/ 0 h 315"/>
                <a:gd name="T100" fmla="*/ 0 w 242"/>
                <a:gd name="T101" fmla="*/ 0 h 315"/>
                <a:gd name="T102" fmla="*/ 0 w 242"/>
                <a:gd name="T103" fmla="*/ 0 h 315"/>
                <a:gd name="T104" fmla="*/ 0 w 242"/>
                <a:gd name="T105" fmla="*/ 0 h 315"/>
                <a:gd name="T106" fmla="*/ 0 w 242"/>
                <a:gd name="T107" fmla="*/ 0 h 3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2"/>
                <a:gd name="T163" fmla="*/ 0 h 315"/>
                <a:gd name="T164" fmla="*/ 242 w 242"/>
                <a:gd name="T165" fmla="*/ 315 h 3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2" h="315">
                  <a:moveTo>
                    <a:pt x="55" y="5"/>
                  </a:moveTo>
                  <a:lnTo>
                    <a:pt x="65" y="0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90" y="7"/>
                  </a:lnTo>
                  <a:lnTo>
                    <a:pt x="95" y="13"/>
                  </a:lnTo>
                  <a:lnTo>
                    <a:pt x="103" y="21"/>
                  </a:lnTo>
                  <a:lnTo>
                    <a:pt x="111" y="30"/>
                  </a:lnTo>
                  <a:lnTo>
                    <a:pt x="116" y="40"/>
                  </a:lnTo>
                  <a:lnTo>
                    <a:pt x="122" y="49"/>
                  </a:lnTo>
                  <a:lnTo>
                    <a:pt x="130" y="57"/>
                  </a:lnTo>
                  <a:lnTo>
                    <a:pt x="135" y="64"/>
                  </a:lnTo>
                  <a:lnTo>
                    <a:pt x="145" y="70"/>
                  </a:lnTo>
                  <a:lnTo>
                    <a:pt x="152" y="74"/>
                  </a:lnTo>
                  <a:lnTo>
                    <a:pt x="162" y="76"/>
                  </a:lnTo>
                  <a:lnTo>
                    <a:pt x="173" y="74"/>
                  </a:lnTo>
                  <a:lnTo>
                    <a:pt x="185" y="70"/>
                  </a:lnTo>
                  <a:lnTo>
                    <a:pt x="198" y="62"/>
                  </a:lnTo>
                  <a:lnTo>
                    <a:pt x="211" y="59"/>
                  </a:lnTo>
                  <a:lnTo>
                    <a:pt x="221" y="61"/>
                  </a:lnTo>
                  <a:lnTo>
                    <a:pt x="230" y="68"/>
                  </a:lnTo>
                  <a:lnTo>
                    <a:pt x="234" y="76"/>
                  </a:lnTo>
                  <a:lnTo>
                    <a:pt x="238" y="89"/>
                  </a:lnTo>
                  <a:lnTo>
                    <a:pt x="240" y="102"/>
                  </a:lnTo>
                  <a:lnTo>
                    <a:pt x="242" y="119"/>
                  </a:lnTo>
                  <a:lnTo>
                    <a:pt x="242" y="137"/>
                  </a:lnTo>
                  <a:lnTo>
                    <a:pt x="240" y="156"/>
                  </a:lnTo>
                  <a:lnTo>
                    <a:pt x="238" y="173"/>
                  </a:lnTo>
                  <a:lnTo>
                    <a:pt x="238" y="194"/>
                  </a:lnTo>
                  <a:lnTo>
                    <a:pt x="238" y="209"/>
                  </a:lnTo>
                  <a:lnTo>
                    <a:pt x="238" y="228"/>
                  </a:lnTo>
                  <a:lnTo>
                    <a:pt x="238" y="241"/>
                  </a:lnTo>
                  <a:lnTo>
                    <a:pt x="240" y="254"/>
                  </a:lnTo>
                  <a:lnTo>
                    <a:pt x="230" y="256"/>
                  </a:lnTo>
                  <a:lnTo>
                    <a:pt x="223" y="256"/>
                  </a:lnTo>
                  <a:lnTo>
                    <a:pt x="217" y="247"/>
                  </a:lnTo>
                  <a:lnTo>
                    <a:pt x="213" y="237"/>
                  </a:lnTo>
                  <a:lnTo>
                    <a:pt x="213" y="228"/>
                  </a:lnTo>
                  <a:lnTo>
                    <a:pt x="213" y="220"/>
                  </a:lnTo>
                  <a:lnTo>
                    <a:pt x="213" y="211"/>
                  </a:lnTo>
                  <a:lnTo>
                    <a:pt x="213" y="203"/>
                  </a:lnTo>
                  <a:lnTo>
                    <a:pt x="213" y="194"/>
                  </a:lnTo>
                  <a:lnTo>
                    <a:pt x="215" y="184"/>
                  </a:lnTo>
                  <a:lnTo>
                    <a:pt x="215" y="173"/>
                  </a:lnTo>
                  <a:lnTo>
                    <a:pt x="219" y="163"/>
                  </a:lnTo>
                  <a:lnTo>
                    <a:pt x="219" y="154"/>
                  </a:lnTo>
                  <a:lnTo>
                    <a:pt x="221" y="144"/>
                  </a:lnTo>
                  <a:lnTo>
                    <a:pt x="219" y="133"/>
                  </a:lnTo>
                  <a:lnTo>
                    <a:pt x="219" y="123"/>
                  </a:lnTo>
                  <a:lnTo>
                    <a:pt x="219" y="112"/>
                  </a:lnTo>
                  <a:lnTo>
                    <a:pt x="219" y="100"/>
                  </a:lnTo>
                  <a:lnTo>
                    <a:pt x="215" y="95"/>
                  </a:lnTo>
                  <a:lnTo>
                    <a:pt x="211" y="91"/>
                  </a:lnTo>
                  <a:lnTo>
                    <a:pt x="206" y="89"/>
                  </a:lnTo>
                  <a:lnTo>
                    <a:pt x="198" y="93"/>
                  </a:lnTo>
                  <a:lnTo>
                    <a:pt x="183" y="100"/>
                  </a:lnTo>
                  <a:lnTo>
                    <a:pt x="170" y="106"/>
                  </a:lnTo>
                  <a:lnTo>
                    <a:pt x="156" y="106"/>
                  </a:lnTo>
                  <a:lnTo>
                    <a:pt x="147" y="104"/>
                  </a:lnTo>
                  <a:lnTo>
                    <a:pt x="135" y="99"/>
                  </a:lnTo>
                  <a:lnTo>
                    <a:pt x="126" y="91"/>
                  </a:lnTo>
                  <a:lnTo>
                    <a:pt x="118" y="81"/>
                  </a:lnTo>
                  <a:lnTo>
                    <a:pt x="111" y="74"/>
                  </a:lnTo>
                  <a:lnTo>
                    <a:pt x="101" y="62"/>
                  </a:lnTo>
                  <a:lnTo>
                    <a:pt x="93" y="53"/>
                  </a:lnTo>
                  <a:lnTo>
                    <a:pt x="84" y="45"/>
                  </a:lnTo>
                  <a:lnTo>
                    <a:pt x="76" y="40"/>
                  </a:lnTo>
                  <a:lnTo>
                    <a:pt x="67" y="36"/>
                  </a:lnTo>
                  <a:lnTo>
                    <a:pt x="59" y="38"/>
                  </a:lnTo>
                  <a:lnTo>
                    <a:pt x="52" y="42"/>
                  </a:lnTo>
                  <a:lnTo>
                    <a:pt x="42" y="53"/>
                  </a:lnTo>
                  <a:lnTo>
                    <a:pt x="35" y="61"/>
                  </a:lnTo>
                  <a:lnTo>
                    <a:pt x="31" y="72"/>
                  </a:lnTo>
                  <a:lnTo>
                    <a:pt x="27" y="83"/>
                  </a:lnTo>
                  <a:lnTo>
                    <a:pt x="27" y="99"/>
                  </a:lnTo>
                  <a:lnTo>
                    <a:pt x="27" y="112"/>
                  </a:lnTo>
                  <a:lnTo>
                    <a:pt x="29" y="129"/>
                  </a:lnTo>
                  <a:lnTo>
                    <a:pt x="31" y="144"/>
                  </a:lnTo>
                  <a:lnTo>
                    <a:pt x="36" y="163"/>
                  </a:lnTo>
                  <a:lnTo>
                    <a:pt x="40" y="178"/>
                  </a:lnTo>
                  <a:lnTo>
                    <a:pt x="46" y="196"/>
                  </a:lnTo>
                  <a:lnTo>
                    <a:pt x="52" y="213"/>
                  </a:lnTo>
                  <a:lnTo>
                    <a:pt x="59" y="228"/>
                  </a:lnTo>
                  <a:lnTo>
                    <a:pt x="65" y="243"/>
                  </a:lnTo>
                  <a:lnTo>
                    <a:pt x="74" y="260"/>
                  </a:lnTo>
                  <a:lnTo>
                    <a:pt x="82" y="275"/>
                  </a:lnTo>
                  <a:lnTo>
                    <a:pt x="90" y="291"/>
                  </a:lnTo>
                  <a:lnTo>
                    <a:pt x="88" y="298"/>
                  </a:lnTo>
                  <a:lnTo>
                    <a:pt x="86" y="308"/>
                  </a:lnTo>
                  <a:lnTo>
                    <a:pt x="80" y="311"/>
                  </a:lnTo>
                  <a:lnTo>
                    <a:pt x="74" y="315"/>
                  </a:lnTo>
                  <a:lnTo>
                    <a:pt x="65" y="296"/>
                  </a:lnTo>
                  <a:lnTo>
                    <a:pt x="55" y="279"/>
                  </a:lnTo>
                  <a:lnTo>
                    <a:pt x="44" y="258"/>
                  </a:lnTo>
                  <a:lnTo>
                    <a:pt x="35" y="239"/>
                  </a:lnTo>
                  <a:lnTo>
                    <a:pt x="25" y="216"/>
                  </a:lnTo>
                  <a:lnTo>
                    <a:pt x="17" y="194"/>
                  </a:lnTo>
                  <a:lnTo>
                    <a:pt x="12" y="173"/>
                  </a:lnTo>
                  <a:lnTo>
                    <a:pt x="6" y="150"/>
                  </a:lnTo>
                  <a:lnTo>
                    <a:pt x="2" y="127"/>
                  </a:lnTo>
                  <a:lnTo>
                    <a:pt x="0" y="106"/>
                  </a:lnTo>
                  <a:lnTo>
                    <a:pt x="2" y="83"/>
                  </a:lnTo>
                  <a:lnTo>
                    <a:pt x="6" y="66"/>
                  </a:lnTo>
                  <a:lnTo>
                    <a:pt x="12" y="47"/>
                  </a:lnTo>
                  <a:lnTo>
                    <a:pt x="23" y="32"/>
                  </a:lnTo>
                  <a:lnTo>
                    <a:pt x="36" y="17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3324" y="1729"/>
              <a:ext cx="10" cy="93"/>
            </a:xfrm>
            <a:custGeom>
              <a:avLst/>
              <a:gdLst>
                <a:gd name="T0" fmla="*/ 0 w 40"/>
                <a:gd name="T1" fmla="*/ 0 h 306"/>
                <a:gd name="T2" fmla="*/ 0 w 40"/>
                <a:gd name="T3" fmla="*/ 0 h 306"/>
                <a:gd name="T4" fmla="*/ 0 w 40"/>
                <a:gd name="T5" fmla="*/ 0 h 306"/>
                <a:gd name="T6" fmla="*/ 0 w 40"/>
                <a:gd name="T7" fmla="*/ 0 h 306"/>
                <a:gd name="T8" fmla="*/ 0 w 40"/>
                <a:gd name="T9" fmla="*/ 0 h 306"/>
                <a:gd name="T10" fmla="*/ 0 w 40"/>
                <a:gd name="T11" fmla="*/ 0 h 306"/>
                <a:gd name="T12" fmla="*/ 0 w 40"/>
                <a:gd name="T13" fmla="*/ 0 h 306"/>
                <a:gd name="T14" fmla="*/ 0 w 40"/>
                <a:gd name="T15" fmla="*/ 0 h 306"/>
                <a:gd name="T16" fmla="*/ 0 w 40"/>
                <a:gd name="T17" fmla="*/ 0 h 306"/>
                <a:gd name="T18" fmla="*/ 0 w 40"/>
                <a:gd name="T19" fmla="*/ 0 h 306"/>
                <a:gd name="T20" fmla="*/ 0 w 40"/>
                <a:gd name="T21" fmla="*/ 0 h 306"/>
                <a:gd name="T22" fmla="*/ 0 w 40"/>
                <a:gd name="T23" fmla="*/ 0 h 306"/>
                <a:gd name="T24" fmla="*/ 0 w 40"/>
                <a:gd name="T25" fmla="*/ 0 h 306"/>
                <a:gd name="T26" fmla="*/ 0 w 40"/>
                <a:gd name="T27" fmla="*/ 0 h 306"/>
                <a:gd name="T28" fmla="*/ 0 w 40"/>
                <a:gd name="T29" fmla="*/ 0 h 306"/>
                <a:gd name="T30" fmla="*/ 0 w 40"/>
                <a:gd name="T31" fmla="*/ 0 h 306"/>
                <a:gd name="T32" fmla="*/ 0 w 40"/>
                <a:gd name="T33" fmla="*/ 0 h 306"/>
                <a:gd name="T34" fmla="*/ 0 w 40"/>
                <a:gd name="T35" fmla="*/ 0 h 306"/>
                <a:gd name="T36" fmla="*/ 0 w 40"/>
                <a:gd name="T37" fmla="*/ 0 h 306"/>
                <a:gd name="T38" fmla="*/ 0 w 40"/>
                <a:gd name="T39" fmla="*/ 0 h 306"/>
                <a:gd name="T40" fmla="*/ 0 w 40"/>
                <a:gd name="T41" fmla="*/ 0 h 306"/>
                <a:gd name="T42" fmla="*/ 0 w 40"/>
                <a:gd name="T43" fmla="*/ 0 h 306"/>
                <a:gd name="T44" fmla="*/ 0 w 40"/>
                <a:gd name="T45" fmla="*/ 0 h 306"/>
                <a:gd name="T46" fmla="*/ 0 w 40"/>
                <a:gd name="T47" fmla="*/ 0 h 306"/>
                <a:gd name="T48" fmla="*/ 0 w 40"/>
                <a:gd name="T49" fmla="*/ 0 h 306"/>
                <a:gd name="T50" fmla="*/ 0 w 40"/>
                <a:gd name="T51" fmla="*/ 0 h 306"/>
                <a:gd name="T52" fmla="*/ 0 w 40"/>
                <a:gd name="T53" fmla="*/ 0 h 306"/>
                <a:gd name="T54" fmla="*/ 0 w 40"/>
                <a:gd name="T55" fmla="*/ 0 h 306"/>
                <a:gd name="T56" fmla="*/ 0 w 40"/>
                <a:gd name="T57" fmla="*/ 0 h 306"/>
                <a:gd name="T58" fmla="*/ 0 w 40"/>
                <a:gd name="T59" fmla="*/ 0 h 306"/>
                <a:gd name="T60" fmla="*/ 0 w 40"/>
                <a:gd name="T61" fmla="*/ 0 h 306"/>
                <a:gd name="T62" fmla="*/ 0 w 40"/>
                <a:gd name="T63" fmla="*/ 0 h 3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306"/>
                <a:gd name="T98" fmla="*/ 40 w 40"/>
                <a:gd name="T99" fmla="*/ 306 h 3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306">
                  <a:moveTo>
                    <a:pt x="21" y="0"/>
                  </a:moveTo>
                  <a:lnTo>
                    <a:pt x="40" y="4"/>
                  </a:lnTo>
                  <a:lnTo>
                    <a:pt x="38" y="12"/>
                  </a:lnTo>
                  <a:lnTo>
                    <a:pt x="38" y="21"/>
                  </a:lnTo>
                  <a:lnTo>
                    <a:pt x="34" y="31"/>
                  </a:lnTo>
                  <a:lnTo>
                    <a:pt x="34" y="42"/>
                  </a:lnTo>
                  <a:lnTo>
                    <a:pt x="32" y="54"/>
                  </a:lnTo>
                  <a:lnTo>
                    <a:pt x="32" y="65"/>
                  </a:lnTo>
                  <a:lnTo>
                    <a:pt x="28" y="78"/>
                  </a:lnTo>
                  <a:lnTo>
                    <a:pt x="28" y="90"/>
                  </a:lnTo>
                  <a:lnTo>
                    <a:pt x="28" y="101"/>
                  </a:lnTo>
                  <a:lnTo>
                    <a:pt x="26" y="114"/>
                  </a:lnTo>
                  <a:lnTo>
                    <a:pt x="24" y="124"/>
                  </a:lnTo>
                  <a:lnTo>
                    <a:pt x="24" y="137"/>
                  </a:lnTo>
                  <a:lnTo>
                    <a:pt x="24" y="147"/>
                  </a:lnTo>
                  <a:lnTo>
                    <a:pt x="24" y="156"/>
                  </a:lnTo>
                  <a:lnTo>
                    <a:pt x="24" y="164"/>
                  </a:lnTo>
                  <a:lnTo>
                    <a:pt x="24" y="173"/>
                  </a:lnTo>
                  <a:lnTo>
                    <a:pt x="24" y="183"/>
                  </a:lnTo>
                  <a:lnTo>
                    <a:pt x="24" y="192"/>
                  </a:lnTo>
                  <a:lnTo>
                    <a:pt x="24" y="200"/>
                  </a:lnTo>
                  <a:lnTo>
                    <a:pt x="26" y="208"/>
                  </a:lnTo>
                  <a:lnTo>
                    <a:pt x="26" y="221"/>
                  </a:lnTo>
                  <a:lnTo>
                    <a:pt x="28" y="234"/>
                  </a:lnTo>
                  <a:lnTo>
                    <a:pt x="28" y="247"/>
                  </a:lnTo>
                  <a:lnTo>
                    <a:pt x="30" y="261"/>
                  </a:lnTo>
                  <a:lnTo>
                    <a:pt x="30" y="266"/>
                  </a:lnTo>
                  <a:lnTo>
                    <a:pt x="32" y="276"/>
                  </a:lnTo>
                  <a:lnTo>
                    <a:pt x="34" y="284"/>
                  </a:lnTo>
                  <a:lnTo>
                    <a:pt x="36" y="297"/>
                  </a:lnTo>
                  <a:lnTo>
                    <a:pt x="28" y="301"/>
                  </a:lnTo>
                  <a:lnTo>
                    <a:pt x="22" y="306"/>
                  </a:lnTo>
                  <a:lnTo>
                    <a:pt x="19" y="295"/>
                  </a:lnTo>
                  <a:lnTo>
                    <a:pt x="15" y="282"/>
                  </a:lnTo>
                  <a:lnTo>
                    <a:pt x="11" y="272"/>
                  </a:lnTo>
                  <a:lnTo>
                    <a:pt x="9" y="261"/>
                  </a:lnTo>
                  <a:lnTo>
                    <a:pt x="5" y="251"/>
                  </a:lnTo>
                  <a:lnTo>
                    <a:pt x="3" y="242"/>
                  </a:lnTo>
                  <a:lnTo>
                    <a:pt x="3" y="230"/>
                  </a:lnTo>
                  <a:lnTo>
                    <a:pt x="3" y="223"/>
                  </a:lnTo>
                  <a:lnTo>
                    <a:pt x="2" y="211"/>
                  </a:lnTo>
                  <a:lnTo>
                    <a:pt x="2" y="202"/>
                  </a:lnTo>
                  <a:lnTo>
                    <a:pt x="2" y="192"/>
                  </a:lnTo>
                  <a:lnTo>
                    <a:pt x="2" y="183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0" y="147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09"/>
                  </a:lnTo>
                  <a:lnTo>
                    <a:pt x="2" y="101"/>
                  </a:lnTo>
                  <a:lnTo>
                    <a:pt x="2" y="90"/>
                  </a:lnTo>
                  <a:lnTo>
                    <a:pt x="3" y="80"/>
                  </a:lnTo>
                  <a:lnTo>
                    <a:pt x="3" y="71"/>
                  </a:lnTo>
                  <a:lnTo>
                    <a:pt x="5" y="61"/>
                  </a:lnTo>
                  <a:lnTo>
                    <a:pt x="5" y="50"/>
                  </a:lnTo>
                  <a:lnTo>
                    <a:pt x="9" y="40"/>
                  </a:lnTo>
                  <a:lnTo>
                    <a:pt x="9" y="29"/>
                  </a:lnTo>
                  <a:lnTo>
                    <a:pt x="13" y="21"/>
                  </a:lnTo>
                  <a:lnTo>
                    <a:pt x="15" y="14"/>
                  </a:lnTo>
                  <a:lnTo>
                    <a:pt x="17" y="6"/>
                  </a:lnTo>
                  <a:lnTo>
                    <a:pt x="19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77" name="Freeform 76"/>
            <p:cNvSpPr>
              <a:spLocks noChangeArrowheads="1"/>
            </p:cNvSpPr>
            <p:nvPr/>
          </p:nvSpPr>
          <p:spPr bwMode="auto">
            <a:xfrm>
              <a:off x="3337" y="1538"/>
              <a:ext cx="37" cy="117"/>
            </a:xfrm>
            <a:custGeom>
              <a:avLst/>
              <a:gdLst>
                <a:gd name="T0" fmla="*/ 0 w 147"/>
                <a:gd name="T1" fmla="*/ 0 h 386"/>
                <a:gd name="T2" fmla="*/ 0 w 147"/>
                <a:gd name="T3" fmla="*/ 0 h 386"/>
                <a:gd name="T4" fmla="*/ 0 w 147"/>
                <a:gd name="T5" fmla="*/ 0 h 386"/>
                <a:gd name="T6" fmla="*/ 0 w 147"/>
                <a:gd name="T7" fmla="*/ 0 h 386"/>
                <a:gd name="T8" fmla="*/ 0 w 147"/>
                <a:gd name="T9" fmla="*/ 0 h 386"/>
                <a:gd name="T10" fmla="*/ 0 w 147"/>
                <a:gd name="T11" fmla="*/ 0 h 386"/>
                <a:gd name="T12" fmla="*/ 0 w 147"/>
                <a:gd name="T13" fmla="*/ 0 h 386"/>
                <a:gd name="T14" fmla="*/ 0 w 147"/>
                <a:gd name="T15" fmla="*/ 0 h 386"/>
                <a:gd name="T16" fmla="*/ 0 w 147"/>
                <a:gd name="T17" fmla="*/ 0 h 386"/>
                <a:gd name="T18" fmla="*/ 0 w 147"/>
                <a:gd name="T19" fmla="*/ 0 h 386"/>
                <a:gd name="T20" fmla="*/ 0 w 147"/>
                <a:gd name="T21" fmla="*/ 0 h 386"/>
                <a:gd name="T22" fmla="*/ 0 w 147"/>
                <a:gd name="T23" fmla="*/ 0 h 386"/>
                <a:gd name="T24" fmla="*/ 0 w 147"/>
                <a:gd name="T25" fmla="*/ 0 h 386"/>
                <a:gd name="T26" fmla="*/ 0 w 147"/>
                <a:gd name="T27" fmla="*/ 0 h 386"/>
                <a:gd name="T28" fmla="*/ 0 w 147"/>
                <a:gd name="T29" fmla="*/ 0 h 386"/>
                <a:gd name="T30" fmla="*/ 0 w 147"/>
                <a:gd name="T31" fmla="*/ 0 h 386"/>
                <a:gd name="T32" fmla="*/ 0 w 147"/>
                <a:gd name="T33" fmla="*/ 0 h 386"/>
                <a:gd name="T34" fmla="*/ 0 w 147"/>
                <a:gd name="T35" fmla="*/ 0 h 386"/>
                <a:gd name="T36" fmla="*/ 0 w 147"/>
                <a:gd name="T37" fmla="*/ 0 h 386"/>
                <a:gd name="T38" fmla="*/ 0 w 147"/>
                <a:gd name="T39" fmla="*/ 0 h 386"/>
                <a:gd name="T40" fmla="*/ 0 w 147"/>
                <a:gd name="T41" fmla="*/ 0 h 386"/>
                <a:gd name="T42" fmla="*/ 0 w 147"/>
                <a:gd name="T43" fmla="*/ 0 h 386"/>
                <a:gd name="T44" fmla="*/ 0 w 147"/>
                <a:gd name="T45" fmla="*/ 0 h 386"/>
                <a:gd name="T46" fmla="*/ 0 w 147"/>
                <a:gd name="T47" fmla="*/ 0 h 386"/>
                <a:gd name="T48" fmla="*/ 0 w 147"/>
                <a:gd name="T49" fmla="*/ 0 h 386"/>
                <a:gd name="T50" fmla="*/ 0 w 147"/>
                <a:gd name="T51" fmla="*/ 0 h 386"/>
                <a:gd name="T52" fmla="*/ 0 w 147"/>
                <a:gd name="T53" fmla="*/ 0 h 386"/>
                <a:gd name="T54" fmla="*/ 0 w 147"/>
                <a:gd name="T55" fmla="*/ 0 h 386"/>
                <a:gd name="T56" fmla="*/ 0 w 147"/>
                <a:gd name="T57" fmla="*/ 0 h 386"/>
                <a:gd name="T58" fmla="*/ 0 w 147"/>
                <a:gd name="T59" fmla="*/ 0 h 386"/>
                <a:gd name="T60" fmla="*/ 0 w 147"/>
                <a:gd name="T61" fmla="*/ 0 h 386"/>
                <a:gd name="T62" fmla="*/ 0 w 147"/>
                <a:gd name="T63" fmla="*/ 0 h 386"/>
                <a:gd name="T64" fmla="*/ 0 w 147"/>
                <a:gd name="T65" fmla="*/ 0 h 386"/>
                <a:gd name="T66" fmla="*/ 0 w 147"/>
                <a:gd name="T67" fmla="*/ 0 h 386"/>
                <a:gd name="T68" fmla="*/ 0 w 147"/>
                <a:gd name="T69" fmla="*/ 0 h 386"/>
                <a:gd name="T70" fmla="*/ 0 w 147"/>
                <a:gd name="T71" fmla="*/ 0 h 386"/>
                <a:gd name="T72" fmla="*/ 0 w 147"/>
                <a:gd name="T73" fmla="*/ 0 h 386"/>
                <a:gd name="T74" fmla="*/ 0 w 147"/>
                <a:gd name="T75" fmla="*/ 0 h 386"/>
                <a:gd name="T76" fmla="*/ 0 w 147"/>
                <a:gd name="T77" fmla="*/ 0 h 386"/>
                <a:gd name="T78" fmla="*/ 0 w 147"/>
                <a:gd name="T79" fmla="*/ 0 h 386"/>
                <a:gd name="T80" fmla="*/ 0 w 147"/>
                <a:gd name="T81" fmla="*/ 0 h 386"/>
                <a:gd name="T82" fmla="*/ 0 w 147"/>
                <a:gd name="T83" fmla="*/ 0 h 386"/>
                <a:gd name="T84" fmla="*/ 0 w 147"/>
                <a:gd name="T85" fmla="*/ 0 h 386"/>
                <a:gd name="T86" fmla="*/ 0 w 147"/>
                <a:gd name="T87" fmla="*/ 0 h 386"/>
                <a:gd name="T88" fmla="*/ 0 w 147"/>
                <a:gd name="T89" fmla="*/ 0 h 386"/>
                <a:gd name="T90" fmla="*/ 0 w 147"/>
                <a:gd name="T91" fmla="*/ 0 h 386"/>
                <a:gd name="T92" fmla="*/ 0 w 147"/>
                <a:gd name="T93" fmla="*/ 0 h 386"/>
                <a:gd name="T94" fmla="*/ 0 w 147"/>
                <a:gd name="T95" fmla="*/ 0 h 386"/>
                <a:gd name="T96" fmla="*/ 0 w 147"/>
                <a:gd name="T97" fmla="*/ 0 h 3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7"/>
                <a:gd name="T148" fmla="*/ 0 h 386"/>
                <a:gd name="T149" fmla="*/ 147 w 147"/>
                <a:gd name="T150" fmla="*/ 386 h 3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7" h="386">
                  <a:moveTo>
                    <a:pt x="118" y="2"/>
                  </a:moveTo>
                  <a:lnTo>
                    <a:pt x="147" y="0"/>
                  </a:lnTo>
                  <a:lnTo>
                    <a:pt x="141" y="8"/>
                  </a:lnTo>
                  <a:lnTo>
                    <a:pt x="137" y="17"/>
                  </a:lnTo>
                  <a:lnTo>
                    <a:pt x="133" y="27"/>
                  </a:lnTo>
                  <a:lnTo>
                    <a:pt x="129" y="36"/>
                  </a:lnTo>
                  <a:lnTo>
                    <a:pt x="124" y="42"/>
                  </a:lnTo>
                  <a:lnTo>
                    <a:pt x="120" y="52"/>
                  </a:lnTo>
                  <a:lnTo>
                    <a:pt x="116" y="59"/>
                  </a:lnTo>
                  <a:lnTo>
                    <a:pt x="114" y="67"/>
                  </a:lnTo>
                  <a:lnTo>
                    <a:pt x="107" y="82"/>
                  </a:lnTo>
                  <a:lnTo>
                    <a:pt x="101" y="95"/>
                  </a:lnTo>
                  <a:lnTo>
                    <a:pt x="97" y="105"/>
                  </a:lnTo>
                  <a:lnTo>
                    <a:pt x="95" y="118"/>
                  </a:lnTo>
                  <a:lnTo>
                    <a:pt x="86" y="135"/>
                  </a:lnTo>
                  <a:lnTo>
                    <a:pt x="80" y="154"/>
                  </a:lnTo>
                  <a:lnTo>
                    <a:pt x="72" y="171"/>
                  </a:lnTo>
                  <a:lnTo>
                    <a:pt x="69" y="190"/>
                  </a:lnTo>
                  <a:lnTo>
                    <a:pt x="63" y="205"/>
                  </a:lnTo>
                  <a:lnTo>
                    <a:pt x="59" y="223"/>
                  </a:lnTo>
                  <a:lnTo>
                    <a:pt x="55" y="240"/>
                  </a:lnTo>
                  <a:lnTo>
                    <a:pt x="52" y="257"/>
                  </a:lnTo>
                  <a:lnTo>
                    <a:pt x="48" y="272"/>
                  </a:lnTo>
                  <a:lnTo>
                    <a:pt x="44" y="289"/>
                  </a:lnTo>
                  <a:lnTo>
                    <a:pt x="40" y="304"/>
                  </a:lnTo>
                  <a:lnTo>
                    <a:pt x="36" y="321"/>
                  </a:lnTo>
                  <a:lnTo>
                    <a:pt x="31" y="339"/>
                  </a:lnTo>
                  <a:lnTo>
                    <a:pt x="27" y="354"/>
                  </a:lnTo>
                  <a:lnTo>
                    <a:pt x="21" y="371"/>
                  </a:lnTo>
                  <a:lnTo>
                    <a:pt x="17" y="386"/>
                  </a:lnTo>
                  <a:lnTo>
                    <a:pt x="8" y="384"/>
                  </a:lnTo>
                  <a:lnTo>
                    <a:pt x="0" y="384"/>
                  </a:lnTo>
                  <a:lnTo>
                    <a:pt x="2" y="358"/>
                  </a:lnTo>
                  <a:lnTo>
                    <a:pt x="6" y="333"/>
                  </a:lnTo>
                  <a:lnTo>
                    <a:pt x="10" y="308"/>
                  </a:lnTo>
                  <a:lnTo>
                    <a:pt x="15" y="283"/>
                  </a:lnTo>
                  <a:lnTo>
                    <a:pt x="19" y="259"/>
                  </a:lnTo>
                  <a:lnTo>
                    <a:pt x="27" y="234"/>
                  </a:lnTo>
                  <a:lnTo>
                    <a:pt x="31" y="209"/>
                  </a:lnTo>
                  <a:lnTo>
                    <a:pt x="40" y="185"/>
                  </a:lnTo>
                  <a:lnTo>
                    <a:pt x="46" y="160"/>
                  </a:lnTo>
                  <a:lnTo>
                    <a:pt x="55" y="135"/>
                  </a:lnTo>
                  <a:lnTo>
                    <a:pt x="63" y="112"/>
                  </a:lnTo>
                  <a:lnTo>
                    <a:pt x="72" y="91"/>
                  </a:lnTo>
                  <a:lnTo>
                    <a:pt x="80" y="67"/>
                  </a:lnTo>
                  <a:lnTo>
                    <a:pt x="93" y="46"/>
                  </a:lnTo>
                  <a:lnTo>
                    <a:pt x="105" y="23"/>
                  </a:lnTo>
                  <a:lnTo>
                    <a:pt x="1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78" name="Freeform 77"/>
            <p:cNvSpPr>
              <a:spLocks noChangeArrowheads="1"/>
            </p:cNvSpPr>
            <p:nvPr/>
          </p:nvSpPr>
          <p:spPr bwMode="auto">
            <a:xfrm>
              <a:off x="3341" y="1634"/>
              <a:ext cx="102" cy="22"/>
            </a:xfrm>
            <a:custGeom>
              <a:avLst/>
              <a:gdLst>
                <a:gd name="T0" fmla="*/ 0 w 398"/>
                <a:gd name="T1" fmla="*/ 0 h 74"/>
                <a:gd name="T2" fmla="*/ 0 w 398"/>
                <a:gd name="T3" fmla="*/ 0 h 74"/>
                <a:gd name="T4" fmla="*/ 0 w 398"/>
                <a:gd name="T5" fmla="*/ 0 h 74"/>
                <a:gd name="T6" fmla="*/ 0 w 398"/>
                <a:gd name="T7" fmla="*/ 0 h 74"/>
                <a:gd name="T8" fmla="*/ 0 w 398"/>
                <a:gd name="T9" fmla="*/ 0 h 74"/>
                <a:gd name="T10" fmla="*/ 0 w 398"/>
                <a:gd name="T11" fmla="*/ 0 h 74"/>
                <a:gd name="T12" fmla="*/ 0 w 398"/>
                <a:gd name="T13" fmla="*/ 0 h 74"/>
                <a:gd name="T14" fmla="*/ 0 w 398"/>
                <a:gd name="T15" fmla="*/ 0 h 74"/>
                <a:gd name="T16" fmla="*/ 0 w 398"/>
                <a:gd name="T17" fmla="*/ 0 h 74"/>
                <a:gd name="T18" fmla="*/ 0 w 398"/>
                <a:gd name="T19" fmla="*/ 0 h 74"/>
                <a:gd name="T20" fmla="*/ 0 w 398"/>
                <a:gd name="T21" fmla="*/ 0 h 74"/>
                <a:gd name="T22" fmla="*/ 0 w 398"/>
                <a:gd name="T23" fmla="*/ 0 h 74"/>
                <a:gd name="T24" fmla="*/ 0 w 398"/>
                <a:gd name="T25" fmla="*/ 0 h 74"/>
                <a:gd name="T26" fmla="*/ 0 w 398"/>
                <a:gd name="T27" fmla="*/ 0 h 74"/>
                <a:gd name="T28" fmla="*/ 0 w 398"/>
                <a:gd name="T29" fmla="*/ 0 h 74"/>
                <a:gd name="T30" fmla="*/ 0 w 398"/>
                <a:gd name="T31" fmla="*/ 0 h 74"/>
                <a:gd name="T32" fmla="*/ 0 w 398"/>
                <a:gd name="T33" fmla="*/ 0 h 74"/>
                <a:gd name="T34" fmla="*/ 0 w 398"/>
                <a:gd name="T35" fmla="*/ 0 h 74"/>
                <a:gd name="T36" fmla="*/ 0 w 398"/>
                <a:gd name="T37" fmla="*/ 0 h 74"/>
                <a:gd name="T38" fmla="*/ 0 w 398"/>
                <a:gd name="T39" fmla="*/ 0 h 74"/>
                <a:gd name="T40" fmla="*/ 0 w 398"/>
                <a:gd name="T41" fmla="*/ 0 h 74"/>
                <a:gd name="T42" fmla="*/ 0 w 398"/>
                <a:gd name="T43" fmla="*/ 0 h 74"/>
                <a:gd name="T44" fmla="*/ 0 w 398"/>
                <a:gd name="T45" fmla="*/ 0 h 74"/>
                <a:gd name="T46" fmla="*/ 0 w 398"/>
                <a:gd name="T47" fmla="*/ 0 h 74"/>
                <a:gd name="T48" fmla="*/ 0 w 398"/>
                <a:gd name="T49" fmla="*/ 0 h 74"/>
                <a:gd name="T50" fmla="*/ 0 w 398"/>
                <a:gd name="T51" fmla="*/ 0 h 74"/>
                <a:gd name="T52" fmla="*/ 0 w 398"/>
                <a:gd name="T53" fmla="*/ 0 h 74"/>
                <a:gd name="T54" fmla="*/ 0 w 398"/>
                <a:gd name="T55" fmla="*/ 0 h 74"/>
                <a:gd name="T56" fmla="*/ 0 w 398"/>
                <a:gd name="T57" fmla="*/ 0 h 74"/>
                <a:gd name="T58" fmla="*/ 0 w 398"/>
                <a:gd name="T59" fmla="*/ 0 h 74"/>
                <a:gd name="T60" fmla="*/ 0 w 398"/>
                <a:gd name="T61" fmla="*/ 0 h 74"/>
                <a:gd name="T62" fmla="*/ 0 w 398"/>
                <a:gd name="T63" fmla="*/ 0 h 74"/>
                <a:gd name="T64" fmla="*/ 0 w 398"/>
                <a:gd name="T65" fmla="*/ 0 h 74"/>
                <a:gd name="T66" fmla="*/ 0 w 398"/>
                <a:gd name="T67" fmla="*/ 0 h 74"/>
                <a:gd name="T68" fmla="*/ 0 w 398"/>
                <a:gd name="T69" fmla="*/ 0 h 74"/>
                <a:gd name="T70" fmla="*/ 0 w 398"/>
                <a:gd name="T71" fmla="*/ 0 h 74"/>
                <a:gd name="T72" fmla="*/ 0 w 398"/>
                <a:gd name="T73" fmla="*/ 0 h 74"/>
                <a:gd name="T74" fmla="*/ 0 w 398"/>
                <a:gd name="T75" fmla="*/ 0 h 74"/>
                <a:gd name="T76" fmla="*/ 0 w 398"/>
                <a:gd name="T77" fmla="*/ 0 h 74"/>
                <a:gd name="T78" fmla="*/ 0 w 398"/>
                <a:gd name="T79" fmla="*/ 0 h 74"/>
                <a:gd name="T80" fmla="*/ 0 w 398"/>
                <a:gd name="T81" fmla="*/ 0 h 74"/>
                <a:gd name="T82" fmla="*/ 0 w 398"/>
                <a:gd name="T83" fmla="*/ 0 h 74"/>
                <a:gd name="T84" fmla="*/ 0 w 398"/>
                <a:gd name="T85" fmla="*/ 0 h 74"/>
                <a:gd name="T86" fmla="*/ 0 w 398"/>
                <a:gd name="T87" fmla="*/ 0 h 74"/>
                <a:gd name="T88" fmla="*/ 0 w 398"/>
                <a:gd name="T89" fmla="*/ 0 h 74"/>
                <a:gd name="T90" fmla="*/ 0 w 398"/>
                <a:gd name="T91" fmla="*/ 0 h 74"/>
                <a:gd name="T92" fmla="*/ 0 w 398"/>
                <a:gd name="T93" fmla="*/ 0 h 74"/>
                <a:gd name="T94" fmla="*/ 0 w 398"/>
                <a:gd name="T95" fmla="*/ 0 h 74"/>
                <a:gd name="T96" fmla="*/ 0 w 398"/>
                <a:gd name="T97" fmla="*/ 0 h 74"/>
                <a:gd name="T98" fmla="*/ 0 w 398"/>
                <a:gd name="T99" fmla="*/ 0 h 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8"/>
                <a:gd name="T151" fmla="*/ 0 h 74"/>
                <a:gd name="T152" fmla="*/ 398 w 398"/>
                <a:gd name="T153" fmla="*/ 74 h 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8" h="74">
                  <a:moveTo>
                    <a:pt x="4" y="0"/>
                  </a:moveTo>
                  <a:lnTo>
                    <a:pt x="27" y="3"/>
                  </a:lnTo>
                  <a:lnTo>
                    <a:pt x="50" y="9"/>
                  </a:lnTo>
                  <a:lnTo>
                    <a:pt x="73" y="13"/>
                  </a:lnTo>
                  <a:lnTo>
                    <a:pt x="95" y="19"/>
                  </a:lnTo>
                  <a:lnTo>
                    <a:pt x="118" y="21"/>
                  </a:lnTo>
                  <a:lnTo>
                    <a:pt x="141" y="24"/>
                  </a:lnTo>
                  <a:lnTo>
                    <a:pt x="164" y="30"/>
                  </a:lnTo>
                  <a:lnTo>
                    <a:pt x="189" y="34"/>
                  </a:lnTo>
                  <a:lnTo>
                    <a:pt x="211" y="36"/>
                  </a:lnTo>
                  <a:lnTo>
                    <a:pt x="236" y="40"/>
                  </a:lnTo>
                  <a:lnTo>
                    <a:pt x="259" y="40"/>
                  </a:lnTo>
                  <a:lnTo>
                    <a:pt x="284" y="43"/>
                  </a:lnTo>
                  <a:lnTo>
                    <a:pt x="306" y="43"/>
                  </a:lnTo>
                  <a:lnTo>
                    <a:pt x="331" y="43"/>
                  </a:lnTo>
                  <a:lnTo>
                    <a:pt x="356" y="43"/>
                  </a:lnTo>
                  <a:lnTo>
                    <a:pt x="381" y="43"/>
                  </a:lnTo>
                  <a:lnTo>
                    <a:pt x="386" y="47"/>
                  </a:lnTo>
                  <a:lnTo>
                    <a:pt x="392" y="51"/>
                  </a:lnTo>
                  <a:lnTo>
                    <a:pt x="396" y="59"/>
                  </a:lnTo>
                  <a:lnTo>
                    <a:pt x="398" y="68"/>
                  </a:lnTo>
                  <a:lnTo>
                    <a:pt x="388" y="70"/>
                  </a:lnTo>
                  <a:lnTo>
                    <a:pt x="381" y="72"/>
                  </a:lnTo>
                  <a:lnTo>
                    <a:pt x="369" y="74"/>
                  </a:lnTo>
                  <a:lnTo>
                    <a:pt x="358" y="74"/>
                  </a:lnTo>
                  <a:lnTo>
                    <a:pt x="346" y="74"/>
                  </a:lnTo>
                  <a:lnTo>
                    <a:pt x="335" y="74"/>
                  </a:lnTo>
                  <a:lnTo>
                    <a:pt x="324" y="74"/>
                  </a:lnTo>
                  <a:lnTo>
                    <a:pt x="314" y="74"/>
                  </a:lnTo>
                  <a:lnTo>
                    <a:pt x="295" y="70"/>
                  </a:lnTo>
                  <a:lnTo>
                    <a:pt x="274" y="70"/>
                  </a:lnTo>
                  <a:lnTo>
                    <a:pt x="253" y="68"/>
                  </a:lnTo>
                  <a:lnTo>
                    <a:pt x="232" y="68"/>
                  </a:lnTo>
                  <a:lnTo>
                    <a:pt x="211" y="64"/>
                  </a:lnTo>
                  <a:lnTo>
                    <a:pt x="192" y="62"/>
                  </a:lnTo>
                  <a:lnTo>
                    <a:pt x="171" y="59"/>
                  </a:lnTo>
                  <a:lnTo>
                    <a:pt x="152" y="59"/>
                  </a:lnTo>
                  <a:lnTo>
                    <a:pt x="132" y="55"/>
                  </a:lnTo>
                  <a:lnTo>
                    <a:pt x="112" y="51"/>
                  </a:lnTo>
                  <a:lnTo>
                    <a:pt x="93" y="47"/>
                  </a:lnTo>
                  <a:lnTo>
                    <a:pt x="74" y="45"/>
                  </a:lnTo>
                  <a:lnTo>
                    <a:pt x="55" y="40"/>
                  </a:lnTo>
                  <a:lnTo>
                    <a:pt x="38" y="36"/>
                  </a:lnTo>
                  <a:lnTo>
                    <a:pt x="19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9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79" name="Freeform 78"/>
            <p:cNvSpPr>
              <a:spLocks noChangeArrowheads="1"/>
            </p:cNvSpPr>
            <p:nvPr/>
          </p:nvSpPr>
          <p:spPr bwMode="auto">
            <a:xfrm>
              <a:off x="3119" y="942"/>
              <a:ext cx="178" cy="269"/>
            </a:xfrm>
            <a:custGeom>
              <a:avLst/>
              <a:gdLst>
                <a:gd name="T0" fmla="*/ 0 w 694"/>
                <a:gd name="T1" fmla="*/ 0 h 884"/>
                <a:gd name="T2" fmla="*/ 0 w 694"/>
                <a:gd name="T3" fmla="*/ 0 h 884"/>
                <a:gd name="T4" fmla="*/ 0 w 694"/>
                <a:gd name="T5" fmla="*/ 0 h 884"/>
                <a:gd name="T6" fmla="*/ 0 w 694"/>
                <a:gd name="T7" fmla="*/ 0 h 884"/>
                <a:gd name="T8" fmla="*/ 0 w 694"/>
                <a:gd name="T9" fmla="*/ 0 h 884"/>
                <a:gd name="T10" fmla="*/ 0 w 694"/>
                <a:gd name="T11" fmla="*/ 0 h 884"/>
                <a:gd name="T12" fmla="*/ 0 w 694"/>
                <a:gd name="T13" fmla="*/ 0 h 884"/>
                <a:gd name="T14" fmla="*/ 0 w 694"/>
                <a:gd name="T15" fmla="*/ 0 h 884"/>
                <a:gd name="T16" fmla="*/ 0 w 694"/>
                <a:gd name="T17" fmla="*/ 0 h 884"/>
                <a:gd name="T18" fmla="*/ 0 w 694"/>
                <a:gd name="T19" fmla="*/ 0 h 884"/>
                <a:gd name="T20" fmla="*/ 0 w 694"/>
                <a:gd name="T21" fmla="*/ 0 h 884"/>
                <a:gd name="T22" fmla="*/ 0 w 694"/>
                <a:gd name="T23" fmla="*/ 0 h 884"/>
                <a:gd name="T24" fmla="*/ 0 w 694"/>
                <a:gd name="T25" fmla="*/ 0 h 884"/>
                <a:gd name="T26" fmla="*/ 0 w 694"/>
                <a:gd name="T27" fmla="*/ 0 h 884"/>
                <a:gd name="T28" fmla="*/ 0 w 694"/>
                <a:gd name="T29" fmla="*/ 0 h 884"/>
                <a:gd name="T30" fmla="*/ 0 w 694"/>
                <a:gd name="T31" fmla="*/ 0 h 884"/>
                <a:gd name="T32" fmla="*/ 0 w 694"/>
                <a:gd name="T33" fmla="*/ 0 h 884"/>
                <a:gd name="T34" fmla="*/ 0 w 694"/>
                <a:gd name="T35" fmla="*/ 0 h 884"/>
                <a:gd name="T36" fmla="*/ 0 w 694"/>
                <a:gd name="T37" fmla="*/ 0 h 884"/>
                <a:gd name="T38" fmla="*/ 0 w 694"/>
                <a:gd name="T39" fmla="*/ 0 h 884"/>
                <a:gd name="T40" fmla="*/ 0 w 694"/>
                <a:gd name="T41" fmla="*/ 0 h 884"/>
                <a:gd name="T42" fmla="*/ 0 w 694"/>
                <a:gd name="T43" fmla="*/ 0 h 884"/>
                <a:gd name="T44" fmla="*/ 0 w 694"/>
                <a:gd name="T45" fmla="*/ 0 h 884"/>
                <a:gd name="T46" fmla="*/ 0 w 694"/>
                <a:gd name="T47" fmla="*/ 0 h 884"/>
                <a:gd name="T48" fmla="*/ 0 w 694"/>
                <a:gd name="T49" fmla="*/ 0 h 884"/>
                <a:gd name="T50" fmla="*/ 0 w 694"/>
                <a:gd name="T51" fmla="*/ 0 h 884"/>
                <a:gd name="T52" fmla="*/ 0 w 694"/>
                <a:gd name="T53" fmla="*/ 0 h 884"/>
                <a:gd name="T54" fmla="*/ 0 w 694"/>
                <a:gd name="T55" fmla="*/ 0 h 884"/>
                <a:gd name="T56" fmla="*/ 0 w 694"/>
                <a:gd name="T57" fmla="*/ 0 h 884"/>
                <a:gd name="T58" fmla="*/ 0 w 694"/>
                <a:gd name="T59" fmla="*/ 0 h 884"/>
                <a:gd name="T60" fmla="*/ 0 w 694"/>
                <a:gd name="T61" fmla="*/ 0 h 884"/>
                <a:gd name="T62" fmla="*/ 0 w 694"/>
                <a:gd name="T63" fmla="*/ 0 h 884"/>
                <a:gd name="T64" fmla="*/ 0 w 694"/>
                <a:gd name="T65" fmla="*/ 0 h 884"/>
                <a:gd name="T66" fmla="*/ 0 w 694"/>
                <a:gd name="T67" fmla="*/ 0 h 884"/>
                <a:gd name="T68" fmla="*/ 0 w 694"/>
                <a:gd name="T69" fmla="*/ 0 h 884"/>
                <a:gd name="T70" fmla="*/ 0 w 694"/>
                <a:gd name="T71" fmla="*/ 0 h 884"/>
                <a:gd name="T72" fmla="*/ 0 w 694"/>
                <a:gd name="T73" fmla="*/ 0 h 884"/>
                <a:gd name="T74" fmla="*/ 0 w 694"/>
                <a:gd name="T75" fmla="*/ 0 h 884"/>
                <a:gd name="T76" fmla="*/ 0 w 694"/>
                <a:gd name="T77" fmla="*/ 0 h 884"/>
                <a:gd name="T78" fmla="*/ 0 w 694"/>
                <a:gd name="T79" fmla="*/ 0 h 884"/>
                <a:gd name="T80" fmla="*/ 0 w 694"/>
                <a:gd name="T81" fmla="*/ 0 h 884"/>
                <a:gd name="T82" fmla="*/ 0 w 694"/>
                <a:gd name="T83" fmla="*/ 0 h 884"/>
                <a:gd name="T84" fmla="*/ 0 w 694"/>
                <a:gd name="T85" fmla="*/ 0 h 884"/>
                <a:gd name="T86" fmla="*/ 0 w 694"/>
                <a:gd name="T87" fmla="*/ 0 h 884"/>
                <a:gd name="T88" fmla="*/ 0 w 694"/>
                <a:gd name="T89" fmla="*/ 0 h 884"/>
                <a:gd name="T90" fmla="*/ 0 w 694"/>
                <a:gd name="T91" fmla="*/ 0 h 884"/>
                <a:gd name="T92" fmla="*/ 0 w 694"/>
                <a:gd name="T93" fmla="*/ 0 h 884"/>
                <a:gd name="T94" fmla="*/ 0 w 694"/>
                <a:gd name="T95" fmla="*/ 0 h 884"/>
                <a:gd name="T96" fmla="*/ 0 w 694"/>
                <a:gd name="T97" fmla="*/ 0 h 884"/>
                <a:gd name="T98" fmla="*/ 0 w 694"/>
                <a:gd name="T99" fmla="*/ 0 h 884"/>
                <a:gd name="T100" fmla="*/ 0 w 694"/>
                <a:gd name="T101" fmla="*/ 0 h 884"/>
                <a:gd name="T102" fmla="*/ 0 w 694"/>
                <a:gd name="T103" fmla="*/ 0 h 884"/>
                <a:gd name="T104" fmla="*/ 0 w 694"/>
                <a:gd name="T105" fmla="*/ 0 h 884"/>
                <a:gd name="T106" fmla="*/ 0 w 694"/>
                <a:gd name="T107" fmla="*/ 0 h 8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94"/>
                <a:gd name="T163" fmla="*/ 0 h 884"/>
                <a:gd name="T164" fmla="*/ 694 w 694"/>
                <a:gd name="T165" fmla="*/ 884 h 8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94" h="884">
                  <a:moveTo>
                    <a:pt x="593" y="0"/>
                  </a:moveTo>
                  <a:lnTo>
                    <a:pt x="622" y="19"/>
                  </a:lnTo>
                  <a:lnTo>
                    <a:pt x="648" y="42"/>
                  </a:lnTo>
                  <a:lnTo>
                    <a:pt x="665" y="69"/>
                  </a:lnTo>
                  <a:lnTo>
                    <a:pt x="681" y="99"/>
                  </a:lnTo>
                  <a:lnTo>
                    <a:pt x="688" y="130"/>
                  </a:lnTo>
                  <a:lnTo>
                    <a:pt x="694" y="162"/>
                  </a:lnTo>
                  <a:lnTo>
                    <a:pt x="694" y="194"/>
                  </a:lnTo>
                  <a:lnTo>
                    <a:pt x="694" y="230"/>
                  </a:lnTo>
                  <a:lnTo>
                    <a:pt x="686" y="263"/>
                  </a:lnTo>
                  <a:lnTo>
                    <a:pt x="679" y="297"/>
                  </a:lnTo>
                  <a:lnTo>
                    <a:pt x="669" y="331"/>
                  </a:lnTo>
                  <a:lnTo>
                    <a:pt x="658" y="365"/>
                  </a:lnTo>
                  <a:lnTo>
                    <a:pt x="645" y="398"/>
                  </a:lnTo>
                  <a:lnTo>
                    <a:pt x="629" y="430"/>
                  </a:lnTo>
                  <a:lnTo>
                    <a:pt x="616" y="457"/>
                  </a:lnTo>
                  <a:lnTo>
                    <a:pt x="605" y="485"/>
                  </a:lnTo>
                  <a:lnTo>
                    <a:pt x="586" y="514"/>
                  </a:lnTo>
                  <a:lnTo>
                    <a:pt x="570" y="544"/>
                  </a:lnTo>
                  <a:lnTo>
                    <a:pt x="551" y="573"/>
                  </a:lnTo>
                  <a:lnTo>
                    <a:pt x="530" y="605"/>
                  </a:lnTo>
                  <a:lnTo>
                    <a:pt x="508" y="635"/>
                  </a:lnTo>
                  <a:lnTo>
                    <a:pt x="487" y="666"/>
                  </a:lnTo>
                  <a:lnTo>
                    <a:pt x="462" y="696"/>
                  </a:lnTo>
                  <a:lnTo>
                    <a:pt x="439" y="727"/>
                  </a:lnTo>
                  <a:lnTo>
                    <a:pt x="413" y="751"/>
                  </a:lnTo>
                  <a:lnTo>
                    <a:pt x="388" y="778"/>
                  </a:lnTo>
                  <a:lnTo>
                    <a:pt x="363" y="801"/>
                  </a:lnTo>
                  <a:lnTo>
                    <a:pt x="338" y="825"/>
                  </a:lnTo>
                  <a:lnTo>
                    <a:pt x="314" y="842"/>
                  </a:lnTo>
                  <a:lnTo>
                    <a:pt x="289" y="860"/>
                  </a:lnTo>
                  <a:lnTo>
                    <a:pt x="264" y="871"/>
                  </a:lnTo>
                  <a:lnTo>
                    <a:pt x="241" y="880"/>
                  </a:lnTo>
                  <a:lnTo>
                    <a:pt x="234" y="882"/>
                  </a:lnTo>
                  <a:lnTo>
                    <a:pt x="221" y="884"/>
                  </a:lnTo>
                  <a:lnTo>
                    <a:pt x="211" y="884"/>
                  </a:lnTo>
                  <a:lnTo>
                    <a:pt x="203" y="884"/>
                  </a:lnTo>
                  <a:lnTo>
                    <a:pt x="194" y="882"/>
                  </a:lnTo>
                  <a:lnTo>
                    <a:pt x="184" y="879"/>
                  </a:lnTo>
                  <a:lnTo>
                    <a:pt x="173" y="873"/>
                  </a:lnTo>
                  <a:lnTo>
                    <a:pt x="160" y="867"/>
                  </a:lnTo>
                  <a:lnTo>
                    <a:pt x="148" y="861"/>
                  </a:lnTo>
                  <a:lnTo>
                    <a:pt x="137" y="856"/>
                  </a:lnTo>
                  <a:lnTo>
                    <a:pt x="124" y="850"/>
                  </a:lnTo>
                  <a:lnTo>
                    <a:pt x="114" y="842"/>
                  </a:lnTo>
                  <a:lnTo>
                    <a:pt x="103" y="835"/>
                  </a:lnTo>
                  <a:lnTo>
                    <a:pt x="91" y="829"/>
                  </a:lnTo>
                  <a:lnTo>
                    <a:pt x="80" y="822"/>
                  </a:lnTo>
                  <a:lnTo>
                    <a:pt x="68" y="816"/>
                  </a:lnTo>
                  <a:lnTo>
                    <a:pt x="57" y="808"/>
                  </a:lnTo>
                  <a:lnTo>
                    <a:pt x="46" y="801"/>
                  </a:lnTo>
                  <a:lnTo>
                    <a:pt x="34" y="795"/>
                  </a:lnTo>
                  <a:lnTo>
                    <a:pt x="23" y="789"/>
                  </a:lnTo>
                  <a:lnTo>
                    <a:pt x="11" y="782"/>
                  </a:lnTo>
                  <a:lnTo>
                    <a:pt x="0" y="778"/>
                  </a:lnTo>
                  <a:lnTo>
                    <a:pt x="0" y="770"/>
                  </a:lnTo>
                  <a:lnTo>
                    <a:pt x="2" y="761"/>
                  </a:lnTo>
                  <a:lnTo>
                    <a:pt x="2" y="753"/>
                  </a:lnTo>
                  <a:lnTo>
                    <a:pt x="6" y="749"/>
                  </a:lnTo>
                  <a:lnTo>
                    <a:pt x="23" y="753"/>
                  </a:lnTo>
                  <a:lnTo>
                    <a:pt x="40" y="761"/>
                  </a:lnTo>
                  <a:lnTo>
                    <a:pt x="59" y="770"/>
                  </a:lnTo>
                  <a:lnTo>
                    <a:pt x="78" y="780"/>
                  </a:lnTo>
                  <a:lnTo>
                    <a:pt x="95" y="791"/>
                  </a:lnTo>
                  <a:lnTo>
                    <a:pt x="114" y="801"/>
                  </a:lnTo>
                  <a:lnTo>
                    <a:pt x="131" y="812"/>
                  </a:lnTo>
                  <a:lnTo>
                    <a:pt x="150" y="823"/>
                  </a:lnTo>
                  <a:lnTo>
                    <a:pt x="167" y="829"/>
                  </a:lnTo>
                  <a:lnTo>
                    <a:pt x="186" y="837"/>
                  </a:lnTo>
                  <a:lnTo>
                    <a:pt x="203" y="841"/>
                  </a:lnTo>
                  <a:lnTo>
                    <a:pt x="224" y="844"/>
                  </a:lnTo>
                  <a:lnTo>
                    <a:pt x="243" y="841"/>
                  </a:lnTo>
                  <a:lnTo>
                    <a:pt x="264" y="837"/>
                  </a:lnTo>
                  <a:lnTo>
                    <a:pt x="285" y="827"/>
                  </a:lnTo>
                  <a:lnTo>
                    <a:pt x="306" y="814"/>
                  </a:lnTo>
                  <a:lnTo>
                    <a:pt x="342" y="780"/>
                  </a:lnTo>
                  <a:lnTo>
                    <a:pt x="378" y="746"/>
                  </a:lnTo>
                  <a:lnTo>
                    <a:pt x="411" y="708"/>
                  </a:lnTo>
                  <a:lnTo>
                    <a:pt x="445" y="670"/>
                  </a:lnTo>
                  <a:lnTo>
                    <a:pt x="477" y="628"/>
                  </a:lnTo>
                  <a:lnTo>
                    <a:pt x="506" y="584"/>
                  </a:lnTo>
                  <a:lnTo>
                    <a:pt x="536" y="540"/>
                  </a:lnTo>
                  <a:lnTo>
                    <a:pt x="563" y="497"/>
                  </a:lnTo>
                  <a:lnTo>
                    <a:pt x="586" y="449"/>
                  </a:lnTo>
                  <a:lnTo>
                    <a:pt x="607" y="405"/>
                  </a:lnTo>
                  <a:lnTo>
                    <a:pt x="624" y="360"/>
                  </a:lnTo>
                  <a:lnTo>
                    <a:pt x="639" y="316"/>
                  </a:lnTo>
                  <a:lnTo>
                    <a:pt x="650" y="270"/>
                  </a:lnTo>
                  <a:lnTo>
                    <a:pt x="660" y="229"/>
                  </a:lnTo>
                  <a:lnTo>
                    <a:pt x="664" y="189"/>
                  </a:lnTo>
                  <a:lnTo>
                    <a:pt x="664" y="151"/>
                  </a:lnTo>
                  <a:lnTo>
                    <a:pt x="664" y="145"/>
                  </a:lnTo>
                  <a:lnTo>
                    <a:pt x="662" y="139"/>
                  </a:lnTo>
                  <a:lnTo>
                    <a:pt x="660" y="132"/>
                  </a:lnTo>
                  <a:lnTo>
                    <a:pt x="658" y="124"/>
                  </a:lnTo>
                  <a:lnTo>
                    <a:pt x="652" y="114"/>
                  </a:lnTo>
                  <a:lnTo>
                    <a:pt x="648" y="105"/>
                  </a:lnTo>
                  <a:lnTo>
                    <a:pt x="643" y="95"/>
                  </a:lnTo>
                  <a:lnTo>
                    <a:pt x="639" y="86"/>
                  </a:lnTo>
                  <a:lnTo>
                    <a:pt x="631" y="75"/>
                  </a:lnTo>
                  <a:lnTo>
                    <a:pt x="624" y="65"/>
                  </a:lnTo>
                  <a:lnTo>
                    <a:pt x="616" y="56"/>
                  </a:lnTo>
                  <a:lnTo>
                    <a:pt x="610" y="48"/>
                  </a:lnTo>
                  <a:lnTo>
                    <a:pt x="601" y="40"/>
                  </a:lnTo>
                  <a:lnTo>
                    <a:pt x="591" y="33"/>
                  </a:lnTo>
                  <a:lnTo>
                    <a:pt x="582" y="25"/>
                  </a:lnTo>
                  <a:lnTo>
                    <a:pt x="574" y="21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80" name="Freeform 79"/>
            <p:cNvSpPr>
              <a:spLocks noChangeArrowheads="1"/>
            </p:cNvSpPr>
            <p:nvPr/>
          </p:nvSpPr>
          <p:spPr bwMode="auto">
            <a:xfrm>
              <a:off x="3194" y="1051"/>
              <a:ext cx="66" cy="76"/>
            </a:xfrm>
            <a:custGeom>
              <a:avLst/>
              <a:gdLst>
                <a:gd name="T0" fmla="*/ 0 w 258"/>
                <a:gd name="T1" fmla="*/ 0 h 253"/>
                <a:gd name="T2" fmla="*/ 0 w 258"/>
                <a:gd name="T3" fmla="*/ 0 h 253"/>
                <a:gd name="T4" fmla="*/ 0 w 258"/>
                <a:gd name="T5" fmla="*/ 0 h 253"/>
                <a:gd name="T6" fmla="*/ 0 w 258"/>
                <a:gd name="T7" fmla="*/ 0 h 253"/>
                <a:gd name="T8" fmla="*/ 0 w 258"/>
                <a:gd name="T9" fmla="*/ 0 h 253"/>
                <a:gd name="T10" fmla="*/ 0 w 258"/>
                <a:gd name="T11" fmla="*/ 0 h 253"/>
                <a:gd name="T12" fmla="*/ 0 w 258"/>
                <a:gd name="T13" fmla="*/ 0 h 253"/>
                <a:gd name="T14" fmla="*/ 0 w 258"/>
                <a:gd name="T15" fmla="*/ 0 h 253"/>
                <a:gd name="T16" fmla="*/ 0 w 258"/>
                <a:gd name="T17" fmla="*/ 0 h 253"/>
                <a:gd name="T18" fmla="*/ 0 w 258"/>
                <a:gd name="T19" fmla="*/ 0 h 253"/>
                <a:gd name="T20" fmla="*/ 0 w 258"/>
                <a:gd name="T21" fmla="*/ 0 h 253"/>
                <a:gd name="T22" fmla="*/ 0 w 258"/>
                <a:gd name="T23" fmla="*/ 0 h 253"/>
                <a:gd name="T24" fmla="*/ 0 w 258"/>
                <a:gd name="T25" fmla="*/ 0 h 253"/>
                <a:gd name="T26" fmla="*/ 0 w 258"/>
                <a:gd name="T27" fmla="*/ 0 h 253"/>
                <a:gd name="T28" fmla="*/ 0 w 258"/>
                <a:gd name="T29" fmla="*/ 0 h 253"/>
                <a:gd name="T30" fmla="*/ 0 w 258"/>
                <a:gd name="T31" fmla="*/ 0 h 253"/>
                <a:gd name="T32" fmla="*/ 0 w 258"/>
                <a:gd name="T33" fmla="*/ 0 h 253"/>
                <a:gd name="T34" fmla="*/ 0 w 258"/>
                <a:gd name="T35" fmla="*/ 0 h 253"/>
                <a:gd name="T36" fmla="*/ 0 w 258"/>
                <a:gd name="T37" fmla="*/ 0 h 253"/>
                <a:gd name="T38" fmla="*/ 0 w 258"/>
                <a:gd name="T39" fmla="*/ 0 h 253"/>
                <a:gd name="T40" fmla="*/ 0 w 258"/>
                <a:gd name="T41" fmla="*/ 0 h 253"/>
                <a:gd name="T42" fmla="*/ 0 w 258"/>
                <a:gd name="T43" fmla="*/ 0 h 253"/>
                <a:gd name="T44" fmla="*/ 0 w 258"/>
                <a:gd name="T45" fmla="*/ 0 h 253"/>
                <a:gd name="T46" fmla="*/ 0 w 258"/>
                <a:gd name="T47" fmla="*/ 0 h 253"/>
                <a:gd name="T48" fmla="*/ 0 w 258"/>
                <a:gd name="T49" fmla="*/ 0 h 253"/>
                <a:gd name="T50" fmla="*/ 0 w 258"/>
                <a:gd name="T51" fmla="*/ 0 h 253"/>
                <a:gd name="T52" fmla="*/ 0 w 258"/>
                <a:gd name="T53" fmla="*/ 0 h 253"/>
                <a:gd name="T54" fmla="*/ 0 w 258"/>
                <a:gd name="T55" fmla="*/ 0 h 253"/>
                <a:gd name="T56" fmla="*/ 0 w 258"/>
                <a:gd name="T57" fmla="*/ 0 h 253"/>
                <a:gd name="T58" fmla="*/ 0 w 258"/>
                <a:gd name="T59" fmla="*/ 0 h 253"/>
                <a:gd name="T60" fmla="*/ 0 w 258"/>
                <a:gd name="T61" fmla="*/ 0 h 253"/>
                <a:gd name="T62" fmla="*/ 0 w 258"/>
                <a:gd name="T63" fmla="*/ 0 h 253"/>
                <a:gd name="T64" fmla="*/ 0 w 258"/>
                <a:gd name="T65" fmla="*/ 0 h 253"/>
                <a:gd name="T66" fmla="*/ 0 w 258"/>
                <a:gd name="T67" fmla="*/ 0 h 253"/>
                <a:gd name="T68" fmla="*/ 0 w 258"/>
                <a:gd name="T69" fmla="*/ 0 h 253"/>
                <a:gd name="T70" fmla="*/ 0 w 258"/>
                <a:gd name="T71" fmla="*/ 0 h 253"/>
                <a:gd name="T72" fmla="*/ 0 w 258"/>
                <a:gd name="T73" fmla="*/ 0 h 2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8"/>
                <a:gd name="T112" fmla="*/ 0 h 253"/>
                <a:gd name="T113" fmla="*/ 258 w 258"/>
                <a:gd name="T114" fmla="*/ 253 h 2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8" h="253">
                  <a:moveTo>
                    <a:pt x="241" y="2"/>
                  </a:moveTo>
                  <a:lnTo>
                    <a:pt x="247" y="0"/>
                  </a:lnTo>
                  <a:lnTo>
                    <a:pt x="255" y="6"/>
                  </a:lnTo>
                  <a:lnTo>
                    <a:pt x="258" y="9"/>
                  </a:lnTo>
                  <a:lnTo>
                    <a:pt x="258" y="13"/>
                  </a:lnTo>
                  <a:lnTo>
                    <a:pt x="245" y="19"/>
                  </a:lnTo>
                  <a:lnTo>
                    <a:pt x="234" y="28"/>
                  </a:lnTo>
                  <a:lnTo>
                    <a:pt x="222" y="36"/>
                  </a:lnTo>
                  <a:lnTo>
                    <a:pt x="215" y="46"/>
                  </a:lnTo>
                  <a:lnTo>
                    <a:pt x="205" y="53"/>
                  </a:lnTo>
                  <a:lnTo>
                    <a:pt x="196" y="61"/>
                  </a:lnTo>
                  <a:lnTo>
                    <a:pt x="190" y="70"/>
                  </a:lnTo>
                  <a:lnTo>
                    <a:pt x="184" y="80"/>
                  </a:lnTo>
                  <a:lnTo>
                    <a:pt x="177" y="89"/>
                  </a:lnTo>
                  <a:lnTo>
                    <a:pt x="171" y="97"/>
                  </a:lnTo>
                  <a:lnTo>
                    <a:pt x="165" y="106"/>
                  </a:lnTo>
                  <a:lnTo>
                    <a:pt x="161" y="116"/>
                  </a:lnTo>
                  <a:lnTo>
                    <a:pt x="158" y="123"/>
                  </a:lnTo>
                  <a:lnTo>
                    <a:pt x="152" y="135"/>
                  </a:lnTo>
                  <a:lnTo>
                    <a:pt x="148" y="142"/>
                  </a:lnTo>
                  <a:lnTo>
                    <a:pt x="144" y="154"/>
                  </a:lnTo>
                  <a:lnTo>
                    <a:pt x="137" y="165"/>
                  </a:lnTo>
                  <a:lnTo>
                    <a:pt x="133" y="179"/>
                  </a:lnTo>
                  <a:lnTo>
                    <a:pt x="129" y="190"/>
                  </a:lnTo>
                  <a:lnTo>
                    <a:pt x="125" y="203"/>
                  </a:lnTo>
                  <a:lnTo>
                    <a:pt x="120" y="213"/>
                  </a:lnTo>
                  <a:lnTo>
                    <a:pt x="114" y="224"/>
                  </a:lnTo>
                  <a:lnTo>
                    <a:pt x="108" y="234"/>
                  </a:lnTo>
                  <a:lnTo>
                    <a:pt x="103" y="247"/>
                  </a:lnTo>
                  <a:lnTo>
                    <a:pt x="95" y="249"/>
                  </a:lnTo>
                  <a:lnTo>
                    <a:pt x="84" y="251"/>
                  </a:lnTo>
                  <a:lnTo>
                    <a:pt x="68" y="251"/>
                  </a:lnTo>
                  <a:lnTo>
                    <a:pt x="57" y="253"/>
                  </a:lnTo>
                  <a:lnTo>
                    <a:pt x="44" y="251"/>
                  </a:lnTo>
                  <a:lnTo>
                    <a:pt x="28" y="247"/>
                  </a:lnTo>
                  <a:lnTo>
                    <a:pt x="13" y="241"/>
                  </a:lnTo>
                  <a:lnTo>
                    <a:pt x="2" y="232"/>
                  </a:lnTo>
                  <a:lnTo>
                    <a:pt x="0" y="226"/>
                  </a:lnTo>
                  <a:lnTo>
                    <a:pt x="4" y="220"/>
                  </a:lnTo>
                  <a:lnTo>
                    <a:pt x="7" y="215"/>
                  </a:lnTo>
                  <a:lnTo>
                    <a:pt x="13" y="215"/>
                  </a:lnTo>
                  <a:lnTo>
                    <a:pt x="23" y="217"/>
                  </a:lnTo>
                  <a:lnTo>
                    <a:pt x="32" y="220"/>
                  </a:lnTo>
                  <a:lnTo>
                    <a:pt x="40" y="222"/>
                  </a:lnTo>
                  <a:lnTo>
                    <a:pt x="49" y="224"/>
                  </a:lnTo>
                  <a:lnTo>
                    <a:pt x="57" y="224"/>
                  </a:lnTo>
                  <a:lnTo>
                    <a:pt x="65" y="224"/>
                  </a:lnTo>
                  <a:lnTo>
                    <a:pt x="70" y="224"/>
                  </a:lnTo>
                  <a:lnTo>
                    <a:pt x="76" y="224"/>
                  </a:lnTo>
                  <a:lnTo>
                    <a:pt x="84" y="217"/>
                  </a:lnTo>
                  <a:lnTo>
                    <a:pt x="89" y="207"/>
                  </a:lnTo>
                  <a:lnTo>
                    <a:pt x="93" y="198"/>
                  </a:lnTo>
                  <a:lnTo>
                    <a:pt x="97" y="188"/>
                  </a:lnTo>
                  <a:lnTo>
                    <a:pt x="101" y="179"/>
                  </a:lnTo>
                  <a:lnTo>
                    <a:pt x="104" y="171"/>
                  </a:lnTo>
                  <a:lnTo>
                    <a:pt x="108" y="160"/>
                  </a:lnTo>
                  <a:lnTo>
                    <a:pt x="112" y="148"/>
                  </a:lnTo>
                  <a:lnTo>
                    <a:pt x="118" y="139"/>
                  </a:lnTo>
                  <a:lnTo>
                    <a:pt x="122" y="127"/>
                  </a:lnTo>
                  <a:lnTo>
                    <a:pt x="127" y="116"/>
                  </a:lnTo>
                  <a:lnTo>
                    <a:pt x="135" y="104"/>
                  </a:lnTo>
                  <a:lnTo>
                    <a:pt x="142" y="93"/>
                  </a:lnTo>
                  <a:lnTo>
                    <a:pt x="152" y="82"/>
                  </a:lnTo>
                  <a:lnTo>
                    <a:pt x="160" y="68"/>
                  </a:lnTo>
                  <a:lnTo>
                    <a:pt x="169" y="55"/>
                  </a:lnTo>
                  <a:lnTo>
                    <a:pt x="179" y="44"/>
                  </a:lnTo>
                  <a:lnTo>
                    <a:pt x="190" y="34"/>
                  </a:lnTo>
                  <a:lnTo>
                    <a:pt x="200" y="23"/>
                  </a:lnTo>
                  <a:lnTo>
                    <a:pt x="211" y="15"/>
                  </a:lnTo>
                  <a:lnTo>
                    <a:pt x="219" y="9"/>
                  </a:lnTo>
                  <a:lnTo>
                    <a:pt x="226" y="6"/>
                  </a:lnTo>
                  <a:lnTo>
                    <a:pt x="234" y="4"/>
                  </a:lnTo>
                  <a:lnTo>
                    <a:pt x="24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81" name="Freeform 80"/>
            <p:cNvSpPr>
              <a:spLocks noChangeArrowheads="1"/>
            </p:cNvSpPr>
            <p:nvPr/>
          </p:nvSpPr>
          <p:spPr bwMode="auto">
            <a:xfrm>
              <a:off x="3241" y="1060"/>
              <a:ext cx="37" cy="16"/>
            </a:xfrm>
            <a:custGeom>
              <a:avLst/>
              <a:gdLst>
                <a:gd name="T0" fmla="*/ 0 w 142"/>
                <a:gd name="T1" fmla="*/ 0 h 53"/>
                <a:gd name="T2" fmla="*/ 0 w 142"/>
                <a:gd name="T3" fmla="*/ 0 h 53"/>
                <a:gd name="T4" fmla="*/ 0 w 142"/>
                <a:gd name="T5" fmla="*/ 0 h 53"/>
                <a:gd name="T6" fmla="*/ 0 w 142"/>
                <a:gd name="T7" fmla="*/ 0 h 53"/>
                <a:gd name="T8" fmla="*/ 0 w 142"/>
                <a:gd name="T9" fmla="*/ 0 h 53"/>
                <a:gd name="T10" fmla="*/ 0 w 142"/>
                <a:gd name="T11" fmla="*/ 0 h 53"/>
                <a:gd name="T12" fmla="*/ 0 w 142"/>
                <a:gd name="T13" fmla="*/ 0 h 53"/>
                <a:gd name="T14" fmla="*/ 0 w 142"/>
                <a:gd name="T15" fmla="*/ 0 h 53"/>
                <a:gd name="T16" fmla="*/ 0 w 142"/>
                <a:gd name="T17" fmla="*/ 0 h 53"/>
                <a:gd name="T18" fmla="*/ 0 w 142"/>
                <a:gd name="T19" fmla="*/ 0 h 53"/>
                <a:gd name="T20" fmla="*/ 0 w 142"/>
                <a:gd name="T21" fmla="*/ 0 h 53"/>
                <a:gd name="T22" fmla="*/ 0 w 142"/>
                <a:gd name="T23" fmla="*/ 0 h 53"/>
                <a:gd name="T24" fmla="*/ 0 w 142"/>
                <a:gd name="T25" fmla="*/ 0 h 53"/>
                <a:gd name="T26" fmla="*/ 0 w 142"/>
                <a:gd name="T27" fmla="*/ 0 h 53"/>
                <a:gd name="T28" fmla="*/ 0 w 142"/>
                <a:gd name="T29" fmla="*/ 0 h 53"/>
                <a:gd name="T30" fmla="*/ 0 w 142"/>
                <a:gd name="T31" fmla="*/ 0 h 53"/>
                <a:gd name="T32" fmla="*/ 0 w 142"/>
                <a:gd name="T33" fmla="*/ 0 h 53"/>
                <a:gd name="T34" fmla="*/ 0 w 142"/>
                <a:gd name="T35" fmla="*/ 0 h 53"/>
                <a:gd name="T36" fmla="*/ 0 w 142"/>
                <a:gd name="T37" fmla="*/ 0 h 53"/>
                <a:gd name="T38" fmla="*/ 0 w 142"/>
                <a:gd name="T39" fmla="*/ 0 h 53"/>
                <a:gd name="T40" fmla="*/ 0 w 142"/>
                <a:gd name="T41" fmla="*/ 0 h 53"/>
                <a:gd name="T42" fmla="*/ 0 w 142"/>
                <a:gd name="T43" fmla="*/ 0 h 53"/>
                <a:gd name="T44" fmla="*/ 0 w 142"/>
                <a:gd name="T45" fmla="*/ 0 h 53"/>
                <a:gd name="T46" fmla="*/ 0 w 142"/>
                <a:gd name="T47" fmla="*/ 0 h 53"/>
                <a:gd name="T48" fmla="*/ 0 w 142"/>
                <a:gd name="T49" fmla="*/ 0 h 53"/>
                <a:gd name="T50" fmla="*/ 0 w 142"/>
                <a:gd name="T51" fmla="*/ 0 h 53"/>
                <a:gd name="T52" fmla="*/ 0 w 142"/>
                <a:gd name="T53" fmla="*/ 0 h 53"/>
                <a:gd name="T54" fmla="*/ 0 w 142"/>
                <a:gd name="T55" fmla="*/ 0 h 53"/>
                <a:gd name="T56" fmla="*/ 0 w 142"/>
                <a:gd name="T57" fmla="*/ 0 h 53"/>
                <a:gd name="T58" fmla="*/ 0 w 142"/>
                <a:gd name="T59" fmla="*/ 0 h 53"/>
                <a:gd name="T60" fmla="*/ 0 w 142"/>
                <a:gd name="T61" fmla="*/ 0 h 53"/>
                <a:gd name="T62" fmla="*/ 0 w 142"/>
                <a:gd name="T63" fmla="*/ 0 h 53"/>
                <a:gd name="T64" fmla="*/ 0 w 142"/>
                <a:gd name="T65" fmla="*/ 0 h 53"/>
                <a:gd name="T66" fmla="*/ 0 w 142"/>
                <a:gd name="T67" fmla="*/ 0 h 53"/>
                <a:gd name="T68" fmla="*/ 0 w 142"/>
                <a:gd name="T69" fmla="*/ 0 h 53"/>
                <a:gd name="T70" fmla="*/ 0 w 142"/>
                <a:gd name="T71" fmla="*/ 0 h 53"/>
                <a:gd name="T72" fmla="*/ 0 w 142"/>
                <a:gd name="T73" fmla="*/ 0 h 53"/>
                <a:gd name="T74" fmla="*/ 0 w 142"/>
                <a:gd name="T75" fmla="*/ 0 h 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2"/>
                <a:gd name="T115" fmla="*/ 0 h 53"/>
                <a:gd name="T116" fmla="*/ 142 w 142"/>
                <a:gd name="T117" fmla="*/ 53 h 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2" h="53">
                  <a:moveTo>
                    <a:pt x="34" y="2"/>
                  </a:moveTo>
                  <a:lnTo>
                    <a:pt x="39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4" y="2"/>
                  </a:lnTo>
                  <a:lnTo>
                    <a:pt x="83" y="2"/>
                  </a:lnTo>
                  <a:lnTo>
                    <a:pt x="91" y="4"/>
                  </a:lnTo>
                  <a:lnTo>
                    <a:pt x="98" y="8"/>
                  </a:lnTo>
                  <a:lnTo>
                    <a:pt x="114" y="14"/>
                  </a:lnTo>
                  <a:lnTo>
                    <a:pt x="125" y="21"/>
                  </a:lnTo>
                  <a:lnTo>
                    <a:pt x="135" y="29"/>
                  </a:lnTo>
                  <a:lnTo>
                    <a:pt x="142" y="40"/>
                  </a:lnTo>
                  <a:lnTo>
                    <a:pt x="138" y="48"/>
                  </a:lnTo>
                  <a:lnTo>
                    <a:pt x="135" y="53"/>
                  </a:lnTo>
                  <a:lnTo>
                    <a:pt x="127" y="48"/>
                  </a:lnTo>
                  <a:lnTo>
                    <a:pt x="117" y="44"/>
                  </a:lnTo>
                  <a:lnTo>
                    <a:pt x="110" y="40"/>
                  </a:lnTo>
                  <a:lnTo>
                    <a:pt x="102" y="38"/>
                  </a:lnTo>
                  <a:lnTo>
                    <a:pt x="93" y="33"/>
                  </a:lnTo>
                  <a:lnTo>
                    <a:pt x="85" y="33"/>
                  </a:lnTo>
                  <a:lnTo>
                    <a:pt x="77" y="29"/>
                  </a:lnTo>
                  <a:lnTo>
                    <a:pt x="70" y="29"/>
                  </a:lnTo>
                  <a:lnTo>
                    <a:pt x="60" y="27"/>
                  </a:lnTo>
                  <a:lnTo>
                    <a:pt x="53" y="27"/>
                  </a:lnTo>
                  <a:lnTo>
                    <a:pt x="45" y="27"/>
                  </a:lnTo>
                  <a:lnTo>
                    <a:pt x="36" y="27"/>
                  </a:lnTo>
                  <a:lnTo>
                    <a:pt x="28" y="27"/>
                  </a:lnTo>
                  <a:lnTo>
                    <a:pt x="20" y="27"/>
                  </a:lnTo>
                  <a:lnTo>
                    <a:pt x="11" y="29"/>
                  </a:lnTo>
                  <a:lnTo>
                    <a:pt x="3" y="3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7" y="10"/>
                  </a:lnTo>
                  <a:lnTo>
                    <a:pt x="15" y="6"/>
                  </a:lnTo>
                  <a:lnTo>
                    <a:pt x="24" y="2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82" name="Freeform 81"/>
            <p:cNvSpPr>
              <a:spLocks noChangeArrowheads="1"/>
            </p:cNvSpPr>
            <p:nvPr/>
          </p:nvSpPr>
          <p:spPr bwMode="auto">
            <a:xfrm>
              <a:off x="3239" y="1068"/>
              <a:ext cx="31" cy="30"/>
            </a:xfrm>
            <a:custGeom>
              <a:avLst/>
              <a:gdLst>
                <a:gd name="T0" fmla="*/ 0 w 120"/>
                <a:gd name="T1" fmla="*/ 0 h 101"/>
                <a:gd name="T2" fmla="*/ 0 w 120"/>
                <a:gd name="T3" fmla="*/ 0 h 101"/>
                <a:gd name="T4" fmla="*/ 0 w 120"/>
                <a:gd name="T5" fmla="*/ 0 h 101"/>
                <a:gd name="T6" fmla="*/ 0 w 120"/>
                <a:gd name="T7" fmla="*/ 0 h 101"/>
                <a:gd name="T8" fmla="*/ 0 w 120"/>
                <a:gd name="T9" fmla="*/ 0 h 101"/>
                <a:gd name="T10" fmla="*/ 0 w 120"/>
                <a:gd name="T11" fmla="*/ 0 h 101"/>
                <a:gd name="T12" fmla="*/ 0 w 120"/>
                <a:gd name="T13" fmla="*/ 0 h 101"/>
                <a:gd name="T14" fmla="*/ 0 w 120"/>
                <a:gd name="T15" fmla="*/ 0 h 101"/>
                <a:gd name="T16" fmla="*/ 0 w 120"/>
                <a:gd name="T17" fmla="*/ 0 h 101"/>
                <a:gd name="T18" fmla="*/ 0 w 120"/>
                <a:gd name="T19" fmla="*/ 0 h 101"/>
                <a:gd name="T20" fmla="*/ 0 w 120"/>
                <a:gd name="T21" fmla="*/ 0 h 101"/>
                <a:gd name="T22" fmla="*/ 0 w 120"/>
                <a:gd name="T23" fmla="*/ 0 h 101"/>
                <a:gd name="T24" fmla="*/ 0 w 120"/>
                <a:gd name="T25" fmla="*/ 0 h 101"/>
                <a:gd name="T26" fmla="*/ 0 w 120"/>
                <a:gd name="T27" fmla="*/ 0 h 101"/>
                <a:gd name="T28" fmla="*/ 0 w 120"/>
                <a:gd name="T29" fmla="*/ 0 h 101"/>
                <a:gd name="T30" fmla="*/ 0 w 120"/>
                <a:gd name="T31" fmla="*/ 0 h 101"/>
                <a:gd name="T32" fmla="*/ 0 w 120"/>
                <a:gd name="T33" fmla="*/ 0 h 101"/>
                <a:gd name="T34" fmla="*/ 0 w 120"/>
                <a:gd name="T35" fmla="*/ 0 h 101"/>
                <a:gd name="T36" fmla="*/ 0 w 120"/>
                <a:gd name="T37" fmla="*/ 0 h 101"/>
                <a:gd name="T38" fmla="*/ 0 w 120"/>
                <a:gd name="T39" fmla="*/ 0 h 101"/>
                <a:gd name="T40" fmla="*/ 0 w 120"/>
                <a:gd name="T41" fmla="*/ 0 h 101"/>
                <a:gd name="T42" fmla="*/ 0 w 120"/>
                <a:gd name="T43" fmla="*/ 0 h 101"/>
                <a:gd name="T44" fmla="*/ 0 w 120"/>
                <a:gd name="T45" fmla="*/ 0 h 101"/>
                <a:gd name="T46" fmla="*/ 0 w 120"/>
                <a:gd name="T47" fmla="*/ 0 h 101"/>
                <a:gd name="T48" fmla="*/ 0 w 120"/>
                <a:gd name="T49" fmla="*/ 0 h 101"/>
                <a:gd name="T50" fmla="*/ 0 w 120"/>
                <a:gd name="T51" fmla="*/ 0 h 101"/>
                <a:gd name="T52" fmla="*/ 0 w 120"/>
                <a:gd name="T53" fmla="*/ 0 h 101"/>
                <a:gd name="T54" fmla="*/ 0 w 120"/>
                <a:gd name="T55" fmla="*/ 0 h 101"/>
                <a:gd name="T56" fmla="*/ 0 w 120"/>
                <a:gd name="T57" fmla="*/ 0 h 1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01"/>
                <a:gd name="T89" fmla="*/ 120 w 120"/>
                <a:gd name="T90" fmla="*/ 101 h 1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01">
                  <a:moveTo>
                    <a:pt x="6" y="0"/>
                  </a:moveTo>
                  <a:lnTo>
                    <a:pt x="13" y="11"/>
                  </a:lnTo>
                  <a:lnTo>
                    <a:pt x="23" y="25"/>
                  </a:lnTo>
                  <a:lnTo>
                    <a:pt x="34" y="36"/>
                  </a:lnTo>
                  <a:lnTo>
                    <a:pt x="47" y="48"/>
                  </a:lnTo>
                  <a:lnTo>
                    <a:pt x="53" y="53"/>
                  </a:lnTo>
                  <a:lnTo>
                    <a:pt x="61" y="59"/>
                  </a:lnTo>
                  <a:lnTo>
                    <a:pt x="68" y="63"/>
                  </a:lnTo>
                  <a:lnTo>
                    <a:pt x="76" y="67"/>
                  </a:lnTo>
                  <a:lnTo>
                    <a:pt x="85" y="68"/>
                  </a:lnTo>
                  <a:lnTo>
                    <a:pt x="93" y="72"/>
                  </a:lnTo>
                  <a:lnTo>
                    <a:pt x="101" y="72"/>
                  </a:lnTo>
                  <a:lnTo>
                    <a:pt x="112" y="74"/>
                  </a:lnTo>
                  <a:lnTo>
                    <a:pt x="114" y="82"/>
                  </a:lnTo>
                  <a:lnTo>
                    <a:pt x="120" y="89"/>
                  </a:lnTo>
                  <a:lnTo>
                    <a:pt x="108" y="95"/>
                  </a:lnTo>
                  <a:lnTo>
                    <a:pt x="99" y="101"/>
                  </a:lnTo>
                  <a:lnTo>
                    <a:pt x="87" y="97"/>
                  </a:lnTo>
                  <a:lnTo>
                    <a:pt x="76" y="93"/>
                  </a:lnTo>
                  <a:lnTo>
                    <a:pt x="61" y="87"/>
                  </a:lnTo>
                  <a:lnTo>
                    <a:pt x="47" y="82"/>
                  </a:lnTo>
                  <a:lnTo>
                    <a:pt x="32" y="72"/>
                  </a:lnTo>
                  <a:lnTo>
                    <a:pt x="19" y="61"/>
                  </a:lnTo>
                  <a:lnTo>
                    <a:pt x="11" y="53"/>
                  </a:lnTo>
                  <a:lnTo>
                    <a:pt x="6" y="48"/>
                  </a:lnTo>
                  <a:lnTo>
                    <a:pt x="2" y="38"/>
                  </a:lnTo>
                  <a:lnTo>
                    <a:pt x="0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83" name="Freeform 82"/>
            <p:cNvSpPr>
              <a:spLocks noChangeArrowheads="1"/>
            </p:cNvSpPr>
            <p:nvPr/>
          </p:nvSpPr>
          <p:spPr bwMode="auto">
            <a:xfrm>
              <a:off x="3251" y="1068"/>
              <a:ext cx="17" cy="22"/>
            </a:xfrm>
            <a:custGeom>
              <a:avLst/>
              <a:gdLst>
                <a:gd name="T0" fmla="*/ 0 w 67"/>
                <a:gd name="T1" fmla="*/ 0 h 72"/>
                <a:gd name="T2" fmla="*/ 0 w 67"/>
                <a:gd name="T3" fmla="*/ 0 h 72"/>
                <a:gd name="T4" fmla="*/ 0 w 67"/>
                <a:gd name="T5" fmla="*/ 0 h 72"/>
                <a:gd name="T6" fmla="*/ 0 w 67"/>
                <a:gd name="T7" fmla="*/ 0 h 72"/>
                <a:gd name="T8" fmla="*/ 0 w 67"/>
                <a:gd name="T9" fmla="*/ 0 h 72"/>
                <a:gd name="T10" fmla="*/ 0 w 67"/>
                <a:gd name="T11" fmla="*/ 0 h 72"/>
                <a:gd name="T12" fmla="*/ 0 w 67"/>
                <a:gd name="T13" fmla="*/ 0 h 72"/>
                <a:gd name="T14" fmla="*/ 0 w 67"/>
                <a:gd name="T15" fmla="*/ 0 h 72"/>
                <a:gd name="T16" fmla="*/ 0 w 67"/>
                <a:gd name="T17" fmla="*/ 0 h 72"/>
                <a:gd name="T18" fmla="*/ 0 w 67"/>
                <a:gd name="T19" fmla="*/ 0 h 72"/>
                <a:gd name="T20" fmla="*/ 0 w 67"/>
                <a:gd name="T21" fmla="*/ 0 h 72"/>
                <a:gd name="T22" fmla="*/ 0 w 67"/>
                <a:gd name="T23" fmla="*/ 0 h 72"/>
                <a:gd name="T24" fmla="*/ 0 w 67"/>
                <a:gd name="T25" fmla="*/ 0 h 72"/>
                <a:gd name="T26" fmla="*/ 0 w 67"/>
                <a:gd name="T27" fmla="*/ 0 h 72"/>
                <a:gd name="T28" fmla="*/ 0 w 67"/>
                <a:gd name="T29" fmla="*/ 0 h 72"/>
                <a:gd name="T30" fmla="*/ 0 w 67"/>
                <a:gd name="T31" fmla="*/ 0 h 72"/>
                <a:gd name="T32" fmla="*/ 0 w 67"/>
                <a:gd name="T33" fmla="*/ 0 h 72"/>
                <a:gd name="T34" fmla="*/ 0 w 67"/>
                <a:gd name="T35" fmla="*/ 0 h 72"/>
                <a:gd name="T36" fmla="*/ 0 w 67"/>
                <a:gd name="T37" fmla="*/ 0 h 72"/>
                <a:gd name="T38" fmla="*/ 0 w 67"/>
                <a:gd name="T39" fmla="*/ 0 h 72"/>
                <a:gd name="T40" fmla="*/ 0 w 67"/>
                <a:gd name="T41" fmla="*/ 0 h 72"/>
                <a:gd name="T42" fmla="*/ 0 w 67"/>
                <a:gd name="T43" fmla="*/ 0 h 72"/>
                <a:gd name="T44" fmla="*/ 0 w 67"/>
                <a:gd name="T45" fmla="*/ 0 h 72"/>
                <a:gd name="T46" fmla="*/ 0 w 67"/>
                <a:gd name="T47" fmla="*/ 0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72"/>
                <a:gd name="T74" fmla="*/ 67 w 67"/>
                <a:gd name="T75" fmla="*/ 72 h 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72">
                  <a:moveTo>
                    <a:pt x="38" y="0"/>
                  </a:moveTo>
                  <a:lnTo>
                    <a:pt x="50" y="0"/>
                  </a:lnTo>
                  <a:lnTo>
                    <a:pt x="61" y="0"/>
                  </a:lnTo>
                  <a:lnTo>
                    <a:pt x="67" y="2"/>
                  </a:lnTo>
                  <a:lnTo>
                    <a:pt x="67" y="8"/>
                  </a:lnTo>
                  <a:lnTo>
                    <a:pt x="63" y="13"/>
                  </a:lnTo>
                  <a:lnTo>
                    <a:pt x="59" y="21"/>
                  </a:lnTo>
                  <a:lnTo>
                    <a:pt x="55" y="27"/>
                  </a:lnTo>
                  <a:lnTo>
                    <a:pt x="52" y="32"/>
                  </a:lnTo>
                  <a:lnTo>
                    <a:pt x="44" y="42"/>
                  </a:lnTo>
                  <a:lnTo>
                    <a:pt x="40" y="51"/>
                  </a:lnTo>
                  <a:lnTo>
                    <a:pt x="29" y="63"/>
                  </a:lnTo>
                  <a:lnTo>
                    <a:pt x="21" y="72"/>
                  </a:lnTo>
                  <a:lnTo>
                    <a:pt x="12" y="70"/>
                  </a:lnTo>
                  <a:lnTo>
                    <a:pt x="2" y="70"/>
                  </a:lnTo>
                  <a:lnTo>
                    <a:pt x="0" y="59"/>
                  </a:lnTo>
                  <a:lnTo>
                    <a:pt x="4" y="49"/>
                  </a:lnTo>
                  <a:lnTo>
                    <a:pt x="8" y="42"/>
                  </a:lnTo>
                  <a:lnTo>
                    <a:pt x="14" y="32"/>
                  </a:lnTo>
                  <a:lnTo>
                    <a:pt x="19" y="23"/>
                  </a:lnTo>
                  <a:lnTo>
                    <a:pt x="27" y="15"/>
                  </a:lnTo>
                  <a:lnTo>
                    <a:pt x="33" y="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84" name="Freeform 83"/>
            <p:cNvSpPr>
              <a:spLocks noChangeArrowheads="1"/>
            </p:cNvSpPr>
            <p:nvPr/>
          </p:nvSpPr>
          <p:spPr bwMode="auto">
            <a:xfrm>
              <a:off x="3177" y="1020"/>
              <a:ext cx="53" cy="39"/>
            </a:xfrm>
            <a:custGeom>
              <a:avLst/>
              <a:gdLst>
                <a:gd name="T0" fmla="*/ 0 w 210"/>
                <a:gd name="T1" fmla="*/ 0 h 131"/>
                <a:gd name="T2" fmla="*/ 0 w 210"/>
                <a:gd name="T3" fmla="*/ 0 h 131"/>
                <a:gd name="T4" fmla="*/ 0 w 210"/>
                <a:gd name="T5" fmla="*/ 0 h 131"/>
                <a:gd name="T6" fmla="*/ 0 w 210"/>
                <a:gd name="T7" fmla="*/ 0 h 131"/>
                <a:gd name="T8" fmla="*/ 0 w 210"/>
                <a:gd name="T9" fmla="*/ 0 h 131"/>
                <a:gd name="T10" fmla="*/ 0 w 210"/>
                <a:gd name="T11" fmla="*/ 0 h 131"/>
                <a:gd name="T12" fmla="*/ 0 w 210"/>
                <a:gd name="T13" fmla="*/ 0 h 131"/>
                <a:gd name="T14" fmla="*/ 0 w 210"/>
                <a:gd name="T15" fmla="*/ 0 h 131"/>
                <a:gd name="T16" fmla="*/ 0 w 210"/>
                <a:gd name="T17" fmla="*/ 0 h 131"/>
                <a:gd name="T18" fmla="*/ 0 w 210"/>
                <a:gd name="T19" fmla="*/ 0 h 131"/>
                <a:gd name="T20" fmla="*/ 0 w 210"/>
                <a:gd name="T21" fmla="*/ 0 h 131"/>
                <a:gd name="T22" fmla="*/ 0 w 210"/>
                <a:gd name="T23" fmla="*/ 0 h 131"/>
                <a:gd name="T24" fmla="*/ 0 w 210"/>
                <a:gd name="T25" fmla="*/ 0 h 131"/>
                <a:gd name="T26" fmla="*/ 0 w 210"/>
                <a:gd name="T27" fmla="*/ 0 h 131"/>
                <a:gd name="T28" fmla="*/ 0 w 210"/>
                <a:gd name="T29" fmla="*/ 0 h 131"/>
                <a:gd name="T30" fmla="*/ 0 w 210"/>
                <a:gd name="T31" fmla="*/ 0 h 131"/>
                <a:gd name="T32" fmla="*/ 0 w 210"/>
                <a:gd name="T33" fmla="*/ 0 h 131"/>
                <a:gd name="T34" fmla="*/ 0 w 210"/>
                <a:gd name="T35" fmla="*/ 0 h 131"/>
                <a:gd name="T36" fmla="*/ 0 w 210"/>
                <a:gd name="T37" fmla="*/ 0 h 131"/>
                <a:gd name="T38" fmla="*/ 0 w 210"/>
                <a:gd name="T39" fmla="*/ 0 h 131"/>
                <a:gd name="T40" fmla="*/ 0 w 210"/>
                <a:gd name="T41" fmla="*/ 0 h 131"/>
                <a:gd name="T42" fmla="*/ 0 w 210"/>
                <a:gd name="T43" fmla="*/ 0 h 131"/>
                <a:gd name="T44" fmla="*/ 0 w 210"/>
                <a:gd name="T45" fmla="*/ 0 h 131"/>
                <a:gd name="T46" fmla="*/ 0 w 210"/>
                <a:gd name="T47" fmla="*/ 0 h 131"/>
                <a:gd name="T48" fmla="*/ 0 w 210"/>
                <a:gd name="T49" fmla="*/ 0 h 131"/>
                <a:gd name="T50" fmla="*/ 0 w 210"/>
                <a:gd name="T51" fmla="*/ 0 h 131"/>
                <a:gd name="T52" fmla="*/ 0 w 210"/>
                <a:gd name="T53" fmla="*/ 0 h 131"/>
                <a:gd name="T54" fmla="*/ 0 w 210"/>
                <a:gd name="T55" fmla="*/ 0 h 131"/>
                <a:gd name="T56" fmla="*/ 0 w 210"/>
                <a:gd name="T57" fmla="*/ 0 h 131"/>
                <a:gd name="T58" fmla="*/ 0 w 210"/>
                <a:gd name="T59" fmla="*/ 0 h 131"/>
                <a:gd name="T60" fmla="*/ 0 w 210"/>
                <a:gd name="T61" fmla="*/ 0 h 131"/>
                <a:gd name="T62" fmla="*/ 0 w 210"/>
                <a:gd name="T63" fmla="*/ 0 h 131"/>
                <a:gd name="T64" fmla="*/ 0 w 210"/>
                <a:gd name="T65" fmla="*/ 0 h 131"/>
                <a:gd name="T66" fmla="*/ 0 w 210"/>
                <a:gd name="T67" fmla="*/ 0 h 131"/>
                <a:gd name="T68" fmla="*/ 0 w 210"/>
                <a:gd name="T69" fmla="*/ 0 h 131"/>
                <a:gd name="T70" fmla="*/ 0 w 210"/>
                <a:gd name="T71" fmla="*/ 0 h 131"/>
                <a:gd name="T72" fmla="*/ 0 w 210"/>
                <a:gd name="T73" fmla="*/ 0 h 131"/>
                <a:gd name="T74" fmla="*/ 0 w 210"/>
                <a:gd name="T75" fmla="*/ 0 h 131"/>
                <a:gd name="T76" fmla="*/ 0 w 210"/>
                <a:gd name="T77" fmla="*/ 0 h 131"/>
                <a:gd name="T78" fmla="*/ 0 w 210"/>
                <a:gd name="T79" fmla="*/ 0 h 131"/>
                <a:gd name="T80" fmla="*/ 0 w 210"/>
                <a:gd name="T81" fmla="*/ 0 h 131"/>
                <a:gd name="T82" fmla="*/ 0 w 210"/>
                <a:gd name="T83" fmla="*/ 0 h 131"/>
                <a:gd name="T84" fmla="*/ 0 w 210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0"/>
                <a:gd name="T130" fmla="*/ 0 h 131"/>
                <a:gd name="T131" fmla="*/ 210 w 210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0" h="131">
                  <a:moveTo>
                    <a:pt x="0" y="4"/>
                  </a:moveTo>
                  <a:lnTo>
                    <a:pt x="16" y="0"/>
                  </a:lnTo>
                  <a:lnTo>
                    <a:pt x="33" y="2"/>
                  </a:lnTo>
                  <a:lnTo>
                    <a:pt x="48" y="2"/>
                  </a:lnTo>
                  <a:lnTo>
                    <a:pt x="65" y="4"/>
                  </a:lnTo>
                  <a:lnTo>
                    <a:pt x="80" y="8"/>
                  </a:lnTo>
                  <a:lnTo>
                    <a:pt x="95" y="14"/>
                  </a:lnTo>
                  <a:lnTo>
                    <a:pt x="111" y="19"/>
                  </a:lnTo>
                  <a:lnTo>
                    <a:pt x="128" y="27"/>
                  </a:lnTo>
                  <a:lnTo>
                    <a:pt x="139" y="34"/>
                  </a:lnTo>
                  <a:lnTo>
                    <a:pt x="153" y="44"/>
                  </a:lnTo>
                  <a:lnTo>
                    <a:pt x="164" y="53"/>
                  </a:lnTo>
                  <a:lnTo>
                    <a:pt x="175" y="65"/>
                  </a:lnTo>
                  <a:lnTo>
                    <a:pt x="187" y="78"/>
                  </a:lnTo>
                  <a:lnTo>
                    <a:pt x="196" y="91"/>
                  </a:lnTo>
                  <a:lnTo>
                    <a:pt x="202" y="107"/>
                  </a:lnTo>
                  <a:lnTo>
                    <a:pt x="210" y="124"/>
                  </a:lnTo>
                  <a:lnTo>
                    <a:pt x="204" y="126"/>
                  </a:lnTo>
                  <a:lnTo>
                    <a:pt x="198" y="128"/>
                  </a:lnTo>
                  <a:lnTo>
                    <a:pt x="192" y="128"/>
                  </a:lnTo>
                  <a:lnTo>
                    <a:pt x="189" y="131"/>
                  </a:lnTo>
                  <a:lnTo>
                    <a:pt x="183" y="122"/>
                  </a:lnTo>
                  <a:lnTo>
                    <a:pt x="177" y="114"/>
                  </a:lnTo>
                  <a:lnTo>
                    <a:pt x="172" y="107"/>
                  </a:lnTo>
                  <a:lnTo>
                    <a:pt x="166" y="97"/>
                  </a:lnTo>
                  <a:lnTo>
                    <a:pt x="158" y="90"/>
                  </a:lnTo>
                  <a:lnTo>
                    <a:pt x="153" y="82"/>
                  </a:lnTo>
                  <a:lnTo>
                    <a:pt x="143" y="74"/>
                  </a:lnTo>
                  <a:lnTo>
                    <a:pt x="135" y="69"/>
                  </a:lnTo>
                  <a:lnTo>
                    <a:pt x="124" y="59"/>
                  </a:lnTo>
                  <a:lnTo>
                    <a:pt x="115" y="53"/>
                  </a:lnTo>
                  <a:lnTo>
                    <a:pt x="103" y="48"/>
                  </a:lnTo>
                  <a:lnTo>
                    <a:pt x="94" y="44"/>
                  </a:lnTo>
                  <a:lnTo>
                    <a:pt x="78" y="38"/>
                  </a:lnTo>
                  <a:lnTo>
                    <a:pt x="67" y="34"/>
                  </a:lnTo>
                  <a:lnTo>
                    <a:pt x="52" y="31"/>
                  </a:lnTo>
                  <a:lnTo>
                    <a:pt x="38" y="31"/>
                  </a:lnTo>
                  <a:lnTo>
                    <a:pt x="29" y="31"/>
                  </a:lnTo>
                  <a:lnTo>
                    <a:pt x="21" y="31"/>
                  </a:lnTo>
                  <a:lnTo>
                    <a:pt x="14" y="31"/>
                  </a:lnTo>
                  <a:lnTo>
                    <a:pt x="10" y="3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85" name="Freeform 84"/>
            <p:cNvSpPr>
              <a:spLocks noChangeArrowheads="1"/>
            </p:cNvSpPr>
            <p:nvPr/>
          </p:nvSpPr>
          <p:spPr bwMode="auto">
            <a:xfrm>
              <a:off x="3175" y="1021"/>
              <a:ext cx="55" cy="43"/>
            </a:xfrm>
            <a:custGeom>
              <a:avLst/>
              <a:gdLst>
                <a:gd name="T0" fmla="*/ 0 w 215"/>
                <a:gd name="T1" fmla="*/ 0 h 143"/>
                <a:gd name="T2" fmla="*/ 0 w 215"/>
                <a:gd name="T3" fmla="*/ 0 h 143"/>
                <a:gd name="T4" fmla="*/ 0 w 215"/>
                <a:gd name="T5" fmla="*/ 0 h 143"/>
                <a:gd name="T6" fmla="*/ 0 w 215"/>
                <a:gd name="T7" fmla="*/ 0 h 143"/>
                <a:gd name="T8" fmla="*/ 0 w 215"/>
                <a:gd name="T9" fmla="*/ 0 h 143"/>
                <a:gd name="T10" fmla="*/ 0 w 215"/>
                <a:gd name="T11" fmla="*/ 0 h 143"/>
                <a:gd name="T12" fmla="*/ 0 w 215"/>
                <a:gd name="T13" fmla="*/ 0 h 143"/>
                <a:gd name="T14" fmla="*/ 0 w 215"/>
                <a:gd name="T15" fmla="*/ 0 h 143"/>
                <a:gd name="T16" fmla="*/ 0 w 215"/>
                <a:gd name="T17" fmla="*/ 0 h 143"/>
                <a:gd name="T18" fmla="*/ 0 w 215"/>
                <a:gd name="T19" fmla="*/ 0 h 143"/>
                <a:gd name="T20" fmla="*/ 0 w 215"/>
                <a:gd name="T21" fmla="*/ 0 h 143"/>
                <a:gd name="T22" fmla="*/ 0 w 215"/>
                <a:gd name="T23" fmla="*/ 0 h 143"/>
                <a:gd name="T24" fmla="*/ 0 w 215"/>
                <a:gd name="T25" fmla="*/ 0 h 143"/>
                <a:gd name="T26" fmla="*/ 0 w 215"/>
                <a:gd name="T27" fmla="*/ 0 h 143"/>
                <a:gd name="T28" fmla="*/ 0 w 215"/>
                <a:gd name="T29" fmla="*/ 0 h 143"/>
                <a:gd name="T30" fmla="*/ 0 w 215"/>
                <a:gd name="T31" fmla="*/ 0 h 143"/>
                <a:gd name="T32" fmla="*/ 0 w 215"/>
                <a:gd name="T33" fmla="*/ 0 h 143"/>
                <a:gd name="T34" fmla="*/ 0 w 215"/>
                <a:gd name="T35" fmla="*/ 0 h 143"/>
                <a:gd name="T36" fmla="*/ 0 w 215"/>
                <a:gd name="T37" fmla="*/ 0 h 143"/>
                <a:gd name="T38" fmla="*/ 0 w 215"/>
                <a:gd name="T39" fmla="*/ 0 h 143"/>
                <a:gd name="T40" fmla="*/ 0 w 215"/>
                <a:gd name="T41" fmla="*/ 0 h 143"/>
                <a:gd name="T42" fmla="*/ 0 w 215"/>
                <a:gd name="T43" fmla="*/ 0 h 143"/>
                <a:gd name="T44" fmla="*/ 0 w 215"/>
                <a:gd name="T45" fmla="*/ 0 h 143"/>
                <a:gd name="T46" fmla="*/ 0 w 215"/>
                <a:gd name="T47" fmla="*/ 0 h 143"/>
                <a:gd name="T48" fmla="*/ 0 w 215"/>
                <a:gd name="T49" fmla="*/ 0 h 143"/>
                <a:gd name="T50" fmla="*/ 0 w 215"/>
                <a:gd name="T51" fmla="*/ 0 h 143"/>
                <a:gd name="T52" fmla="*/ 0 w 215"/>
                <a:gd name="T53" fmla="*/ 0 h 143"/>
                <a:gd name="T54" fmla="*/ 0 w 215"/>
                <a:gd name="T55" fmla="*/ 0 h 143"/>
                <a:gd name="T56" fmla="*/ 0 w 215"/>
                <a:gd name="T57" fmla="*/ 0 h 143"/>
                <a:gd name="T58" fmla="*/ 0 w 215"/>
                <a:gd name="T59" fmla="*/ 0 h 143"/>
                <a:gd name="T60" fmla="*/ 0 w 215"/>
                <a:gd name="T61" fmla="*/ 0 h 143"/>
                <a:gd name="T62" fmla="*/ 0 w 215"/>
                <a:gd name="T63" fmla="*/ 0 h 143"/>
                <a:gd name="T64" fmla="*/ 0 w 215"/>
                <a:gd name="T65" fmla="*/ 0 h 143"/>
                <a:gd name="T66" fmla="*/ 0 w 215"/>
                <a:gd name="T67" fmla="*/ 0 h 143"/>
                <a:gd name="T68" fmla="*/ 0 w 215"/>
                <a:gd name="T69" fmla="*/ 0 h 143"/>
                <a:gd name="T70" fmla="*/ 0 w 215"/>
                <a:gd name="T71" fmla="*/ 0 h 143"/>
                <a:gd name="T72" fmla="*/ 0 w 215"/>
                <a:gd name="T73" fmla="*/ 0 h 143"/>
                <a:gd name="T74" fmla="*/ 0 w 215"/>
                <a:gd name="T75" fmla="*/ 0 h 143"/>
                <a:gd name="T76" fmla="*/ 0 w 215"/>
                <a:gd name="T77" fmla="*/ 0 h 143"/>
                <a:gd name="T78" fmla="*/ 0 w 215"/>
                <a:gd name="T79" fmla="*/ 0 h 143"/>
                <a:gd name="T80" fmla="*/ 0 w 215"/>
                <a:gd name="T81" fmla="*/ 0 h 143"/>
                <a:gd name="T82" fmla="*/ 0 w 215"/>
                <a:gd name="T83" fmla="*/ 0 h 143"/>
                <a:gd name="T84" fmla="*/ 0 w 215"/>
                <a:gd name="T85" fmla="*/ 0 h 143"/>
                <a:gd name="T86" fmla="*/ 0 w 215"/>
                <a:gd name="T87" fmla="*/ 0 h 143"/>
                <a:gd name="T88" fmla="*/ 0 w 215"/>
                <a:gd name="T89" fmla="*/ 0 h 143"/>
                <a:gd name="T90" fmla="*/ 0 w 215"/>
                <a:gd name="T91" fmla="*/ 0 h 143"/>
                <a:gd name="T92" fmla="*/ 0 w 215"/>
                <a:gd name="T93" fmla="*/ 0 h 143"/>
                <a:gd name="T94" fmla="*/ 0 w 215"/>
                <a:gd name="T95" fmla="*/ 0 h 143"/>
                <a:gd name="T96" fmla="*/ 0 w 215"/>
                <a:gd name="T97" fmla="*/ 0 h 143"/>
                <a:gd name="T98" fmla="*/ 0 w 215"/>
                <a:gd name="T99" fmla="*/ 0 h 143"/>
                <a:gd name="T100" fmla="*/ 0 w 215"/>
                <a:gd name="T101" fmla="*/ 0 h 1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5"/>
                <a:gd name="T154" fmla="*/ 0 h 143"/>
                <a:gd name="T155" fmla="*/ 215 w 215"/>
                <a:gd name="T156" fmla="*/ 143 h 1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5" h="143">
                  <a:moveTo>
                    <a:pt x="5" y="0"/>
                  </a:moveTo>
                  <a:lnTo>
                    <a:pt x="28" y="21"/>
                  </a:lnTo>
                  <a:lnTo>
                    <a:pt x="28" y="30"/>
                  </a:lnTo>
                  <a:lnTo>
                    <a:pt x="34" y="42"/>
                  </a:lnTo>
                  <a:lnTo>
                    <a:pt x="36" y="49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53" y="74"/>
                  </a:lnTo>
                  <a:lnTo>
                    <a:pt x="59" y="80"/>
                  </a:lnTo>
                  <a:lnTo>
                    <a:pt x="66" y="87"/>
                  </a:lnTo>
                  <a:lnTo>
                    <a:pt x="74" y="93"/>
                  </a:lnTo>
                  <a:lnTo>
                    <a:pt x="83" y="99"/>
                  </a:lnTo>
                  <a:lnTo>
                    <a:pt x="93" y="105"/>
                  </a:lnTo>
                  <a:lnTo>
                    <a:pt x="102" y="108"/>
                  </a:lnTo>
                  <a:lnTo>
                    <a:pt x="112" y="112"/>
                  </a:lnTo>
                  <a:lnTo>
                    <a:pt x="123" y="114"/>
                  </a:lnTo>
                  <a:lnTo>
                    <a:pt x="133" y="114"/>
                  </a:lnTo>
                  <a:lnTo>
                    <a:pt x="144" y="114"/>
                  </a:lnTo>
                  <a:lnTo>
                    <a:pt x="158" y="114"/>
                  </a:lnTo>
                  <a:lnTo>
                    <a:pt x="169" y="114"/>
                  </a:lnTo>
                  <a:lnTo>
                    <a:pt x="180" y="110"/>
                  </a:lnTo>
                  <a:lnTo>
                    <a:pt x="192" y="108"/>
                  </a:lnTo>
                  <a:lnTo>
                    <a:pt x="199" y="106"/>
                  </a:lnTo>
                  <a:lnTo>
                    <a:pt x="207" y="105"/>
                  </a:lnTo>
                  <a:lnTo>
                    <a:pt x="211" y="112"/>
                  </a:lnTo>
                  <a:lnTo>
                    <a:pt x="215" y="120"/>
                  </a:lnTo>
                  <a:lnTo>
                    <a:pt x="207" y="124"/>
                  </a:lnTo>
                  <a:lnTo>
                    <a:pt x="201" y="129"/>
                  </a:lnTo>
                  <a:lnTo>
                    <a:pt x="192" y="133"/>
                  </a:lnTo>
                  <a:lnTo>
                    <a:pt x="184" y="135"/>
                  </a:lnTo>
                  <a:lnTo>
                    <a:pt x="173" y="137"/>
                  </a:lnTo>
                  <a:lnTo>
                    <a:pt x="165" y="139"/>
                  </a:lnTo>
                  <a:lnTo>
                    <a:pt x="154" y="139"/>
                  </a:lnTo>
                  <a:lnTo>
                    <a:pt x="146" y="143"/>
                  </a:lnTo>
                  <a:lnTo>
                    <a:pt x="129" y="141"/>
                  </a:lnTo>
                  <a:lnTo>
                    <a:pt x="114" y="141"/>
                  </a:lnTo>
                  <a:lnTo>
                    <a:pt x="99" y="137"/>
                  </a:lnTo>
                  <a:lnTo>
                    <a:pt x="83" y="133"/>
                  </a:lnTo>
                  <a:lnTo>
                    <a:pt x="68" y="126"/>
                  </a:lnTo>
                  <a:lnTo>
                    <a:pt x="57" y="118"/>
                  </a:lnTo>
                  <a:lnTo>
                    <a:pt x="43" y="108"/>
                  </a:lnTo>
                  <a:lnTo>
                    <a:pt x="34" y="99"/>
                  </a:lnTo>
                  <a:lnTo>
                    <a:pt x="23" y="87"/>
                  </a:lnTo>
                  <a:lnTo>
                    <a:pt x="15" y="74"/>
                  </a:lnTo>
                  <a:lnTo>
                    <a:pt x="7" y="63"/>
                  </a:lnTo>
                  <a:lnTo>
                    <a:pt x="4" y="51"/>
                  </a:lnTo>
                  <a:lnTo>
                    <a:pt x="0" y="38"/>
                  </a:lnTo>
                  <a:lnTo>
                    <a:pt x="0" y="25"/>
                  </a:lnTo>
                  <a:lnTo>
                    <a:pt x="0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86" name="Freeform 85"/>
            <p:cNvSpPr>
              <a:spLocks noChangeArrowheads="1"/>
            </p:cNvSpPr>
            <p:nvPr/>
          </p:nvSpPr>
          <p:spPr bwMode="auto">
            <a:xfrm>
              <a:off x="3193" y="1030"/>
              <a:ext cx="20" cy="25"/>
            </a:xfrm>
            <a:custGeom>
              <a:avLst/>
              <a:gdLst>
                <a:gd name="T0" fmla="*/ 0 w 78"/>
                <a:gd name="T1" fmla="*/ 0 h 84"/>
                <a:gd name="T2" fmla="*/ 0 w 78"/>
                <a:gd name="T3" fmla="*/ 0 h 84"/>
                <a:gd name="T4" fmla="*/ 0 w 78"/>
                <a:gd name="T5" fmla="*/ 0 h 84"/>
                <a:gd name="T6" fmla="*/ 0 w 78"/>
                <a:gd name="T7" fmla="*/ 0 h 84"/>
                <a:gd name="T8" fmla="*/ 0 w 78"/>
                <a:gd name="T9" fmla="*/ 0 h 84"/>
                <a:gd name="T10" fmla="*/ 0 w 78"/>
                <a:gd name="T11" fmla="*/ 0 h 84"/>
                <a:gd name="T12" fmla="*/ 0 w 78"/>
                <a:gd name="T13" fmla="*/ 0 h 84"/>
                <a:gd name="T14" fmla="*/ 0 w 78"/>
                <a:gd name="T15" fmla="*/ 0 h 84"/>
                <a:gd name="T16" fmla="*/ 0 w 78"/>
                <a:gd name="T17" fmla="*/ 0 h 84"/>
                <a:gd name="T18" fmla="*/ 0 w 78"/>
                <a:gd name="T19" fmla="*/ 0 h 84"/>
                <a:gd name="T20" fmla="*/ 0 w 78"/>
                <a:gd name="T21" fmla="*/ 0 h 84"/>
                <a:gd name="T22" fmla="*/ 0 w 78"/>
                <a:gd name="T23" fmla="*/ 0 h 84"/>
                <a:gd name="T24" fmla="*/ 0 w 78"/>
                <a:gd name="T25" fmla="*/ 0 h 84"/>
                <a:gd name="T26" fmla="*/ 0 w 78"/>
                <a:gd name="T27" fmla="*/ 0 h 84"/>
                <a:gd name="T28" fmla="*/ 0 w 78"/>
                <a:gd name="T29" fmla="*/ 0 h 84"/>
                <a:gd name="T30" fmla="*/ 0 w 78"/>
                <a:gd name="T31" fmla="*/ 0 h 84"/>
                <a:gd name="T32" fmla="*/ 0 w 78"/>
                <a:gd name="T33" fmla="*/ 0 h 84"/>
                <a:gd name="T34" fmla="*/ 0 w 78"/>
                <a:gd name="T35" fmla="*/ 0 h 84"/>
                <a:gd name="T36" fmla="*/ 0 w 78"/>
                <a:gd name="T37" fmla="*/ 0 h 84"/>
                <a:gd name="T38" fmla="*/ 0 w 78"/>
                <a:gd name="T39" fmla="*/ 0 h 84"/>
                <a:gd name="T40" fmla="*/ 0 w 78"/>
                <a:gd name="T41" fmla="*/ 0 h 84"/>
                <a:gd name="T42" fmla="*/ 0 w 78"/>
                <a:gd name="T43" fmla="*/ 0 h 84"/>
                <a:gd name="T44" fmla="*/ 0 w 78"/>
                <a:gd name="T45" fmla="*/ 0 h 84"/>
                <a:gd name="T46" fmla="*/ 0 w 78"/>
                <a:gd name="T47" fmla="*/ 0 h 84"/>
                <a:gd name="T48" fmla="*/ 0 w 78"/>
                <a:gd name="T49" fmla="*/ 0 h 84"/>
                <a:gd name="T50" fmla="*/ 0 w 78"/>
                <a:gd name="T51" fmla="*/ 0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8"/>
                <a:gd name="T79" fmla="*/ 0 h 84"/>
                <a:gd name="T80" fmla="*/ 78 w 78"/>
                <a:gd name="T81" fmla="*/ 84 h 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8" h="84">
                  <a:moveTo>
                    <a:pt x="59" y="0"/>
                  </a:moveTo>
                  <a:lnTo>
                    <a:pt x="65" y="4"/>
                  </a:lnTo>
                  <a:lnTo>
                    <a:pt x="72" y="10"/>
                  </a:lnTo>
                  <a:lnTo>
                    <a:pt x="74" y="14"/>
                  </a:lnTo>
                  <a:lnTo>
                    <a:pt x="78" y="21"/>
                  </a:lnTo>
                  <a:lnTo>
                    <a:pt x="74" y="35"/>
                  </a:lnTo>
                  <a:lnTo>
                    <a:pt x="69" y="50"/>
                  </a:lnTo>
                  <a:lnTo>
                    <a:pt x="61" y="54"/>
                  </a:lnTo>
                  <a:lnTo>
                    <a:pt x="55" y="61"/>
                  </a:lnTo>
                  <a:lnTo>
                    <a:pt x="48" y="67"/>
                  </a:lnTo>
                  <a:lnTo>
                    <a:pt x="40" y="75"/>
                  </a:lnTo>
                  <a:lnTo>
                    <a:pt x="32" y="76"/>
                  </a:lnTo>
                  <a:lnTo>
                    <a:pt x="25" y="80"/>
                  </a:lnTo>
                  <a:lnTo>
                    <a:pt x="17" y="84"/>
                  </a:lnTo>
                  <a:lnTo>
                    <a:pt x="12" y="84"/>
                  </a:lnTo>
                  <a:lnTo>
                    <a:pt x="6" y="78"/>
                  </a:lnTo>
                  <a:lnTo>
                    <a:pt x="0" y="75"/>
                  </a:lnTo>
                  <a:lnTo>
                    <a:pt x="4" y="63"/>
                  </a:lnTo>
                  <a:lnTo>
                    <a:pt x="10" y="54"/>
                  </a:lnTo>
                  <a:lnTo>
                    <a:pt x="15" y="44"/>
                  </a:lnTo>
                  <a:lnTo>
                    <a:pt x="25" y="35"/>
                  </a:lnTo>
                  <a:lnTo>
                    <a:pt x="32" y="25"/>
                  </a:lnTo>
                  <a:lnTo>
                    <a:pt x="40" y="16"/>
                  </a:lnTo>
                  <a:lnTo>
                    <a:pt x="50" y="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87" name="Freeform 86"/>
            <p:cNvSpPr>
              <a:spLocks noChangeArrowheads="1"/>
            </p:cNvSpPr>
            <p:nvPr/>
          </p:nvSpPr>
          <p:spPr bwMode="auto">
            <a:xfrm>
              <a:off x="3158" y="1111"/>
              <a:ext cx="52" cy="52"/>
            </a:xfrm>
            <a:custGeom>
              <a:avLst/>
              <a:gdLst>
                <a:gd name="T0" fmla="*/ 0 w 206"/>
                <a:gd name="T1" fmla="*/ 0 h 172"/>
                <a:gd name="T2" fmla="*/ 0 w 206"/>
                <a:gd name="T3" fmla="*/ 0 h 172"/>
                <a:gd name="T4" fmla="*/ 0 w 206"/>
                <a:gd name="T5" fmla="*/ 0 h 172"/>
                <a:gd name="T6" fmla="*/ 0 w 206"/>
                <a:gd name="T7" fmla="*/ 0 h 172"/>
                <a:gd name="T8" fmla="*/ 0 w 206"/>
                <a:gd name="T9" fmla="*/ 0 h 172"/>
                <a:gd name="T10" fmla="*/ 0 w 206"/>
                <a:gd name="T11" fmla="*/ 0 h 172"/>
                <a:gd name="T12" fmla="*/ 0 w 206"/>
                <a:gd name="T13" fmla="*/ 0 h 172"/>
                <a:gd name="T14" fmla="*/ 0 w 206"/>
                <a:gd name="T15" fmla="*/ 0 h 172"/>
                <a:gd name="T16" fmla="*/ 0 w 206"/>
                <a:gd name="T17" fmla="*/ 0 h 172"/>
                <a:gd name="T18" fmla="*/ 0 w 206"/>
                <a:gd name="T19" fmla="*/ 0 h 172"/>
                <a:gd name="T20" fmla="*/ 0 w 206"/>
                <a:gd name="T21" fmla="*/ 0 h 172"/>
                <a:gd name="T22" fmla="*/ 0 w 206"/>
                <a:gd name="T23" fmla="*/ 0 h 172"/>
                <a:gd name="T24" fmla="*/ 0 w 206"/>
                <a:gd name="T25" fmla="*/ 0 h 172"/>
                <a:gd name="T26" fmla="*/ 0 w 206"/>
                <a:gd name="T27" fmla="*/ 0 h 172"/>
                <a:gd name="T28" fmla="*/ 0 w 206"/>
                <a:gd name="T29" fmla="*/ 0 h 172"/>
                <a:gd name="T30" fmla="*/ 0 w 206"/>
                <a:gd name="T31" fmla="*/ 0 h 172"/>
                <a:gd name="T32" fmla="*/ 0 w 206"/>
                <a:gd name="T33" fmla="*/ 0 h 172"/>
                <a:gd name="T34" fmla="*/ 0 w 206"/>
                <a:gd name="T35" fmla="*/ 0 h 172"/>
                <a:gd name="T36" fmla="*/ 0 w 206"/>
                <a:gd name="T37" fmla="*/ 0 h 172"/>
                <a:gd name="T38" fmla="*/ 0 w 206"/>
                <a:gd name="T39" fmla="*/ 0 h 172"/>
                <a:gd name="T40" fmla="*/ 0 w 206"/>
                <a:gd name="T41" fmla="*/ 0 h 172"/>
                <a:gd name="T42" fmla="*/ 0 w 206"/>
                <a:gd name="T43" fmla="*/ 0 h 172"/>
                <a:gd name="T44" fmla="*/ 0 w 206"/>
                <a:gd name="T45" fmla="*/ 0 h 172"/>
                <a:gd name="T46" fmla="*/ 0 w 206"/>
                <a:gd name="T47" fmla="*/ 0 h 172"/>
                <a:gd name="T48" fmla="*/ 0 w 206"/>
                <a:gd name="T49" fmla="*/ 0 h 172"/>
                <a:gd name="T50" fmla="*/ 0 w 206"/>
                <a:gd name="T51" fmla="*/ 0 h 172"/>
                <a:gd name="T52" fmla="*/ 0 w 206"/>
                <a:gd name="T53" fmla="*/ 0 h 172"/>
                <a:gd name="T54" fmla="*/ 0 w 206"/>
                <a:gd name="T55" fmla="*/ 0 h 172"/>
                <a:gd name="T56" fmla="*/ 0 w 206"/>
                <a:gd name="T57" fmla="*/ 0 h 172"/>
                <a:gd name="T58" fmla="*/ 0 w 206"/>
                <a:gd name="T59" fmla="*/ 0 h 172"/>
                <a:gd name="T60" fmla="*/ 0 w 206"/>
                <a:gd name="T61" fmla="*/ 0 h 172"/>
                <a:gd name="T62" fmla="*/ 0 w 206"/>
                <a:gd name="T63" fmla="*/ 0 h 172"/>
                <a:gd name="T64" fmla="*/ 0 w 206"/>
                <a:gd name="T65" fmla="*/ 0 h 172"/>
                <a:gd name="T66" fmla="*/ 0 w 206"/>
                <a:gd name="T67" fmla="*/ 0 h 172"/>
                <a:gd name="T68" fmla="*/ 0 w 206"/>
                <a:gd name="T69" fmla="*/ 0 h 172"/>
                <a:gd name="T70" fmla="*/ 0 w 206"/>
                <a:gd name="T71" fmla="*/ 0 h 172"/>
                <a:gd name="T72" fmla="*/ 0 w 206"/>
                <a:gd name="T73" fmla="*/ 0 h 172"/>
                <a:gd name="T74" fmla="*/ 0 w 206"/>
                <a:gd name="T75" fmla="*/ 0 h 172"/>
                <a:gd name="T76" fmla="*/ 0 w 206"/>
                <a:gd name="T77" fmla="*/ 0 h 172"/>
                <a:gd name="T78" fmla="*/ 0 w 206"/>
                <a:gd name="T79" fmla="*/ 0 h 172"/>
                <a:gd name="T80" fmla="*/ 0 w 206"/>
                <a:gd name="T81" fmla="*/ 0 h 172"/>
                <a:gd name="T82" fmla="*/ 0 w 206"/>
                <a:gd name="T83" fmla="*/ 0 h 172"/>
                <a:gd name="T84" fmla="*/ 0 w 206"/>
                <a:gd name="T85" fmla="*/ 0 h 172"/>
                <a:gd name="T86" fmla="*/ 0 w 206"/>
                <a:gd name="T87" fmla="*/ 0 h 172"/>
                <a:gd name="T88" fmla="*/ 0 w 206"/>
                <a:gd name="T89" fmla="*/ 0 h 172"/>
                <a:gd name="T90" fmla="*/ 0 w 206"/>
                <a:gd name="T91" fmla="*/ 0 h 172"/>
                <a:gd name="T92" fmla="*/ 0 w 206"/>
                <a:gd name="T93" fmla="*/ 0 h 172"/>
                <a:gd name="T94" fmla="*/ 0 w 206"/>
                <a:gd name="T95" fmla="*/ 0 h 172"/>
                <a:gd name="T96" fmla="*/ 0 w 206"/>
                <a:gd name="T97" fmla="*/ 0 h 172"/>
                <a:gd name="T98" fmla="*/ 0 w 206"/>
                <a:gd name="T99" fmla="*/ 0 h 172"/>
                <a:gd name="T100" fmla="*/ 0 w 206"/>
                <a:gd name="T101" fmla="*/ 0 h 172"/>
                <a:gd name="T102" fmla="*/ 0 w 206"/>
                <a:gd name="T103" fmla="*/ 0 h 172"/>
                <a:gd name="T104" fmla="*/ 0 w 206"/>
                <a:gd name="T105" fmla="*/ 0 h 172"/>
                <a:gd name="T106" fmla="*/ 0 w 206"/>
                <a:gd name="T107" fmla="*/ 0 h 172"/>
                <a:gd name="T108" fmla="*/ 0 w 206"/>
                <a:gd name="T109" fmla="*/ 0 h 172"/>
                <a:gd name="T110" fmla="*/ 0 w 206"/>
                <a:gd name="T111" fmla="*/ 0 h 172"/>
                <a:gd name="T112" fmla="*/ 0 w 206"/>
                <a:gd name="T113" fmla="*/ 0 h 172"/>
                <a:gd name="T114" fmla="*/ 0 w 206"/>
                <a:gd name="T115" fmla="*/ 0 h 1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"/>
                <a:gd name="T175" fmla="*/ 0 h 172"/>
                <a:gd name="T176" fmla="*/ 206 w 206"/>
                <a:gd name="T177" fmla="*/ 172 h 17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" h="172">
                  <a:moveTo>
                    <a:pt x="14" y="0"/>
                  </a:moveTo>
                  <a:lnTo>
                    <a:pt x="17" y="8"/>
                  </a:lnTo>
                  <a:lnTo>
                    <a:pt x="23" y="16"/>
                  </a:lnTo>
                  <a:lnTo>
                    <a:pt x="27" y="23"/>
                  </a:lnTo>
                  <a:lnTo>
                    <a:pt x="33" y="33"/>
                  </a:lnTo>
                  <a:lnTo>
                    <a:pt x="36" y="40"/>
                  </a:lnTo>
                  <a:lnTo>
                    <a:pt x="40" y="48"/>
                  </a:lnTo>
                  <a:lnTo>
                    <a:pt x="46" y="57"/>
                  </a:lnTo>
                  <a:lnTo>
                    <a:pt x="52" y="67"/>
                  </a:lnTo>
                  <a:lnTo>
                    <a:pt x="55" y="76"/>
                  </a:lnTo>
                  <a:lnTo>
                    <a:pt x="61" y="84"/>
                  </a:lnTo>
                  <a:lnTo>
                    <a:pt x="67" y="92"/>
                  </a:lnTo>
                  <a:lnTo>
                    <a:pt x="74" y="101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99" y="124"/>
                  </a:lnTo>
                  <a:lnTo>
                    <a:pt x="112" y="132"/>
                  </a:lnTo>
                  <a:lnTo>
                    <a:pt x="124" y="135"/>
                  </a:lnTo>
                  <a:lnTo>
                    <a:pt x="137" y="141"/>
                  </a:lnTo>
                  <a:lnTo>
                    <a:pt x="150" y="141"/>
                  </a:lnTo>
                  <a:lnTo>
                    <a:pt x="166" y="145"/>
                  </a:lnTo>
                  <a:lnTo>
                    <a:pt x="177" y="145"/>
                  </a:lnTo>
                  <a:lnTo>
                    <a:pt x="187" y="145"/>
                  </a:lnTo>
                  <a:lnTo>
                    <a:pt x="196" y="145"/>
                  </a:lnTo>
                  <a:lnTo>
                    <a:pt x="204" y="147"/>
                  </a:lnTo>
                  <a:lnTo>
                    <a:pt x="206" y="151"/>
                  </a:lnTo>
                  <a:lnTo>
                    <a:pt x="206" y="156"/>
                  </a:lnTo>
                  <a:lnTo>
                    <a:pt x="204" y="162"/>
                  </a:lnTo>
                  <a:lnTo>
                    <a:pt x="202" y="172"/>
                  </a:lnTo>
                  <a:lnTo>
                    <a:pt x="194" y="172"/>
                  </a:lnTo>
                  <a:lnTo>
                    <a:pt x="187" y="172"/>
                  </a:lnTo>
                  <a:lnTo>
                    <a:pt x="179" y="172"/>
                  </a:lnTo>
                  <a:lnTo>
                    <a:pt x="171" y="172"/>
                  </a:lnTo>
                  <a:lnTo>
                    <a:pt x="164" y="172"/>
                  </a:lnTo>
                  <a:lnTo>
                    <a:pt x="156" y="172"/>
                  </a:lnTo>
                  <a:lnTo>
                    <a:pt x="149" y="172"/>
                  </a:lnTo>
                  <a:lnTo>
                    <a:pt x="143" y="172"/>
                  </a:lnTo>
                  <a:lnTo>
                    <a:pt x="128" y="168"/>
                  </a:lnTo>
                  <a:lnTo>
                    <a:pt x="112" y="164"/>
                  </a:lnTo>
                  <a:lnTo>
                    <a:pt x="99" y="158"/>
                  </a:lnTo>
                  <a:lnTo>
                    <a:pt x="88" y="153"/>
                  </a:lnTo>
                  <a:lnTo>
                    <a:pt x="73" y="143"/>
                  </a:lnTo>
                  <a:lnTo>
                    <a:pt x="63" y="135"/>
                  </a:lnTo>
                  <a:lnTo>
                    <a:pt x="50" y="124"/>
                  </a:lnTo>
                  <a:lnTo>
                    <a:pt x="42" y="115"/>
                  </a:lnTo>
                  <a:lnTo>
                    <a:pt x="31" y="101"/>
                  </a:lnTo>
                  <a:lnTo>
                    <a:pt x="25" y="92"/>
                  </a:lnTo>
                  <a:lnTo>
                    <a:pt x="15" y="78"/>
                  </a:lnTo>
                  <a:lnTo>
                    <a:pt x="12" y="67"/>
                  </a:lnTo>
                  <a:lnTo>
                    <a:pt x="6" y="56"/>
                  </a:lnTo>
                  <a:lnTo>
                    <a:pt x="4" y="46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88" name="Freeform 87"/>
            <p:cNvSpPr>
              <a:spLocks noChangeArrowheads="1"/>
            </p:cNvSpPr>
            <p:nvPr/>
          </p:nvSpPr>
          <p:spPr bwMode="auto">
            <a:xfrm>
              <a:off x="3154" y="1116"/>
              <a:ext cx="56" cy="63"/>
            </a:xfrm>
            <a:custGeom>
              <a:avLst/>
              <a:gdLst>
                <a:gd name="T0" fmla="*/ 0 w 219"/>
                <a:gd name="T1" fmla="*/ 0 h 207"/>
                <a:gd name="T2" fmla="*/ 0 w 219"/>
                <a:gd name="T3" fmla="*/ 0 h 207"/>
                <a:gd name="T4" fmla="*/ 0 w 219"/>
                <a:gd name="T5" fmla="*/ 0 h 207"/>
                <a:gd name="T6" fmla="*/ 0 w 219"/>
                <a:gd name="T7" fmla="*/ 0 h 207"/>
                <a:gd name="T8" fmla="*/ 0 w 219"/>
                <a:gd name="T9" fmla="*/ 0 h 207"/>
                <a:gd name="T10" fmla="*/ 0 w 219"/>
                <a:gd name="T11" fmla="*/ 0 h 207"/>
                <a:gd name="T12" fmla="*/ 0 w 219"/>
                <a:gd name="T13" fmla="*/ 0 h 207"/>
                <a:gd name="T14" fmla="*/ 0 w 219"/>
                <a:gd name="T15" fmla="*/ 0 h 207"/>
                <a:gd name="T16" fmla="*/ 0 w 219"/>
                <a:gd name="T17" fmla="*/ 0 h 207"/>
                <a:gd name="T18" fmla="*/ 0 w 219"/>
                <a:gd name="T19" fmla="*/ 0 h 207"/>
                <a:gd name="T20" fmla="*/ 0 w 219"/>
                <a:gd name="T21" fmla="*/ 0 h 207"/>
                <a:gd name="T22" fmla="*/ 0 w 219"/>
                <a:gd name="T23" fmla="*/ 0 h 207"/>
                <a:gd name="T24" fmla="*/ 0 w 219"/>
                <a:gd name="T25" fmla="*/ 0 h 207"/>
                <a:gd name="T26" fmla="*/ 0 w 219"/>
                <a:gd name="T27" fmla="*/ 0 h 207"/>
                <a:gd name="T28" fmla="*/ 0 w 219"/>
                <a:gd name="T29" fmla="*/ 0 h 207"/>
                <a:gd name="T30" fmla="*/ 0 w 219"/>
                <a:gd name="T31" fmla="*/ 0 h 207"/>
                <a:gd name="T32" fmla="*/ 0 w 219"/>
                <a:gd name="T33" fmla="*/ 0 h 207"/>
                <a:gd name="T34" fmla="*/ 0 w 219"/>
                <a:gd name="T35" fmla="*/ 0 h 207"/>
                <a:gd name="T36" fmla="*/ 0 w 219"/>
                <a:gd name="T37" fmla="*/ 0 h 207"/>
                <a:gd name="T38" fmla="*/ 0 w 219"/>
                <a:gd name="T39" fmla="*/ 0 h 207"/>
                <a:gd name="T40" fmla="*/ 0 w 219"/>
                <a:gd name="T41" fmla="*/ 0 h 207"/>
                <a:gd name="T42" fmla="*/ 0 w 219"/>
                <a:gd name="T43" fmla="*/ 0 h 207"/>
                <a:gd name="T44" fmla="*/ 0 w 219"/>
                <a:gd name="T45" fmla="*/ 0 h 207"/>
                <a:gd name="T46" fmla="*/ 0 w 219"/>
                <a:gd name="T47" fmla="*/ 0 h 207"/>
                <a:gd name="T48" fmla="*/ 0 w 219"/>
                <a:gd name="T49" fmla="*/ 0 h 207"/>
                <a:gd name="T50" fmla="*/ 0 w 219"/>
                <a:gd name="T51" fmla="*/ 0 h 207"/>
                <a:gd name="T52" fmla="*/ 0 w 219"/>
                <a:gd name="T53" fmla="*/ 0 h 207"/>
                <a:gd name="T54" fmla="*/ 0 w 219"/>
                <a:gd name="T55" fmla="*/ 0 h 207"/>
                <a:gd name="T56" fmla="*/ 0 w 219"/>
                <a:gd name="T57" fmla="*/ 0 h 207"/>
                <a:gd name="T58" fmla="*/ 0 w 219"/>
                <a:gd name="T59" fmla="*/ 0 h 207"/>
                <a:gd name="T60" fmla="*/ 0 w 219"/>
                <a:gd name="T61" fmla="*/ 0 h 207"/>
                <a:gd name="T62" fmla="*/ 0 w 219"/>
                <a:gd name="T63" fmla="*/ 0 h 207"/>
                <a:gd name="T64" fmla="*/ 0 w 219"/>
                <a:gd name="T65" fmla="*/ 0 h 207"/>
                <a:gd name="T66" fmla="*/ 0 w 219"/>
                <a:gd name="T67" fmla="*/ 0 h 207"/>
                <a:gd name="T68" fmla="*/ 0 w 219"/>
                <a:gd name="T69" fmla="*/ 0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9"/>
                <a:gd name="T106" fmla="*/ 0 h 207"/>
                <a:gd name="T107" fmla="*/ 219 w 219"/>
                <a:gd name="T108" fmla="*/ 207 h 2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9" h="207">
                  <a:moveTo>
                    <a:pt x="21" y="0"/>
                  </a:moveTo>
                  <a:lnTo>
                    <a:pt x="27" y="7"/>
                  </a:lnTo>
                  <a:lnTo>
                    <a:pt x="32" y="15"/>
                  </a:lnTo>
                  <a:lnTo>
                    <a:pt x="34" y="22"/>
                  </a:lnTo>
                  <a:lnTo>
                    <a:pt x="36" y="32"/>
                  </a:lnTo>
                  <a:lnTo>
                    <a:pt x="34" y="41"/>
                  </a:lnTo>
                  <a:lnTo>
                    <a:pt x="34" y="57"/>
                  </a:lnTo>
                  <a:lnTo>
                    <a:pt x="32" y="62"/>
                  </a:lnTo>
                  <a:lnTo>
                    <a:pt x="32" y="70"/>
                  </a:lnTo>
                  <a:lnTo>
                    <a:pt x="32" y="78"/>
                  </a:lnTo>
                  <a:lnTo>
                    <a:pt x="32" y="85"/>
                  </a:lnTo>
                  <a:lnTo>
                    <a:pt x="32" y="95"/>
                  </a:lnTo>
                  <a:lnTo>
                    <a:pt x="32" y="102"/>
                  </a:lnTo>
                  <a:lnTo>
                    <a:pt x="32" y="112"/>
                  </a:lnTo>
                  <a:lnTo>
                    <a:pt x="34" y="119"/>
                  </a:lnTo>
                  <a:lnTo>
                    <a:pt x="36" y="125"/>
                  </a:lnTo>
                  <a:lnTo>
                    <a:pt x="40" y="135"/>
                  </a:lnTo>
                  <a:lnTo>
                    <a:pt x="44" y="140"/>
                  </a:lnTo>
                  <a:lnTo>
                    <a:pt x="49" y="150"/>
                  </a:lnTo>
                  <a:lnTo>
                    <a:pt x="55" y="156"/>
                  </a:lnTo>
                  <a:lnTo>
                    <a:pt x="65" y="163"/>
                  </a:lnTo>
                  <a:lnTo>
                    <a:pt x="72" y="167"/>
                  </a:lnTo>
                  <a:lnTo>
                    <a:pt x="82" y="173"/>
                  </a:lnTo>
                  <a:lnTo>
                    <a:pt x="89" y="175"/>
                  </a:lnTo>
                  <a:lnTo>
                    <a:pt x="101" y="176"/>
                  </a:lnTo>
                  <a:lnTo>
                    <a:pt x="112" y="176"/>
                  </a:lnTo>
                  <a:lnTo>
                    <a:pt x="124" y="176"/>
                  </a:lnTo>
                  <a:lnTo>
                    <a:pt x="133" y="175"/>
                  </a:lnTo>
                  <a:lnTo>
                    <a:pt x="143" y="171"/>
                  </a:lnTo>
                  <a:lnTo>
                    <a:pt x="152" y="167"/>
                  </a:lnTo>
                  <a:lnTo>
                    <a:pt x="164" y="163"/>
                  </a:lnTo>
                  <a:lnTo>
                    <a:pt x="173" y="157"/>
                  </a:lnTo>
                  <a:lnTo>
                    <a:pt x="183" y="152"/>
                  </a:lnTo>
                  <a:lnTo>
                    <a:pt x="192" y="146"/>
                  </a:lnTo>
                  <a:lnTo>
                    <a:pt x="200" y="138"/>
                  </a:lnTo>
                  <a:lnTo>
                    <a:pt x="209" y="140"/>
                  </a:lnTo>
                  <a:lnTo>
                    <a:pt x="219" y="146"/>
                  </a:lnTo>
                  <a:lnTo>
                    <a:pt x="213" y="152"/>
                  </a:lnTo>
                  <a:lnTo>
                    <a:pt x="207" y="159"/>
                  </a:lnTo>
                  <a:lnTo>
                    <a:pt x="202" y="165"/>
                  </a:lnTo>
                  <a:lnTo>
                    <a:pt x="196" y="173"/>
                  </a:lnTo>
                  <a:lnTo>
                    <a:pt x="186" y="176"/>
                  </a:lnTo>
                  <a:lnTo>
                    <a:pt x="179" y="182"/>
                  </a:lnTo>
                  <a:lnTo>
                    <a:pt x="171" y="186"/>
                  </a:lnTo>
                  <a:lnTo>
                    <a:pt x="164" y="192"/>
                  </a:lnTo>
                  <a:lnTo>
                    <a:pt x="152" y="194"/>
                  </a:lnTo>
                  <a:lnTo>
                    <a:pt x="145" y="197"/>
                  </a:lnTo>
                  <a:lnTo>
                    <a:pt x="133" y="199"/>
                  </a:lnTo>
                  <a:lnTo>
                    <a:pt x="126" y="203"/>
                  </a:lnTo>
                  <a:lnTo>
                    <a:pt x="116" y="205"/>
                  </a:lnTo>
                  <a:lnTo>
                    <a:pt x="108" y="205"/>
                  </a:lnTo>
                  <a:lnTo>
                    <a:pt x="99" y="205"/>
                  </a:lnTo>
                  <a:lnTo>
                    <a:pt x="91" y="207"/>
                  </a:lnTo>
                  <a:lnTo>
                    <a:pt x="74" y="203"/>
                  </a:lnTo>
                  <a:lnTo>
                    <a:pt x="59" y="199"/>
                  </a:lnTo>
                  <a:lnTo>
                    <a:pt x="46" y="190"/>
                  </a:lnTo>
                  <a:lnTo>
                    <a:pt x="36" y="180"/>
                  </a:lnTo>
                  <a:lnTo>
                    <a:pt x="25" y="167"/>
                  </a:lnTo>
                  <a:lnTo>
                    <a:pt x="17" y="156"/>
                  </a:lnTo>
                  <a:lnTo>
                    <a:pt x="10" y="140"/>
                  </a:lnTo>
                  <a:lnTo>
                    <a:pt x="6" y="125"/>
                  </a:lnTo>
                  <a:lnTo>
                    <a:pt x="2" y="108"/>
                  </a:lnTo>
                  <a:lnTo>
                    <a:pt x="0" y="91"/>
                  </a:lnTo>
                  <a:lnTo>
                    <a:pt x="0" y="74"/>
                  </a:lnTo>
                  <a:lnTo>
                    <a:pt x="0" y="57"/>
                  </a:lnTo>
                  <a:lnTo>
                    <a:pt x="2" y="41"/>
                  </a:lnTo>
                  <a:lnTo>
                    <a:pt x="8" y="26"/>
                  </a:lnTo>
                  <a:lnTo>
                    <a:pt x="13" y="1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89" name="Freeform 88"/>
            <p:cNvSpPr>
              <a:spLocks noChangeArrowheads="1"/>
            </p:cNvSpPr>
            <p:nvPr/>
          </p:nvSpPr>
          <p:spPr bwMode="auto">
            <a:xfrm>
              <a:off x="3070" y="906"/>
              <a:ext cx="164" cy="168"/>
            </a:xfrm>
            <a:custGeom>
              <a:avLst/>
              <a:gdLst>
                <a:gd name="T0" fmla="*/ 0 w 639"/>
                <a:gd name="T1" fmla="*/ 0 h 553"/>
                <a:gd name="T2" fmla="*/ 0 w 639"/>
                <a:gd name="T3" fmla="*/ 0 h 553"/>
                <a:gd name="T4" fmla="*/ 0 w 639"/>
                <a:gd name="T5" fmla="*/ 0 h 553"/>
                <a:gd name="T6" fmla="*/ 0 w 639"/>
                <a:gd name="T7" fmla="*/ 0 h 553"/>
                <a:gd name="T8" fmla="*/ 0 w 639"/>
                <a:gd name="T9" fmla="*/ 0 h 553"/>
                <a:gd name="T10" fmla="*/ 0 w 639"/>
                <a:gd name="T11" fmla="*/ 0 h 553"/>
                <a:gd name="T12" fmla="*/ 0 w 639"/>
                <a:gd name="T13" fmla="*/ 0 h 553"/>
                <a:gd name="T14" fmla="*/ 0 w 639"/>
                <a:gd name="T15" fmla="*/ 0 h 553"/>
                <a:gd name="T16" fmla="*/ 0 w 639"/>
                <a:gd name="T17" fmla="*/ 0 h 553"/>
                <a:gd name="T18" fmla="*/ 0 w 639"/>
                <a:gd name="T19" fmla="*/ 0 h 553"/>
                <a:gd name="T20" fmla="*/ 0 w 639"/>
                <a:gd name="T21" fmla="*/ 0 h 553"/>
                <a:gd name="T22" fmla="*/ 0 w 639"/>
                <a:gd name="T23" fmla="*/ 0 h 553"/>
                <a:gd name="T24" fmla="*/ 0 w 639"/>
                <a:gd name="T25" fmla="*/ 0 h 553"/>
                <a:gd name="T26" fmla="*/ 0 w 639"/>
                <a:gd name="T27" fmla="*/ 0 h 553"/>
                <a:gd name="T28" fmla="*/ 0 w 639"/>
                <a:gd name="T29" fmla="*/ 0 h 553"/>
                <a:gd name="T30" fmla="*/ 0 w 639"/>
                <a:gd name="T31" fmla="*/ 0 h 553"/>
                <a:gd name="T32" fmla="*/ 0 w 639"/>
                <a:gd name="T33" fmla="*/ 0 h 553"/>
                <a:gd name="T34" fmla="*/ 0 w 639"/>
                <a:gd name="T35" fmla="*/ 0 h 553"/>
                <a:gd name="T36" fmla="*/ 0 w 639"/>
                <a:gd name="T37" fmla="*/ 0 h 553"/>
                <a:gd name="T38" fmla="*/ 0 w 639"/>
                <a:gd name="T39" fmla="*/ 0 h 553"/>
                <a:gd name="T40" fmla="*/ 0 w 639"/>
                <a:gd name="T41" fmla="*/ 0 h 553"/>
                <a:gd name="T42" fmla="*/ 0 w 639"/>
                <a:gd name="T43" fmla="*/ 0 h 553"/>
                <a:gd name="T44" fmla="*/ 0 w 639"/>
                <a:gd name="T45" fmla="*/ 0 h 553"/>
                <a:gd name="T46" fmla="*/ 0 w 639"/>
                <a:gd name="T47" fmla="*/ 0 h 553"/>
                <a:gd name="T48" fmla="*/ 0 w 639"/>
                <a:gd name="T49" fmla="*/ 0 h 553"/>
                <a:gd name="T50" fmla="*/ 0 w 639"/>
                <a:gd name="T51" fmla="*/ 0 h 553"/>
                <a:gd name="T52" fmla="*/ 0 w 639"/>
                <a:gd name="T53" fmla="*/ 0 h 553"/>
                <a:gd name="T54" fmla="*/ 0 w 639"/>
                <a:gd name="T55" fmla="*/ 0 h 553"/>
                <a:gd name="T56" fmla="*/ 0 w 639"/>
                <a:gd name="T57" fmla="*/ 0 h 553"/>
                <a:gd name="T58" fmla="*/ 0 w 639"/>
                <a:gd name="T59" fmla="*/ 0 h 553"/>
                <a:gd name="T60" fmla="*/ 0 w 639"/>
                <a:gd name="T61" fmla="*/ 0 h 553"/>
                <a:gd name="T62" fmla="*/ 0 w 639"/>
                <a:gd name="T63" fmla="*/ 0 h 553"/>
                <a:gd name="T64" fmla="*/ 0 w 639"/>
                <a:gd name="T65" fmla="*/ 0 h 553"/>
                <a:gd name="T66" fmla="*/ 0 w 639"/>
                <a:gd name="T67" fmla="*/ 0 h 553"/>
                <a:gd name="T68" fmla="*/ 0 w 639"/>
                <a:gd name="T69" fmla="*/ 0 h 553"/>
                <a:gd name="T70" fmla="*/ 0 w 639"/>
                <a:gd name="T71" fmla="*/ 0 h 553"/>
                <a:gd name="T72" fmla="*/ 0 w 639"/>
                <a:gd name="T73" fmla="*/ 0 h 553"/>
                <a:gd name="T74" fmla="*/ 0 w 639"/>
                <a:gd name="T75" fmla="*/ 0 h 553"/>
                <a:gd name="T76" fmla="*/ 0 w 639"/>
                <a:gd name="T77" fmla="*/ 0 h 553"/>
                <a:gd name="T78" fmla="*/ 0 w 639"/>
                <a:gd name="T79" fmla="*/ 0 h 553"/>
                <a:gd name="T80" fmla="*/ 0 w 639"/>
                <a:gd name="T81" fmla="*/ 0 h 553"/>
                <a:gd name="T82" fmla="*/ 0 w 639"/>
                <a:gd name="T83" fmla="*/ 0 h 553"/>
                <a:gd name="T84" fmla="*/ 0 w 639"/>
                <a:gd name="T85" fmla="*/ 0 h 553"/>
                <a:gd name="T86" fmla="*/ 0 w 639"/>
                <a:gd name="T87" fmla="*/ 0 h 5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9"/>
                <a:gd name="T133" fmla="*/ 0 h 553"/>
                <a:gd name="T134" fmla="*/ 639 w 639"/>
                <a:gd name="T135" fmla="*/ 553 h 5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9" h="553">
                  <a:moveTo>
                    <a:pt x="517" y="3"/>
                  </a:moveTo>
                  <a:lnTo>
                    <a:pt x="525" y="0"/>
                  </a:lnTo>
                  <a:lnTo>
                    <a:pt x="533" y="0"/>
                  </a:lnTo>
                  <a:lnTo>
                    <a:pt x="540" y="0"/>
                  </a:lnTo>
                  <a:lnTo>
                    <a:pt x="550" y="0"/>
                  </a:lnTo>
                  <a:lnTo>
                    <a:pt x="557" y="0"/>
                  </a:lnTo>
                  <a:lnTo>
                    <a:pt x="565" y="0"/>
                  </a:lnTo>
                  <a:lnTo>
                    <a:pt x="574" y="0"/>
                  </a:lnTo>
                  <a:lnTo>
                    <a:pt x="584" y="0"/>
                  </a:lnTo>
                  <a:lnTo>
                    <a:pt x="591" y="0"/>
                  </a:lnTo>
                  <a:lnTo>
                    <a:pt x="599" y="0"/>
                  </a:lnTo>
                  <a:lnTo>
                    <a:pt x="607" y="2"/>
                  </a:lnTo>
                  <a:lnTo>
                    <a:pt x="614" y="3"/>
                  </a:lnTo>
                  <a:lnTo>
                    <a:pt x="628" y="7"/>
                  </a:lnTo>
                  <a:lnTo>
                    <a:pt x="639" y="11"/>
                  </a:lnTo>
                  <a:lnTo>
                    <a:pt x="637" y="19"/>
                  </a:lnTo>
                  <a:lnTo>
                    <a:pt x="635" y="28"/>
                  </a:lnTo>
                  <a:lnTo>
                    <a:pt x="612" y="24"/>
                  </a:lnTo>
                  <a:lnTo>
                    <a:pt x="590" y="24"/>
                  </a:lnTo>
                  <a:lnTo>
                    <a:pt x="567" y="24"/>
                  </a:lnTo>
                  <a:lnTo>
                    <a:pt x="546" y="26"/>
                  </a:lnTo>
                  <a:lnTo>
                    <a:pt x="525" y="28"/>
                  </a:lnTo>
                  <a:lnTo>
                    <a:pt x="504" y="36"/>
                  </a:lnTo>
                  <a:lnTo>
                    <a:pt x="483" y="43"/>
                  </a:lnTo>
                  <a:lnTo>
                    <a:pt x="466" y="53"/>
                  </a:lnTo>
                  <a:lnTo>
                    <a:pt x="447" y="64"/>
                  </a:lnTo>
                  <a:lnTo>
                    <a:pt x="432" y="78"/>
                  </a:lnTo>
                  <a:lnTo>
                    <a:pt x="417" y="95"/>
                  </a:lnTo>
                  <a:lnTo>
                    <a:pt x="407" y="114"/>
                  </a:lnTo>
                  <a:lnTo>
                    <a:pt x="396" y="133"/>
                  </a:lnTo>
                  <a:lnTo>
                    <a:pt x="388" y="157"/>
                  </a:lnTo>
                  <a:lnTo>
                    <a:pt x="382" y="182"/>
                  </a:lnTo>
                  <a:lnTo>
                    <a:pt x="378" y="212"/>
                  </a:lnTo>
                  <a:lnTo>
                    <a:pt x="375" y="228"/>
                  </a:lnTo>
                  <a:lnTo>
                    <a:pt x="369" y="241"/>
                  </a:lnTo>
                  <a:lnTo>
                    <a:pt x="359" y="249"/>
                  </a:lnTo>
                  <a:lnTo>
                    <a:pt x="348" y="256"/>
                  </a:lnTo>
                  <a:lnTo>
                    <a:pt x="335" y="260"/>
                  </a:lnTo>
                  <a:lnTo>
                    <a:pt x="321" y="266"/>
                  </a:lnTo>
                  <a:lnTo>
                    <a:pt x="304" y="266"/>
                  </a:lnTo>
                  <a:lnTo>
                    <a:pt x="289" y="270"/>
                  </a:lnTo>
                  <a:lnTo>
                    <a:pt x="270" y="270"/>
                  </a:lnTo>
                  <a:lnTo>
                    <a:pt x="255" y="270"/>
                  </a:lnTo>
                  <a:lnTo>
                    <a:pt x="236" y="270"/>
                  </a:lnTo>
                  <a:lnTo>
                    <a:pt x="221" y="271"/>
                  </a:lnTo>
                  <a:lnTo>
                    <a:pt x="204" y="273"/>
                  </a:lnTo>
                  <a:lnTo>
                    <a:pt x="188" y="279"/>
                  </a:lnTo>
                  <a:lnTo>
                    <a:pt x="175" y="285"/>
                  </a:lnTo>
                  <a:lnTo>
                    <a:pt x="164" y="294"/>
                  </a:lnTo>
                  <a:lnTo>
                    <a:pt x="167" y="311"/>
                  </a:lnTo>
                  <a:lnTo>
                    <a:pt x="171" y="328"/>
                  </a:lnTo>
                  <a:lnTo>
                    <a:pt x="175" y="346"/>
                  </a:lnTo>
                  <a:lnTo>
                    <a:pt x="177" y="363"/>
                  </a:lnTo>
                  <a:lnTo>
                    <a:pt x="175" y="380"/>
                  </a:lnTo>
                  <a:lnTo>
                    <a:pt x="171" y="395"/>
                  </a:lnTo>
                  <a:lnTo>
                    <a:pt x="167" y="412"/>
                  </a:lnTo>
                  <a:lnTo>
                    <a:pt x="166" y="429"/>
                  </a:lnTo>
                  <a:lnTo>
                    <a:pt x="156" y="444"/>
                  </a:lnTo>
                  <a:lnTo>
                    <a:pt x="148" y="460"/>
                  </a:lnTo>
                  <a:lnTo>
                    <a:pt x="139" y="473"/>
                  </a:lnTo>
                  <a:lnTo>
                    <a:pt x="128" y="488"/>
                  </a:lnTo>
                  <a:lnTo>
                    <a:pt x="114" y="500"/>
                  </a:lnTo>
                  <a:lnTo>
                    <a:pt x="101" y="513"/>
                  </a:lnTo>
                  <a:lnTo>
                    <a:pt x="84" y="522"/>
                  </a:lnTo>
                  <a:lnTo>
                    <a:pt x="69" y="534"/>
                  </a:lnTo>
                  <a:lnTo>
                    <a:pt x="61" y="538"/>
                  </a:lnTo>
                  <a:lnTo>
                    <a:pt x="53" y="539"/>
                  </a:lnTo>
                  <a:lnTo>
                    <a:pt x="46" y="543"/>
                  </a:lnTo>
                  <a:lnTo>
                    <a:pt x="38" y="545"/>
                  </a:lnTo>
                  <a:lnTo>
                    <a:pt x="31" y="547"/>
                  </a:lnTo>
                  <a:lnTo>
                    <a:pt x="23" y="547"/>
                  </a:lnTo>
                  <a:lnTo>
                    <a:pt x="13" y="549"/>
                  </a:lnTo>
                  <a:lnTo>
                    <a:pt x="8" y="553"/>
                  </a:lnTo>
                  <a:lnTo>
                    <a:pt x="2" y="543"/>
                  </a:lnTo>
                  <a:lnTo>
                    <a:pt x="0" y="538"/>
                  </a:lnTo>
                  <a:lnTo>
                    <a:pt x="13" y="528"/>
                  </a:lnTo>
                  <a:lnTo>
                    <a:pt x="29" y="522"/>
                  </a:lnTo>
                  <a:lnTo>
                    <a:pt x="36" y="519"/>
                  </a:lnTo>
                  <a:lnTo>
                    <a:pt x="44" y="513"/>
                  </a:lnTo>
                  <a:lnTo>
                    <a:pt x="53" y="509"/>
                  </a:lnTo>
                  <a:lnTo>
                    <a:pt x="61" y="507"/>
                  </a:lnTo>
                  <a:lnTo>
                    <a:pt x="74" y="496"/>
                  </a:lnTo>
                  <a:lnTo>
                    <a:pt x="89" y="486"/>
                  </a:lnTo>
                  <a:lnTo>
                    <a:pt x="103" y="473"/>
                  </a:lnTo>
                  <a:lnTo>
                    <a:pt x="118" y="460"/>
                  </a:lnTo>
                  <a:lnTo>
                    <a:pt x="128" y="442"/>
                  </a:lnTo>
                  <a:lnTo>
                    <a:pt x="133" y="425"/>
                  </a:lnTo>
                  <a:lnTo>
                    <a:pt x="137" y="408"/>
                  </a:lnTo>
                  <a:lnTo>
                    <a:pt x="139" y="393"/>
                  </a:lnTo>
                  <a:lnTo>
                    <a:pt x="137" y="376"/>
                  </a:lnTo>
                  <a:lnTo>
                    <a:pt x="137" y="359"/>
                  </a:lnTo>
                  <a:lnTo>
                    <a:pt x="133" y="344"/>
                  </a:lnTo>
                  <a:lnTo>
                    <a:pt x="133" y="330"/>
                  </a:lnTo>
                  <a:lnTo>
                    <a:pt x="129" y="313"/>
                  </a:lnTo>
                  <a:lnTo>
                    <a:pt x="128" y="300"/>
                  </a:lnTo>
                  <a:lnTo>
                    <a:pt x="128" y="287"/>
                  </a:lnTo>
                  <a:lnTo>
                    <a:pt x="133" y="277"/>
                  </a:lnTo>
                  <a:lnTo>
                    <a:pt x="137" y="266"/>
                  </a:lnTo>
                  <a:lnTo>
                    <a:pt x="147" y="260"/>
                  </a:lnTo>
                  <a:lnTo>
                    <a:pt x="160" y="252"/>
                  </a:lnTo>
                  <a:lnTo>
                    <a:pt x="179" y="249"/>
                  </a:lnTo>
                  <a:lnTo>
                    <a:pt x="190" y="245"/>
                  </a:lnTo>
                  <a:lnTo>
                    <a:pt x="204" y="245"/>
                  </a:lnTo>
                  <a:lnTo>
                    <a:pt x="217" y="245"/>
                  </a:lnTo>
                  <a:lnTo>
                    <a:pt x="232" y="247"/>
                  </a:lnTo>
                  <a:lnTo>
                    <a:pt x="247" y="245"/>
                  </a:lnTo>
                  <a:lnTo>
                    <a:pt x="263" y="245"/>
                  </a:lnTo>
                  <a:lnTo>
                    <a:pt x="276" y="243"/>
                  </a:lnTo>
                  <a:lnTo>
                    <a:pt x="291" y="243"/>
                  </a:lnTo>
                  <a:lnTo>
                    <a:pt x="302" y="239"/>
                  </a:lnTo>
                  <a:lnTo>
                    <a:pt x="314" y="235"/>
                  </a:lnTo>
                  <a:lnTo>
                    <a:pt x="325" y="228"/>
                  </a:lnTo>
                  <a:lnTo>
                    <a:pt x="335" y="220"/>
                  </a:lnTo>
                  <a:lnTo>
                    <a:pt x="342" y="207"/>
                  </a:lnTo>
                  <a:lnTo>
                    <a:pt x="348" y="192"/>
                  </a:lnTo>
                  <a:lnTo>
                    <a:pt x="350" y="173"/>
                  </a:lnTo>
                  <a:lnTo>
                    <a:pt x="354" y="152"/>
                  </a:lnTo>
                  <a:lnTo>
                    <a:pt x="352" y="136"/>
                  </a:lnTo>
                  <a:lnTo>
                    <a:pt x="354" y="123"/>
                  </a:lnTo>
                  <a:lnTo>
                    <a:pt x="358" y="108"/>
                  </a:lnTo>
                  <a:lnTo>
                    <a:pt x="365" y="95"/>
                  </a:lnTo>
                  <a:lnTo>
                    <a:pt x="373" y="81"/>
                  </a:lnTo>
                  <a:lnTo>
                    <a:pt x="384" y="70"/>
                  </a:lnTo>
                  <a:lnTo>
                    <a:pt x="394" y="59"/>
                  </a:lnTo>
                  <a:lnTo>
                    <a:pt x="407" y="49"/>
                  </a:lnTo>
                  <a:lnTo>
                    <a:pt x="418" y="40"/>
                  </a:lnTo>
                  <a:lnTo>
                    <a:pt x="432" y="30"/>
                  </a:lnTo>
                  <a:lnTo>
                    <a:pt x="445" y="22"/>
                  </a:lnTo>
                  <a:lnTo>
                    <a:pt x="460" y="19"/>
                  </a:lnTo>
                  <a:lnTo>
                    <a:pt x="474" y="11"/>
                  </a:lnTo>
                  <a:lnTo>
                    <a:pt x="489" y="7"/>
                  </a:lnTo>
                  <a:lnTo>
                    <a:pt x="502" y="3"/>
                  </a:lnTo>
                  <a:lnTo>
                    <a:pt x="51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90" name="Freeform 89"/>
            <p:cNvSpPr>
              <a:spLocks noChangeArrowheads="1"/>
            </p:cNvSpPr>
            <p:nvPr/>
          </p:nvSpPr>
          <p:spPr bwMode="auto">
            <a:xfrm>
              <a:off x="3048" y="890"/>
              <a:ext cx="114" cy="165"/>
            </a:xfrm>
            <a:custGeom>
              <a:avLst/>
              <a:gdLst>
                <a:gd name="T0" fmla="*/ 0 w 445"/>
                <a:gd name="T1" fmla="*/ 0 h 544"/>
                <a:gd name="T2" fmla="*/ 0 w 445"/>
                <a:gd name="T3" fmla="*/ 0 h 544"/>
                <a:gd name="T4" fmla="*/ 0 w 445"/>
                <a:gd name="T5" fmla="*/ 0 h 544"/>
                <a:gd name="T6" fmla="*/ 0 w 445"/>
                <a:gd name="T7" fmla="*/ 0 h 544"/>
                <a:gd name="T8" fmla="*/ 0 w 445"/>
                <a:gd name="T9" fmla="*/ 0 h 544"/>
                <a:gd name="T10" fmla="*/ 0 w 445"/>
                <a:gd name="T11" fmla="*/ 0 h 544"/>
                <a:gd name="T12" fmla="*/ 0 w 445"/>
                <a:gd name="T13" fmla="*/ 0 h 544"/>
                <a:gd name="T14" fmla="*/ 0 w 445"/>
                <a:gd name="T15" fmla="*/ 0 h 544"/>
                <a:gd name="T16" fmla="*/ 0 w 445"/>
                <a:gd name="T17" fmla="*/ 0 h 544"/>
                <a:gd name="T18" fmla="*/ 0 w 445"/>
                <a:gd name="T19" fmla="*/ 0 h 544"/>
                <a:gd name="T20" fmla="*/ 0 w 445"/>
                <a:gd name="T21" fmla="*/ 0 h 544"/>
                <a:gd name="T22" fmla="*/ 0 w 445"/>
                <a:gd name="T23" fmla="*/ 0 h 544"/>
                <a:gd name="T24" fmla="*/ 0 w 445"/>
                <a:gd name="T25" fmla="*/ 0 h 544"/>
                <a:gd name="T26" fmla="*/ 0 w 445"/>
                <a:gd name="T27" fmla="*/ 0 h 544"/>
                <a:gd name="T28" fmla="*/ 0 w 445"/>
                <a:gd name="T29" fmla="*/ 0 h 544"/>
                <a:gd name="T30" fmla="*/ 0 w 445"/>
                <a:gd name="T31" fmla="*/ 0 h 544"/>
                <a:gd name="T32" fmla="*/ 0 w 445"/>
                <a:gd name="T33" fmla="*/ 0 h 544"/>
                <a:gd name="T34" fmla="*/ 0 w 445"/>
                <a:gd name="T35" fmla="*/ 0 h 544"/>
                <a:gd name="T36" fmla="*/ 0 w 445"/>
                <a:gd name="T37" fmla="*/ 0 h 544"/>
                <a:gd name="T38" fmla="*/ 0 w 445"/>
                <a:gd name="T39" fmla="*/ 0 h 544"/>
                <a:gd name="T40" fmla="*/ 0 w 445"/>
                <a:gd name="T41" fmla="*/ 0 h 544"/>
                <a:gd name="T42" fmla="*/ 0 w 445"/>
                <a:gd name="T43" fmla="*/ 0 h 544"/>
                <a:gd name="T44" fmla="*/ 0 w 445"/>
                <a:gd name="T45" fmla="*/ 0 h 544"/>
                <a:gd name="T46" fmla="*/ 0 w 445"/>
                <a:gd name="T47" fmla="*/ 0 h 544"/>
                <a:gd name="T48" fmla="*/ 0 w 445"/>
                <a:gd name="T49" fmla="*/ 0 h 544"/>
                <a:gd name="T50" fmla="*/ 0 w 445"/>
                <a:gd name="T51" fmla="*/ 0 h 544"/>
                <a:gd name="T52" fmla="*/ 0 w 445"/>
                <a:gd name="T53" fmla="*/ 0 h 544"/>
                <a:gd name="T54" fmla="*/ 0 w 445"/>
                <a:gd name="T55" fmla="*/ 0 h 544"/>
                <a:gd name="T56" fmla="*/ 0 w 445"/>
                <a:gd name="T57" fmla="*/ 0 h 544"/>
                <a:gd name="T58" fmla="*/ 0 w 445"/>
                <a:gd name="T59" fmla="*/ 0 h 544"/>
                <a:gd name="T60" fmla="*/ 0 w 445"/>
                <a:gd name="T61" fmla="*/ 0 h 544"/>
                <a:gd name="T62" fmla="*/ 0 w 445"/>
                <a:gd name="T63" fmla="*/ 0 h 544"/>
                <a:gd name="T64" fmla="*/ 0 w 445"/>
                <a:gd name="T65" fmla="*/ 0 h 544"/>
                <a:gd name="T66" fmla="*/ 0 w 445"/>
                <a:gd name="T67" fmla="*/ 0 h 544"/>
                <a:gd name="T68" fmla="*/ 0 w 445"/>
                <a:gd name="T69" fmla="*/ 0 h 544"/>
                <a:gd name="T70" fmla="*/ 0 w 445"/>
                <a:gd name="T71" fmla="*/ 0 h 544"/>
                <a:gd name="T72" fmla="*/ 0 w 445"/>
                <a:gd name="T73" fmla="*/ 0 h 544"/>
                <a:gd name="T74" fmla="*/ 0 w 445"/>
                <a:gd name="T75" fmla="*/ 0 h 544"/>
                <a:gd name="T76" fmla="*/ 0 w 445"/>
                <a:gd name="T77" fmla="*/ 0 h 544"/>
                <a:gd name="T78" fmla="*/ 0 w 445"/>
                <a:gd name="T79" fmla="*/ 0 h 544"/>
                <a:gd name="T80" fmla="*/ 0 w 445"/>
                <a:gd name="T81" fmla="*/ 0 h 544"/>
                <a:gd name="T82" fmla="*/ 0 w 445"/>
                <a:gd name="T83" fmla="*/ 0 h 544"/>
                <a:gd name="T84" fmla="*/ 0 w 445"/>
                <a:gd name="T85" fmla="*/ 0 h 544"/>
                <a:gd name="T86" fmla="*/ 0 w 445"/>
                <a:gd name="T87" fmla="*/ 0 h 544"/>
                <a:gd name="T88" fmla="*/ 0 w 445"/>
                <a:gd name="T89" fmla="*/ 0 h 544"/>
                <a:gd name="T90" fmla="*/ 0 w 445"/>
                <a:gd name="T91" fmla="*/ 0 h 544"/>
                <a:gd name="T92" fmla="*/ 0 w 445"/>
                <a:gd name="T93" fmla="*/ 0 h 544"/>
                <a:gd name="T94" fmla="*/ 0 w 445"/>
                <a:gd name="T95" fmla="*/ 0 h 544"/>
                <a:gd name="T96" fmla="*/ 0 w 445"/>
                <a:gd name="T97" fmla="*/ 0 h 544"/>
                <a:gd name="T98" fmla="*/ 0 w 445"/>
                <a:gd name="T99" fmla="*/ 0 h 544"/>
                <a:gd name="T100" fmla="*/ 0 w 445"/>
                <a:gd name="T101" fmla="*/ 0 h 544"/>
                <a:gd name="T102" fmla="*/ 0 w 445"/>
                <a:gd name="T103" fmla="*/ 0 h 544"/>
                <a:gd name="T104" fmla="*/ 0 w 445"/>
                <a:gd name="T105" fmla="*/ 0 h 544"/>
                <a:gd name="T106" fmla="*/ 0 w 445"/>
                <a:gd name="T107" fmla="*/ 0 h 544"/>
                <a:gd name="T108" fmla="*/ 0 w 445"/>
                <a:gd name="T109" fmla="*/ 0 h 5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5"/>
                <a:gd name="T166" fmla="*/ 0 h 544"/>
                <a:gd name="T167" fmla="*/ 445 w 445"/>
                <a:gd name="T168" fmla="*/ 544 h 5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5" h="544">
                  <a:moveTo>
                    <a:pt x="415" y="21"/>
                  </a:moveTo>
                  <a:lnTo>
                    <a:pt x="415" y="12"/>
                  </a:lnTo>
                  <a:lnTo>
                    <a:pt x="415" y="6"/>
                  </a:lnTo>
                  <a:lnTo>
                    <a:pt x="417" y="0"/>
                  </a:lnTo>
                  <a:lnTo>
                    <a:pt x="421" y="0"/>
                  </a:lnTo>
                  <a:lnTo>
                    <a:pt x="426" y="0"/>
                  </a:lnTo>
                  <a:lnTo>
                    <a:pt x="432" y="6"/>
                  </a:lnTo>
                  <a:lnTo>
                    <a:pt x="438" y="14"/>
                  </a:lnTo>
                  <a:lnTo>
                    <a:pt x="442" y="25"/>
                  </a:lnTo>
                  <a:lnTo>
                    <a:pt x="445" y="35"/>
                  </a:lnTo>
                  <a:lnTo>
                    <a:pt x="445" y="48"/>
                  </a:lnTo>
                  <a:lnTo>
                    <a:pt x="432" y="75"/>
                  </a:lnTo>
                  <a:lnTo>
                    <a:pt x="421" y="96"/>
                  </a:lnTo>
                  <a:lnTo>
                    <a:pt x="404" y="113"/>
                  </a:lnTo>
                  <a:lnTo>
                    <a:pt x="388" y="128"/>
                  </a:lnTo>
                  <a:lnTo>
                    <a:pt x="367" y="139"/>
                  </a:lnTo>
                  <a:lnTo>
                    <a:pt x="348" y="149"/>
                  </a:lnTo>
                  <a:lnTo>
                    <a:pt x="326" y="154"/>
                  </a:lnTo>
                  <a:lnTo>
                    <a:pt x="305" y="164"/>
                  </a:lnTo>
                  <a:lnTo>
                    <a:pt x="280" y="168"/>
                  </a:lnTo>
                  <a:lnTo>
                    <a:pt x="257" y="172"/>
                  </a:lnTo>
                  <a:lnTo>
                    <a:pt x="236" y="177"/>
                  </a:lnTo>
                  <a:lnTo>
                    <a:pt x="215" y="183"/>
                  </a:lnTo>
                  <a:lnTo>
                    <a:pt x="194" y="189"/>
                  </a:lnTo>
                  <a:lnTo>
                    <a:pt x="177" y="198"/>
                  </a:lnTo>
                  <a:lnTo>
                    <a:pt x="158" y="210"/>
                  </a:lnTo>
                  <a:lnTo>
                    <a:pt x="147" y="225"/>
                  </a:lnTo>
                  <a:lnTo>
                    <a:pt x="151" y="232"/>
                  </a:lnTo>
                  <a:lnTo>
                    <a:pt x="154" y="242"/>
                  </a:lnTo>
                  <a:lnTo>
                    <a:pt x="156" y="251"/>
                  </a:lnTo>
                  <a:lnTo>
                    <a:pt x="158" y="261"/>
                  </a:lnTo>
                  <a:lnTo>
                    <a:pt x="158" y="268"/>
                  </a:lnTo>
                  <a:lnTo>
                    <a:pt x="160" y="278"/>
                  </a:lnTo>
                  <a:lnTo>
                    <a:pt x="158" y="286"/>
                  </a:lnTo>
                  <a:lnTo>
                    <a:pt x="156" y="293"/>
                  </a:lnTo>
                  <a:lnTo>
                    <a:pt x="153" y="299"/>
                  </a:lnTo>
                  <a:lnTo>
                    <a:pt x="147" y="307"/>
                  </a:lnTo>
                  <a:lnTo>
                    <a:pt x="143" y="312"/>
                  </a:lnTo>
                  <a:lnTo>
                    <a:pt x="135" y="318"/>
                  </a:lnTo>
                  <a:lnTo>
                    <a:pt x="126" y="322"/>
                  </a:lnTo>
                  <a:lnTo>
                    <a:pt x="118" y="327"/>
                  </a:lnTo>
                  <a:lnTo>
                    <a:pt x="107" y="329"/>
                  </a:lnTo>
                  <a:lnTo>
                    <a:pt x="96" y="333"/>
                  </a:lnTo>
                  <a:lnTo>
                    <a:pt x="78" y="337"/>
                  </a:lnTo>
                  <a:lnTo>
                    <a:pt x="69" y="343"/>
                  </a:lnTo>
                  <a:lnTo>
                    <a:pt x="59" y="350"/>
                  </a:lnTo>
                  <a:lnTo>
                    <a:pt x="52" y="362"/>
                  </a:lnTo>
                  <a:lnTo>
                    <a:pt x="46" y="375"/>
                  </a:lnTo>
                  <a:lnTo>
                    <a:pt x="44" y="390"/>
                  </a:lnTo>
                  <a:lnTo>
                    <a:pt x="40" y="405"/>
                  </a:lnTo>
                  <a:lnTo>
                    <a:pt x="40" y="422"/>
                  </a:lnTo>
                  <a:lnTo>
                    <a:pt x="40" y="440"/>
                  </a:lnTo>
                  <a:lnTo>
                    <a:pt x="38" y="455"/>
                  </a:lnTo>
                  <a:lnTo>
                    <a:pt x="37" y="472"/>
                  </a:lnTo>
                  <a:lnTo>
                    <a:pt x="35" y="489"/>
                  </a:lnTo>
                  <a:lnTo>
                    <a:pt x="31" y="504"/>
                  </a:lnTo>
                  <a:lnTo>
                    <a:pt x="27" y="519"/>
                  </a:lnTo>
                  <a:lnTo>
                    <a:pt x="19" y="533"/>
                  </a:lnTo>
                  <a:lnTo>
                    <a:pt x="14" y="544"/>
                  </a:lnTo>
                  <a:lnTo>
                    <a:pt x="4" y="538"/>
                  </a:lnTo>
                  <a:lnTo>
                    <a:pt x="0" y="535"/>
                  </a:lnTo>
                  <a:lnTo>
                    <a:pt x="0" y="517"/>
                  </a:lnTo>
                  <a:lnTo>
                    <a:pt x="4" y="498"/>
                  </a:lnTo>
                  <a:lnTo>
                    <a:pt x="4" y="481"/>
                  </a:lnTo>
                  <a:lnTo>
                    <a:pt x="4" y="464"/>
                  </a:lnTo>
                  <a:lnTo>
                    <a:pt x="4" y="445"/>
                  </a:lnTo>
                  <a:lnTo>
                    <a:pt x="4" y="426"/>
                  </a:lnTo>
                  <a:lnTo>
                    <a:pt x="4" y="405"/>
                  </a:lnTo>
                  <a:lnTo>
                    <a:pt x="10" y="390"/>
                  </a:lnTo>
                  <a:lnTo>
                    <a:pt x="10" y="371"/>
                  </a:lnTo>
                  <a:lnTo>
                    <a:pt x="16" y="356"/>
                  </a:lnTo>
                  <a:lnTo>
                    <a:pt x="23" y="341"/>
                  </a:lnTo>
                  <a:lnTo>
                    <a:pt x="33" y="327"/>
                  </a:lnTo>
                  <a:lnTo>
                    <a:pt x="44" y="316"/>
                  </a:lnTo>
                  <a:lnTo>
                    <a:pt x="59" y="307"/>
                  </a:lnTo>
                  <a:lnTo>
                    <a:pt x="77" y="301"/>
                  </a:lnTo>
                  <a:lnTo>
                    <a:pt x="97" y="297"/>
                  </a:lnTo>
                  <a:lnTo>
                    <a:pt x="109" y="293"/>
                  </a:lnTo>
                  <a:lnTo>
                    <a:pt x="115" y="291"/>
                  </a:lnTo>
                  <a:lnTo>
                    <a:pt x="118" y="287"/>
                  </a:lnTo>
                  <a:lnTo>
                    <a:pt x="122" y="282"/>
                  </a:lnTo>
                  <a:lnTo>
                    <a:pt x="120" y="276"/>
                  </a:lnTo>
                  <a:lnTo>
                    <a:pt x="118" y="270"/>
                  </a:lnTo>
                  <a:lnTo>
                    <a:pt x="116" y="263"/>
                  </a:lnTo>
                  <a:lnTo>
                    <a:pt x="115" y="255"/>
                  </a:lnTo>
                  <a:lnTo>
                    <a:pt x="111" y="246"/>
                  </a:lnTo>
                  <a:lnTo>
                    <a:pt x="109" y="238"/>
                  </a:lnTo>
                  <a:lnTo>
                    <a:pt x="109" y="229"/>
                  </a:lnTo>
                  <a:lnTo>
                    <a:pt x="113" y="217"/>
                  </a:lnTo>
                  <a:lnTo>
                    <a:pt x="115" y="208"/>
                  </a:lnTo>
                  <a:lnTo>
                    <a:pt x="122" y="196"/>
                  </a:lnTo>
                  <a:lnTo>
                    <a:pt x="134" y="185"/>
                  </a:lnTo>
                  <a:lnTo>
                    <a:pt x="151" y="175"/>
                  </a:lnTo>
                  <a:lnTo>
                    <a:pt x="166" y="166"/>
                  </a:lnTo>
                  <a:lnTo>
                    <a:pt x="183" y="158"/>
                  </a:lnTo>
                  <a:lnTo>
                    <a:pt x="202" y="151"/>
                  </a:lnTo>
                  <a:lnTo>
                    <a:pt x="223" y="145"/>
                  </a:lnTo>
                  <a:lnTo>
                    <a:pt x="244" y="139"/>
                  </a:lnTo>
                  <a:lnTo>
                    <a:pt x="265" y="134"/>
                  </a:lnTo>
                  <a:lnTo>
                    <a:pt x="286" y="128"/>
                  </a:lnTo>
                  <a:lnTo>
                    <a:pt x="308" y="122"/>
                  </a:lnTo>
                  <a:lnTo>
                    <a:pt x="327" y="115"/>
                  </a:lnTo>
                  <a:lnTo>
                    <a:pt x="347" y="105"/>
                  </a:lnTo>
                  <a:lnTo>
                    <a:pt x="364" y="96"/>
                  </a:lnTo>
                  <a:lnTo>
                    <a:pt x="379" y="84"/>
                  </a:lnTo>
                  <a:lnTo>
                    <a:pt x="392" y="71"/>
                  </a:lnTo>
                  <a:lnTo>
                    <a:pt x="404" y="58"/>
                  </a:lnTo>
                  <a:lnTo>
                    <a:pt x="411" y="40"/>
                  </a:lnTo>
                  <a:lnTo>
                    <a:pt x="41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91" name="Freeform 90"/>
            <p:cNvSpPr>
              <a:spLocks noChangeArrowheads="1"/>
            </p:cNvSpPr>
            <p:nvPr/>
          </p:nvSpPr>
          <p:spPr bwMode="auto">
            <a:xfrm>
              <a:off x="3097" y="1183"/>
              <a:ext cx="42" cy="72"/>
            </a:xfrm>
            <a:custGeom>
              <a:avLst/>
              <a:gdLst>
                <a:gd name="T0" fmla="*/ 0 w 168"/>
                <a:gd name="T1" fmla="*/ 0 h 238"/>
                <a:gd name="T2" fmla="*/ 0 w 168"/>
                <a:gd name="T3" fmla="*/ 0 h 238"/>
                <a:gd name="T4" fmla="*/ 0 w 168"/>
                <a:gd name="T5" fmla="*/ 0 h 238"/>
                <a:gd name="T6" fmla="*/ 0 w 168"/>
                <a:gd name="T7" fmla="*/ 0 h 238"/>
                <a:gd name="T8" fmla="*/ 0 w 168"/>
                <a:gd name="T9" fmla="*/ 0 h 238"/>
                <a:gd name="T10" fmla="*/ 0 w 168"/>
                <a:gd name="T11" fmla="*/ 0 h 238"/>
                <a:gd name="T12" fmla="*/ 0 w 168"/>
                <a:gd name="T13" fmla="*/ 0 h 238"/>
                <a:gd name="T14" fmla="*/ 0 w 168"/>
                <a:gd name="T15" fmla="*/ 0 h 238"/>
                <a:gd name="T16" fmla="*/ 0 w 168"/>
                <a:gd name="T17" fmla="*/ 0 h 238"/>
                <a:gd name="T18" fmla="*/ 0 w 168"/>
                <a:gd name="T19" fmla="*/ 0 h 238"/>
                <a:gd name="T20" fmla="*/ 0 w 168"/>
                <a:gd name="T21" fmla="*/ 0 h 238"/>
                <a:gd name="T22" fmla="*/ 0 w 168"/>
                <a:gd name="T23" fmla="*/ 0 h 238"/>
                <a:gd name="T24" fmla="*/ 0 w 168"/>
                <a:gd name="T25" fmla="*/ 0 h 238"/>
                <a:gd name="T26" fmla="*/ 0 w 168"/>
                <a:gd name="T27" fmla="*/ 0 h 238"/>
                <a:gd name="T28" fmla="*/ 0 w 168"/>
                <a:gd name="T29" fmla="*/ 0 h 238"/>
                <a:gd name="T30" fmla="*/ 0 w 168"/>
                <a:gd name="T31" fmla="*/ 0 h 238"/>
                <a:gd name="T32" fmla="*/ 0 w 168"/>
                <a:gd name="T33" fmla="*/ 0 h 238"/>
                <a:gd name="T34" fmla="*/ 0 w 168"/>
                <a:gd name="T35" fmla="*/ 0 h 238"/>
                <a:gd name="T36" fmla="*/ 0 w 168"/>
                <a:gd name="T37" fmla="*/ 0 h 238"/>
                <a:gd name="T38" fmla="*/ 0 w 168"/>
                <a:gd name="T39" fmla="*/ 0 h 238"/>
                <a:gd name="T40" fmla="*/ 0 w 168"/>
                <a:gd name="T41" fmla="*/ 0 h 238"/>
                <a:gd name="T42" fmla="*/ 0 w 168"/>
                <a:gd name="T43" fmla="*/ 0 h 238"/>
                <a:gd name="T44" fmla="*/ 0 w 168"/>
                <a:gd name="T45" fmla="*/ 0 h 238"/>
                <a:gd name="T46" fmla="*/ 0 w 168"/>
                <a:gd name="T47" fmla="*/ 0 h 238"/>
                <a:gd name="T48" fmla="*/ 0 w 168"/>
                <a:gd name="T49" fmla="*/ 0 h 238"/>
                <a:gd name="T50" fmla="*/ 0 w 168"/>
                <a:gd name="T51" fmla="*/ 0 h 238"/>
                <a:gd name="T52" fmla="*/ 0 w 168"/>
                <a:gd name="T53" fmla="*/ 0 h 238"/>
                <a:gd name="T54" fmla="*/ 0 w 168"/>
                <a:gd name="T55" fmla="*/ 0 h 238"/>
                <a:gd name="T56" fmla="*/ 0 w 168"/>
                <a:gd name="T57" fmla="*/ 0 h 238"/>
                <a:gd name="T58" fmla="*/ 0 w 168"/>
                <a:gd name="T59" fmla="*/ 0 h 238"/>
                <a:gd name="T60" fmla="*/ 0 w 168"/>
                <a:gd name="T61" fmla="*/ 0 h 238"/>
                <a:gd name="T62" fmla="*/ 0 w 168"/>
                <a:gd name="T63" fmla="*/ 0 h 238"/>
                <a:gd name="T64" fmla="*/ 0 w 168"/>
                <a:gd name="T65" fmla="*/ 0 h 238"/>
                <a:gd name="T66" fmla="*/ 0 w 168"/>
                <a:gd name="T67" fmla="*/ 0 h 238"/>
                <a:gd name="T68" fmla="*/ 0 w 168"/>
                <a:gd name="T69" fmla="*/ 0 h 238"/>
                <a:gd name="T70" fmla="*/ 0 w 168"/>
                <a:gd name="T71" fmla="*/ 0 h 238"/>
                <a:gd name="T72" fmla="*/ 0 w 168"/>
                <a:gd name="T73" fmla="*/ 0 h 238"/>
                <a:gd name="T74" fmla="*/ 0 w 168"/>
                <a:gd name="T75" fmla="*/ 0 h 238"/>
                <a:gd name="T76" fmla="*/ 0 w 168"/>
                <a:gd name="T77" fmla="*/ 0 h 238"/>
                <a:gd name="T78" fmla="*/ 0 w 168"/>
                <a:gd name="T79" fmla="*/ 0 h 238"/>
                <a:gd name="T80" fmla="*/ 0 w 168"/>
                <a:gd name="T81" fmla="*/ 0 h 238"/>
                <a:gd name="T82" fmla="*/ 0 w 168"/>
                <a:gd name="T83" fmla="*/ 0 h 238"/>
                <a:gd name="T84" fmla="*/ 0 w 168"/>
                <a:gd name="T85" fmla="*/ 0 h 238"/>
                <a:gd name="T86" fmla="*/ 0 w 168"/>
                <a:gd name="T87" fmla="*/ 0 h 238"/>
                <a:gd name="T88" fmla="*/ 0 w 168"/>
                <a:gd name="T89" fmla="*/ 0 h 238"/>
                <a:gd name="T90" fmla="*/ 0 w 168"/>
                <a:gd name="T91" fmla="*/ 0 h 238"/>
                <a:gd name="T92" fmla="*/ 0 w 168"/>
                <a:gd name="T93" fmla="*/ 0 h 238"/>
                <a:gd name="T94" fmla="*/ 0 w 168"/>
                <a:gd name="T95" fmla="*/ 0 h 238"/>
                <a:gd name="T96" fmla="*/ 0 w 168"/>
                <a:gd name="T97" fmla="*/ 0 h 238"/>
                <a:gd name="T98" fmla="*/ 0 w 168"/>
                <a:gd name="T99" fmla="*/ 0 h 2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8"/>
                <a:gd name="T151" fmla="*/ 0 h 238"/>
                <a:gd name="T152" fmla="*/ 168 w 168"/>
                <a:gd name="T153" fmla="*/ 238 h 2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8" h="238">
                  <a:moveTo>
                    <a:pt x="147" y="0"/>
                  </a:moveTo>
                  <a:lnTo>
                    <a:pt x="156" y="4"/>
                  </a:lnTo>
                  <a:lnTo>
                    <a:pt x="164" y="4"/>
                  </a:lnTo>
                  <a:lnTo>
                    <a:pt x="168" y="6"/>
                  </a:lnTo>
                  <a:lnTo>
                    <a:pt x="168" y="13"/>
                  </a:lnTo>
                  <a:lnTo>
                    <a:pt x="162" y="19"/>
                  </a:lnTo>
                  <a:lnTo>
                    <a:pt x="155" y="32"/>
                  </a:lnTo>
                  <a:lnTo>
                    <a:pt x="145" y="44"/>
                  </a:lnTo>
                  <a:lnTo>
                    <a:pt x="135" y="57"/>
                  </a:lnTo>
                  <a:lnTo>
                    <a:pt x="124" y="69"/>
                  </a:lnTo>
                  <a:lnTo>
                    <a:pt x="115" y="78"/>
                  </a:lnTo>
                  <a:lnTo>
                    <a:pt x="107" y="88"/>
                  </a:lnTo>
                  <a:lnTo>
                    <a:pt x="103" y="97"/>
                  </a:lnTo>
                  <a:lnTo>
                    <a:pt x="94" y="103"/>
                  </a:lnTo>
                  <a:lnTo>
                    <a:pt x="88" y="112"/>
                  </a:lnTo>
                  <a:lnTo>
                    <a:pt x="82" y="120"/>
                  </a:lnTo>
                  <a:lnTo>
                    <a:pt x="78" y="128"/>
                  </a:lnTo>
                  <a:lnTo>
                    <a:pt x="73" y="137"/>
                  </a:lnTo>
                  <a:lnTo>
                    <a:pt x="67" y="145"/>
                  </a:lnTo>
                  <a:lnTo>
                    <a:pt x="63" y="152"/>
                  </a:lnTo>
                  <a:lnTo>
                    <a:pt x="58" y="162"/>
                  </a:lnTo>
                  <a:lnTo>
                    <a:pt x="54" y="167"/>
                  </a:lnTo>
                  <a:lnTo>
                    <a:pt x="48" y="177"/>
                  </a:lnTo>
                  <a:lnTo>
                    <a:pt x="44" y="185"/>
                  </a:lnTo>
                  <a:lnTo>
                    <a:pt x="40" y="194"/>
                  </a:lnTo>
                  <a:lnTo>
                    <a:pt x="35" y="202"/>
                  </a:lnTo>
                  <a:lnTo>
                    <a:pt x="29" y="213"/>
                  </a:lnTo>
                  <a:lnTo>
                    <a:pt x="25" y="226"/>
                  </a:lnTo>
                  <a:lnTo>
                    <a:pt x="20" y="238"/>
                  </a:lnTo>
                  <a:lnTo>
                    <a:pt x="14" y="232"/>
                  </a:lnTo>
                  <a:lnTo>
                    <a:pt x="10" y="226"/>
                  </a:lnTo>
                  <a:lnTo>
                    <a:pt x="4" y="221"/>
                  </a:lnTo>
                  <a:lnTo>
                    <a:pt x="0" y="217"/>
                  </a:lnTo>
                  <a:lnTo>
                    <a:pt x="4" y="202"/>
                  </a:lnTo>
                  <a:lnTo>
                    <a:pt x="10" y="186"/>
                  </a:lnTo>
                  <a:lnTo>
                    <a:pt x="14" y="171"/>
                  </a:lnTo>
                  <a:lnTo>
                    <a:pt x="23" y="158"/>
                  </a:lnTo>
                  <a:lnTo>
                    <a:pt x="29" y="143"/>
                  </a:lnTo>
                  <a:lnTo>
                    <a:pt x="39" y="128"/>
                  </a:lnTo>
                  <a:lnTo>
                    <a:pt x="48" y="114"/>
                  </a:lnTo>
                  <a:lnTo>
                    <a:pt x="58" y="103"/>
                  </a:lnTo>
                  <a:lnTo>
                    <a:pt x="69" y="88"/>
                  </a:lnTo>
                  <a:lnTo>
                    <a:pt x="78" y="74"/>
                  </a:lnTo>
                  <a:lnTo>
                    <a:pt x="88" y="61"/>
                  </a:lnTo>
                  <a:lnTo>
                    <a:pt x="101" y="50"/>
                  </a:lnTo>
                  <a:lnTo>
                    <a:pt x="113" y="36"/>
                  </a:lnTo>
                  <a:lnTo>
                    <a:pt x="122" y="25"/>
                  </a:lnTo>
                  <a:lnTo>
                    <a:pt x="134" y="12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92" name="Freeform 91"/>
            <p:cNvSpPr>
              <a:spLocks noChangeArrowheads="1"/>
            </p:cNvSpPr>
            <p:nvPr/>
          </p:nvSpPr>
          <p:spPr bwMode="auto">
            <a:xfrm>
              <a:off x="2970" y="1151"/>
              <a:ext cx="81" cy="81"/>
            </a:xfrm>
            <a:custGeom>
              <a:avLst/>
              <a:gdLst>
                <a:gd name="T0" fmla="*/ 0 w 318"/>
                <a:gd name="T1" fmla="*/ 0 h 266"/>
                <a:gd name="T2" fmla="*/ 0 w 318"/>
                <a:gd name="T3" fmla="*/ 0 h 266"/>
                <a:gd name="T4" fmla="*/ 0 w 318"/>
                <a:gd name="T5" fmla="*/ 0 h 266"/>
                <a:gd name="T6" fmla="*/ 0 w 318"/>
                <a:gd name="T7" fmla="*/ 0 h 266"/>
                <a:gd name="T8" fmla="*/ 0 w 318"/>
                <a:gd name="T9" fmla="*/ 0 h 266"/>
                <a:gd name="T10" fmla="*/ 0 w 318"/>
                <a:gd name="T11" fmla="*/ 0 h 266"/>
                <a:gd name="T12" fmla="*/ 0 w 318"/>
                <a:gd name="T13" fmla="*/ 0 h 266"/>
                <a:gd name="T14" fmla="*/ 0 w 318"/>
                <a:gd name="T15" fmla="*/ 0 h 266"/>
                <a:gd name="T16" fmla="*/ 0 w 318"/>
                <a:gd name="T17" fmla="*/ 0 h 266"/>
                <a:gd name="T18" fmla="*/ 0 w 318"/>
                <a:gd name="T19" fmla="*/ 0 h 266"/>
                <a:gd name="T20" fmla="*/ 0 w 318"/>
                <a:gd name="T21" fmla="*/ 0 h 266"/>
                <a:gd name="T22" fmla="*/ 0 w 318"/>
                <a:gd name="T23" fmla="*/ 0 h 266"/>
                <a:gd name="T24" fmla="*/ 0 w 318"/>
                <a:gd name="T25" fmla="*/ 0 h 266"/>
                <a:gd name="T26" fmla="*/ 0 w 318"/>
                <a:gd name="T27" fmla="*/ 0 h 266"/>
                <a:gd name="T28" fmla="*/ 0 w 318"/>
                <a:gd name="T29" fmla="*/ 0 h 266"/>
                <a:gd name="T30" fmla="*/ 0 w 318"/>
                <a:gd name="T31" fmla="*/ 0 h 266"/>
                <a:gd name="T32" fmla="*/ 0 w 318"/>
                <a:gd name="T33" fmla="*/ 0 h 266"/>
                <a:gd name="T34" fmla="*/ 0 w 318"/>
                <a:gd name="T35" fmla="*/ 0 h 266"/>
                <a:gd name="T36" fmla="*/ 0 w 318"/>
                <a:gd name="T37" fmla="*/ 0 h 266"/>
                <a:gd name="T38" fmla="*/ 0 w 318"/>
                <a:gd name="T39" fmla="*/ 0 h 266"/>
                <a:gd name="T40" fmla="*/ 0 w 318"/>
                <a:gd name="T41" fmla="*/ 0 h 266"/>
                <a:gd name="T42" fmla="*/ 0 w 318"/>
                <a:gd name="T43" fmla="*/ 0 h 266"/>
                <a:gd name="T44" fmla="*/ 0 w 318"/>
                <a:gd name="T45" fmla="*/ 0 h 266"/>
                <a:gd name="T46" fmla="*/ 0 w 318"/>
                <a:gd name="T47" fmla="*/ 0 h 266"/>
                <a:gd name="T48" fmla="*/ 0 w 318"/>
                <a:gd name="T49" fmla="*/ 0 h 266"/>
                <a:gd name="T50" fmla="*/ 0 w 318"/>
                <a:gd name="T51" fmla="*/ 0 h 266"/>
                <a:gd name="T52" fmla="*/ 0 w 318"/>
                <a:gd name="T53" fmla="*/ 0 h 266"/>
                <a:gd name="T54" fmla="*/ 0 w 318"/>
                <a:gd name="T55" fmla="*/ 0 h 266"/>
                <a:gd name="T56" fmla="*/ 0 w 318"/>
                <a:gd name="T57" fmla="*/ 0 h 266"/>
                <a:gd name="T58" fmla="*/ 0 w 318"/>
                <a:gd name="T59" fmla="*/ 0 h 266"/>
                <a:gd name="T60" fmla="*/ 0 w 318"/>
                <a:gd name="T61" fmla="*/ 0 h 266"/>
                <a:gd name="T62" fmla="*/ 0 w 318"/>
                <a:gd name="T63" fmla="*/ 0 h 266"/>
                <a:gd name="T64" fmla="*/ 0 w 318"/>
                <a:gd name="T65" fmla="*/ 0 h 266"/>
                <a:gd name="T66" fmla="*/ 0 w 318"/>
                <a:gd name="T67" fmla="*/ 0 h 266"/>
                <a:gd name="T68" fmla="*/ 0 w 318"/>
                <a:gd name="T69" fmla="*/ 0 h 266"/>
                <a:gd name="T70" fmla="*/ 0 w 318"/>
                <a:gd name="T71" fmla="*/ 0 h 266"/>
                <a:gd name="T72" fmla="*/ 0 w 318"/>
                <a:gd name="T73" fmla="*/ 0 h 266"/>
                <a:gd name="T74" fmla="*/ 0 w 318"/>
                <a:gd name="T75" fmla="*/ 0 h 266"/>
                <a:gd name="T76" fmla="*/ 0 w 318"/>
                <a:gd name="T77" fmla="*/ 0 h 266"/>
                <a:gd name="T78" fmla="*/ 0 w 318"/>
                <a:gd name="T79" fmla="*/ 0 h 266"/>
                <a:gd name="T80" fmla="*/ 0 w 318"/>
                <a:gd name="T81" fmla="*/ 0 h 266"/>
                <a:gd name="T82" fmla="*/ 0 w 318"/>
                <a:gd name="T83" fmla="*/ 0 h 266"/>
                <a:gd name="T84" fmla="*/ 0 w 318"/>
                <a:gd name="T85" fmla="*/ 0 h 266"/>
                <a:gd name="T86" fmla="*/ 0 w 318"/>
                <a:gd name="T87" fmla="*/ 0 h 266"/>
                <a:gd name="T88" fmla="*/ 0 w 318"/>
                <a:gd name="T89" fmla="*/ 0 h 266"/>
                <a:gd name="T90" fmla="*/ 0 w 318"/>
                <a:gd name="T91" fmla="*/ 0 h 266"/>
                <a:gd name="T92" fmla="*/ 0 w 318"/>
                <a:gd name="T93" fmla="*/ 0 h 266"/>
                <a:gd name="T94" fmla="*/ 0 w 318"/>
                <a:gd name="T95" fmla="*/ 0 h 266"/>
                <a:gd name="T96" fmla="*/ 0 w 318"/>
                <a:gd name="T97" fmla="*/ 0 h 266"/>
                <a:gd name="T98" fmla="*/ 0 w 318"/>
                <a:gd name="T99" fmla="*/ 0 h 266"/>
                <a:gd name="T100" fmla="*/ 0 w 318"/>
                <a:gd name="T101" fmla="*/ 0 h 266"/>
                <a:gd name="T102" fmla="*/ 0 w 318"/>
                <a:gd name="T103" fmla="*/ 0 h 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8"/>
                <a:gd name="T157" fmla="*/ 0 h 266"/>
                <a:gd name="T158" fmla="*/ 318 w 318"/>
                <a:gd name="T159" fmla="*/ 266 h 2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8" h="266">
                  <a:moveTo>
                    <a:pt x="304" y="0"/>
                  </a:moveTo>
                  <a:lnTo>
                    <a:pt x="308" y="0"/>
                  </a:lnTo>
                  <a:lnTo>
                    <a:pt x="314" y="2"/>
                  </a:lnTo>
                  <a:lnTo>
                    <a:pt x="318" y="5"/>
                  </a:lnTo>
                  <a:lnTo>
                    <a:pt x="318" y="11"/>
                  </a:lnTo>
                  <a:lnTo>
                    <a:pt x="316" y="19"/>
                  </a:lnTo>
                  <a:lnTo>
                    <a:pt x="308" y="30"/>
                  </a:lnTo>
                  <a:lnTo>
                    <a:pt x="304" y="36"/>
                  </a:lnTo>
                  <a:lnTo>
                    <a:pt x="299" y="43"/>
                  </a:lnTo>
                  <a:lnTo>
                    <a:pt x="295" y="51"/>
                  </a:lnTo>
                  <a:lnTo>
                    <a:pt x="289" y="59"/>
                  </a:lnTo>
                  <a:lnTo>
                    <a:pt x="280" y="74"/>
                  </a:lnTo>
                  <a:lnTo>
                    <a:pt x="268" y="87"/>
                  </a:lnTo>
                  <a:lnTo>
                    <a:pt x="259" y="98"/>
                  </a:lnTo>
                  <a:lnTo>
                    <a:pt x="253" y="104"/>
                  </a:lnTo>
                  <a:lnTo>
                    <a:pt x="236" y="117"/>
                  </a:lnTo>
                  <a:lnTo>
                    <a:pt x="221" y="129"/>
                  </a:lnTo>
                  <a:lnTo>
                    <a:pt x="206" y="142"/>
                  </a:lnTo>
                  <a:lnTo>
                    <a:pt x="194" y="154"/>
                  </a:lnTo>
                  <a:lnTo>
                    <a:pt x="181" y="165"/>
                  </a:lnTo>
                  <a:lnTo>
                    <a:pt x="168" y="178"/>
                  </a:lnTo>
                  <a:lnTo>
                    <a:pt x="154" y="188"/>
                  </a:lnTo>
                  <a:lnTo>
                    <a:pt x="141" y="199"/>
                  </a:lnTo>
                  <a:lnTo>
                    <a:pt x="128" y="209"/>
                  </a:lnTo>
                  <a:lnTo>
                    <a:pt x="114" y="218"/>
                  </a:lnTo>
                  <a:lnTo>
                    <a:pt x="99" y="226"/>
                  </a:lnTo>
                  <a:lnTo>
                    <a:pt x="84" y="237"/>
                  </a:lnTo>
                  <a:lnTo>
                    <a:pt x="67" y="243"/>
                  </a:lnTo>
                  <a:lnTo>
                    <a:pt x="50" y="251"/>
                  </a:lnTo>
                  <a:lnTo>
                    <a:pt x="31" y="258"/>
                  </a:lnTo>
                  <a:lnTo>
                    <a:pt x="12" y="266"/>
                  </a:lnTo>
                  <a:lnTo>
                    <a:pt x="10" y="262"/>
                  </a:lnTo>
                  <a:lnTo>
                    <a:pt x="6" y="258"/>
                  </a:lnTo>
                  <a:lnTo>
                    <a:pt x="2" y="254"/>
                  </a:lnTo>
                  <a:lnTo>
                    <a:pt x="0" y="251"/>
                  </a:lnTo>
                  <a:lnTo>
                    <a:pt x="21" y="239"/>
                  </a:lnTo>
                  <a:lnTo>
                    <a:pt x="42" y="226"/>
                  </a:lnTo>
                  <a:lnTo>
                    <a:pt x="63" y="214"/>
                  </a:lnTo>
                  <a:lnTo>
                    <a:pt x="82" y="201"/>
                  </a:lnTo>
                  <a:lnTo>
                    <a:pt x="103" y="188"/>
                  </a:lnTo>
                  <a:lnTo>
                    <a:pt x="122" y="173"/>
                  </a:lnTo>
                  <a:lnTo>
                    <a:pt x="141" y="157"/>
                  </a:lnTo>
                  <a:lnTo>
                    <a:pt x="162" y="142"/>
                  </a:lnTo>
                  <a:lnTo>
                    <a:pt x="179" y="125"/>
                  </a:lnTo>
                  <a:lnTo>
                    <a:pt x="196" y="108"/>
                  </a:lnTo>
                  <a:lnTo>
                    <a:pt x="215" y="91"/>
                  </a:lnTo>
                  <a:lnTo>
                    <a:pt x="234" y="74"/>
                  </a:lnTo>
                  <a:lnTo>
                    <a:pt x="251" y="55"/>
                  </a:lnTo>
                  <a:lnTo>
                    <a:pt x="270" y="36"/>
                  </a:lnTo>
                  <a:lnTo>
                    <a:pt x="285" y="17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93" name="Freeform 92"/>
            <p:cNvSpPr>
              <a:spLocks noChangeArrowheads="1"/>
            </p:cNvSpPr>
            <p:nvPr/>
          </p:nvSpPr>
          <p:spPr bwMode="auto">
            <a:xfrm>
              <a:off x="2906" y="1186"/>
              <a:ext cx="115" cy="182"/>
            </a:xfrm>
            <a:custGeom>
              <a:avLst/>
              <a:gdLst>
                <a:gd name="T0" fmla="*/ 0 w 449"/>
                <a:gd name="T1" fmla="*/ 0 h 596"/>
                <a:gd name="T2" fmla="*/ 0 w 449"/>
                <a:gd name="T3" fmla="*/ 0 h 596"/>
                <a:gd name="T4" fmla="*/ 0 w 449"/>
                <a:gd name="T5" fmla="*/ 0 h 596"/>
                <a:gd name="T6" fmla="*/ 0 w 449"/>
                <a:gd name="T7" fmla="*/ 0 h 596"/>
                <a:gd name="T8" fmla="*/ 0 w 449"/>
                <a:gd name="T9" fmla="*/ 0 h 596"/>
                <a:gd name="T10" fmla="*/ 0 w 449"/>
                <a:gd name="T11" fmla="*/ 0 h 596"/>
                <a:gd name="T12" fmla="*/ 0 w 449"/>
                <a:gd name="T13" fmla="*/ 0 h 596"/>
                <a:gd name="T14" fmla="*/ 0 w 449"/>
                <a:gd name="T15" fmla="*/ 0 h 596"/>
                <a:gd name="T16" fmla="*/ 0 w 449"/>
                <a:gd name="T17" fmla="*/ 0 h 596"/>
                <a:gd name="T18" fmla="*/ 0 w 449"/>
                <a:gd name="T19" fmla="*/ 0 h 596"/>
                <a:gd name="T20" fmla="*/ 0 w 449"/>
                <a:gd name="T21" fmla="*/ 0 h 596"/>
                <a:gd name="T22" fmla="*/ 0 w 449"/>
                <a:gd name="T23" fmla="*/ 0 h 596"/>
                <a:gd name="T24" fmla="*/ 0 w 449"/>
                <a:gd name="T25" fmla="*/ 0 h 596"/>
                <a:gd name="T26" fmla="*/ 0 w 449"/>
                <a:gd name="T27" fmla="*/ 0 h 596"/>
                <a:gd name="T28" fmla="*/ 0 w 449"/>
                <a:gd name="T29" fmla="*/ 0 h 596"/>
                <a:gd name="T30" fmla="*/ 0 w 449"/>
                <a:gd name="T31" fmla="*/ 0 h 596"/>
                <a:gd name="T32" fmla="*/ 0 w 449"/>
                <a:gd name="T33" fmla="*/ 0 h 596"/>
                <a:gd name="T34" fmla="*/ 0 w 449"/>
                <a:gd name="T35" fmla="*/ 0 h 596"/>
                <a:gd name="T36" fmla="*/ 0 w 449"/>
                <a:gd name="T37" fmla="*/ 0 h 596"/>
                <a:gd name="T38" fmla="*/ 0 w 449"/>
                <a:gd name="T39" fmla="*/ 0 h 596"/>
                <a:gd name="T40" fmla="*/ 0 w 449"/>
                <a:gd name="T41" fmla="*/ 0 h 596"/>
                <a:gd name="T42" fmla="*/ 0 w 449"/>
                <a:gd name="T43" fmla="*/ 0 h 596"/>
                <a:gd name="T44" fmla="*/ 0 w 449"/>
                <a:gd name="T45" fmla="*/ 0 h 596"/>
                <a:gd name="T46" fmla="*/ 0 w 449"/>
                <a:gd name="T47" fmla="*/ 0 h 596"/>
                <a:gd name="T48" fmla="*/ 0 w 449"/>
                <a:gd name="T49" fmla="*/ 0 h 596"/>
                <a:gd name="T50" fmla="*/ 0 w 449"/>
                <a:gd name="T51" fmla="*/ 0 h 596"/>
                <a:gd name="T52" fmla="*/ 0 w 449"/>
                <a:gd name="T53" fmla="*/ 0 h 596"/>
                <a:gd name="T54" fmla="*/ 0 w 449"/>
                <a:gd name="T55" fmla="*/ 0 h 596"/>
                <a:gd name="T56" fmla="*/ 0 w 449"/>
                <a:gd name="T57" fmla="*/ 0 h 596"/>
                <a:gd name="T58" fmla="*/ 0 w 449"/>
                <a:gd name="T59" fmla="*/ 0 h 596"/>
                <a:gd name="T60" fmla="*/ 0 w 449"/>
                <a:gd name="T61" fmla="*/ 0 h 596"/>
                <a:gd name="T62" fmla="*/ 0 w 449"/>
                <a:gd name="T63" fmla="*/ 0 h 596"/>
                <a:gd name="T64" fmla="*/ 0 w 449"/>
                <a:gd name="T65" fmla="*/ 0 h 596"/>
                <a:gd name="T66" fmla="*/ 0 w 449"/>
                <a:gd name="T67" fmla="*/ 0 h 596"/>
                <a:gd name="T68" fmla="*/ 0 w 449"/>
                <a:gd name="T69" fmla="*/ 0 h 596"/>
                <a:gd name="T70" fmla="*/ 0 w 449"/>
                <a:gd name="T71" fmla="*/ 0 h 596"/>
                <a:gd name="T72" fmla="*/ 0 w 449"/>
                <a:gd name="T73" fmla="*/ 0 h 596"/>
                <a:gd name="T74" fmla="*/ 0 w 449"/>
                <a:gd name="T75" fmla="*/ 0 h 596"/>
                <a:gd name="T76" fmla="*/ 0 w 449"/>
                <a:gd name="T77" fmla="*/ 0 h 596"/>
                <a:gd name="T78" fmla="*/ 0 w 449"/>
                <a:gd name="T79" fmla="*/ 0 h 596"/>
                <a:gd name="T80" fmla="*/ 0 w 449"/>
                <a:gd name="T81" fmla="*/ 0 h 596"/>
                <a:gd name="T82" fmla="*/ 0 w 449"/>
                <a:gd name="T83" fmla="*/ 0 h 596"/>
                <a:gd name="T84" fmla="*/ 0 w 449"/>
                <a:gd name="T85" fmla="*/ 0 h 596"/>
                <a:gd name="T86" fmla="*/ 0 w 449"/>
                <a:gd name="T87" fmla="*/ 0 h 596"/>
                <a:gd name="T88" fmla="*/ 0 w 449"/>
                <a:gd name="T89" fmla="*/ 0 h 596"/>
                <a:gd name="T90" fmla="*/ 0 w 449"/>
                <a:gd name="T91" fmla="*/ 0 h 596"/>
                <a:gd name="T92" fmla="*/ 0 w 449"/>
                <a:gd name="T93" fmla="*/ 0 h 596"/>
                <a:gd name="T94" fmla="*/ 0 w 449"/>
                <a:gd name="T95" fmla="*/ 0 h 596"/>
                <a:gd name="T96" fmla="*/ 0 w 449"/>
                <a:gd name="T97" fmla="*/ 0 h 596"/>
                <a:gd name="T98" fmla="*/ 0 w 449"/>
                <a:gd name="T99" fmla="*/ 0 h 596"/>
                <a:gd name="T100" fmla="*/ 0 w 449"/>
                <a:gd name="T101" fmla="*/ 0 h 5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9"/>
                <a:gd name="T154" fmla="*/ 0 h 596"/>
                <a:gd name="T155" fmla="*/ 449 w 449"/>
                <a:gd name="T156" fmla="*/ 596 h 5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49" h="596">
                  <a:moveTo>
                    <a:pt x="302" y="3"/>
                  </a:moveTo>
                  <a:lnTo>
                    <a:pt x="310" y="2"/>
                  </a:lnTo>
                  <a:lnTo>
                    <a:pt x="319" y="0"/>
                  </a:lnTo>
                  <a:lnTo>
                    <a:pt x="329" y="0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57" y="0"/>
                  </a:lnTo>
                  <a:lnTo>
                    <a:pt x="365" y="0"/>
                  </a:lnTo>
                  <a:lnTo>
                    <a:pt x="377" y="0"/>
                  </a:lnTo>
                  <a:lnTo>
                    <a:pt x="384" y="0"/>
                  </a:lnTo>
                  <a:lnTo>
                    <a:pt x="394" y="0"/>
                  </a:lnTo>
                  <a:lnTo>
                    <a:pt x="403" y="0"/>
                  </a:lnTo>
                  <a:lnTo>
                    <a:pt x="413" y="0"/>
                  </a:lnTo>
                  <a:lnTo>
                    <a:pt x="420" y="0"/>
                  </a:lnTo>
                  <a:lnTo>
                    <a:pt x="430" y="0"/>
                  </a:lnTo>
                  <a:lnTo>
                    <a:pt x="439" y="2"/>
                  </a:lnTo>
                  <a:lnTo>
                    <a:pt x="449" y="3"/>
                  </a:lnTo>
                  <a:lnTo>
                    <a:pt x="449" y="5"/>
                  </a:lnTo>
                  <a:lnTo>
                    <a:pt x="445" y="15"/>
                  </a:lnTo>
                  <a:lnTo>
                    <a:pt x="441" y="21"/>
                  </a:lnTo>
                  <a:lnTo>
                    <a:pt x="441" y="28"/>
                  </a:lnTo>
                  <a:lnTo>
                    <a:pt x="435" y="28"/>
                  </a:lnTo>
                  <a:lnTo>
                    <a:pt x="428" y="28"/>
                  </a:lnTo>
                  <a:lnTo>
                    <a:pt x="420" y="28"/>
                  </a:lnTo>
                  <a:lnTo>
                    <a:pt x="413" y="30"/>
                  </a:lnTo>
                  <a:lnTo>
                    <a:pt x="401" y="28"/>
                  </a:lnTo>
                  <a:lnTo>
                    <a:pt x="390" y="28"/>
                  </a:lnTo>
                  <a:lnTo>
                    <a:pt x="378" y="28"/>
                  </a:lnTo>
                  <a:lnTo>
                    <a:pt x="371" y="28"/>
                  </a:lnTo>
                  <a:lnTo>
                    <a:pt x="340" y="24"/>
                  </a:lnTo>
                  <a:lnTo>
                    <a:pt x="310" y="26"/>
                  </a:lnTo>
                  <a:lnTo>
                    <a:pt x="281" y="28"/>
                  </a:lnTo>
                  <a:lnTo>
                    <a:pt x="251" y="34"/>
                  </a:lnTo>
                  <a:lnTo>
                    <a:pt x="222" y="41"/>
                  </a:lnTo>
                  <a:lnTo>
                    <a:pt x="196" y="53"/>
                  </a:lnTo>
                  <a:lnTo>
                    <a:pt x="167" y="64"/>
                  </a:lnTo>
                  <a:lnTo>
                    <a:pt x="145" y="79"/>
                  </a:lnTo>
                  <a:lnTo>
                    <a:pt x="120" y="95"/>
                  </a:lnTo>
                  <a:lnTo>
                    <a:pt x="99" y="116"/>
                  </a:lnTo>
                  <a:lnTo>
                    <a:pt x="80" y="137"/>
                  </a:lnTo>
                  <a:lnTo>
                    <a:pt x="65" y="161"/>
                  </a:lnTo>
                  <a:lnTo>
                    <a:pt x="51" y="186"/>
                  </a:lnTo>
                  <a:lnTo>
                    <a:pt x="42" y="214"/>
                  </a:lnTo>
                  <a:lnTo>
                    <a:pt x="36" y="243"/>
                  </a:lnTo>
                  <a:lnTo>
                    <a:pt x="34" y="275"/>
                  </a:lnTo>
                  <a:lnTo>
                    <a:pt x="34" y="294"/>
                  </a:lnTo>
                  <a:lnTo>
                    <a:pt x="32" y="313"/>
                  </a:lnTo>
                  <a:lnTo>
                    <a:pt x="32" y="330"/>
                  </a:lnTo>
                  <a:lnTo>
                    <a:pt x="32" y="351"/>
                  </a:lnTo>
                  <a:lnTo>
                    <a:pt x="32" y="370"/>
                  </a:lnTo>
                  <a:lnTo>
                    <a:pt x="34" y="389"/>
                  </a:lnTo>
                  <a:lnTo>
                    <a:pt x="34" y="408"/>
                  </a:lnTo>
                  <a:lnTo>
                    <a:pt x="40" y="429"/>
                  </a:lnTo>
                  <a:lnTo>
                    <a:pt x="40" y="446"/>
                  </a:lnTo>
                  <a:lnTo>
                    <a:pt x="46" y="463"/>
                  </a:lnTo>
                  <a:lnTo>
                    <a:pt x="51" y="482"/>
                  </a:lnTo>
                  <a:lnTo>
                    <a:pt x="59" y="501"/>
                  </a:lnTo>
                  <a:lnTo>
                    <a:pt x="67" y="517"/>
                  </a:lnTo>
                  <a:lnTo>
                    <a:pt x="78" y="532"/>
                  </a:lnTo>
                  <a:lnTo>
                    <a:pt x="89" y="549"/>
                  </a:lnTo>
                  <a:lnTo>
                    <a:pt x="105" y="566"/>
                  </a:lnTo>
                  <a:lnTo>
                    <a:pt x="116" y="570"/>
                  </a:lnTo>
                  <a:lnTo>
                    <a:pt x="127" y="570"/>
                  </a:lnTo>
                  <a:lnTo>
                    <a:pt x="137" y="566"/>
                  </a:lnTo>
                  <a:lnTo>
                    <a:pt x="145" y="557"/>
                  </a:lnTo>
                  <a:lnTo>
                    <a:pt x="150" y="545"/>
                  </a:lnTo>
                  <a:lnTo>
                    <a:pt x="156" y="532"/>
                  </a:lnTo>
                  <a:lnTo>
                    <a:pt x="160" y="517"/>
                  </a:lnTo>
                  <a:lnTo>
                    <a:pt x="164" y="501"/>
                  </a:lnTo>
                  <a:lnTo>
                    <a:pt x="164" y="482"/>
                  </a:lnTo>
                  <a:lnTo>
                    <a:pt x="165" y="463"/>
                  </a:lnTo>
                  <a:lnTo>
                    <a:pt x="165" y="446"/>
                  </a:lnTo>
                  <a:lnTo>
                    <a:pt x="167" y="431"/>
                  </a:lnTo>
                  <a:lnTo>
                    <a:pt x="167" y="414"/>
                  </a:lnTo>
                  <a:lnTo>
                    <a:pt x="167" y="403"/>
                  </a:lnTo>
                  <a:lnTo>
                    <a:pt x="167" y="393"/>
                  </a:lnTo>
                  <a:lnTo>
                    <a:pt x="167" y="387"/>
                  </a:lnTo>
                  <a:lnTo>
                    <a:pt x="165" y="370"/>
                  </a:lnTo>
                  <a:lnTo>
                    <a:pt x="167" y="359"/>
                  </a:lnTo>
                  <a:lnTo>
                    <a:pt x="167" y="346"/>
                  </a:lnTo>
                  <a:lnTo>
                    <a:pt x="171" y="338"/>
                  </a:lnTo>
                  <a:lnTo>
                    <a:pt x="175" y="328"/>
                  </a:lnTo>
                  <a:lnTo>
                    <a:pt x="179" y="321"/>
                  </a:lnTo>
                  <a:lnTo>
                    <a:pt x="184" y="315"/>
                  </a:lnTo>
                  <a:lnTo>
                    <a:pt x="192" y="313"/>
                  </a:lnTo>
                  <a:lnTo>
                    <a:pt x="198" y="309"/>
                  </a:lnTo>
                  <a:lnTo>
                    <a:pt x="207" y="311"/>
                  </a:lnTo>
                  <a:lnTo>
                    <a:pt x="215" y="315"/>
                  </a:lnTo>
                  <a:lnTo>
                    <a:pt x="222" y="321"/>
                  </a:lnTo>
                  <a:lnTo>
                    <a:pt x="232" y="328"/>
                  </a:lnTo>
                  <a:lnTo>
                    <a:pt x="240" y="340"/>
                  </a:lnTo>
                  <a:lnTo>
                    <a:pt x="247" y="353"/>
                  </a:lnTo>
                  <a:lnTo>
                    <a:pt x="257" y="370"/>
                  </a:lnTo>
                  <a:lnTo>
                    <a:pt x="259" y="374"/>
                  </a:lnTo>
                  <a:lnTo>
                    <a:pt x="264" y="384"/>
                  </a:lnTo>
                  <a:lnTo>
                    <a:pt x="268" y="393"/>
                  </a:lnTo>
                  <a:lnTo>
                    <a:pt x="274" y="397"/>
                  </a:lnTo>
                  <a:lnTo>
                    <a:pt x="278" y="393"/>
                  </a:lnTo>
                  <a:lnTo>
                    <a:pt x="283" y="386"/>
                  </a:lnTo>
                  <a:lnTo>
                    <a:pt x="285" y="374"/>
                  </a:lnTo>
                  <a:lnTo>
                    <a:pt x="289" y="359"/>
                  </a:lnTo>
                  <a:lnTo>
                    <a:pt x="289" y="340"/>
                  </a:lnTo>
                  <a:lnTo>
                    <a:pt x="289" y="321"/>
                  </a:lnTo>
                  <a:lnTo>
                    <a:pt x="285" y="298"/>
                  </a:lnTo>
                  <a:lnTo>
                    <a:pt x="285" y="275"/>
                  </a:lnTo>
                  <a:lnTo>
                    <a:pt x="280" y="249"/>
                  </a:lnTo>
                  <a:lnTo>
                    <a:pt x="274" y="224"/>
                  </a:lnTo>
                  <a:lnTo>
                    <a:pt x="266" y="199"/>
                  </a:lnTo>
                  <a:lnTo>
                    <a:pt x="257" y="176"/>
                  </a:lnTo>
                  <a:lnTo>
                    <a:pt x="245" y="152"/>
                  </a:lnTo>
                  <a:lnTo>
                    <a:pt x="234" y="133"/>
                  </a:lnTo>
                  <a:lnTo>
                    <a:pt x="221" y="116"/>
                  </a:lnTo>
                  <a:lnTo>
                    <a:pt x="205" y="102"/>
                  </a:lnTo>
                  <a:lnTo>
                    <a:pt x="211" y="95"/>
                  </a:lnTo>
                  <a:lnTo>
                    <a:pt x="215" y="89"/>
                  </a:lnTo>
                  <a:lnTo>
                    <a:pt x="228" y="97"/>
                  </a:lnTo>
                  <a:lnTo>
                    <a:pt x="242" y="106"/>
                  </a:lnTo>
                  <a:lnTo>
                    <a:pt x="253" y="118"/>
                  </a:lnTo>
                  <a:lnTo>
                    <a:pt x="266" y="131"/>
                  </a:lnTo>
                  <a:lnTo>
                    <a:pt x="274" y="144"/>
                  </a:lnTo>
                  <a:lnTo>
                    <a:pt x="283" y="161"/>
                  </a:lnTo>
                  <a:lnTo>
                    <a:pt x="291" y="178"/>
                  </a:lnTo>
                  <a:lnTo>
                    <a:pt x="297" y="197"/>
                  </a:lnTo>
                  <a:lnTo>
                    <a:pt x="300" y="216"/>
                  </a:lnTo>
                  <a:lnTo>
                    <a:pt x="304" y="235"/>
                  </a:lnTo>
                  <a:lnTo>
                    <a:pt x="308" y="254"/>
                  </a:lnTo>
                  <a:lnTo>
                    <a:pt x="312" y="275"/>
                  </a:lnTo>
                  <a:lnTo>
                    <a:pt x="314" y="294"/>
                  </a:lnTo>
                  <a:lnTo>
                    <a:pt x="316" y="313"/>
                  </a:lnTo>
                  <a:lnTo>
                    <a:pt x="316" y="330"/>
                  </a:lnTo>
                  <a:lnTo>
                    <a:pt x="318" y="349"/>
                  </a:lnTo>
                  <a:lnTo>
                    <a:pt x="316" y="361"/>
                  </a:lnTo>
                  <a:lnTo>
                    <a:pt x="314" y="372"/>
                  </a:lnTo>
                  <a:lnTo>
                    <a:pt x="310" y="384"/>
                  </a:lnTo>
                  <a:lnTo>
                    <a:pt x="308" y="393"/>
                  </a:lnTo>
                  <a:lnTo>
                    <a:pt x="302" y="403"/>
                  </a:lnTo>
                  <a:lnTo>
                    <a:pt x="297" y="412"/>
                  </a:lnTo>
                  <a:lnTo>
                    <a:pt x="291" y="418"/>
                  </a:lnTo>
                  <a:lnTo>
                    <a:pt x="285" y="424"/>
                  </a:lnTo>
                  <a:lnTo>
                    <a:pt x="272" y="429"/>
                  </a:lnTo>
                  <a:lnTo>
                    <a:pt x="259" y="424"/>
                  </a:lnTo>
                  <a:lnTo>
                    <a:pt x="251" y="414"/>
                  </a:lnTo>
                  <a:lnTo>
                    <a:pt x="245" y="405"/>
                  </a:lnTo>
                  <a:lnTo>
                    <a:pt x="238" y="393"/>
                  </a:lnTo>
                  <a:lnTo>
                    <a:pt x="234" y="376"/>
                  </a:lnTo>
                  <a:lnTo>
                    <a:pt x="230" y="368"/>
                  </a:lnTo>
                  <a:lnTo>
                    <a:pt x="224" y="357"/>
                  </a:lnTo>
                  <a:lnTo>
                    <a:pt x="217" y="346"/>
                  </a:lnTo>
                  <a:lnTo>
                    <a:pt x="211" y="340"/>
                  </a:lnTo>
                  <a:lnTo>
                    <a:pt x="203" y="340"/>
                  </a:lnTo>
                  <a:lnTo>
                    <a:pt x="200" y="344"/>
                  </a:lnTo>
                  <a:lnTo>
                    <a:pt x="196" y="359"/>
                  </a:lnTo>
                  <a:lnTo>
                    <a:pt x="194" y="374"/>
                  </a:lnTo>
                  <a:lnTo>
                    <a:pt x="192" y="393"/>
                  </a:lnTo>
                  <a:lnTo>
                    <a:pt x="192" y="412"/>
                  </a:lnTo>
                  <a:lnTo>
                    <a:pt x="192" y="429"/>
                  </a:lnTo>
                  <a:lnTo>
                    <a:pt x="192" y="450"/>
                  </a:lnTo>
                  <a:lnTo>
                    <a:pt x="192" y="469"/>
                  </a:lnTo>
                  <a:lnTo>
                    <a:pt x="192" y="488"/>
                  </a:lnTo>
                  <a:lnTo>
                    <a:pt x="190" y="505"/>
                  </a:lnTo>
                  <a:lnTo>
                    <a:pt x="188" y="522"/>
                  </a:lnTo>
                  <a:lnTo>
                    <a:pt x="183" y="539"/>
                  </a:lnTo>
                  <a:lnTo>
                    <a:pt x="179" y="555"/>
                  </a:lnTo>
                  <a:lnTo>
                    <a:pt x="169" y="566"/>
                  </a:lnTo>
                  <a:lnTo>
                    <a:pt x="158" y="577"/>
                  </a:lnTo>
                  <a:lnTo>
                    <a:pt x="145" y="587"/>
                  </a:lnTo>
                  <a:lnTo>
                    <a:pt x="127" y="595"/>
                  </a:lnTo>
                  <a:lnTo>
                    <a:pt x="124" y="595"/>
                  </a:lnTo>
                  <a:lnTo>
                    <a:pt x="118" y="596"/>
                  </a:lnTo>
                  <a:lnTo>
                    <a:pt x="110" y="595"/>
                  </a:lnTo>
                  <a:lnTo>
                    <a:pt x="107" y="595"/>
                  </a:lnTo>
                  <a:lnTo>
                    <a:pt x="84" y="577"/>
                  </a:lnTo>
                  <a:lnTo>
                    <a:pt x="65" y="560"/>
                  </a:lnTo>
                  <a:lnTo>
                    <a:pt x="46" y="538"/>
                  </a:lnTo>
                  <a:lnTo>
                    <a:pt x="34" y="515"/>
                  </a:lnTo>
                  <a:lnTo>
                    <a:pt x="21" y="488"/>
                  </a:lnTo>
                  <a:lnTo>
                    <a:pt x="13" y="458"/>
                  </a:lnTo>
                  <a:lnTo>
                    <a:pt x="6" y="429"/>
                  </a:lnTo>
                  <a:lnTo>
                    <a:pt x="4" y="399"/>
                  </a:lnTo>
                  <a:lnTo>
                    <a:pt x="0" y="365"/>
                  </a:lnTo>
                  <a:lnTo>
                    <a:pt x="0" y="332"/>
                  </a:lnTo>
                  <a:lnTo>
                    <a:pt x="0" y="300"/>
                  </a:lnTo>
                  <a:lnTo>
                    <a:pt x="6" y="268"/>
                  </a:lnTo>
                  <a:lnTo>
                    <a:pt x="10" y="235"/>
                  </a:lnTo>
                  <a:lnTo>
                    <a:pt x="15" y="207"/>
                  </a:lnTo>
                  <a:lnTo>
                    <a:pt x="23" y="176"/>
                  </a:lnTo>
                  <a:lnTo>
                    <a:pt x="32" y="152"/>
                  </a:lnTo>
                  <a:lnTo>
                    <a:pt x="40" y="133"/>
                  </a:lnTo>
                  <a:lnTo>
                    <a:pt x="49" y="114"/>
                  </a:lnTo>
                  <a:lnTo>
                    <a:pt x="61" y="99"/>
                  </a:lnTo>
                  <a:lnTo>
                    <a:pt x="76" y="85"/>
                  </a:lnTo>
                  <a:lnTo>
                    <a:pt x="89" y="72"/>
                  </a:lnTo>
                  <a:lnTo>
                    <a:pt x="108" y="60"/>
                  </a:lnTo>
                  <a:lnTo>
                    <a:pt x="124" y="49"/>
                  </a:lnTo>
                  <a:lnTo>
                    <a:pt x="143" y="41"/>
                  </a:lnTo>
                  <a:lnTo>
                    <a:pt x="162" y="32"/>
                  </a:lnTo>
                  <a:lnTo>
                    <a:pt x="183" y="24"/>
                  </a:lnTo>
                  <a:lnTo>
                    <a:pt x="202" y="19"/>
                  </a:lnTo>
                  <a:lnTo>
                    <a:pt x="222" y="15"/>
                  </a:lnTo>
                  <a:lnTo>
                    <a:pt x="242" y="9"/>
                  </a:lnTo>
                  <a:lnTo>
                    <a:pt x="262" y="5"/>
                  </a:lnTo>
                  <a:lnTo>
                    <a:pt x="281" y="3"/>
                  </a:lnTo>
                  <a:lnTo>
                    <a:pt x="30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94" name="Freeform 93"/>
            <p:cNvSpPr>
              <a:spLocks noChangeArrowheads="1"/>
            </p:cNvSpPr>
            <p:nvPr/>
          </p:nvSpPr>
          <p:spPr bwMode="auto">
            <a:xfrm>
              <a:off x="3165" y="1496"/>
              <a:ext cx="59" cy="176"/>
            </a:xfrm>
            <a:custGeom>
              <a:avLst/>
              <a:gdLst>
                <a:gd name="T0" fmla="*/ 0 w 230"/>
                <a:gd name="T1" fmla="*/ 0 h 580"/>
                <a:gd name="T2" fmla="*/ 0 w 230"/>
                <a:gd name="T3" fmla="*/ 0 h 580"/>
                <a:gd name="T4" fmla="*/ 0 w 230"/>
                <a:gd name="T5" fmla="*/ 0 h 580"/>
                <a:gd name="T6" fmla="*/ 0 w 230"/>
                <a:gd name="T7" fmla="*/ 0 h 580"/>
                <a:gd name="T8" fmla="*/ 0 w 230"/>
                <a:gd name="T9" fmla="*/ 0 h 580"/>
                <a:gd name="T10" fmla="*/ 0 w 230"/>
                <a:gd name="T11" fmla="*/ 0 h 580"/>
                <a:gd name="T12" fmla="*/ 0 w 230"/>
                <a:gd name="T13" fmla="*/ 0 h 580"/>
                <a:gd name="T14" fmla="*/ 0 w 230"/>
                <a:gd name="T15" fmla="*/ 0 h 580"/>
                <a:gd name="T16" fmla="*/ 0 w 230"/>
                <a:gd name="T17" fmla="*/ 0 h 580"/>
                <a:gd name="T18" fmla="*/ 0 w 230"/>
                <a:gd name="T19" fmla="*/ 0 h 580"/>
                <a:gd name="T20" fmla="*/ 0 w 230"/>
                <a:gd name="T21" fmla="*/ 0 h 580"/>
                <a:gd name="T22" fmla="*/ 0 w 230"/>
                <a:gd name="T23" fmla="*/ 0 h 580"/>
                <a:gd name="T24" fmla="*/ 0 w 230"/>
                <a:gd name="T25" fmla="*/ 0 h 580"/>
                <a:gd name="T26" fmla="*/ 0 w 230"/>
                <a:gd name="T27" fmla="*/ 0 h 580"/>
                <a:gd name="T28" fmla="*/ 0 w 230"/>
                <a:gd name="T29" fmla="*/ 0 h 580"/>
                <a:gd name="T30" fmla="*/ 0 w 230"/>
                <a:gd name="T31" fmla="*/ 0 h 580"/>
                <a:gd name="T32" fmla="*/ 0 w 230"/>
                <a:gd name="T33" fmla="*/ 0 h 580"/>
                <a:gd name="T34" fmla="*/ 0 w 230"/>
                <a:gd name="T35" fmla="*/ 0 h 580"/>
                <a:gd name="T36" fmla="*/ 0 w 230"/>
                <a:gd name="T37" fmla="*/ 0 h 580"/>
                <a:gd name="T38" fmla="*/ 0 w 230"/>
                <a:gd name="T39" fmla="*/ 0 h 580"/>
                <a:gd name="T40" fmla="*/ 0 w 230"/>
                <a:gd name="T41" fmla="*/ 0 h 580"/>
                <a:gd name="T42" fmla="*/ 0 w 230"/>
                <a:gd name="T43" fmla="*/ 0 h 580"/>
                <a:gd name="T44" fmla="*/ 0 w 230"/>
                <a:gd name="T45" fmla="*/ 0 h 580"/>
                <a:gd name="T46" fmla="*/ 0 w 230"/>
                <a:gd name="T47" fmla="*/ 0 h 580"/>
                <a:gd name="T48" fmla="*/ 0 w 230"/>
                <a:gd name="T49" fmla="*/ 0 h 580"/>
                <a:gd name="T50" fmla="*/ 0 w 230"/>
                <a:gd name="T51" fmla="*/ 0 h 580"/>
                <a:gd name="T52" fmla="*/ 0 w 230"/>
                <a:gd name="T53" fmla="*/ 0 h 580"/>
                <a:gd name="T54" fmla="*/ 0 w 230"/>
                <a:gd name="T55" fmla="*/ 0 h 580"/>
                <a:gd name="T56" fmla="*/ 0 w 230"/>
                <a:gd name="T57" fmla="*/ 0 h 580"/>
                <a:gd name="T58" fmla="*/ 0 w 230"/>
                <a:gd name="T59" fmla="*/ 0 h 580"/>
                <a:gd name="T60" fmla="*/ 0 w 230"/>
                <a:gd name="T61" fmla="*/ 0 h 580"/>
                <a:gd name="T62" fmla="*/ 0 w 230"/>
                <a:gd name="T63" fmla="*/ 0 h 580"/>
                <a:gd name="T64" fmla="*/ 0 w 230"/>
                <a:gd name="T65" fmla="*/ 0 h 580"/>
                <a:gd name="T66" fmla="*/ 0 w 230"/>
                <a:gd name="T67" fmla="*/ 0 h 580"/>
                <a:gd name="T68" fmla="*/ 0 w 230"/>
                <a:gd name="T69" fmla="*/ 0 h 580"/>
                <a:gd name="T70" fmla="*/ 0 w 230"/>
                <a:gd name="T71" fmla="*/ 0 h 580"/>
                <a:gd name="T72" fmla="*/ 0 w 230"/>
                <a:gd name="T73" fmla="*/ 0 h 580"/>
                <a:gd name="T74" fmla="*/ 0 w 230"/>
                <a:gd name="T75" fmla="*/ 0 h 580"/>
                <a:gd name="T76" fmla="*/ 0 w 230"/>
                <a:gd name="T77" fmla="*/ 0 h 580"/>
                <a:gd name="T78" fmla="*/ 0 w 230"/>
                <a:gd name="T79" fmla="*/ 0 h 580"/>
                <a:gd name="T80" fmla="*/ 0 w 230"/>
                <a:gd name="T81" fmla="*/ 0 h 580"/>
                <a:gd name="T82" fmla="*/ 0 w 230"/>
                <a:gd name="T83" fmla="*/ 0 h 580"/>
                <a:gd name="T84" fmla="*/ 0 w 230"/>
                <a:gd name="T85" fmla="*/ 0 h 580"/>
                <a:gd name="T86" fmla="*/ 0 w 230"/>
                <a:gd name="T87" fmla="*/ 0 h 580"/>
                <a:gd name="T88" fmla="*/ 0 w 230"/>
                <a:gd name="T89" fmla="*/ 0 h 580"/>
                <a:gd name="T90" fmla="*/ 0 w 230"/>
                <a:gd name="T91" fmla="*/ 0 h 580"/>
                <a:gd name="T92" fmla="*/ 0 w 230"/>
                <a:gd name="T93" fmla="*/ 0 h 580"/>
                <a:gd name="T94" fmla="*/ 0 w 230"/>
                <a:gd name="T95" fmla="*/ 0 h 580"/>
                <a:gd name="T96" fmla="*/ 0 w 230"/>
                <a:gd name="T97" fmla="*/ 0 h 580"/>
                <a:gd name="T98" fmla="*/ 0 w 230"/>
                <a:gd name="T99" fmla="*/ 0 h 580"/>
                <a:gd name="T100" fmla="*/ 0 w 230"/>
                <a:gd name="T101" fmla="*/ 0 h 580"/>
                <a:gd name="T102" fmla="*/ 0 w 230"/>
                <a:gd name="T103" fmla="*/ 0 h 580"/>
                <a:gd name="T104" fmla="*/ 0 w 230"/>
                <a:gd name="T105" fmla="*/ 0 h 580"/>
                <a:gd name="T106" fmla="*/ 0 w 230"/>
                <a:gd name="T107" fmla="*/ 0 h 580"/>
                <a:gd name="T108" fmla="*/ 0 w 230"/>
                <a:gd name="T109" fmla="*/ 0 h 580"/>
                <a:gd name="T110" fmla="*/ 0 w 230"/>
                <a:gd name="T111" fmla="*/ 0 h 580"/>
                <a:gd name="T112" fmla="*/ 0 w 230"/>
                <a:gd name="T113" fmla="*/ 0 h 580"/>
                <a:gd name="T114" fmla="*/ 0 w 230"/>
                <a:gd name="T115" fmla="*/ 0 h 58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0"/>
                <a:gd name="T175" fmla="*/ 0 h 580"/>
                <a:gd name="T176" fmla="*/ 230 w 230"/>
                <a:gd name="T177" fmla="*/ 580 h 58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0" h="580">
                  <a:moveTo>
                    <a:pt x="11" y="0"/>
                  </a:moveTo>
                  <a:lnTo>
                    <a:pt x="25" y="25"/>
                  </a:lnTo>
                  <a:lnTo>
                    <a:pt x="42" y="50"/>
                  </a:lnTo>
                  <a:lnTo>
                    <a:pt x="57" y="76"/>
                  </a:lnTo>
                  <a:lnTo>
                    <a:pt x="72" y="105"/>
                  </a:lnTo>
                  <a:lnTo>
                    <a:pt x="83" y="133"/>
                  </a:lnTo>
                  <a:lnTo>
                    <a:pt x="99" y="162"/>
                  </a:lnTo>
                  <a:lnTo>
                    <a:pt x="110" y="190"/>
                  </a:lnTo>
                  <a:lnTo>
                    <a:pt x="123" y="219"/>
                  </a:lnTo>
                  <a:lnTo>
                    <a:pt x="133" y="247"/>
                  </a:lnTo>
                  <a:lnTo>
                    <a:pt x="144" y="276"/>
                  </a:lnTo>
                  <a:lnTo>
                    <a:pt x="154" y="304"/>
                  </a:lnTo>
                  <a:lnTo>
                    <a:pt x="165" y="333"/>
                  </a:lnTo>
                  <a:lnTo>
                    <a:pt x="173" y="361"/>
                  </a:lnTo>
                  <a:lnTo>
                    <a:pt x="182" y="388"/>
                  </a:lnTo>
                  <a:lnTo>
                    <a:pt x="188" y="415"/>
                  </a:lnTo>
                  <a:lnTo>
                    <a:pt x="198" y="443"/>
                  </a:lnTo>
                  <a:lnTo>
                    <a:pt x="198" y="451"/>
                  </a:lnTo>
                  <a:lnTo>
                    <a:pt x="201" y="458"/>
                  </a:lnTo>
                  <a:lnTo>
                    <a:pt x="203" y="466"/>
                  </a:lnTo>
                  <a:lnTo>
                    <a:pt x="207" y="476"/>
                  </a:lnTo>
                  <a:lnTo>
                    <a:pt x="209" y="481"/>
                  </a:lnTo>
                  <a:lnTo>
                    <a:pt x="211" y="491"/>
                  </a:lnTo>
                  <a:lnTo>
                    <a:pt x="215" y="498"/>
                  </a:lnTo>
                  <a:lnTo>
                    <a:pt x="217" y="506"/>
                  </a:lnTo>
                  <a:lnTo>
                    <a:pt x="218" y="514"/>
                  </a:lnTo>
                  <a:lnTo>
                    <a:pt x="220" y="521"/>
                  </a:lnTo>
                  <a:lnTo>
                    <a:pt x="222" y="529"/>
                  </a:lnTo>
                  <a:lnTo>
                    <a:pt x="226" y="538"/>
                  </a:lnTo>
                  <a:lnTo>
                    <a:pt x="226" y="546"/>
                  </a:lnTo>
                  <a:lnTo>
                    <a:pt x="228" y="553"/>
                  </a:lnTo>
                  <a:lnTo>
                    <a:pt x="228" y="563"/>
                  </a:lnTo>
                  <a:lnTo>
                    <a:pt x="230" y="572"/>
                  </a:lnTo>
                  <a:lnTo>
                    <a:pt x="222" y="572"/>
                  </a:lnTo>
                  <a:lnTo>
                    <a:pt x="217" y="576"/>
                  </a:lnTo>
                  <a:lnTo>
                    <a:pt x="209" y="578"/>
                  </a:lnTo>
                  <a:lnTo>
                    <a:pt x="203" y="580"/>
                  </a:lnTo>
                  <a:lnTo>
                    <a:pt x="192" y="544"/>
                  </a:lnTo>
                  <a:lnTo>
                    <a:pt x="182" y="506"/>
                  </a:lnTo>
                  <a:lnTo>
                    <a:pt x="173" y="470"/>
                  </a:lnTo>
                  <a:lnTo>
                    <a:pt x="163" y="436"/>
                  </a:lnTo>
                  <a:lnTo>
                    <a:pt x="150" y="400"/>
                  </a:lnTo>
                  <a:lnTo>
                    <a:pt x="139" y="365"/>
                  </a:lnTo>
                  <a:lnTo>
                    <a:pt x="125" y="329"/>
                  </a:lnTo>
                  <a:lnTo>
                    <a:pt x="114" y="295"/>
                  </a:lnTo>
                  <a:lnTo>
                    <a:pt x="99" y="259"/>
                  </a:lnTo>
                  <a:lnTo>
                    <a:pt x="85" y="225"/>
                  </a:lnTo>
                  <a:lnTo>
                    <a:pt x="72" y="189"/>
                  </a:lnTo>
                  <a:lnTo>
                    <a:pt x="59" y="154"/>
                  </a:lnTo>
                  <a:lnTo>
                    <a:pt x="44" y="120"/>
                  </a:lnTo>
                  <a:lnTo>
                    <a:pt x="28" y="86"/>
                  </a:lnTo>
                  <a:lnTo>
                    <a:pt x="13" y="50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95" name="Freeform 94"/>
            <p:cNvSpPr>
              <a:spLocks noChangeArrowheads="1"/>
            </p:cNvSpPr>
            <p:nvPr/>
          </p:nvSpPr>
          <p:spPr bwMode="auto">
            <a:xfrm>
              <a:off x="3439" y="1775"/>
              <a:ext cx="69" cy="41"/>
            </a:xfrm>
            <a:custGeom>
              <a:avLst/>
              <a:gdLst>
                <a:gd name="T0" fmla="*/ 0 w 270"/>
                <a:gd name="T1" fmla="*/ 0 h 135"/>
                <a:gd name="T2" fmla="*/ 0 w 270"/>
                <a:gd name="T3" fmla="*/ 0 h 135"/>
                <a:gd name="T4" fmla="*/ 0 w 270"/>
                <a:gd name="T5" fmla="*/ 0 h 135"/>
                <a:gd name="T6" fmla="*/ 0 w 270"/>
                <a:gd name="T7" fmla="*/ 0 h 135"/>
                <a:gd name="T8" fmla="*/ 0 w 270"/>
                <a:gd name="T9" fmla="*/ 0 h 135"/>
                <a:gd name="T10" fmla="*/ 0 w 270"/>
                <a:gd name="T11" fmla="*/ 0 h 135"/>
                <a:gd name="T12" fmla="*/ 0 w 270"/>
                <a:gd name="T13" fmla="*/ 0 h 135"/>
                <a:gd name="T14" fmla="*/ 0 w 270"/>
                <a:gd name="T15" fmla="*/ 0 h 135"/>
                <a:gd name="T16" fmla="*/ 0 w 270"/>
                <a:gd name="T17" fmla="*/ 0 h 135"/>
                <a:gd name="T18" fmla="*/ 0 w 270"/>
                <a:gd name="T19" fmla="*/ 0 h 135"/>
                <a:gd name="T20" fmla="*/ 0 w 270"/>
                <a:gd name="T21" fmla="*/ 0 h 135"/>
                <a:gd name="T22" fmla="*/ 0 w 270"/>
                <a:gd name="T23" fmla="*/ 0 h 135"/>
                <a:gd name="T24" fmla="*/ 0 w 270"/>
                <a:gd name="T25" fmla="*/ 0 h 135"/>
                <a:gd name="T26" fmla="*/ 0 w 270"/>
                <a:gd name="T27" fmla="*/ 0 h 135"/>
                <a:gd name="T28" fmla="*/ 0 w 270"/>
                <a:gd name="T29" fmla="*/ 0 h 135"/>
                <a:gd name="T30" fmla="*/ 0 w 270"/>
                <a:gd name="T31" fmla="*/ 0 h 135"/>
                <a:gd name="T32" fmla="*/ 0 w 270"/>
                <a:gd name="T33" fmla="*/ 0 h 135"/>
                <a:gd name="T34" fmla="*/ 0 w 270"/>
                <a:gd name="T35" fmla="*/ 0 h 135"/>
                <a:gd name="T36" fmla="*/ 0 w 270"/>
                <a:gd name="T37" fmla="*/ 0 h 135"/>
                <a:gd name="T38" fmla="*/ 0 w 270"/>
                <a:gd name="T39" fmla="*/ 0 h 135"/>
                <a:gd name="T40" fmla="*/ 0 w 270"/>
                <a:gd name="T41" fmla="*/ 0 h 135"/>
                <a:gd name="T42" fmla="*/ 0 w 270"/>
                <a:gd name="T43" fmla="*/ 0 h 135"/>
                <a:gd name="T44" fmla="*/ 0 w 270"/>
                <a:gd name="T45" fmla="*/ 0 h 135"/>
                <a:gd name="T46" fmla="*/ 0 w 270"/>
                <a:gd name="T47" fmla="*/ 0 h 135"/>
                <a:gd name="T48" fmla="*/ 0 w 270"/>
                <a:gd name="T49" fmla="*/ 0 h 135"/>
                <a:gd name="T50" fmla="*/ 0 w 270"/>
                <a:gd name="T51" fmla="*/ 0 h 135"/>
                <a:gd name="T52" fmla="*/ 0 w 270"/>
                <a:gd name="T53" fmla="*/ 0 h 135"/>
                <a:gd name="T54" fmla="*/ 0 w 270"/>
                <a:gd name="T55" fmla="*/ 0 h 135"/>
                <a:gd name="T56" fmla="*/ 0 w 270"/>
                <a:gd name="T57" fmla="*/ 0 h 135"/>
                <a:gd name="T58" fmla="*/ 0 w 270"/>
                <a:gd name="T59" fmla="*/ 0 h 135"/>
                <a:gd name="T60" fmla="*/ 0 w 270"/>
                <a:gd name="T61" fmla="*/ 0 h 135"/>
                <a:gd name="T62" fmla="*/ 0 w 270"/>
                <a:gd name="T63" fmla="*/ 0 h 135"/>
                <a:gd name="T64" fmla="*/ 0 w 270"/>
                <a:gd name="T65" fmla="*/ 0 h 135"/>
                <a:gd name="T66" fmla="*/ 0 w 270"/>
                <a:gd name="T67" fmla="*/ 0 h 135"/>
                <a:gd name="T68" fmla="*/ 0 w 270"/>
                <a:gd name="T69" fmla="*/ 0 h 135"/>
                <a:gd name="T70" fmla="*/ 0 w 270"/>
                <a:gd name="T71" fmla="*/ 0 h 135"/>
                <a:gd name="T72" fmla="*/ 0 w 270"/>
                <a:gd name="T73" fmla="*/ 0 h 135"/>
                <a:gd name="T74" fmla="*/ 0 w 270"/>
                <a:gd name="T75" fmla="*/ 0 h 135"/>
                <a:gd name="T76" fmla="*/ 0 w 270"/>
                <a:gd name="T77" fmla="*/ 0 h 135"/>
                <a:gd name="T78" fmla="*/ 0 w 270"/>
                <a:gd name="T79" fmla="*/ 0 h 135"/>
                <a:gd name="T80" fmla="*/ 0 w 270"/>
                <a:gd name="T81" fmla="*/ 0 h 135"/>
                <a:gd name="T82" fmla="*/ 0 w 270"/>
                <a:gd name="T83" fmla="*/ 0 h 135"/>
                <a:gd name="T84" fmla="*/ 0 w 270"/>
                <a:gd name="T85" fmla="*/ 0 h 135"/>
                <a:gd name="T86" fmla="*/ 0 w 270"/>
                <a:gd name="T87" fmla="*/ 0 h 135"/>
                <a:gd name="T88" fmla="*/ 0 w 270"/>
                <a:gd name="T89" fmla="*/ 0 h 135"/>
                <a:gd name="T90" fmla="*/ 0 w 270"/>
                <a:gd name="T91" fmla="*/ 0 h 135"/>
                <a:gd name="T92" fmla="*/ 0 w 270"/>
                <a:gd name="T93" fmla="*/ 0 h 1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0"/>
                <a:gd name="T142" fmla="*/ 0 h 135"/>
                <a:gd name="T143" fmla="*/ 270 w 270"/>
                <a:gd name="T144" fmla="*/ 135 h 1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0" h="135">
                  <a:moveTo>
                    <a:pt x="253" y="0"/>
                  </a:moveTo>
                  <a:lnTo>
                    <a:pt x="270" y="6"/>
                  </a:lnTo>
                  <a:lnTo>
                    <a:pt x="263" y="18"/>
                  </a:lnTo>
                  <a:lnTo>
                    <a:pt x="255" y="31"/>
                  </a:lnTo>
                  <a:lnTo>
                    <a:pt x="242" y="42"/>
                  </a:lnTo>
                  <a:lnTo>
                    <a:pt x="231" y="54"/>
                  </a:lnTo>
                  <a:lnTo>
                    <a:pt x="215" y="61"/>
                  </a:lnTo>
                  <a:lnTo>
                    <a:pt x="202" y="71"/>
                  </a:lnTo>
                  <a:lnTo>
                    <a:pt x="191" y="75"/>
                  </a:lnTo>
                  <a:lnTo>
                    <a:pt x="183" y="80"/>
                  </a:lnTo>
                  <a:lnTo>
                    <a:pt x="172" y="84"/>
                  </a:lnTo>
                  <a:lnTo>
                    <a:pt x="162" y="88"/>
                  </a:lnTo>
                  <a:lnTo>
                    <a:pt x="151" y="90"/>
                  </a:lnTo>
                  <a:lnTo>
                    <a:pt x="141" y="95"/>
                  </a:lnTo>
                  <a:lnTo>
                    <a:pt x="130" y="97"/>
                  </a:lnTo>
                  <a:lnTo>
                    <a:pt x="120" y="101"/>
                  </a:lnTo>
                  <a:lnTo>
                    <a:pt x="109" y="105"/>
                  </a:lnTo>
                  <a:lnTo>
                    <a:pt x="99" y="109"/>
                  </a:lnTo>
                  <a:lnTo>
                    <a:pt x="90" y="113"/>
                  </a:lnTo>
                  <a:lnTo>
                    <a:pt x="78" y="114"/>
                  </a:lnTo>
                  <a:lnTo>
                    <a:pt x="67" y="118"/>
                  </a:lnTo>
                  <a:lnTo>
                    <a:pt x="56" y="122"/>
                  </a:lnTo>
                  <a:lnTo>
                    <a:pt x="44" y="124"/>
                  </a:lnTo>
                  <a:lnTo>
                    <a:pt x="33" y="130"/>
                  </a:lnTo>
                  <a:lnTo>
                    <a:pt x="21" y="132"/>
                  </a:lnTo>
                  <a:lnTo>
                    <a:pt x="10" y="135"/>
                  </a:lnTo>
                  <a:lnTo>
                    <a:pt x="6" y="130"/>
                  </a:lnTo>
                  <a:lnTo>
                    <a:pt x="4" y="124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12" y="109"/>
                  </a:lnTo>
                  <a:lnTo>
                    <a:pt x="29" y="103"/>
                  </a:lnTo>
                  <a:lnTo>
                    <a:pt x="46" y="97"/>
                  </a:lnTo>
                  <a:lnTo>
                    <a:pt x="63" y="94"/>
                  </a:lnTo>
                  <a:lnTo>
                    <a:pt x="80" y="88"/>
                  </a:lnTo>
                  <a:lnTo>
                    <a:pt x="99" y="82"/>
                  </a:lnTo>
                  <a:lnTo>
                    <a:pt x="116" y="76"/>
                  </a:lnTo>
                  <a:lnTo>
                    <a:pt x="135" y="71"/>
                  </a:lnTo>
                  <a:lnTo>
                    <a:pt x="153" y="65"/>
                  </a:lnTo>
                  <a:lnTo>
                    <a:pt x="170" y="57"/>
                  </a:lnTo>
                  <a:lnTo>
                    <a:pt x="187" y="50"/>
                  </a:lnTo>
                  <a:lnTo>
                    <a:pt x="202" y="42"/>
                  </a:lnTo>
                  <a:lnTo>
                    <a:pt x="217" y="31"/>
                  </a:lnTo>
                  <a:lnTo>
                    <a:pt x="231" y="21"/>
                  </a:lnTo>
                  <a:lnTo>
                    <a:pt x="242" y="1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96" name="Freeform 95"/>
            <p:cNvSpPr>
              <a:spLocks noChangeArrowheads="1"/>
            </p:cNvSpPr>
            <p:nvPr/>
          </p:nvSpPr>
          <p:spPr bwMode="auto">
            <a:xfrm>
              <a:off x="3288" y="1869"/>
              <a:ext cx="11" cy="33"/>
            </a:xfrm>
            <a:custGeom>
              <a:avLst/>
              <a:gdLst>
                <a:gd name="T0" fmla="*/ 0 w 42"/>
                <a:gd name="T1" fmla="*/ 0 h 109"/>
                <a:gd name="T2" fmla="*/ 0 w 42"/>
                <a:gd name="T3" fmla="*/ 0 h 109"/>
                <a:gd name="T4" fmla="*/ 0 w 42"/>
                <a:gd name="T5" fmla="*/ 0 h 109"/>
                <a:gd name="T6" fmla="*/ 0 w 42"/>
                <a:gd name="T7" fmla="*/ 0 h 109"/>
                <a:gd name="T8" fmla="*/ 0 w 42"/>
                <a:gd name="T9" fmla="*/ 0 h 109"/>
                <a:gd name="T10" fmla="*/ 0 w 42"/>
                <a:gd name="T11" fmla="*/ 0 h 109"/>
                <a:gd name="T12" fmla="*/ 0 w 42"/>
                <a:gd name="T13" fmla="*/ 0 h 109"/>
                <a:gd name="T14" fmla="*/ 0 w 42"/>
                <a:gd name="T15" fmla="*/ 0 h 109"/>
                <a:gd name="T16" fmla="*/ 0 w 42"/>
                <a:gd name="T17" fmla="*/ 0 h 109"/>
                <a:gd name="T18" fmla="*/ 0 w 42"/>
                <a:gd name="T19" fmla="*/ 0 h 109"/>
                <a:gd name="T20" fmla="*/ 0 w 42"/>
                <a:gd name="T21" fmla="*/ 0 h 109"/>
                <a:gd name="T22" fmla="*/ 0 w 42"/>
                <a:gd name="T23" fmla="*/ 0 h 109"/>
                <a:gd name="T24" fmla="*/ 0 w 42"/>
                <a:gd name="T25" fmla="*/ 0 h 109"/>
                <a:gd name="T26" fmla="*/ 0 w 42"/>
                <a:gd name="T27" fmla="*/ 0 h 109"/>
                <a:gd name="T28" fmla="*/ 0 w 42"/>
                <a:gd name="T29" fmla="*/ 0 h 109"/>
                <a:gd name="T30" fmla="*/ 0 w 42"/>
                <a:gd name="T31" fmla="*/ 0 h 109"/>
                <a:gd name="T32" fmla="*/ 0 w 42"/>
                <a:gd name="T33" fmla="*/ 0 h 109"/>
                <a:gd name="T34" fmla="*/ 0 w 42"/>
                <a:gd name="T35" fmla="*/ 0 h 109"/>
                <a:gd name="T36" fmla="*/ 0 w 42"/>
                <a:gd name="T37" fmla="*/ 0 h 109"/>
                <a:gd name="T38" fmla="*/ 0 w 42"/>
                <a:gd name="T39" fmla="*/ 0 h 109"/>
                <a:gd name="T40" fmla="*/ 0 w 42"/>
                <a:gd name="T41" fmla="*/ 0 h 109"/>
                <a:gd name="T42" fmla="*/ 0 w 42"/>
                <a:gd name="T43" fmla="*/ 0 h 109"/>
                <a:gd name="T44" fmla="*/ 0 w 42"/>
                <a:gd name="T45" fmla="*/ 0 h 109"/>
                <a:gd name="T46" fmla="*/ 0 w 42"/>
                <a:gd name="T47" fmla="*/ 0 h 109"/>
                <a:gd name="T48" fmla="*/ 0 w 42"/>
                <a:gd name="T49" fmla="*/ 0 h 109"/>
                <a:gd name="T50" fmla="*/ 0 w 42"/>
                <a:gd name="T51" fmla="*/ 0 h 1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"/>
                <a:gd name="T79" fmla="*/ 0 h 109"/>
                <a:gd name="T80" fmla="*/ 42 w 42"/>
                <a:gd name="T81" fmla="*/ 109 h 10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" h="109">
                  <a:moveTo>
                    <a:pt x="30" y="0"/>
                  </a:moveTo>
                  <a:lnTo>
                    <a:pt x="38" y="0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2" y="21"/>
                  </a:lnTo>
                  <a:lnTo>
                    <a:pt x="40" y="29"/>
                  </a:lnTo>
                  <a:lnTo>
                    <a:pt x="40" y="38"/>
                  </a:lnTo>
                  <a:lnTo>
                    <a:pt x="36" y="48"/>
                  </a:lnTo>
                  <a:lnTo>
                    <a:pt x="32" y="55"/>
                  </a:lnTo>
                  <a:lnTo>
                    <a:pt x="30" y="65"/>
                  </a:lnTo>
                  <a:lnTo>
                    <a:pt x="28" y="74"/>
                  </a:lnTo>
                  <a:lnTo>
                    <a:pt x="25" y="82"/>
                  </a:lnTo>
                  <a:lnTo>
                    <a:pt x="23" y="90"/>
                  </a:lnTo>
                  <a:lnTo>
                    <a:pt x="23" y="97"/>
                  </a:lnTo>
                  <a:lnTo>
                    <a:pt x="23" y="105"/>
                  </a:lnTo>
                  <a:lnTo>
                    <a:pt x="15" y="107"/>
                  </a:lnTo>
                  <a:lnTo>
                    <a:pt x="7" y="109"/>
                  </a:lnTo>
                  <a:lnTo>
                    <a:pt x="2" y="95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3"/>
                  </a:lnTo>
                  <a:lnTo>
                    <a:pt x="21" y="1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97" name="Freeform 96"/>
            <p:cNvSpPr>
              <a:spLocks noChangeArrowheads="1"/>
            </p:cNvSpPr>
            <p:nvPr/>
          </p:nvSpPr>
          <p:spPr bwMode="auto">
            <a:xfrm>
              <a:off x="3352" y="1871"/>
              <a:ext cx="9" cy="27"/>
            </a:xfrm>
            <a:custGeom>
              <a:avLst/>
              <a:gdLst>
                <a:gd name="T0" fmla="*/ 0 w 36"/>
                <a:gd name="T1" fmla="*/ 0 h 87"/>
                <a:gd name="T2" fmla="*/ 0 w 36"/>
                <a:gd name="T3" fmla="*/ 0 h 87"/>
                <a:gd name="T4" fmla="*/ 0 w 36"/>
                <a:gd name="T5" fmla="*/ 0 h 87"/>
                <a:gd name="T6" fmla="*/ 0 w 36"/>
                <a:gd name="T7" fmla="*/ 0 h 87"/>
                <a:gd name="T8" fmla="*/ 0 w 36"/>
                <a:gd name="T9" fmla="*/ 0 h 87"/>
                <a:gd name="T10" fmla="*/ 0 w 36"/>
                <a:gd name="T11" fmla="*/ 0 h 87"/>
                <a:gd name="T12" fmla="*/ 0 w 36"/>
                <a:gd name="T13" fmla="*/ 0 h 87"/>
                <a:gd name="T14" fmla="*/ 0 w 36"/>
                <a:gd name="T15" fmla="*/ 0 h 87"/>
                <a:gd name="T16" fmla="*/ 0 w 36"/>
                <a:gd name="T17" fmla="*/ 0 h 87"/>
                <a:gd name="T18" fmla="*/ 0 w 36"/>
                <a:gd name="T19" fmla="*/ 0 h 87"/>
                <a:gd name="T20" fmla="*/ 0 w 36"/>
                <a:gd name="T21" fmla="*/ 0 h 87"/>
                <a:gd name="T22" fmla="*/ 0 w 36"/>
                <a:gd name="T23" fmla="*/ 0 h 87"/>
                <a:gd name="T24" fmla="*/ 0 w 36"/>
                <a:gd name="T25" fmla="*/ 0 h 87"/>
                <a:gd name="T26" fmla="*/ 0 w 36"/>
                <a:gd name="T27" fmla="*/ 0 h 87"/>
                <a:gd name="T28" fmla="*/ 0 w 36"/>
                <a:gd name="T29" fmla="*/ 0 h 87"/>
                <a:gd name="T30" fmla="*/ 0 w 36"/>
                <a:gd name="T31" fmla="*/ 0 h 87"/>
                <a:gd name="T32" fmla="*/ 0 w 36"/>
                <a:gd name="T33" fmla="*/ 0 h 87"/>
                <a:gd name="T34" fmla="*/ 0 w 36"/>
                <a:gd name="T35" fmla="*/ 0 h 87"/>
                <a:gd name="T36" fmla="*/ 0 w 36"/>
                <a:gd name="T37" fmla="*/ 0 h 87"/>
                <a:gd name="T38" fmla="*/ 0 w 36"/>
                <a:gd name="T39" fmla="*/ 0 h 87"/>
                <a:gd name="T40" fmla="*/ 0 w 36"/>
                <a:gd name="T41" fmla="*/ 0 h 87"/>
                <a:gd name="T42" fmla="*/ 0 w 36"/>
                <a:gd name="T43" fmla="*/ 0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"/>
                <a:gd name="T67" fmla="*/ 0 h 87"/>
                <a:gd name="T68" fmla="*/ 36 w 36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" h="87">
                  <a:moveTo>
                    <a:pt x="11" y="4"/>
                  </a:moveTo>
                  <a:lnTo>
                    <a:pt x="19" y="0"/>
                  </a:lnTo>
                  <a:lnTo>
                    <a:pt x="25" y="4"/>
                  </a:lnTo>
                  <a:lnTo>
                    <a:pt x="27" y="13"/>
                  </a:lnTo>
                  <a:lnTo>
                    <a:pt x="32" y="27"/>
                  </a:lnTo>
                  <a:lnTo>
                    <a:pt x="32" y="34"/>
                  </a:lnTo>
                  <a:lnTo>
                    <a:pt x="32" y="42"/>
                  </a:lnTo>
                  <a:lnTo>
                    <a:pt x="32" y="49"/>
                  </a:lnTo>
                  <a:lnTo>
                    <a:pt x="32" y="57"/>
                  </a:lnTo>
                  <a:lnTo>
                    <a:pt x="32" y="70"/>
                  </a:lnTo>
                  <a:lnTo>
                    <a:pt x="36" y="84"/>
                  </a:lnTo>
                  <a:lnTo>
                    <a:pt x="27" y="85"/>
                  </a:lnTo>
                  <a:lnTo>
                    <a:pt x="21" y="87"/>
                  </a:lnTo>
                  <a:lnTo>
                    <a:pt x="13" y="78"/>
                  </a:lnTo>
                  <a:lnTo>
                    <a:pt x="8" y="68"/>
                  </a:lnTo>
                  <a:lnTo>
                    <a:pt x="2" y="57"/>
                  </a:lnTo>
                  <a:lnTo>
                    <a:pt x="2" y="46"/>
                  </a:lnTo>
                  <a:lnTo>
                    <a:pt x="0" y="34"/>
                  </a:lnTo>
                  <a:lnTo>
                    <a:pt x="2" y="23"/>
                  </a:lnTo>
                  <a:lnTo>
                    <a:pt x="6" y="11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98" name="Freeform 97"/>
            <p:cNvSpPr>
              <a:spLocks noChangeArrowheads="1"/>
            </p:cNvSpPr>
            <p:nvPr/>
          </p:nvSpPr>
          <p:spPr bwMode="auto">
            <a:xfrm>
              <a:off x="3381" y="914"/>
              <a:ext cx="198" cy="287"/>
            </a:xfrm>
            <a:custGeom>
              <a:avLst/>
              <a:gdLst>
                <a:gd name="T0" fmla="*/ 0 w 772"/>
                <a:gd name="T1" fmla="*/ 0 h 947"/>
                <a:gd name="T2" fmla="*/ 0 w 772"/>
                <a:gd name="T3" fmla="*/ 0 h 947"/>
                <a:gd name="T4" fmla="*/ 0 w 772"/>
                <a:gd name="T5" fmla="*/ 0 h 947"/>
                <a:gd name="T6" fmla="*/ 0 w 772"/>
                <a:gd name="T7" fmla="*/ 0 h 947"/>
                <a:gd name="T8" fmla="*/ 0 w 772"/>
                <a:gd name="T9" fmla="*/ 0 h 947"/>
                <a:gd name="T10" fmla="*/ 0 w 772"/>
                <a:gd name="T11" fmla="*/ 0 h 947"/>
                <a:gd name="T12" fmla="*/ 0 w 772"/>
                <a:gd name="T13" fmla="*/ 0 h 947"/>
                <a:gd name="T14" fmla="*/ 0 w 772"/>
                <a:gd name="T15" fmla="*/ 0 h 947"/>
                <a:gd name="T16" fmla="*/ 0 w 772"/>
                <a:gd name="T17" fmla="*/ 0 h 947"/>
                <a:gd name="T18" fmla="*/ 0 w 772"/>
                <a:gd name="T19" fmla="*/ 0 h 947"/>
                <a:gd name="T20" fmla="*/ 0 w 772"/>
                <a:gd name="T21" fmla="*/ 0 h 947"/>
                <a:gd name="T22" fmla="*/ 0 w 772"/>
                <a:gd name="T23" fmla="*/ 0 h 947"/>
                <a:gd name="T24" fmla="*/ 0 w 772"/>
                <a:gd name="T25" fmla="*/ 0 h 947"/>
                <a:gd name="T26" fmla="*/ 0 w 772"/>
                <a:gd name="T27" fmla="*/ 0 h 947"/>
                <a:gd name="T28" fmla="*/ 0 w 772"/>
                <a:gd name="T29" fmla="*/ 0 h 947"/>
                <a:gd name="T30" fmla="*/ 0 w 772"/>
                <a:gd name="T31" fmla="*/ 0 h 947"/>
                <a:gd name="T32" fmla="*/ 0 w 772"/>
                <a:gd name="T33" fmla="*/ 0 h 947"/>
                <a:gd name="T34" fmla="*/ 0 w 772"/>
                <a:gd name="T35" fmla="*/ 0 h 947"/>
                <a:gd name="T36" fmla="*/ 0 w 772"/>
                <a:gd name="T37" fmla="*/ 0 h 947"/>
                <a:gd name="T38" fmla="*/ 0 w 772"/>
                <a:gd name="T39" fmla="*/ 0 h 947"/>
                <a:gd name="T40" fmla="*/ 0 w 772"/>
                <a:gd name="T41" fmla="*/ 0 h 947"/>
                <a:gd name="T42" fmla="*/ 0 w 772"/>
                <a:gd name="T43" fmla="*/ 0 h 947"/>
                <a:gd name="T44" fmla="*/ 0 w 772"/>
                <a:gd name="T45" fmla="*/ 0 h 947"/>
                <a:gd name="T46" fmla="*/ 0 w 772"/>
                <a:gd name="T47" fmla="*/ 0 h 947"/>
                <a:gd name="T48" fmla="*/ 0 w 772"/>
                <a:gd name="T49" fmla="*/ 0 h 947"/>
                <a:gd name="T50" fmla="*/ 0 w 772"/>
                <a:gd name="T51" fmla="*/ 0 h 947"/>
                <a:gd name="T52" fmla="*/ 0 w 772"/>
                <a:gd name="T53" fmla="*/ 0 h 947"/>
                <a:gd name="T54" fmla="*/ 0 w 772"/>
                <a:gd name="T55" fmla="*/ 0 h 947"/>
                <a:gd name="T56" fmla="*/ 0 w 772"/>
                <a:gd name="T57" fmla="*/ 0 h 947"/>
                <a:gd name="T58" fmla="*/ 0 w 772"/>
                <a:gd name="T59" fmla="*/ 0 h 947"/>
                <a:gd name="T60" fmla="*/ 0 w 772"/>
                <a:gd name="T61" fmla="*/ 0 h 947"/>
                <a:gd name="T62" fmla="*/ 0 w 772"/>
                <a:gd name="T63" fmla="*/ 0 h 947"/>
                <a:gd name="T64" fmla="*/ 0 w 772"/>
                <a:gd name="T65" fmla="*/ 0 h 947"/>
                <a:gd name="T66" fmla="*/ 0 w 772"/>
                <a:gd name="T67" fmla="*/ 0 h 947"/>
                <a:gd name="T68" fmla="*/ 0 w 772"/>
                <a:gd name="T69" fmla="*/ 0 h 947"/>
                <a:gd name="T70" fmla="*/ 0 w 772"/>
                <a:gd name="T71" fmla="*/ 0 h 947"/>
                <a:gd name="T72" fmla="*/ 0 w 772"/>
                <a:gd name="T73" fmla="*/ 0 h 947"/>
                <a:gd name="T74" fmla="*/ 0 w 772"/>
                <a:gd name="T75" fmla="*/ 0 h 947"/>
                <a:gd name="T76" fmla="*/ 0 w 772"/>
                <a:gd name="T77" fmla="*/ 0 h 947"/>
                <a:gd name="T78" fmla="*/ 0 w 772"/>
                <a:gd name="T79" fmla="*/ 0 h 947"/>
                <a:gd name="T80" fmla="*/ 0 w 772"/>
                <a:gd name="T81" fmla="*/ 0 h 947"/>
                <a:gd name="T82" fmla="*/ 0 w 772"/>
                <a:gd name="T83" fmla="*/ 0 h 947"/>
                <a:gd name="T84" fmla="*/ 0 w 772"/>
                <a:gd name="T85" fmla="*/ 0 h 947"/>
                <a:gd name="T86" fmla="*/ 0 w 772"/>
                <a:gd name="T87" fmla="*/ 0 h 947"/>
                <a:gd name="T88" fmla="*/ 0 w 772"/>
                <a:gd name="T89" fmla="*/ 0 h 947"/>
                <a:gd name="T90" fmla="*/ 0 w 772"/>
                <a:gd name="T91" fmla="*/ 0 h 947"/>
                <a:gd name="T92" fmla="*/ 0 w 772"/>
                <a:gd name="T93" fmla="*/ 0 h 947"/>
                <a:gd name="T94" fmla="*/ 0 w 772"/>
                <a:gd name="T95" fmla="*/ 0 h 947"/>
                <a:gd name="T96" fmla="*/ 0 w 772"/>
                <a:gd name="T97" fmla="*/ 0 h 947"/>
                <a:gd name="T98" fmla="*/ 0 w 772"/>
                <a:gd name="T99" fmla="*/ 0 h 947"/>
                <a:gd name="T100" fmla="*/ 0 w 772"/>
                <a:gd name="T101" fmla="*/ 0 h 9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72"/>
                <a:gd name="T154" fmla="*/ 0 h 947"/>
                <a:gd name="T155" fmla="*/ 772 w 772"/>
                <a:gd name="T156" fmla="*/ 947 h 9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72" h="947">
                  <a:moveTo>
                    <a:pt x="78" y="16"/>
                  </a:moveTo>
                  <a:lnTo>
                    <a:pt x="71" y="10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48" y="8"/>
                  </a:lnTo>
                  <a:lnTo>
                    <a:pt x="38" y="18"/>
                  </a:lnTo>
                  <a:lnTo>
                    <a:pt x="29" y="25"/>
                  </a:lnTo>
                  <a:lnTo>
                    <a:pt x="21" y="37"/>
                  </a:lnTo>
                  <a:lnTo>
                    <a:pt x="12" y="56"/>
                  </a:lnTo>
                  <a:lnTo>
                    <a:pt x="6" y="76"/>
                  </a:lnTo>
                  <a:lnTo>
                    <a:pt x="0" y="97"/>
                  </a:lnTo>
                  <a:lnTo>
                    <a:pt x="2" y="120"/>
                  </a:lnTo>
                  <a:lnTo>
                    <a:pt x="2" y="139"/>
                  </a:lnTo>
                  <a:lnTo>
                    <a:pt x="6" y="162"/>
                  </a:lnTo>
                  <a:lnTo>
                    <a:pt x="12" y="185"/>
                  </a:lnTo>
                  <a:lnTo>
                    <a:pt x="19" y="208"/>
                  </a:lnTo>
                  <a:lnTo>
                    <a:pt x="25" y="229"/>
                  </a:lnTo>
                  <a:lnTo>
                    <a:pt x="33" y="251"/>
                  </a:lnTo>
                  <a:lnTo>
                    <a:pt x="40" y="272"/>
                  </a:lnTo>
                  <a:lnTo>
                    <a:pt x="50" y="297"/>
                  </a:lnTo>
                  <a:lnTo>
                    <a:pt x="59" y="318"/>
                  </a:lnTo>
                  <a:lnTo>
                    <a:pt x="69" y="343"/>
                  </a:lnTo>
                  <a:lnTo>
                    <a:pt x="74" y="363"/>
                  </a:lnTo>
                  <a:lnTo>
                    <a:pt x="84" y="386"/>
                  </a:lnTo>
                  <a:lnTo>
                    <a:pt x="84" y="398"/>
                  </a:lnTo>
                  <a:lnTo>
                    <a:pt x="88" y="411"/>
                  </a:lnTo>
                  <a:lnTo>
                    <a:pt x="90" y="426"/>
                  </a:lnTo>
                  <a:lnTo>
                    <a:pt x="90" y="443"/>
                  </a:lnTo>
                  <a:lnTo>
                    <a:pt x="90" y="458"/>
                  </a:lnTo>
                  <a:lnTo>
                    <a:pt x="91" y="476"/>
                  </a:lnTo>
                  <a:lnTo>
                    <a:pt x="93" y="493"/>
                  </a:lnTo>
                  <a:lnTo>
                    <a:pt x="95" y="512"/>
                  </a:lnTo>
                  <a:lnTo>
                    <a:pt x="93" y="529"/>
                  </a:lnTo>
                  <a:lnTo>
                    <a:pt x="93" y="546"/>
                  </a:lnTo>
                  <a:lnTo>
                    <a:pt x="93" y="565"/>
                  </a:lnTo>
                  <a:lnTo>
                    <a:pt x="93" y="582"/>
                  </a:lnTo>
                  <a:lnTo>
                    <a:pt x="93" y="597"/>
                  </a:lnTo>
                  <a:lnTo>
                    <a:pt x="93" y="614"/>
                  </a:lnTo>
                  <a:lnTo>
                    <a:pt x="93" y="630"/>
                  </a:lnTo>
                  <a:lnTo>
                    <a:pt x="95" y="643"/>
                  </a:lnTo>
                  <a:lnTo>
                    <a:pt x="95" y="649"/>
                  </a:lnTo>
                  <a:lnTo>
                    <a:pt x="95" y="656"/>
                  </a:lnTo>
                  <a:lnTo>
                    <a:pt x="95" y="664"/>
                  </a:lnTo>
                  <a:lnTo>
                    <a:pt x="99" y="669"/>
                  </a:lnTo>
                  <a:lnTo>
                    <a:pt x="101" y="681"/>
                  </a:lnTo>
                  <a:lnTo>
                    <a:pt x="109" y="692"/>
                  </a:lnTo>
                  <a:lnTo>
                    <a:pt x="114" y="698"/>
                  </a:lnTo>
                  <a:lnTo>
                    <a:pt x="122" y="706"/>
                  </a:lnTo>
                  <a:lnTo>
                    <a:pt x="130" y="711"/>
                  </a:lnTo>
                  <a:lnTo>
                    <a:pt x="141" y="717"/>
                  </a:lnTo>
                  <a:lnTo>
                    <a:pt x="149" y="717"/>
                  </a:lnTo>
                  <a:lnTo>
                    <a:pt x="160" y="717"/>
                  </a:lnTo>
                  <a:lnTo>
                    <a:pt x="171" y="715"/>
                  </a:lnTo>
                  <a:lnTo>
                    <a:pt x="181" y="715"/>
                  </a:lnTo>
                  <a:lnTo>
                    <a:pt x="198" y="711"/>
                  </a:lnTo>
                  <a:lnTo>
                    <a:pt x="213" y="711"/>
                  </a:lnTo>
                  <a:lnTo>
                    <a:pt x="230" y="713"/>
                  </a:lnTo>
                  <a:lnTo>
                    <a:pt x="247" y="721"/>
                  </a:lnTo>
                  <a:lnTo>
                    <a:pt x="261" y="726"/>
                  </a:lnTo>
                  <a:lnTo>
                    <a:pt x="274" y="738"/>
                  </a:lnTo>
                  <a:lnTo>
                    <a:pt x="287" y="751"/>
                  </a:lnTo>
                  <a:lnTo>
                    <a:pt x="301" y="766"/>
                  </a:lnTo>
                  <a:lnTo>
                    <a:pt x="312" y="780"/>
                  </a:lnTo>
                  <a:lnTo>
                    <a:pt x="323" y="795"/>
                  </a:lnTo>
                  <a:lnTo>
                    <a:pt x="335" y="810"/>
                  </a:lnTo>
                  <a:lnTo>
                    <a:pt x="344" y="825"/>
                  </a:lnTo>
                  <a:lnTo>
                    <a:pt x="354" y="841"/>
                  </a:lnTo>
                  <a:lnTo>
                    <a:pt x="361" y="856"/>
                  </a:lnTo>
                  <a:lnTo>
                    <a:pt x="369" y="867"/>
                  </a:lnTo>
                  <a:lnTo>
                    <a:pt x="379" y="880"/>
                  </a:lnTo>
                  <a:lnTo>
                    <a:pt x="386" y="894"/>
                  </a:lnTo>
                  <a:lnTo>
                    <a:pt x="394" y="907"/>
                  </a:lnTo>
                  <a:lnTo>
                    <a:pt x="401" y="915"/>
                  </a:lnTo>
                  <a:lnTo>
                    <a:pt x="409" y="924"/>
                  </a:lnTo>
                  <a:lnTo>
                    <a:pt x="413" y="930"/>
                  </a:lnTo>
                  <a:lnTo>
                    <a:pt x="419" y="936"/>
                  </a:lnTo>
                  <a:lnTo>
                    <a:pt x="426" y="939"/>
                  </a:lnTo>
                  <a:lnTo>
                    <a:pt x="436" y="943"/>
                  </a:lnTo>
                  <a:lnTo>
                    <a:pt x="453" y="945"/>
                  </a:lnTo>
                  <a:lnTo>
                    <a:pt x="468" y="947"/>
                  </a:lnTo>
                  <a:lnTo>
                    <a:pt x="485" y="945"/>
                  </a:lnTo>
                  <a:lnTo>
                    <a:pt x="502" y="941"/>
                  </a:lnTo>
                  <a:lnTo>
                    <a:pt x="517" y="936"/>
                  </a:lnTo>
                  <a:lnTo>
                    <a:pt x="535" y="928"/>
                  </a:lnTo>
                  <a:lnTo>
                    <a:pt x="552" y="918"/>
                  </a:lnTo>
                  <a:lnTo>
                    <a:pt x="567" y="909"/>
                  </a:lnTo>
                  <a:lnTo>
                    <a:pt x="584" y="896"/>
                  </a:lnTo>
                  <a:lnTo>
                    <a:pt x="601" y="880"/>
                  </a:lnTo>
                  <a:lnTo>
                    <a:pt x="616" y="867"/>
                  </a:lnTo>
                  <a:lnTo>
                    <a:pt x="633" y="854"/>
                  </a:lnTo>
                  <a:lnTo>
                    <a:pt x="651" y="837"/>
                  </a:lnTo>
                  <a:lnTo>
                    <a:pt x="666" y="822"/>
                  </a:lnTo>
                  <a:lnTo>
                    <a:pt x="683" y="806"/>
                  </a:lnTo>
                  <a:lnTo>
                    <a:pt x="698" y="793"/>
                  </a:lnTo>
                  <a:lnTo>
                    <a:pt x="708" y="782"/>
                  </a:lnTo>
                  <a:lnTo>
                    <a:pt x="719" y="772"/>
                  </a:lnTo>
                  <a:lnTo>
                    <a:pt x="728" y="761"/>
                  </a:lnTo>
                  <a:lnTo>
                    <a:pt x="740" y="747"/>
                  </a:lnTo>
                  <a:lnTo>
                    <a:pt x="749" y="734"/>
                  </a:lnTo>
                  <a:lnTo>
                    <a:pt x="759" y="723"/>
                  </a:lnTo>
                  <a:lnTo>
                    <a:pt x="766" y="709"/>
                  </a:lnTo>
                  <a:lnTo>
                    <a:pt x="772" y="702"/>
                  </a:lnTo>
                  <a:lnTo>
                    <a:pt x="770" y="692"/>
                  </a:lnTo>
                  <a:lnTo>
                    <a:pt x="765" y="688"/>
                  </a:lnTo>
                  <a:lnTo>
                    <a:pt x="757" y="688"/>
                  </a:lnTo>
                  <a:lnTo>
                    <a:pt x="749" y="692"/>
                  </a:lnTo>
                  <a:lnTo>
                    <a:pt x="734" y="707"/>
                  </a:lnTo>
                  <a:lnTo>
                    <a:pt x="719" y="725"/>
                  </a:lnTo>
                  <a:lnTo>
                    <a:pt x="706" y="740"/>
                  </a:lnTo>
                  <a:lnTo>
                    <a:pt x="692" y="757"/>
                  </a:lnTo>
                  <a:lnTo>
                    <a:pt x="679" y="770"/>
                  </a:lnTo>
                  <a:lnTo>
                    <a:pt x="664" y="785"/>
                  </a:lnTo>
                  <a:lnTo>
                    <a:pt x="651" y="801"/>
                  </a:lnTo>
                  <a:lnTo>
                    <a:pt x="639" y="816"/>
                  </a:lnTo>
                  <a:lnTo>
                    <a:pt x="624" y="827"/>
                  </a:lnTo>
                  <a:lnTo>
                    <a:pt x="609" y="841"/>
                  </a:lnTo>
                  <a:lnTo>
                    <a:pt x="592" y="852"/>
                  </a:lnTo>
                  <a:lnTo>
                    <a:pt x="576" y="865"/>
                  </a:lnTo>
                  <a:lnTo>
                    <a:pt x="559" y="877"/>
                  </a:lnTo>
                  <a:lnTo>
                    <a:pt x="542" y="890"/>
                  </a:lnTo>
                  <a:lnTo>
                    <a:pt x="521" y="899"/>
                  </a:lnTo>
                  <a:lnTo>
                    <a:pt x="502" y="913"/>
                  </a:lnTo>
                  <a:lnTo>
                    <a:pt x="495" y="915"/>
                  </a:lnTo>
                  <a:lnTo>
                    <a:pt x="487" y="918"/>
                  </a:lnTo>
                  <a:lnTo>
                    <a:pt x="477" y="920"/>
                  </a:lnTo>
                  <a:lnTo>
                    <a:pt x="472" y="920"/>
                  </a:lnTo>
                  <a:lnTo>
                    <a:pt x="462" y="920"/>
                  </a:lnTo>
                  <a:lnTo>
                    <a:pt x="457" y="920"/>
                  </a:lnTo>
                  <a:lnTo>
                    <a:pt x="449" y="918"/>
                  </a:lnTo>
                  <a:lnTo>
                    <a:pt x="443" y="917"/>
                  </a:lnTo>
                  <a:lnTo>
                    <a:pt x="432" y="911"/>
                  </a:lnTo>
                  <a:lnTo>
                    <a:pt x="422" y="901"/>
                  </a:lnTo>
                  <a:lnTo>
                    <a:pt x="415" y="892"/>
                  </a:lnTo>
                  <a:lnTo>
                    <a:pt x="407" y="880"/>
                  </a:lnTo>
                  <a:lnTo>
                    <a:pt x="400" y="867"/>
                  </a:lnTo>
                  <a:lnTo>
                    <a:pt x="390" y="854"/>
                  </a:lnTo>
                  <a:lnTo>
                    <a:pt x="382" y="841"/>
                  </a:lnTo>
                  <a:lnTo>
                    <a:pt x="375" y="827"/>
                  </a:lnTo>
                  <a:lnTo>
                    <a:pt x="365" y="814"/>
                  </a:lnTo>
                  <a:lnTo>
                    <a:pt x="358" y="801"/>
                  </a:lnTo>
                  <a:lnTo>
                    <a:pt x="350" y="787"/>
                  </a:lnTo>
                  <a:lnTo>
                    <a:pt x="341" y="774"/>
                  </a:lnTo>
                  <a:lnTo>
                    <a:pt x="335" y="766"/>
                  </a:lnTo>
                  <a:lnTo>
                    <a:pt x="331" y="757"/>
                  </a:lnTo>
                  <a:lnTo>
                    <a:pt x="323" y="751"/>
                  </a:lnTo>
                  <a:lnTo>
                    <a:pt x="318" y="744"/>
                  </a:lnTo>
                  <a:lnTo>
                    <a:pt x="304" y="730"/>
                  </a:lnTo>
                  <a:lnTo>
                    <a:pt x="291" y="719"/>
                  </a:lnTo>
                  <a:lnTo>
                    <a:pt x="276" y="707"/>
                  </a:lnTo>
                  <a:lnTo>
                    <a:pt x="263" y="700"/>
                  </a:lnTo>
                  <a:lnTo>
                    <a:pt x="249" y="692"/>
                  </a:lnTo>
                  <a:lnTo>
                    <a:pt x="236" y="690"/>
                  </a:lnTo>
                  <a:lnTo>
                    <a:pt x="225" y="688"/>
                  </a:lnTo>
                  <a:lnTo>
                    <a:pt x="213" y="688"/>
                  </a:lnTo>
                  <a:lnTo>
                    <a:pt x="202" y="688"/>
                  </a:lnTo>
                  <a:lnTo>
                    <a:pt x="188" y="688"/>
                  </a:lnTo>
                  <a:lnTo>
                    <a:pt x="177" y="688"/>
                  </a:lnTo>
                  <a:lnTo>
                    <a:pt x="166" y="688"/>
                  </a:lnTo>
                  <a:lnTo>
                    <a:pt x="156" y="688"/>
                  </a:lnTo>
                  <a:lnTo>
                    <a:pt x="149" y="687"/>
                  </a:lnTo>
                  <a:lnTo>
                    <a:pt x="139" y="679"/>
                  </a:lnTo>
                  <a:lnTo>
                    <a:pt x="133" y="673"/>
                  </a:lnTo>
                  <a:lnTo>
                    <a:pt x="128" y="666"/>
                  </a:lnTo>
                  <a:lnTo>
                    <a:pt x="124" y="656"/>
                  </a:lnTo>
                  <a:lnTo>
                    <a:pt x="124" y="649"/>
                  </a:lnTo>
                  <a:lnTo>
                    <a:pt x="122" y="639"/>
                  </a:lnTo>
                  <a:lnTo>
                    <a:pt x="122" y="630"/>
                  </a:lnTo>
                  <a:lnTo>
                    <a:pt x="122" y="616"/>
                  </a:lnTo>
                  <a:lnTo>
                    <a:pt x="122" y="599"/>
                  </a:lnTo>
                  <a:lnTo>
                    <a:pt x="122" y="582"/>
                  </a:lnTo>
                  <a:lnTo>
                    <a:pt x="122" y="561"/>
                  </a:lnTo>
                  <a:lnTo>
                    <a:pt x="122" y="536"/>
                  </a:lnTo>
                  <a:lnTo>
                    <a:pt x="120" y="521"/>
                  </a:lnTo>
                  <a:lnTo>
                    <a:pt x="120" y="504"/>
                  </a:lnTo>
                  <a:lnTo>
                    <a:pt x="120" y="489"/>
                  </a:lnTo>
                  <a:lnTo>
                    <a:pt x="120" y="476"/>
                  </a:lnTo>
                  <a:lnTo>
                    <a:pt x="118" y="460"/>
                  </a:lnTo>
                  <a:lnTo>
                    <a:pt x="118" y="447"/>
                  </a:lnTo>
                  <a:lnTo>
                    <a:pt x="118" y="436"/>
                  </a:lnTo>
                  <a:lnTo>
                    <a:pt x="118" y="422"/>
                  </a:lnTo>
                  <a:lnTo>
                    <a:pt x="114" y="409"/>
                  </a:lnTo>
                  <a:lnTo>
                    <a:pt x="112" y="396"/>
                  </a:lnTo>
                  <a:lnTo>
                    <a:pt x="109" y="382"/>
                  </a:lnTo>
                  <a:lnTo>
                    <a:pt x="109" y="371"/>
                  </a:lnTo>
                  <a:lnTo>
                    <a:pt x="105" y="356"/>
                  </a:lnTo>
                  <a:lnTo>
                    <a:pt x="101" y="343"/>
                  </a:lnTo>
                  <a:lnTo>
                    <a:pt x="97" y="327"/>
                  </a:lnTo>
                  <a:lnTo>
                    <a:pt x="93" y="314"/>
                  </a:lnTo>
                  <a:lnTo>
                    <a:pt x="84" y="295"/>
                  </a:lnTo>
                  <a:lnTo>
                    <a:pt x="78" y="278"/>
                  </a:lnTo>
                  <a:lnTo>
                    <a:pt x="71" y="259"/>
                  </a:lnTo>
                  <a:lnTo>
                    <a:pt x="65" y="240"/>
                  </a:lnTo>
                  <a:lnTo>
                    <a:pt x="55" y="219"/>
                  </a:lnTo>
                  <a:lnTo>
                    <a:pt x="50" y="200"/>
                  </a:lnTo>
                  <a:lnTo>
                    <a:pt x="44" y="179"/>
                  </a:lnTo>
                  <a:lnTo>
                    <a:pt x="40" y="160"/>
                  </a:lnTo>
                  <a:lnTo>
                    <a:pt x="34" y="139"/>
                  </a:lnTo>
                  <a:lnTo>
                    <a:pt x="34" y="120"/>
                  </a:lnTo>
                  <a:lnTo>
                    <a:pt x="33" y="101"/>
                  </a:lnTo>
                  <a:lnTo>
                    <a:pt x="36" y="84"/>
                  </a:lnTo>
                  <a:lnTo>
                    <a:pt x="40" y="65"/>
                  </a:lnTo>
                  <a:lnTo>
                    <a:pt x="50" y="46"/>
                  </a:lnTo>
                  <a:lnTo>
                    <a:pt x="61" y="31"/>
                  </a:lnTo>
                  <a:lnTo>
                    <a:pt x="7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99" name="Freeform 98"/>
            <p:cNvSpPr>
              <a:spLocks noChangeArrowheads="1"/>
            </p:cNvSpPr>
            <p:nvPr/>
          </p:nvSpPr>
          <p:spPr bwMode="auto">
            <a:xfrm>
              <a:off x="3526" y="1175"/>
              <a:ext cx="64" cy="247"/>
            </a:xfrm>
            <a:custGeom>
              <a:avLst/>
              <a:gdLst>
                <a:gd name="T0" fmla="*/ 0 w 251"/>
                <a:gd name="T1" fmla="*/ 0 h 811"/>
                <a:gd name="T2" fmla="*/ 0 w 251"/>
                <a:gd name="T3" fmla="*/ 0 h 811"/>
                <a:gd name="T4" fmla="*/ 0 w 251"/>
                <a:gd name="T5" fmla="*/ 0 h 811"/>
                <a:gd name="T6" fmla="*/ 0 w 251"/>
                <a:gd name="T7" fmla="*/ 0 h 811"/>
                <a:gd name="T8" fmla="*/ 0 w 251"/>
                <a:gd name="T9" fmla="*/ 0 h 811"/>
                <a:gd name="T10" fmla="*/ 0 w 251"/>
                <a:gd name="T11" fmla="*/ 0 h 811"/>
                <a:gd name="T12" fmla="*/ 0 w 251"/>
                <a:gd name="T13" fmla="*/ 0 h 811"/>
                <a:gd name="T14" fmla="*/ 0 w 251"/>
                <a:gd name="T15" fmla="*/ 0 h 811"/>
                <a:gd name="T16" fmla="*/ 0 w 251"/>
                <a:gd name="T17" fmla="*/ 0 h 811"/>
                <a:gd name="T18" fmla="*/ 0 w 251"/>
                <a:gd name="T19" fmla="*/ 0 h 811"/>
                <a:gd name="T20" fmla="*/ 0 w 251"/>
                <a:gd name="T21" fmla="*/ 0 h 811"/>
                <a:gd name="T22" fmla="*/ 0 w 251"/>
                <a:gd name="T23" fmla="*/ 0 h 811"/>
                <a:gd name="T24" fmla="*/ 0 w 251"/>
                <a:gd name="T25" fmla="*/ 0 h 811"/>
                <a:gd name="T26" fmla="*/ 0 w 251"/>
                <a:gd name="T27" fmla="*/ 0 h 811"/>
                <a:gd name="T28" fmla="*/ 0 w 251"/>
                <a:gd name="T29" fmla="*/ 0 h 811"/>
                <a:gd name="T30" fmla="*/ 0 w 251"/>
                <a:gd name="T31" fmla="*/ 0 h 811"/>
                <a:gd name="T32" fmla="*/ 0 w 251"/>
                <a:gd name="T33" fmla="*/ 0 h 811"/>
                <a:gd name="T34" fmla="*/ 0 w 251"/>
                <a:gd name="T35" fmla="*/ 0 h 811"/>
                <a:gd name="T36" fmla="*/ 0 w 251"/>
                <a:gd name="T37" fmla="*/ 0 h 811"/>
                <a:gd name="T38" fmla="*/ 0 w 251"/>
                <a:gd name="T39" fmla="*/ 0 h 811"/>
                <a:gd name="T40" fmla="*/ 0 w 251"/>
                <a:gd name="T41" fmla="*/ 0 h 811"/>
                <a:gd name="T42" fmla="*/ 0 w 251"/>
                <a:gd name="T43" fmla="*/ 0 h 811"/>
                <a:gd name="T44" fmla="*/ 0 w 251"/>
                <a:gd name="T45" fmla="*/ 0 h 811"/>
                <a:gd name="T46" fmla="*/ 0 w 251"/>
                <a:gd name="T47" fmla="*/ 0 h 811"/>
                <a:gd name="T48" fmla="*/ 0 w 251"/>
                <a:gd name="T49" fmla="*/ 0 h 811"/>
                <a:gd name="T50" fmla="*/ 0 w 251"/>
                <a:gd name="T51" fmla="*/ 0 h 811"/>
                <a:gd name="T52" fmla="*/ 0 w 251"/>
                <a:gd name="T53" fmla="*/ 0 h 811"/>
                <a:gd name="T54" fmla="*/ 0 w 251"/>
                <a:gd name="T55" fmla="*/ 0 h 811"/>
                <a:gd name="T56" fmla="*/ 0 w 251"/>
                <a:gd name="T57" fmla="*/ 0 h 811"/>
                <a:gd name="T58" fmla="*/ 0 w 251"/>
                <a:gd name="T59" fmla="*/ 0 h 811"/>
                <a:gd name="T60" fmla="*/ 0 w 251"/>
                <a:gd name="T61" fmla="*/ 0 h 811"/>
                <a:gd name="T62" fmla="*/ 0 w 251"/>
                <a:gd name="T63" fmla="*/ 0 h 811"/>
                <a:gd name="T64" fmla="*/ 0 w 251"/>
                <a:gd name="T65" fmla="*/ 0 h 811"/>
                <a:gd name="T66" fmla="*/ 0 w 251"/>
                <a:gd name="T67" fmla="*/ 0 h 811"/>
                <a:gd name="T68" fmla="*/ 0 w 251"/>
                <a:gd name="T69" fmla="*/ 0 h 811"/>
                <a:gd name="T70" fmla="*/ 0 w 251"/>
                <a:gd name="T71" fmla="*/ 0 h 811"/>
                <a:gd name="T72" fmla="*/ 0 w 251"/>
                <a:gd name="T73" fmla="*/ 0 h 811"/>
                <a:gd name="T74" fmla="*/ 0 w 251"/>
                <a:gd name="T75" fmla="*/ 0 h 811"/>
                <a:gd name="T76" fmla="*/ 0 w 251"/>
                <a:gd name="T77" fmla="*/ 0 h 811"/>
                <a:gd name="T78" fmla="*/ 0 w 251"/>
                <a:gd name="T79" fmla="*/ 0 h 811"/>
                <a:gd name="T80" fmla="*/ 0 w 251"/>
                <a:gd name="T81" fmla="*/ 0 h 811"/>
                <a:gd name="T82" fmla="*/ 0 w 251"/>
                <a:gd name="T83" fmla="*/ 0 h 8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1"/>
                <a:gd name="T127" fmla="*/ 0 h 811"/>
                <a:gd name="T128" fmla="*/ 251 w 251"/>
                <a:gd name="T129" fmla="*/ 811 h 8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1" h="811">
                  <a:moveTo>
                    <a:pt x="142" y="302"/>
                  </a:moveTo>
                  <a:lnTo>
                    <a:pt x="137" y="281"/>
                  </a:lnTo>
                  <a:lnTo>
                    <a:pt x="133" y="262"/>
                  </a:lnTo>
                  <a:lnTo>
                    <a:pt x="127" y="243"/>
                  </a:lnTo>
                  <a:lnTo>
                    <a:pt x="122" y="224"/>
                  </a:lnTo>
                  <a:lnTo>
                    <a:pt x="116" y="203"/>
                  </a:lnTo>
                  <a:lnTo>
                    <a:pt x="110" y="184"/>
                  </a:lnTo>
                  <a:lnTo>
                    <a:pt x="103" y="165"/>
                  </a:lnTo>
                  <a:lnTo>
                    <a:pt x="97" y="146"/>
                  </a:lnTo>
                  <a:lnTo>
                    <a:pt x="89" y="125"/>
                  </a:lnTo>
                  <a:lnTo>
                    <a:pt x="82" y="108"/>
                  </a:lnTo>
                  <a:lnTo>
                    <a:pt x="72" y="89"/>
                  </a:lnTo>
                  <a:lnTo>
                    <a:pt x="64" y="70"/>
                  </a:lnTo>
                  <a:lnTo>
                    <a:pt x="53" y="51"/>
                  </a:lnTo>
                  <a:lnTo>
                    <a:pt x="44" y="34"/>
                  </a:lnTo>
                  <a:lnTo>
                    <a:pt x="34" y="15"/>
                  </a:lnTo>
                  <a:lnTo>
                    <a:pt x="25" y="0"/>
                  </a:lnTo>
                  <a:lnTo>
                    <a:pt x="0" y="20"/>
                  </a:lnTo>
                  <a:lnTo>
                    <a:pt x="19" y="51"/>
                  </a:lnTo>
                  <a:lnTo>
                    <a:pt x="34" y="81"/>
                  </a:lnTo>
                  <a:lnTo>
                    <a:pt x="49" y="114"/>
                  </a:lnTo>
                  <a:lnTo>
                    <a:pt x="64" y="146"/>
                  </a:lnTo>
                  <a:lnTo>
                    <a:pt x="78" y="178"/>
                  </a:lnTo>
                  <a:lnTo>
                    <a:pt x="89" y="212"/>
                  </a:lnTo>
                  <a:lnTo>
                    <a:pt x="99" y="245"/>
                  </a:lnTo>
                  <a:lnTo>
                    <a:pt x="110" y="279"/>
                  </a:lnTo>
                  <a:lnTo>
                    <a:pt x="118" y="311"/>
                  </a:lnTo>
                  <a:lnTo>
                    <a:pt x="127" y="345"/>
                  </a:lnTo>
                  <a:lnTo>
                    <a:pt x="135" y="382"/>
                  </a:lnTo>
                  <a:lnTo>
                    <a:pt x="142" y="416"/>
                  </a:lnTo>
                  <a:lnTo>
                    <a:pt x="152" y="450"/>
                  </a:lnTo>
                  <a:lnTo>
                    <a:pt x="160" y="484"/>
                  </a:lnTo>
                  <a:lnTo>
                    <a:pt x="167" y="518"/>
                  </a:lnTo>
                  <a:lnTo>
                    <a:pt x="177" y="553"/>
                  </a:lnTo>
                  <a:lnTo>
                    <a:pt x="179" y="564"/>
                  </a:lnTo>
                  <a:lnTo>
                    <a:pt x="182" y="574"/>
                  </a:lnTo>
                  <a:lnTo>
                    <a:pt x="184" y="583"/>
                  </a:lnTo>
                  <a:lnTo>
                    <a:pt x="188" y="596"/>
                  </a:lnTo>
                  <a:lnTo>
                    <a:pt x="190" y="606"/>
                  </a:lnTo>
                  <a:lnTo>
                    <a:pt x="194" y="617"/>
                  </a:lnTo>
                  <a:lnTo>
                    <a:pt x="196" y="627"/>
                  </a:lnTo>
                  <a:lnTo>
                    <a:pt x="199" y="640"/>
                  </a:lnTo>
                  <a:lnTo>
                    <a:pt x="201" y="650"/>
                  </a:lnTo>
                  <a:lnTo>
                    <a:pt x="203" y="661"/>
                  </a:lnTo>
                  <a:lnTo>
                    <a:pt x="205" y="672"/>
                  </a:lnTo>
                  <a:lnTo>
                    <a:pt x="209" y="682"/>
                  </a:lnTo>
                  <a:lnTo>
                    <a:pt x="211" y="691"/>
                  </a:lnTo>
                  <a:lnTo>
                    <a:pt x="213" y="701"/>
                  </a:lnTo>
                  <a:lnTo>
                    <a:pt x="215" y="709"/>
                  </a:lnTo>
                  <a:lnTo>
                    <a:pt x="217" y="718"/>
                  </a:lnTo>
                  <a:lnTo>
                    <a:pt x="219" y="728"/>
                  </a:lnTo>
                  <a:lnTo>
                    <a:pt x="220" y="741"/>
                  </a:lnTo>
                  <a:lnTo>
                    <a:pt x="222" y="750"/>
                  </a:lnTo>
                  <a:lnTo>
                    <a:pt x="224" y="764"/>
                  </a:lnTo>
                  <a:lnTo>
                    <a:pt x="226" y="775"/>
                  </a:lnTo>
                  <a:lnTo>
                    <a:pt x="230" y="786"/>
                  </a:lnTo>
                  <a:lnTo>
                    <a:pt x="230" y="796"/>
                  </a:lnTo>
                  <a:lnTo>
                    <a:pt x="236" y="809"/>
                  </a:lnTo>
                  <a:lnTo>
                    <a:pt x="243" y="809"/>
                  </a:lnTo>
                  <a:lnTo>
                    <a:pt x="251" y="811"/>
                  </a:lnTo>
                  <a:lnTo>
                    <a:pt x="251" y="798"/>
                  </a:lnTo>
                  <a:lnTo>
                    <a:pt x="251" y="786"/>
                  </a:lnTo>
                  <a:lnTo>
                    <a:pt x="249" y="771"/>
                  </a:lnTo>
                  <a:lnTo>
                    <a:pt x="249" y="760"/>
                  </a:lnTo>
                  <a:lnTo>
                    <a:pt x="245" y="747"/>
                  </a:lnTo>
                  <a:lnTo>
                    <a:pt x="243" y="731"/>
                  </a:lnTo>
                  <a:lnTo>
                    <a:pt x="239" y="720"/>
                  </a:lnTo>
                  <a:lnTo>
                    <a:pt x="239" y="707"/>
                  </a:lnTo>
                  <a:lnTo>
                    <a:pt x="234" y="680"/>
                  </a:lnTo>
                  <a:lnTo>
                    <a:pt x="228" y="653"/>
                  </a:lnTo>
                  <a:lnTo>
                    <a:pt x="222" y="627"/>
                  </a:lnTo>
                  <a:lnTo>
                    <a:pt x="217" y="602"/>
                  </a:lnTo>
                  <a:lnTo>
                    <a:pt x="211" y="577"/>
                  </a:lnTo>
                  <a:lnTo>
                    <a:pt x="205" y="553"/>
                  </a:lnTo>
                  <a:lnTo>
                    <a:pt x="198" y="528"/>
                  </a:lnTo>
                  <a:lnTo>
                    <a:pt x="192" y="503"/>
                  </a:lnTo>
                  <a:lnTo>
                    <a:pt x="186" y="477"/>
                  </a:lnTo>
                  <a:lnTo>
                    <a:pt x="179" y="452"/>
                  </a:lnTo>
                  <a:lnTo>
                    <a:pt x="171" y="427"/>
                  </a:lnTo>
                  <a:lnTo>
                    <a:pt x="167" y="403"/>
                  </a:lnTo>
                  <a:lnTo>
                    <a:pt x="160" y="376"/>
                  </a:lnTo>
                  <a:lnTo>
                    <a:pt x="154" y="351"/>
                  </a:lnTo>
                  <a:lnTo>
                    <a:pt x="146" y="326"/>
                  </a:lnTo>
                  <a:lnTo>
                    <a:pt x="142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00" name="Freeform 99"/>
            <p:cNvSpPr>
              <a:spLocks noChangeArrowheads="1"/>
            </p:cNvSpPr>
            <p:nvPr/>
          </p:nvSpPr>
          <p:spPr bwMode="auto">
            <a:xfrm>
              <a:off x="3348" y="1158"/>
              <a:ext cx="475" cy="625"/>
            </a:xfrm>
            <a:custGeom>
              <a:avLst/>
              <a:gdLst>
                <a:gd name="T0" fmla="*/ 0 w 1852"/>
                <a:gd name="T1" fmla="*/ 0 h 2054"/>
                <a:gd name="T2" fmla="*/ 0 w 1852"/>
                <a:gd name="T3" fmla="*/ 0 h 2054"/>
                <a:gd name="T4" fmla="*/ 0 w 1852"/>
                <a:gd name="T5" fmla="*/ 0 h 2054"/>
                <a:gd name="T6" fmla="*/ 0 w 1852"/>
                <a:gd name="T7" fmla="*/ 0 h 2054"/>
                <a:gd name="T8" fmla="*/ 0 w 1852"/>
                <a:gd name="T9" fmla="*/ 0 h 2054"/>
                <a:gd name="T10" fmla="*/ 0 w 1852"/>
                <a:gd name="T11" fmla="*/ 0 h 2054"/>
                <a:gd name="T12" fmla="*/ 0 w 1852"/>
                <a:gd name="T13" fmla="*/ 0 h 2054"/>
                <a:gd name="T14" fmla="*/ 0 w 1852"/>
                <a:gd name="T15" fmla="*/ 0 h 2054"/>
                <a:gd name="T16" fmla="*/ 0 w 1852"/>
                <a:gd name="T17" fmla="*/ 0 h 2054"/>
                <a:gd name="T18" fmla="*/ 0 w 1852"/>
                <a:gd name="T19" fmla="*/ 0 h 2054"/>
                <a:gd name="T20" fmla="*/ 0 w 1852"/>
                <a:gd name="T21" fmla="*/ 0 h 2054"/>
                <a:gd name="T22" fmla="*/ 0 w 1852"/>
                <a:gd name="T23" fmla="*/ 0 h 2054"/>
                <a:gd name="T24" fmla="*/ 0 w 1852"/>
                <a:gd name="T25" fmla="*/ 0 h 2054"/>
                <a:gd name="T26" fmla="*/ 0 w 1852"/>
                <a:gd name="T27" fmla="*/ 0 h 2054"/>
                <a:gd name="T28" fmla="*/ 0 w 1852"/>
                <a:gd name="T29" fmla="*/ 0 h 2054"/>
                <a:gd name="T30" fmla="*/ 0 w 1852"/>
                <a:gd name="T31" fmla="*/ 0 h 2054"/>
                <a:gd name="T32" fmla="*/ 0 w 1852"/>
                <a:gd name="T33" fmla="*/ 0 h 2054"/>
                <a:gd name="T34" fmla="*/ 0 w 1852"/>
                <a:gd name="T35" fmla="*/ 0 h 2054"/>
                <a:gd name="T36" fmla="*/ 0 w 1852"/>
                <a:gd name="T37" fmla="*/ 0 h 2054"/>
                <a:gd name="T38" fmla="*/ 0 w 1852"/>
                <a:gd name="T39" fmla="*/ 0 h 2054"/>
                <a:gd name="T40" fmla="*/ 0 w 1852"/>
                <a:gd name="T41" fmla="*/ 0 h 2054"/>
                <a:gd name="T42" fmla="*/ 0 w 1852"/>
                <a:gd name="T43" fmla="*/ 0 h 2054"/>
                <a:gd name="T44" fmla="*/ 0 w 1852"/>
                <a:gd name="T45" fmla="*/ 0 h 2054"/>
                <a:gd name="T46" fmla="*/ 0 w 1852"/>
                <a:gd name="T47" fmla="*/ 0 h 2054"/>
                <a:gd name="T48" fmla="*/ 0 w 1852"/>
                <a:gd name="T49" fmla="*/ 0 h 2054"/>
                <a:gd name="T50" fmla="*/ 0 w 1852"/>
                <a:gd name="T51" fmla="*/ 0 h 2054"/>
                <a:gd name="T52" fmla="*/ 0 w 1852"/>
                <a:gd name="T53" fmla="*/ 0 h 2054"/>
                <a:gd name="T54" fmla="*/ 0 w 1852"/>
                <a:gd name="T55" fmla="*/ 0 h 2054"/>
                <a:gd name="T56" fmla="*/ 0 w 1852"/>
                <a:gd name="T57" fmla="*/ 0 h 2054"/>
                <a:gd name="T58" fmla="*/ 0 w 1852"/>
                <a:gd name="T59" fmla="*/ 0 h 2054"/>
                <a:gd name="T60" fmla="*/ 0 w 1852"/>
                <a:gd name="T61" fmla="*/ 0 h 2054"/>
                <a:gd name="T62" fmla="*/ 0 w 1852"/>
                <a:gd name="T63" fmla="*/ 0 h 2054"/>
                <a:gd name="T64" fmla="*/ 0 w 1852"/>
                <a:gd name="T65" fmla="*/ 0 h 2054"/>
                <a:gd name="T66" fmla="*/ 0 w 1852"/>
                <a:gd name="T67" fmla="*/ 0 h 2054"/>
                <a:gd name="T68" fmla="*/ 0 w 1852"/>
                <a:gd name="T69" fmla="*/ 0 h 2054"/>
                <a:gd name="T70" fmla="*/ 0 w 1852"/>
                <a:gd name="T71" fmla="*/ 0 h 2054"/>
                <a:gd name="T72" fmla="*/ 0 w 1852"/>
                <a:gd name="T73" fmla="*/ 0 h 2054"/>
                <a:gd name="T74" fmla="*/ 0 w 1852"/>
                <a:gd name="T75" fmla="*/ 0 h 2054"/>
                <a:gd name="T76" fmla="*/ 0 w 1852"/>
                <a:gd name="T77" fmla="*/ 0 h 2054"/>
                <a:gd name="T78" fmla="*/ 0 w 1852"/>
                <a:gd name="T79" fmla="*/ 0 h 2054"/>
                <a:gd name="T80" fmla="*/ 0 w 1852"/>
                <a:gd name="T81" fmla="*/ 0 h 2054"/>
                <a:gd name="T82" fmla="*/ 0 w 1852"/>
                <a:gd name="T83" fmla="*/ 0 h 2054"/>
                <a:gd name="T84" fmla="*/ 0 w 1852"/>
                <a:gd name="T85" fmla="*/ 0 h 2054"/>
                <a:gd name="T86" fmla="*/ 0 w 1852"/>
                <a:gd name="T87" fmla="*/ 0 h 2054"/>
                <a:gd name="T88" fmla="*/ 0 w 1852"/>
                <a:gd name="T89" fmla="*/ 0 h 2054"/>
                <a:gd name="T90" fmla="*/ 0 w 1852"/>
                <a:gd name="T91" fmla="*/ 0 h 2054"/>
                <a:gd name="T92" fmla="*/ 0 w 1852"/>
                <a:gd name="T93" fmla="*/ 0 h 2054"/>
                <a:gd name="T94" fmla="*/ 0 w 1852"/>
                <a:gd name="T95" fmla="*/ 0 h 2054"/>
                <a:gd name="T96" fmla="*/ 0 w 1852"/>
                <a:gd name="T97" fmla="*/ 0 h 2054"/>
                <a:gd name="T98" fmla="*/ 0 w 1852"/>
                <a:gd name="T99" fmla="*/ 0 h 2054"/>
                <a:gd name="T100" fmla="*/ 0 w 1852"/>
                <a:gd name="T101" fmla="*/ 0 h 2054"/>
                <a:gd name="T102" fmla="*/ 0 w 1852"/>
                <a:gd name="T103" fmla="*/ 0 h 2054"/>
                <a:gd name="T104" fmla="*/ 0 w 1852"/>
                <a:gd name="T105" fmla="*/ 0 h 2054"/>
                <a:gd name="T106" fmla="*/ 0 w 1852"/>
                <a:gd name="T107" fmla="*/ 0 h 2054"/>
                <a:gd name="T108" fmla="*/ 0 w 1852"/>
                <a:gd name="T109" fmla="*/ 0 h 2054"/>
                <a:gd name="T110" fmla="*/ 0 w 1852"/>
                <a:gd name="T111" fmla="*/ 0 h 2054"/>
                <a:gd name="T112" fmla="*/ 0 w 1852"/>
                <a:gd name="T113" fmla="*/ 0 h 2054"/>
                <a:gd name="T114" fmla="*/ 0 w 1852"/>
                <a:gd name="T115" fmla="*/ 0 h 2054"/>
                <a:gd name="T116" fmla="*/ 0 w 1852"/>
                <a:gd name="T117" fmla="*/ 0 h 2054"/>
                <a:gd name="T118" fmla="*/ 0 w 1852"/>
                <a:gd name="T119" fmla="*/ 0 h 2054"/>
                <a:gd name="T120" fmla="*/ 0 w 1852"/>
                <a:gd name="T121" fmla="*/ 0 h 2054"/>
                <a:gd name="T122" fmla="*/ 0 w 1852"/>
                <a:gd name="T123" fmla="*/ 0 h 2054"/>
                <a:gd name="T124" fmla="*/ 0 w 1852"/>
                <a:gd name="T125" fmla="*/ 0 h 20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52"/>
                <a:gd name="T190" fmla="*/ 0 h 2054"/>
                <a:gd name="T191" fmla="*/ 1852 w 1852"/>
                <a:gd name="T192" fmla="*/ 2054 h 205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52" h="2054">
                  <a:moveTo>
                    <a:pt x="1827" y="382"/>
                  </a:moveTo>
                  <a:lnTo>
                    <a:pt x="1812" y="349"/>
                  </a:lnTo>
                  <a:lnTo>
                    <a:pt x="1793" y="319"/>
                  </a:lnTo>
                  <a:lnTo>
                    <a:pt x="1768" y="288"/>
                  </a:lnTo>
                  <a:lnTo>
                    <a:pt x="1742" y="260"/>
                  </a:lnTo>
                  <a:lnTo>
                    <a:pt x="1711" y="231"/>
                  </a:lnTo>
                  <a:lnTo>
                    <a:pt x="1677" y="207"/>
                  </a:lnTo>
                  <a:lnTo>
                    <a:pt x="1643" y="182"/>
                  </a:lnTo>
                  <a:lnTo>
                    <a:pt x="1607" y="159"/>
                  </a:lnTo>
                  <a:lnTo>
                    <a:pt x="1567" y="134"/>
                  </a:lnTo>
                  <a:lnTo>
                    <a:pt x="1527" y="112"/>
                  </a:lnTo>
                  <a:lnTo>
                    <a:pt x="1485" y="93"/>
                  </a:lnTo>
                  <a:lnTo>
                    <a:pt x="1445" y="72"/>
                  </a:lnTo>
                  <a:lnTo>
                    <a:pt x="1405" y="51"/>
                  </a:lnTo>
                  <a:lnTo>
                    <a:pt x="1367" y="34"/>
                  </a:lnTo>
                  <a:lnTo>
                    <a:pt x="1327" y="17"/>
                  </a:lnTo>
                  <a:lnTo>
                    <a:pt x="1291" y="0"/>
                  </a:lnTo>
                  <a:lnTo>
                    <a:pt x="1289" y="3"/>
                  </a:lnTo>
                  <a:lnTo>
                    <a:pt x="1287" y="15"/>
                  </a:lnTo>
                  <a:lnTo>
                    <a:pt x="1283" y="24"/>
                  </a:lnTo>
                  <a:lnTo>
                    <a:pt x="1283" y="34"/>
                  </a:lnTo>
                  <a:lnTo>
                    <a:pt x="1304" y="41"/>
                  </a:lnTo>
                  <a:lnTo>
                    <a:pt x="1327" y="51"/>
                  </a:lnTo>
                  <a:lnTo>
                    <a:pt x="1348" y="62"/>
                  </a:lnTo>
                  <a:lnTo>
                    <a:pt x="1373" y="74"/>
                  </a:lnTo>
                  <a:lnTo>
                    <a:pt x="1397" y="87"/>
                  </a:lnTo>
                  <a:lnTo>
                    <a:pt x="1422" y="98"/>
                  </a:lnTo>
                  <a:lnTo>
                    <a:pt x="1449" y="112"/>
                  </a:lnTo>
                  <a:lnTo>
                    <a:pt x="1475" y="129"/>
                  </a:lnTo>
                  <a:lnTo>
                    <a:pt x="1500" y="142"/>
                  </a:lnTo>
                  <a:lnTo>
                    <a:pt x="1527" y="157"/>
                  </a:lnTo>
                  <a:lnTo>
                    <a:pt x="1553" y="174"/>
                  </a:lnTo>
                  <a:lnTo>
                    <a:pt x="1580" y="192"/>
                  </a:lnTo>
                  <a:lnTo>
                    <a:pt x="1605" y="207"/>
                  </a:lnTo>
                  <a:lnTo>
                    <a:pt x="1631" y="224"/>
                  </a:lnTo>
                  <a:lnTo>
                    <a:pt x="1656" y="241"/>
                  </a:lnTo>
                  <a:lnTo>
                    <a:pt x="1681" y="260"/>
                  </a:lnTo>
                  <a:lnTo>
                    <a:pt x="1709" y="281"/>
                  </a:lnTo>
                  <a:lnTo>
                    <a:pt x="1734" y="306"/>
                  </a:lnTo>
                  <a:lnTo>
                    <a:pt x="1755" y="328"/>
                  </a:lnTo>
                  <a:lnTo>
                    <a:pt x="1772" y="355"/>
                  </a:lnTo>
                  <a:lnTo>
                    <a:pt x="1785" y="382"/>
                  </a:lnTo>
                  <a:lnTo>
                    <a:pt x="1795" y="408"/>
                  </a:lnTo>
                  <a:lnTo>
                    <a:pt x="1802" y="439"/>
                  </a:lnTo>
                  <a:lnTo>
                    <a:pt x="1810" y="467"/>
                  </a:lnTo>
                  <a:lnTo>
                    <a:pt x="1810" y="496"/>
                  </a:lnTo>
                  <a:lnTo>
                    <a:pt x="1812" y="526"/>
                  </a:lnTo>
                  <a:lnTo>
                    <a:pt x="1810" y="556"/>
                  </a:lnTo>
                  <a:lnTo>
                    <a:pt x="1810" y="587"/>
                  </a:lnTo>
                  <a:lnTo>
                    <a:pt x="1806" y="617"/>
                  </a:lnTo>
                  <a:lnTo>
                    <a:pt x="1804" y="650"/>
                  </a:lnTo>
                  <a:lnTo>
                    <a:pt x="1800" y="680"/>
                  </a:lnTo>
                  <a:lnTo>
                    <a:pt x="1799" y="712"/>
                  </a:lnTo>
                  <a:lnTo>
                    <a:pt x="1795" y="720"/>
                  </a:lnTo>
                  <a:lnTo>
                    <a:pt x="1795" y="735"/>
                  </a:lnTo>
                  <a:lnTo>
                    <a:pt x="1791" y="748"/>
                  </a:lnTo>
                  <a:lnTo>
                    <a:pt x="1789" y="766"/>
                  </a:lnTo>
                  <a:lnTo>
                    <a:pt x="1785" y="783"/>
                  </a:lnTo>
                  <a:lnTo>
                    <a:pt x="1780" y="804"/>
                  </a:lnTo>
                  <a:lnTo>
                    <a:pt x="1776" y="823"/>
                  </a:lnTo>
                  <a:lnTo>
                    <a:pt x="1772" y="845"/>
                  </a:lnTo>
                  <a:lnTo>
                    <a:pt x="1766" y="864"/>
                  </a:lnTo>
                  <a:lnTo>
                    <a:pt x="1762" y="885"/>
                  </a:lnTo>
                  <a:lnTo>
                    <a:pt x="1759" y="904"/>
                  </a:lnTo>
                  <a:lnTo>
                    <a:pt x="1755" y="925"/>
                  </a:lnTo>
                  <a:lnTo>
                    <a:pt x="1749" y="940"/>
                  </a:lnTo>
                  <a:lnTo>
                    <a:pt x="1745" y="959"/>
                  </a:lnTo>
                  <a:lnTo>
                    <a:pt x="1743" y="973"/>
                  </a:lnTo>
                  <a:lnTo>
                    <a:pt x="1742" y="986"/>
                  </a:lnTo>
                  <a:lnTo>
                    <a:pt x="1736" y="1018"/>
                  </a:lnTo>
                  <a:lnTo>
                    <a:pt x="1730" y="1049"/>
                  </a:lnTo>
                  <a:lnTo>
                    <a:pt x="1723" y="1081"/>
                  </a:lnTo>
                  <a:lnTo>
                    <a:pt x="1717" y="1113"/>
                  </a:lnTo>
                  <a:lnTo>
                    <a:pt x="1711" y="1146"/>
                  </a:lnTo>
                  <a:lnTo>
                    <a:pt x="1704" y="1178"/>
                  </a:lnTo>
                  <a:lnTo>
                    <a:pt x="1696" y="1212"/>
                  </a:lnTo>
                  <a:lnTo>
                    <a:pt x="1690" y="1245"/>
                  </a:lnTo>
                  <a:lnTo>
                    <a:pt x="1683" y="1277"/>
                  </a:lnTo>
                  <a:lnTo>
                    <a:pt x="1675" y="1311"/>
                  </a:lnTo>
                  <a:lnTo>
                    <a:pt x="1665" y="1343"/>
                  </a:lnTo>
                  <a:lnTo>
                    <a:pt x="1656" y="1378"/>
                  </a:lnTo>
                  <a:lnTo>
                    <a:pt x="1646" y="1410"/>
                  </a:lnTo>
                  <a:lnTo>
                    <a:pt x="1635" y="1446"/>
                  </a:lnTo>
                  <a:lnTo>
                    <a:pt x="1622" y="1480"/>
                  </a:lnTo>
                  <a:lnTo>
                    <a:pt x="1610" y="1518"/>
                  </a:lnTo>
                  <a:lnTo>
                    <a:pt x="1607" y="1526"/>
                  </a:lnTo>
                  <a:lnTo>
                    <a:pt x="1603" y="1533"/>
                  </a:lnTo>
                  <a:lnTo>
                    <a:pt x="1597" y="1543"/>
                  </a:lnTo>
                  <a:lnTo>
                    <a:pt x="1593" y="1556"/>
                  </a:lnTo>
                  <a:lnTo>
                    <a:pt x="1588" y="1568"/>
                  </a:lnTo>
                  <a:lnTo>
                    <a:pt x="1582" y="1579"/>
                  </a:lnTo>
                  <a:lnTo>
                    <a:pt x="1578" y="1592"/>
                  </a:lnTo>
                  <a:lnTo>
                    <a:pt x="1572" y="1604"/>
                  </a:lnTo>
                  <a:lnTo>
                    <a:pt x="1567" y="1615"/>
                  </a:lnTo>
                  <a:lnTo>
                    <a:pt x="1561" y="1627"/>
                  </a:lnTo>
                  <a:lnTo>
                    <a:pt x="1555" y="1640"/>
                  </a:lnTo>
                  <a:lnTo>
                    <a:pt x="1551" y="1651"/>
                  </a:lnTo>
                  <a:lnTo>
                    <a:pt x="1546" y="1661"/>
                  </a:lnTo>
                  <a:lnTo>
                    <a:pt x="1542" y="1672"/>
                  </a:lnTo>
                  <a:lnTo>
                    <a:pt x="1538" y="1682"/>
                  </a:lnTo>
                  <a:lnTo>
                    <a:pt x="1534" y="1691"/>
                  </a:lnTo>
                  <a:lnTo>
                    <a:pt x="1525" y="1712"/>
                  </a:lnTo>
                  <a:lnTo>
                    <a:pt x="1513" y="1735"/>
                  </a:lnTo>
                  <a:lnTo>
                    <a:pt x="1504" y="1756"/>
                  </a:lnTo>
                  <a:lnTo>
                    <a:pt x="1494" y="1781"/>
                  </a:lnTo>
                  <a:lnTo>
                    <a:pt x="1485" y="1801"/>
                  </a:lnTo>
                  <a:lnTo>
                    <a:pt x="1475" y="1824"/>
                  </a:lnTo>
                  <a:lnTo>
                    <a:pt x="1464" y="1845"/>
                  </a:lnTo>
                  <a:lnTo>
                    <a:pt x="1454" y="1868"/>
                  </a:lnTo>
                  <a:lnTo>
                    <a:pt x="1441" y="1885"/>
                  </a:lnTo>
                  <a:lnTo>
                    <a:pt x="1430" y="1904"/>
                  </a:lnTo>
                  <a:lnTo>
                    <a:pt x="1418" y="1921"/>
                  </a:lnTo>
                  <a:lnTo>
                    <a:pt x="1407" y="1938"/>
                  </a:lnTo>
                  <a:lnTo>
                    <a:pt x="1394" y="1950"/>
                  </a:lnTo>
                  <a:lnTo>
                    <a:pt x="1382" y="1961"/>
                  </a:lnTo>
                  <a:lnTo>
                    <a:pt x="1367" y="1969"/>
                  </a:lnTo>
                  <a:lnTo>
                    <a:pt x="1356" y="1978"/>
                  </a:lnTo>
                  <a:lnTo>
                    <a:pt x="1302" y="1990"/>
                  </a:lnTo>
                  <a:lnTo>
                    <a:pt x="1243" y="2001"/>
                  </a:lnTo>
                  <a:lnTo>
                    <a:pt x="1175" y="2007"/>
                  </a:lnTo>
                  <a:lnTo>
                    <a:pt x="1101" y="2014"/>
                  </a:lnTo>
                  <a:lnTo>
                    <a:pt x="1023" y="2018"/>
                  </a:lnTo>
                  <a:lnTo>
                    <a:pt x="943" y="2020"/>
                  </a:lnTo>
                  <a:lnTo>
                    <a:pt x="861" y="2020"/>
                  </a:lnTo>
                  <a:lnTo>
                    <a:pt x="781" y="2022"/>
                  </a:lnTo>
                  <a:lnTo>
                    <a:pt x="703" y="2018"/>
                  </a:lnTo>
                  <a:lnTo>
                    <a:pt x="629" y="2016"/>
                  </a:lnTo>
                  <a:lnTo>
                    <a:pt x="559" y="2012"/>
                  </a:lnTo>
                  <a:lnTo>
                    <a:pt x="498" y="2011"/>
                  </a:lnTo>
                  <a:lnTo>
                    <a:pt x="445" y="2007"/>
                  </a:lnTo>
                  <a:lnTo>
                    <a:pt x="403" y="2005"/>
                  </a:lnTo>
                  <a:lnTo>
                    <a:pt x="374" y="2003"/>
                  </a:lnTo>
                  <a:lnTo>
                    <a:pt x="359" y="2003"/>
                  </a:lnTo>
                  <a:lnTo>
                    <a:pt x="334" y="2003"/>
                  </a:lnTo>
                  <a:lnTo>
                    <a:pt x="312" y="2001"/>
                  </a:lnTo>
                  <a:lnTo>
                    <a:pt x="289" y="2001"/>
                  </a:lnTo>
                  <a:lnTo>
                    <a:pt x="266" y="2001"/>
                  </a:lnTo>
                  <a:lnTo>
                    <a:pt x="243" y="2001"/>
                  </a:lnTo>
                  <a:lnTo>
                    <a:pt x="222" y="2003"/>
                  </a:lnTo>
                  <a:lnTo>
                    <a:pt x="198" y="2003"/>
                  </a:lnTo>
                  <a:lnTo>
                    <a:pt x="177" y="2003"/>
                  </a:lnTo>
                  <a:lnTo>
                    <a:pt x="156" y="2003"/>
                  </a:lnTo>
                  <a:lnTo>
                    <a:pt x="133" y="2003"/>
                  </a:lnTo>
                  <a:lnTo>
                    <a:pt x="112" y="2003"/>
                  </a:lnTo>
                  <a:lnTo>
                    <a:pt x="89" y="2003"/>
                  </a:lnTo>
                  <a:lnTo>
                    <a:pt x="66" y="2001"/>
                  </a:lnTo>
                  <a:lnTo>
                    <a:pt x="44" y="2001"/>
                  </a:lnTo>
                  <a:lnTo>
                    <a:pt x="23" y="1999"/>
                  </a:lnTo>
                  <a:lnTo>
                    <a:pt x="0" y="1997"/>
                  </a:lnTo>
                  <a:lnTo>
                    <a:pt x="2" y="2005"/>
                  </a:lnTo>
                  <a:lnTo>
                    <a:pt x="6" y="2012"/>
                  </a:lnTo>
                  <a:lnTo>
                    <a:pt x="9" y="2016"/>
                  </a:lnTo>
                  <a:lnTo>
                    <a:pt x="17" y="2022"/>
                  </a:lnTo>
                  <a:lnTo>
                    <a:pt x="25" y="2022"/>
                  </a:lnTo>
                  <a:lnTo>
                    <a:pt x="34" y="2024"/>
                  </a:lnTo>
                  <a:lnTo>
                    <a:pt x="40" y="2024"/>
                  </a:lnTo>
                  <a:lnTo>
                    <a:pt x="45" y="2026"/>
                  </a:lnTo>
                  <a:lnTo>
                    <a:pt x="53" y="2028"/>
                  </a:lnTo>
                  <a:lnTo>
                    <a:pt x="61" y="2028"/>
                  </a:lnTo>
                  <a:lnTo>
                    <a:pt x="68" y="2028"/>
                  </a:lnTo>
                  <a:lnTo>
                    <a:pt x="78" y="2030"/>
                  </a:lnTo>
                  <a:lnTo>
                    <a:pt x="89" y="2030"/>
                  </a:lnTo>
                  <a:lnTo>
                    <a:pt x="97" y="2031"/>
                  </a:lnTo>
                  <a:lnTo>
                    <a:pt x="104" y="2031"/>
                  </a:lnTo>
                  <a:lnTo>
                    <a:pt x="118" y="2031"/>
                  </a:lnTo>
                  <a:lnTo>
                    <a:pt x="133" y="2031"/>
                  </a:lnTo>
                  <a:lnTo>
                    <a:pt x="150" y="2031"/>
                  </a:lnTo>
                  <a:lnTo>
                    <a:pt x="169" y="2031"/>
                  </a:lnTo>
                  <a:lnTo>
                    <a:pt x="190" y="2031"/>
                  </a:lnTo>
                  <a:lnTo>
                    <a:pt x="211" y="2031"/>
                  </a:lnTo>
                  <a:lnTo>
                    <a:pt x="236" y="2033"/>
                  </a:lnTo>
                  <a:lnTo>
                    <a:pt x="257" y="2033"/>
                  </a:lnTo>
                  <a:lnTo>
                    <a:pt x="279" y="2033"/>
                  </a:lnTo>
                  <a:lnTo>
                    <a:pt x="298" y="2033"/>
                  </a:lnTo>
                  <a:lnTo>
                    <a:pt x="319" y="2035"/>
                  </a:lnTo>
                  <a:lnTo>
                    <a:pt x="334" y="2035"/>
                  </a:lnTo>
                  <a:lnTo>
                    <a:pt x="350" y="2035"/>
                  </a:lnTo>
                  <a:lnTo>
                    <a:pt x="361" y="2035"/>
                  </a:lnTo>
                  <a:lnTo>
                    <a:pt x="369" y="2037"/>
                  </a:lnTo>
                  <a:lnTo>
                    <a:pt x="382" y="2037"/>
                  </a:lnTo>
                  <a:lnTo>
                    <a:pt x="393" y="2037"/>
                  </a:lnTo>
                  <a:lnTo>
                    <a:pt x="407" y="2037"/>
                  </a:lnTo>
                  <a:lnTo>
                    <a:pt x="418" y="2039"/>
                  </a:lnTo>
                  <a:lnTo>
                    <a:pt x="431" y="2039"/>
                  </a:lnTo>
                  <a:lnTo>
                    <a:pt x="445" y="2041"/>
                  </a:lnTo>
                  <a:lnTo>
                    <a:pt x="458" y="2041"/>
                  </a:lnTo>
                  <a:lnTo>
                    <a:pt x="471" y="2043"/>
                  </a:lnTo>
                  <a:lnTo>
                    <a:pt x="483" y="2043"/>
                  </a:lnTo>
                  <a:lnTo>
                    <a:pt x="496" y="2043"/>
                  </a:lnTo>
                  <a:lnTo>
                    <a:pt x="508" y="2043"/>
                  </a:lnTo>
                  <a:lnTo>
                    <a:pt x="521" y="2043"/>
                  </a:lnTo>
                  <a:lnTo>
                    <a:pt x="530" y="2043"/>
                  </a:lnTo>
                  <a:lnTo>
                    <a:pt x="544" y="2045"/>
                  </a:lnTo>
                  <a:lnTo>
                    <a:pt x="555" y="2047"/>
                  </a:lnTo>
                  <a:lnTo>
                    <a:pt x="568" y="2047"/>
                  </a:lnTo>
                  <a:lnTo>
                    <a:pt x="574" y="2047"/>
                  </a:lnTo>
                  <a:lnTo>
                    <a:pt x="582" y="2047"/>
                  </a:lnTo>
                  <a:lnTo>
                    <a:pt x="589" y="2047"/>
                  </a:lnTo>
                  <a:lnTo>
                    <a:pt x="603" y="2047"/>
                  </a:lnTo>
                  <a:lnTo>
                    <a:pt x="612" y="2047"/>
                  </a:lnTo>
                  <a:lnTo>
                    <a:pt x="625" y="2047"/>
                  </a:lnTo>
                  <a:lnTo>
                    <a:pt x="637" y="2047"/>
                  </a:lnTo>
                  <a:lnTo>
                    <a:pt x="650" y="2049"/>
                  </a:lnTo>
                  <a:lnTo>
                    <a:pt x="663" y="2049"/>
                  </a:lnTo>
                  <a:lnTo>
                    <a:pt x="675" y="2049"/>
                  </a:lnTo>
                  <a:lnTo>
                    <a:pt x="688" y="2049"/>
                  </a:lnTo>
                  <a:lnTo>
                    <a:pt x="701" y="2049"/>
                  </a:lnTo>
                  <a:lnTo>
                    <a:pt x="713" y="2049"/>
                  </a:lnTo>
                  <a:lnTo>
                    <a:pt x="724" y="2050"/>
                  </a:lnTo>
                  <a:lnTo>
                    <a:pt x="736" y="2052"/>
                  </a:lnTo>
                  <a:lnTo>
                    <a:pt x="747" y="2052"/>
                  </a:lnTo>
                  <a:lnTo>
                    <a:pt x="758" y="2052"/>
                  </a:lnTo>
                  <a:lnTo>
                    <a:pt x="772" y="2052"/>
                  </a:lnTo>
                  <a:lnTo>
                    <a:pt x="787" y="2052"/>
                  </a:lnTo>
                  <a:lnTo>
                    <a:pt x="800" y="2052"/>
                  </a:lnTo>
                  <a:lnTo>
                    <a:pt x="812" y="2052"/>
                  </a:lnTo>
                  <a:lnTo>
                    <a:pt x="825" y="2052"/>
                  </a:lnTo>
                  <a:lnTo>
                    <a:pt x="833" y="2052"/>
                  </a:lnTo>
                  <a:lnTo>
                    <a:pt x="840" y="2052"/>
                  </a:lnTo>
                  <a:lnTo>
                    <a:pt x="848" y="2052"/>
                  </a:lnTo>
                  <a:lnTo>
                    <a:pt x="855" y="2054"/>
                  </a:lnTo>
                  <a:lnTo>
                    <a:pt x="886" y="2054"/>
                  </a:lnTo>
                  <a:lnTo>
                    <a:pt x="914" y="2054"/>
                  </a:lnTo>
                  <a:lnTo>
                    <a:pt x="943" y="2054"/>
                  </a:lnTo>
                  <a:lnTo>
                    <a:pt x="973" y="2054"/>
                  </a:lnTo>
                  <a:lnTo>
                    <a:pt x="1002" y="2052"/>
                  </a:lnTo>
                  <a:lnTo>
                    <a:pt x="1032" y="2052"/>
                  </a:lnTo>
                  <a:lnTo>
                    <a:pt x="1061" y="2052"/>
                  </a:lnTo>
                  <a:lnTo>
                    <a:pt x="1091" y="2052"/>
                  </a:lnTo>
                  <a:lnTo>
                    <a:pt x="1118" y="2049"/>
                  </a:lnTo>
                  <a:lnTo>
                    <a:pt x="1146" y="2047"/>
                  </a:lnTo>
                  <a:lnTo>
                    <a:pt x="1175" y="2043"/>
                  </a:lnTo>
                  <a:lnTo>
                    <a:pt x="1205" y="2043"/>
                  </a:lnTo>
                  <a:lnTo>
                    <a:pt x="1234" y="2037"/>
                  </a:lnTo>
                  <a:lnTo>
                    <a:pt x="1262" y="2031"/>
                  </a:lnTo>
                  <a:lnTo>
                    <a:pt x="1291" y="2028"/>
                  </a:lnTo>
                  <a:lnTo>
                    <a:pt x="1319" y="2024"/>
                  </a:lnTo>
                  <a:lnTo>
                    <a:pt x="1342" y="2016"/>
                  </a:lnTo>
                  <a:lnTo>
                    <a:pt x="1365" y="2009"/>
                  </a:lnTo>
                  <a:lnTo>
                    <a:pt x="1382" y="2001"/>
                  </a:lnTo>
                  <a:lnTo>
                    <a:pt x="1401" y="1993"/>
                  </a:lnTo>
                  <a:lnTo>
                    <a:pt x="1414" y="1982"/>
                  </a:lnTo>
                  <a:lnTo>
                    <a:pt x="1428" y="1971"/>
                  </a:lnTo>
                  <a:lnTo>
                    <a:pt x="1439" y="1959"/>
                  </a:lnTo>
                  <a:lnTo>
                    <a:pt x="1449" y="1950"/>
                  </a:lnTo>
                  <a:lnTo>
                    <a:pt x="1454" y="1938"/>
                  </a:lnTo>
                  <a:lnTo>
                    <a:pt x="1462" y="1927"/>
                  </a:lnTo>
                  <a:lnTo>
                    <a:pt x="1468" y="1915"/>
                  </a:lnTo>
                  <a:lnTo>
                    <a:pt x="1473" y="1908"/>
                  </a:lnTo>
                  <a:lnTo>
                    <a:pt x="1477" y="1896"/>
                  </a:lnTo>
                  <a:lnTo>
                    <a:pt x="1481" y="1889"/>
                  </a:lnTo>
                  <a:lnTo>
                    <a:pt x="1485" y="1879"/>
                  </a:lnTo>
                  <a:lnTo>
                    <a:pt x="1489" y="1874"/>
                  </a:lnTo>
                  <a:lnTo>
                    <a:pt x="1494" y="1860"/>
                  </a:lnTo>
                  <a:lnTo>
                    <a:pt x="1500" y="1847"/>
                  </a:lnTo>
                  <a:lnTo>
                    <a:pt x="1506" y="1832"/>
                  </a:lnTo>
                  <a:lnTo>
                    <a:pt x="1513" y="1819"/>
                  </a:lnTo>
                  <a:lnTo>
                    <a:pt x="1519" y="1801"/>
                  </a:lnTo>
                  <a:lnTo>
                    <a:pt x="1527" y="1786"/>
                  </a:lnTo>
                  <a:lnTo>
                    <a:pt x="1534" y="1771"/>
                  </a:lnTo>
                  <a:lnTo>
                    <a:pt x="1540" y="1758"/>
                  </a:lnTo>
                  <a:lnTo>
                    <a:pt x="1546" y="1743"/>
                  </a:lnTo>
                  <a:lnTo>
                    <a:pt x="1551" y="1729"/>
                  </a:lnTo>
                  <a:lnTo>
                    <a:pt x="1557" y="1716"/>
                  </a:lnTo>
                  <a:lnTo>
                    <a:pt x="1563" y="1704"/>
                  </a:lnTo>
                  <a:lnTo>
                    <a:pt x="1569" y="1691"/>
                  </a:lnTo>
                  <a:lnTo>
                    <a:pt x="1572" y="1684"/>
                  </a:lnTo>
                  <a:lnTo>
                    <a:pt x="1578" y="1676"/>
                  </a:lnTo>
                  <a:lnTo>
                    <a:pt x="1582" y="1670"/>
                  </a:lnTo>
                  <a:lnTo>
                    <a:pt x="1601" y="1628"/>
                  </a:lnTo>
                  <a:lnTo>
                    <a:pt x="1618" y="1589"/>
                  </a:lnTo>
                  <a:lnTo>
                    <a:pt x="1635" y="1547"/>
                  </a:lnTo>
                  <a:lnTo>
                    <a:pt x="1652" y="1505"/>
                  </a:lnTo>
                  <a:lnTo>
                    <a:pt x="1664" y="1463"/>
                  </a:lnTo>
                  <a:lnTo>
                    <a:pt x="1677" y="1421"/>
                  </a:lnTo>
                  <a:lnTo>
                    <a:pt x="1690" y="1379"/>
                  </a:lnTo>
                  <a:lnTo>
                    <a:pt x="1702" y="1341"/>
                  </a:lnTo>
                  <a:lnTo>
                    <a:pt x="1711" y="1300"/>
                  </a:lnTo>
                  <a:lnTo>
                    <a:pt x="1721" y="1260"/>
                  </a:lnTo>
                  <a:lnTo>
                    <a:pt x="1728" y="1220"/>
                  </a:lnTo>
                  <a:lnTo>
                    <a:pt x="1738" y="1184"/>
                  </a:lnTo>
                  <a:lnTo>
                    <a:pt x="1745" y="1144"/>
                  </a:lnTo>
                  <a:lnTo>
                    <a:pt x="1753" y="1110"/>
                  </a:lnTo>
                  <a:lnTo>
                    <a:pt x="1761" y="1072"/>
                  </a:lnTo>
                  <a:lnTo>
                    <a:pt x="1768" y="1039"/>
                  </a:lnTo>
                  <a:lnTo>
                    <a:pt x="1770" y="1028"/>
                  </a:lnTo>
                  <a:lnTo>
                    <a:pt x="1770" y="1018"/>
                  </a:lnTo>
                  <a:lnTo>
                    <a:pt x="1772" y="1009"/>
                  </a:lnTo>
                  <a:lnTo>
                    <a:pt x="1774" y="1001"/>
                  </a:lnTo>
                  <a:lnTo>
                    <a:pt x="1776" y="992"/>
                  </a:lnTo>
                  <a:lnTo>
                    <a:pt x="1778" y="984"/>
                  </a:lnTo>
                  <a:lnTo>
                    <a:pt x="1780" y="977"/>
                  </a:lnTo>
                  <a:lnTo>
                    <a:pt x="1781" y="967"/>
                  </a:lnTo>
                  <a:lnTo>
                    <a:pt x="1783" y="957"/>
                  </a:lnTo>
                  <a:lnTo>
                    <a:pt x="1785" y="950"/>
                  </a:lnTo>
                  <a:lnTo>
                    <a:pt x="1785" y="940"/>
                  </a:lnTo>
                  <a:lnTo>
                    <a:pt x="1789" y="933"/>
                  </a:lnTo>
                  <a:lnTo>
                    <a:pt x="1789" y="923"/>
                  </a:lnTo>
                  <a:lnTo>
                    <a:pt x="1793" y="914"/>
                  </a:lnTo>
                  <a:lnTo>
                    <a:pt x="1795" y="904"/>
                  </a:lnTo>
                  <a:lnTo>
                    <a:pt x="1799" y="897"/>
                  </a:lnTo>
                  <a:lnTo>
                    <a:pt x="1804" y="866"/>
                  </a:lnTo>
                  <a:lnTo>
                    <a:pt x="1810" y="836"/>
                  </a:lnTo>
                  <a:lnTo>
                    <a:pt x="1818" y="804"/>
                  </a:lnTo>
                  <a:lnTo>
                    <a:pt x="1825" y="773"/>
                  </a:lnTo>
                  <a:lnTo>
                    <a:pt x="1831" y="739"/>
                  </a:lnTo>
                  <a:lnTo>
                    <a:pt x="1837" y="705"/>
                  </a:lnTo>
                  <a:lnTo>
                    <a:pt x="1842" y="670"/>
                  </a:lnTo>
                  <a:lnTo>
                    <a:pt x="1848" y="638"/>
                  </a:lnTo>
                  <a:lnTo>
                    <a:pt x="1848" y="604"/>
                  </a:lnTo>
                  <a:lnTo>
                    <a:pt x="1852" y="570"/>
                  </a:lnTo>
                  <a:lnTo>
                    <a:pt x="1852" y="536"/>
                  </a:lnTo>
                  <a:lnTo>
                    <a:pt x="1852" y="503"/>
                  </a:lnTo>
                  <a:lnTo>
                    <a:pt x="1848" y="471"/>
                  </a:lnTo>
                  <a:lnTo>
                    <a:pt x="1844" y="439"/>
                  </a:lnTo>
                  <a:lnTo>
                    <a:pt x="1835" y="408"/>
                  </a:lnTo>
                  <a:lnTo>
                    <a:pt x="1827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01" name="Freeform 100"/>
            <p:cNvSpPr>
              <a:spLocks noChangeArrowheads="1"/>
            </p:cNvSpPr>
            <p:nvPr/>
          </p:nvSpPr>
          <p:spPr bwMode="auto">
            <a:xfrm>
              <a:off x="3369" y="1672"/>
              <a:ext cx="311" cy="25"/>
            </a:xfrm>
            <a:custGeom>
              <a:avLst/>
              <a:gdLst>
                <a:gd name="T0" fmla="*/ 0 w 1211"/>
                <a:gd name="T1" fmla="*/ 0 h 82"/>
                <a:gd name="T2" fmla="*/ 0 w 1211"/>
                <a:gd name="T3" fmla="*/ 0 h 82"/>
                <a:gd name="T4" fmla="*/ 0 w 1211"/>
                <a:gd name="T5" fmla="*/ 0 h 82"/>
                <a:gd name="T6" fmla="*/ 0 w 1211"/>
                <a:gd name="T7" fmla="*/ 0 h 82"/>
                <a:gd name="T8" fmla="*/ 0 w 1211"/>
                <a:gd name="T9" fmla="*/ 0 h 82"/>
                <a:gd name="T10" fmla="*/ 0 w 1211"/>
                <a:gd name="T11" fmla="*/ 0 h 82"/>
                <a:gd name="T12" fmla="*/ 0 w 1211"/>
                <a:gd name="T13" fmla="*/ 0 h 82"/>
                <a:gd name="T14" fmla="*/ 0 w 1211"/>
                <a:gd name="T15" fmla="*/ 0 h 82"/>
                <a:gd name="T16" fmla="*/ 0 w 1211"/>
                <a:gd name="T17" fmla="*/ 0 h 82"/>
                <a:gd name="T18" fmla="*/ 0 w 1211"/>
                <a:gd name="T19" fmla="*/ 0 h 82"/>
                <a:gd name="T20" fmla="*/ 0 w 1211"/>
                <a:gd name="T21" fmla="*/ 0 h 82"/>
                <a:gd name="T22" fmla="*/ 0 w 1211"/>
                <a:gd name="T23" fmla="*/ 0 h 82"/>
                <a:gd name="T24" fmla="*/ 0 w 1211"/>
                <a:gd name="T25" fmla="*/ 0 h 82"/>
                <a:gd name="T26" fmla="*/ 0 w 1211"/>
                <a:gd name="T27" fmla="*/ 0 h 82"/>
                <a:gd name="T28" fmla="*/ 0 w 1211"/>
                <a:gd name="T29" fmla="*/ 0 h 82"/>
                <a:gd name="T30" fmla="*/ 0 w 1211"/>
                <a:gd name="T31" fmla="*/ 0 h 82"/>
                <a:gd name="T32" fmla="*/ 0 w 1211"/>
                <a:gd name="T33" fmla="*/ 0 h 82"/>
                <a:gd name="T34" fmla="*/ 0 w 1211"/>
                <a:gd name="T35" fmla="*/ 0 h 82"/>
                <a:gd name="T36" fmla="*/ 0 w 1211"/>
                <a:gd name="T37" fmla="*/ 0 h 82"/>
                <a:gd name="T38" fmla="*/ 0 w 1211"/>
                <a:gd name="T39" fmla="*/ 0 h 82"/>
                <a:gd name="T40" fmla="*/ 0 w 1211"/>
                <a:gd name="T41" fmla="*/ 0 h 82"/>
                <a:gd name="T42" fmla="*/ 0 w 1211"/>
                <a:gd name="T43" fmla="*/ 0 h 82"/>
                <a:gd name="T44" fmla="*/ 0 w 1211"/>
                <a:gd name="T45" fmla="*/ 0 h 82"/>
                <a:gd name="T46" fmla="*/ 0 w 1211"/>
                <a:gd name="T47" fmla="*/ 0 h 82"/>
                <a:gd name="T48" fmla="*/ 0 w 1211"/>
                <a:gd name="T49" fmla="*/ 0 h 82"/>
                <a:gd name="T50" fmla="*/ 0 w 1211"/>
                <a:gd name="T51" fmla="*/ 0 h 82"/>
                <a:gd name="T52" fmla="*/ 0 w 1211"/>
                <a:gd name="T53" fmla="*/ 0 h 82"/>
                <a:gd name="T54" fmla="*/ 0 w 1211"/>
                <a:gd name="T55" fmla="*/ 0 h 82"/>
                <a:gd name="T56" fmla="*/ 0 w 1211"/>
                <a:gd name="T57" fmla="*/ 0 h 82"/>
                <a:gd name="T58" fmla="*/ 0 w 1211"/>
                <a:gd name="T59" fmla="*/ 0 h 82"/>
                <a:gd name="T60" fmla="*/ 0 w 1211"/>
                <a:gd name="T61" fmla="*/ 0 h 82"/>
                <a:gd name="T62" fmla="*/ 0 w 1211"/>
                <a:gd name="T63" fmla="*/ 0 h 82"/>
                <a:gd name="T64" fmla="*/ 0 w 1211"/>
                <a:gd name="T65" fmla="*/ 0 h 82"/>
                <a:gd name="T66" fmla="*/ 0 w 1211"/>
                <a:gd name="T67" fmla="*/ 0 h 82"/>
                <a:gd name="T68" fmla="*/ 0 w 1211"/>
                <a:gd name="T69" fmla="*/ 0 h 82"/>
                <a:gd name="T70" fmla="*/ 0 w 1211"/>
                <a:gd name="T71" fmla="*/ 0 h 82"/>
                <a:gd name="T72" fmla="*/ 0 w 1211"/>
                <a:gd name="T73" fmla="*/ 0 h 82"/>
                <a:gd name="T74" fmla="*/ 0 w 1211"/>
                <a:gd name="T75" fmla="*/ 0 h 82"/>
                <a:gd name="T76" fmla="*/ 0 w 1211"/>
                <a:gd name="T77" fmla="*/ 0 h 82"/>
                <a:gd name="T78" fmla="*/ 0 w 1211"/>
                <a:gd name="T79" fmla="*/ 0 h 82"/>
                <a:gd name="T80" fmla="*/ 0 w 1211"/>
                <a:gd name="T81" fmla="*/ 0 h 82"/>
                <a:gd name="T82" fmla="*/ 0 w 1211"/>
                <a:gd name="T83" fmla="*/ 0 h 82"/>
                <a:gd name="T84" fmla="*/ 0 w 1211"/>
                <a:gd name="T85" fmla="*/ 0 h 82"/>
                <a:gd name="T86" fmla="*/ 0 w 1211"/>
                <a:gd name="T87" fmla="*/ 0 h 82"/>
                <a:gd name="T88" fmla="*/ 0 w 1211"/>
                <a:gd name="T89" fmla="*/ 0 h 82"/>
                <a:gd name="T90" fmla="*/ 0 w 1211"/>
                <a:gd name="T91" fmla="*/ 0 h 82"/>
                <a:gd name="T92" fmla="*/ 0 w 1211"/>
                <a:gd name="T93" fmla="*/ 0 h 82"/>
                <a:gd name="T94" fmla="*/ 0 w 1211"/>
                <a:gd name="T95" fmla="*/ 0 h 82"/>
                <a:gd name="T96" fmla="*/ 0 w 1211"/>
                <a:gd name="T97" fmla="*/ 0 h 82"/>
                <a:gd name="T98" fmla="*/ 0 w 1211"/>
                <a:gd name="T99" fmla="*/ 0 h 82"/>
                <a:gd name="T100" fmla="*/ 0 w 1211"/>
                <a:gd name="T101" fmla="*/ 0 h 82"/>
                <a:gd name="T102" fmla="*/ 0 w 1211"/>
                <a:gd name="T103" fmla="*/ 0 h 82"/>
                <a:gd name="T104" fmla="*/ 0 w 1211"/>
                <a:gd name="T105" fmla="*/ 0 h 82"/>
                <a:gd name="T106" fmla="*/ 0 w 1211"/>
                <a:gd name="T107" fmla="*/ 0 h 82"/>
                <a:gd name="T108" fmla="*/ 0 w 1211"/>
                <a:gd name="T109" fmla="*/ 0 h 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11"/>
                <a:gd name="T166" fmla="*/ 0 h 82"/>
                <a:gd name="T167" fmla="*/ 1211 w 1211"/>
                <a:gd name="T168" fmla="*/ 82 h 8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11" h="82">
                  <a:moveTo>
                    <a:pt x="1201" y="40"/>
                  </a:moveTo>
                  <a:lnTo>
                    <a:pt x="1180" y="36"/>
                  </a:lnTo>
                  <a:lnTo>
                    <a:pt x="1159" y="33"/>
                  </a:lnTo>
                  <a:lnTo>
                    <a:pt x="1139" y="31"/>
                  </a:lnTo>
                  <a:lnTo>
                    <a:pt x="1118" y="29"/>
                  </a:lnTo>
                  <a:lnTo>
                    <a:pt x="1097" y="27"/>
                  </a:lnTo>
                  <a:lnTo>
                    <a:pt x="1076" y="25"/>
                  </a:lnTo>
                  <a:lnTo>
                    <a:pt x="1053" y="25"/>
                  </a:lnTo>
                  <a:lnTo>
                    <a:pt x="1034" y="25"/>
                  </a:lnTo>
                  <a:lnTo>
                    <a:pt x="1009" y="23"/>
                  </a:lnTo>
                  <a:lnTo>
                    <a:pt x="990" y="23"/>
                  </a:lnTo>
                  <a:lnTo>
                    <a:pt x="967" y="23"/>
                  </a:lnTo>
                  <a:lnTo>
                    <a:pt x="946" y="25"/>
                  </a:lnTo>
                  <a:lnTo>
                    <a:pt x="926" y="25"/>
                  </a:lnTo>
                  <a:lnTo>
                    <a:pt x="905" y="27"/>
                  </a:lnTo>
                  <a:lnTo>
                    <a:pt x="884" y="29"/>
                  </a:lnTo>
                  <a:lnTo>
                    <a:pt x="865" y="33"/>
                  </a:lnTo>
                  <a:lnTo>
                    <a:pt x="827" y="34"/>
                  </a:lnTo>
                  <a:lnTo>
                    <a:pt x="792" y="36"/>
                  </a:lnTo>
                  <a:lnTo>
                    <a:pt x="758" y="40"/>
                  </a:lnTo>
                  <a:lnTo>
                    <a:pt x="724" y="44"/>
                  </a:lnTo>
                  <a:lnTo>
                    <a:pt x="692" y="48"/>
                  </a:lnTo>
                  <a:lnTo>
                    <a:pt x="659" y="50"/>
                  </a:lnTo>
                  <a:lnTo>
                    <a:pt x="625" y="52"/>
                  </a:lnTo>
                  <a:lnTo>
                    <a:pt x="593" y="55"/>
                  </a:lnTo>
                  <a:lnTo>
                    <a:pt x="559" y="55"/>
                  </a:lnTo>
                  <a:lnTo>
                    <a:pt x="524" y="57"/>
                  </a:lnTo>
                  <a:lnTo>
                    <a:pt x="490" y="57"/>
                  </a:lnTo>
                  <a:lnTo>
                    <a:pt x="458" y="57"/>
                  </a:lnTo>
                  <a:lnTo>
                    <a:pt x="422" y="57"/>
                  </a:lnTo>
                  <a:lnTo>
                    <a:pt x="387" y="57"/>
                  </a:lnTo>
                  <a:lnTo>
                    <a:pt x="351" y="55"/>
                  </a:lnTo>
                  <a:lnTo>
                    <a:pt x="317" y="54"/>
                  </a:lnTo>
                  <a:lnTo>
                    <a:pt x="300" y="52"/>
                  </a:lnTo>
                  <a:lnTo>
                    <a:pt x="281" y="50"/>
                  </a:lnTo>
                  <a:lnTo>
                    <a:pt x="262" y="48"/>
                  </a:lnTo>
                  <a:lnTo>
                    <a:pt x="245" y="46"/>
                  </a:lnTo>
                  <a:lnTo>
                    <a:pt x="224" y="42"/>
                  </a:lnTo>
                  <a:lnTo>
                    <a:pt x="203" y="40"/>
                  </a:lnTo>
                  <a:lnTo>
                    <a:pt x="184" y="36"/>
                  </a:lnTo>
                  <a:lnTo>
                    <a:pt x="163" y="36"/>
                  </a:lnTo>
                  <a:lnTo>
                    <a:pt x="142" y="33"/>
                  </a:lnTo>
                  <a:lnTo>
                    <a:pt x="121" y="27"/>
                  </a:lnTo>
                  <a:lnTo>
                    <a:pt x="100" y="23"/>
                  </a:lnTo>
                  <a:lnTo>
                    <a:pt x="79" y="21"/>
                  </a:lnTo>
                  <a:lnTo>
                    <a:pt x="60" y="15"/>
                  </a:lnTo>
                  <a:lnTo>
                    <a:pt x="40" y="12"/>
                  </a:lnTo>
                  <a:lnTo>
                    <a:pt x="21" y="6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7" y="29"/>
                  </a:lnTo>
                  <a:lnTo>
                    <a:pt x="15" y="33"/>
                  </a:lnTo>
                  <a:lnTo>
                    <a:pt x="26" y="34"/>
                  </a:lnTo>
                  <a:lnTo>
                    <a:pt x="40" y="38"/>
                  </a:lnTo>
                  <a:lnTo>
                    <a:pt x="53" y="42"/>
                  </a:lnTo>
                  <a:lnTo>
                    <a:pt x="70" y="46"/>
                  </a:lnTo>
                  <a:lnTo>
                    <a:pt x="87" y="50"/>
                  </a:lnTo>
                  <a:lnTo>
                    <a:pt x="108" y="54"/>
                  </a:lnTo>
                  <a:lnTo>
                    <a:pt x="127" y="57"/>
                  </a:lnTo>
                  <a:lnTo>
                    <a:pt x="150" y="61"/>
                  </a:lnTo>
                  <a:lnTo>
                    <a:pt x="169" y="63"/>
                  </a:lnTo>
                  <a:lnTo>
                    <a:pt x="194" y="67"/>
                  </a:lnTo>
                  <a:lnTo>
                    <a:pt x="218" y="71"/>
                  </a:lnTo>
                  <a:lnTo>
                    <a:pt x="243" y="73"/>
                  </a:lnTo>
                  <a:lnTo>
                    <a:pt x="268" y="76"/>
                  </a:lnTo>
                  <a:lnTo>
                    <a:pt x="296" y="80"/>
                  </a:lnTo>
                  <a:lnTo>
                    <a:pt x="304" y="80"/>
                  </a:lnTo>
                  <a:lnTo>
                    <a:pt x="311" y="80"/>
                  </a:lnTo>
                  <a:lnTo>
                    <a:pt x="321" y="80"/>
                  </a:lnTo>
                  <a:lnTo>
                    <a:pt x="330" y="82"/>
                  </a:lnTo>
                  <a:lnTo>
                    <a:pt x="338" y="82"/>
                  </a:lnTo>
                  <a:lnTo>
                    <a:pt x="346" y="82"/>
                  </a:lnTo>
                  <a:lnTo>
                    <a:pt x="355" y="82"/>
                  </a:lnTo>
                  <a:lnTo>
                    <a:pt x="365" y="82"/>
                  </a:lnTo>
                  <a:lnTo>
                    <a:pt x="410" y="82"/>
                  </a:lnTo>
                  <a:lnTo>
                    <a:pt x="456" y="82"/>
                  </a:lnTo>
                  <a:lnTo>
                    <a:pt x="502" y="82"/>
                  </a:lnTo>
                  <a:lnTo>
                    <a:pt x="547" y="80"/>
                  </a:lnTo>
                  <a:lnTo>
                    <a:pt x="591" y="76"/>
                  </a:lnTo>
                  <a:lnTo>
                    <a:pt x="637" y="73"/>
                  </a:lnTo>
                  <a:lnTo>
                    <a:pt x="682" y="69"/>
                  </a:lnTo>
                  <a:lnTo>
                    <a:pt x="728" y="67"/>
                  </a:lnTo>
                  <a:lnTo>
                    <a:pt x="772" y="61"/>
                  </a:lnTo>
                  <a:lnTo>
                    <a:pt x="815" y="57"/>
                  </a:lnTo>
                  <a:lnTo>
                    <a:pt x="861" y="55"/>
                  </a:lnTo>
                  <a:lnTo>
                    <a:pt x="907" y="54"/>
                  </a:lnTo>
                  <a:lnTo>
                    <a:pt x="950" y="52"/>
                  </a:lnTo>
                  <a:lnTo>
                    <a:pt x="996" y="52"/>
                  </a:lnTo>
                  <a:lnTo>
                    <a:pt x="1042" y="52"/>
                  </a:lnTo>
                  <a:lnTo>
                    <a:pt x="1087" y="55"/>
                  </a:lnTo>
                  <a:lnTo>
                    <a:pt x="1099" y="55"/>
                  </a:lnTo>
                  <a:lnTo>
                    <a:pt x="1108" y="55"/>
                  </a:lnTo>
                  <a:lnTo>
                    <a:pt x="1118" y="55"/>
                  </a:lnTo>
                  <a:lnTo>
                    <a:pt x="1129" y="57"/>
                  </a:lnTo>
                  <a:lnTo>
                    <a:pt x="1139" y="57"/>
                  </a:lnTo>
                  <a:lnTo>
                    <a:pt x="1148" y="57"/>
                  </a:lnTo>
                  <a:lnTo>
                    <a:pt x="1158" y="59"/>
                  </a:lnTo>
                  <a:lnTo>
                    <a:pt x="1169" y="61"/>
                  </a:lnTo>
                  <a:lnTo>
                    <a:pt x="1178" y="59"/>
                  </a:lnTo>
                  <a:lnTo>
                    <a:pt x="1190" y="57"/>
                  </a:lnTo>
                  <a:lnTo>
                    <a:pt x="1197" y="55"/>
                  </a:lnTo>
                  <a:lnTo>
                    <a:pt x="1207" y="52"/>
                  </a:lnTo>
                  <a:lnTo>
                    <a:pt x="1209" y="48"/>
                  </a:lnTo>
                  <a:lnTo>
                    <a:pt x="1211" y="46"/>
                  </a:lnTo>
                  <a:lnTo>
                    <a:pt x="1207" y="42"/>
                  </a:lnTo>
                  <a:lnTo>
                    <a:pt x="120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02" name="Freeform 101"/>
            <p:cNvSpPr>
              <a:spLocks noChangeArrowheads="1"/>
            </p:cNvSpPr>
            <p:nvPr/>
          </p:nvSpPr>
          <p:spPr bwMode="auto">
            <a:xfrm>
              <a:off x="3206" y="887"/>
              <a:ext cx="132" cy="303"/>
            </a:xfrm>
            <a:custGeom>
              <a:avLst/>
              <a:gdLst>
                <a:gd name="T0" fmla="*/ 0 w 517"/>
                <a:gd name="T1" fmla="*/ 0 h 996"/>
                <a:gd name="T2" fmla="*/ 0 w 517"/>
                <a:gd name="T3" fmla="*/ 0 h 996"/>
                <a:gd name="T4" fmla="*/ 0 w 517"/>
                <a:gd name="T5" fmla="*/ 0 h 996"/>
                <a:gd name="T6" fmla="*/ 0 w 517"/>
                <a:gd name="T7" fmla="*/ 0 h 996"/>
                <a:gd name="T8" fmla="*/ 0 w 517"/>
                <a:gd name="T9" fmla="*/ 0 h 996"/>
                <a:gd name="T10" fmla="*/ 0 w 517"/>
                <a:gd name="T11" fmla="*/ 0 h 996"/>
                <a:gd name="T12" fmla="*/ 0 w 517"/>
                <a:gd name="T13" fmla="*/ 0 h 996"/>
                <a:gd name="T14" fmla="*/ 0 w 517"/>
                <a:gd name="T15" fmla="*/ 0 h 996"/>
                <a:gd name="T16" fmla="*/ 0 w 517"/>
                <a:gd name="T17" fmla="*/ 0 h 996"/>
                <a:gd name="T18" fmla="*/ 0 w 517"/>
                <a:gd name="T19" fmla="*/ 0 h 996"/>
                <a:gd name="T20" fmla="*/ 0 w 517"/>
                <a:gd name="T21" fmla="*/ 0 h 996"/>
                <a:gd name="T22" fmla="*/ 0 w 517"/>
                <a:gd name="T23" fmla="*/ 0 h 996"/>
                <a:gd name="T24" fmla="*/ 0 w 517"/>
                <a:gd name="T25" fmla="*/ 0 h 996"/>
                <a:gd name="T26" fmla="*/ 0 w 517"/>
                <a:gd name="T27" fmla="*/ 0 h 996"/>
                <a:gd name="T28" fmla="*/ 0 w 517"/>
                <a:gd name="T29" fmla="*/ 0 h 996"/>
                <a:gd name="T30" fmla="*/ 0 w 517"/>
                <a:gd name="T31" fmla="*/ 0 h 996"/>
                <a:gd name="T32" fmla="*/ 0 w 517"/>
                <a:gd name="T33" fmla="*/ 0 h 996"/>
                <a:gd name="T34" fmla="*/ 0 w 517"/>
                <a:gd name="T35" fmla="*/ 0 h 996"/>
                <a:gd name="T36" fmla="*/ 0 w 517"/>
                <a:gd name="T37" fmla="*/ 0 h 996"/>
                <a:gd name="T38" fmla="*/ 0 w 517"/>
                <a:gd name="T39" fmla="*/ 0 h 996"/>
                <a:gd name="T40" fmla="*/ 0 w 517"/>
                <a:gd name="T41" fmla="*/ 0 h 996"/>
                <a:gd name="T42" fmla="*/ 0 w 517"/>
                <a:gd name="T43" fmla="*/ 0 h 996"/>
                <a:gd name="T44" fmla="*/ 0 w 517"/>
                <a:gd name="T45" fmla="*/ 0 h 996"/>
                <a:gd name="T46" fmla="*/ 0 w 517"/>
                <a:gd name="T47" fmla="*/ 0 h 996"/>
                <a:gd name="T48" fmla="*/ 0 w 517"/>
                <a:gd name="T49" fmla="*/ 0 h 996"/>
                <a:gd name="T50" fmla="*/ 0 w 517"/>
                <a:gd name="T51" fmla="*/ 0 h 996"/>
                <a:gd name="T52" fmla="*/ 0 w 517"/>
                <a:gd name="T53" fmla="*/ 0 h 996"/>
                <a:gd name="T54" fmla="*/ 0 w 517"/>
                <a:gd name="T55" fmla="*/ 0 h 996"/>
                <a:gd name="T56" fmla="*/ 0 w 517"/>
                <a:gd name="T57" fmla="*/ 0 h 996"/>
                <a:gd name="T58" fmla="*/ 0 w 517"/>
                <a:gd name="T59" fmla="*/ 0 h 996"/>
                <a:gd name="T60" fmla="*/ 0 w 517"/>
                <a:gd name="T61" fmla="*/ 0 h 996"/>
                <a:gd name="T62" fmla="*/ 0 w 517"/>
                <a:gd name="T63" fmla="*/ 0 h 996"/>
                <a:gd name="T64" fmla="*/ 0 w 517"/>
                <a:gd name="T65" fmla="*/ 0 h 996"/>
                <a:gd name="T66" fmla="*/ 0 w 517"/>
                <a:gd name="T67" fmla="*/ 0 h 996"/>
                <a:gd name="T68" fmla="*/ 0 w 517"/>
                <a:gd name="T69" fmla="*/ 0 h 996"/>
                <a:gd name="T70" fmla="*/ 0 w 517"/>
                <a:gd name="T71" fmla="*/ 0 h 996"/>
                <a:gd name="T72" fmla="*/ 0 w 517"/>
                <a:gd name="T73" fmla="*/ 0 h 996"/>
                <a:gd name="T74" fmla="*/ 0 w 517"/>
                <a:gd name="T75" fmla="*/ 0 h 996"/>
                <a:gd name="T76" fmla="*/ 0 w 517"/>
                <a:gd name="T77" fmla="*/ 0 h 996"/>
                <a:gd name="T78" fmla="*/ 0 w 517"/>
                <a:gd name="T79" fmla="*/ 0 h 996"/>
                <a:gd name="T80" fmla="*/ 0 w 517"/>
                <a:gd name="T81" fmla="*/ 0 h 996"/>
                <a:gd name="T82" fmla="*/ 0 w 517"/>
                <a:gd name="T83" fmla="*/ 0 h 996"/>
                <a:gd name="T84" fmla="*/ 0 w 517"/>
                <a:gd name="T85" fmla="*/ 0 h 996"/>
                <a:gd name="T86" fmla="*/ 0 w 517"/>
                <a:gd name="T87" fmla="*/ 0 h 996"/>
                <a:gd name="T88" fmla="*/ 0 w 517"/>
                <a:gd name="T89" fmla="*/ 0 h 996"/>
                <a:gd name="T90" fmla="*/ 0 w 517"/>
                <a:gd name="T91" fmla="*/ 0 h 996"/>
                <a:gd name="T92" fmla="*/ 0 w 517"/>
                <a:gd name="T93" fmla="*/ 0 h 996"/>
                <a:gd name="T94" fmla="*/ 0 w 517"/>
                <a:gd name="T95" fmla="*/ 0 h 996"/>
                <a:gd name="T96" fmla="*/ 0 w 517"/>
                <a:gd name="T97" fmla="*/ 0 h 996"/>
                <a:gd name="T98" fmla="*/ 0 w 517"/>
                <a:gd name="T99" fmla="*/ 0 h 996"/>
                <a:gd name="T100" fmla="*/ 0 w 517"/>
                <a:gd name="T101" fmla="*/ 0 h 996"/>
                <a:gd name="T102" fmla="*/ 0 w 517"/>
                <a:gd name="T103" fmla="*/ 0 h 996"/>
                <a:gd name="T104" fmla="*/ 0 w 517"/>
                <a:gd name="T105" fmla="*/ 0 h 996"/>
                <a:gd name="T106" fmla="*/ 0 w 517"/>
                <a:gd name="T107" fmla="*/ 0 h 996"/>
                <a:gd name="T108" fmla="*/ 0 w 517"/>
                <a:gd name="T109" fmla="*/ 0 h 996"/>
                <a:gd name="T110" fmla="*/ 0 w 517"/>
                <a:gd name="T111" fmla="*/ 0 h 996"/>
                <a:gd name="T112" fmla="*/ 0 w 517"/>
                <a:gd name="T113" fmla="*/ 0 h 996"/>
                <a:gd name="T114" fmla="*/ 0 w 517"/>
                <a:gd name="T115" fmla="*/ 0 h 996"/>
                <a:gd name="T116" fmla="*/ 0 w 517"/>
                <a:gd name="T117" fmla="*/ 0 h 996"/>
                <a:gd name="T118" fmla="*/ 0 w 517"/>
                <a:gd name="T119" fmla="*/ 0 h 996"/>
                <a:gd name="T120" fmla="*/ 0 w 517"/>
                <a:gd name="T121" fmla="*/ 0 h 9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17"/>
                <a:gd name="T184" fmla="*/ 0 h 996"/>
                <a:gd name="T185" fmla="*/ 517 w 517"/>
                <a:gd name="T186" fmla="*/ 996 h 9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17" h="996">
                  <a:moveTo>
                    <a:pt x="420" y="258"/>
                  </a:moveTo>
                  <a:lnTo>
                    <a:pt x="420" y="232"/>
                  </a:lnTo>
                  <a:lnTo>
                    <a:pt x="422" y="209"/>
                  </a:lnTo>
                  <a:lnTo>
                    <a:pt x="422" y="188"/>
                  </a:lnTo>
                  <a:lnTo>
                    <a:pt x="424" y="171"/>
                  </a:lnTo>
                  <a:lnTo>
                    <a:pt x="422" y="154"/>
                  </a:lnTo>
                  <a:lnTo>
                    <a:pt x="422" y="139"/>
                  </a:lnTo>
                  <a:lnTo>
                    <a:pt x="418" y="125"/>
                  </a:lnTo>
                  <a:lnTo>
                    <a:pt x="416" y="114"/>
                  </a:lnTo>
                  <a:lnTo>
                    <a:pt x="408" y="99"/>
                  </a:lnTo>
                  <a:lnTo>
                    <a:pt x="401" y="87"/>
                  </a:lnTo>
                  <a:lnTo>
                    <a:pt x="387" y="74"/>
                  </a:lnTo>
                  <a:lnTo>
                    <a:pt x="374" y="63"/>
                  </a:lnTo>
                  <a:lnTo>
                    <a:pt x="357" y="48"/>
                  </a:lnTo>
                  <a:lnTo>
                    <a:pt x="336" y="32"/>
                  </a:lnTo>
                  <a:lnTo>
                    <a:pt x="311" y="15"/>
                  </a:lnTo>
                  <a:lnTo>
                    <a:pt x="283" y="0"/>
                  </a:lnTo>
                  <a:lnTo>
                    <a:pt x="279" y="0"/>
                  </a:lnTo>
                  <a:lnTo>
                    <a:pt x="277" y="8"/>
                  </a:lnTo>
                  <a:lnTo>
                    <a:pt x="273" y="15"/>
                  </a:lnTo>
                  <a:lnTo>
                    <a:pt x="273" y="25"/>
                  </a:lnTo>
                  <a:lnTo>
                    <a:pt x="283" y="30"/>
                  </a:lnTo>
                  <a:lnTo>
                    <a:pt x="290" y="40"/>
                  </a:lnTo>
                  <a:lnTo>
                    <a:pt x="300" y="46"/>
                  </a:lnTo>
                  <a:lnTo>
                    <a:pt x="311" y="53"/>
                  </a:lnTo>
                  <a:lnTo>
                    <a:pt x="321" y="63"/>
                  </a:lnTo>
                  <a:lnTo>
                    <a:pt x="332" y="70"/>
                  </a:lnTo>
                  <a:lnTo>
                    <a:pt x="342" y="78"/>
                  </a:lnTo>
                  <a:lnTo>
                    <a:pt x="353" y="89"/>
                  </a:lnTo>
                  <a:lnTo>
                    <a:pt x="361" y="97"/>
                  </a:lnTo>
                  <a:lnTo>
                    <a:pt x="370" y="106"/>
                  </a:lnTo>
                  <a:lnTo>
                    <a:pt x="376" y="116"/>
                  </a:lnTo>
                  <a:lnTo>
                    <a:pt x="384" y="127"/>
                  </a:lnTo>
                  <a:lnTo>
                    <a:pt x="385" y="139"/>
                  </a:lnTo>
                  <a:lnTo>
                    <a:pt x="391" y="148"/>
                  </a:lnTo>
                  <a:lnTo>
                    <a:pt x="391" y="162"/>
                  </a:lnTo>
                  <a:lnTo>
                    <a:pt x="391" y="173"/>
                  </a:lnTo>
                  <a:lnTo>
                    <a:pt x="385" y="200"/>
                  </a:lnTo>
                  <a:lnTo>
                    <a:pt x="384" y="226"/>
                  </a:lnTo>
                  <a:lnTo>
                    <a:pt x="385" y="249"/>
                  </a:lnTo>
                  <a:lnTo>
                    <a:pt x="389" y="272"/>
                  </a:lnTo>
                  <a:lnTo>
                    <a:pt x="393" y="291"/>
                  </a:lnTo>
                  <a:lnTo>
                    <a:pt x="401" y="312"/>
                  </a:lnTo>
                  <a:lnTo>
                    <a:pt x="406" y="329"/>
                  </a:lnTo>
                  <a:lnTo>
                    <a:pt x="416" y="346"/>
                  </a:lnTo>
                  <a:lnTo>
                    <a:pt x="425" y="363"/>
                  </a:lnTo>
                  <a:lnTo>
                    <a:pt x="435" y="380"/>
                  </a:lnTo>
                  <a:lnTo>
                    <a:pt x="444" y="395"/>
                  </a:lnTo>
                  <a:lnTo>
                    <a:pt x="454" y="412"/>
                  </a:lnTo>
                  <a:lnTo>
                    <a:pt x="463" y="430"/>
                  </a:lnTo>
                  <a:lnTo>
                    <a:pt x="471" y="449"/>
                  </a:lnTo>
                  <a:lnTo>
                    <a:pt x="479" y="466"/>
                  </a:lnTo>
                  <a:lnTo>
                    <a:pt x="484" y="488"/>
                  </a:lnTo>
                  <a:lnTo>
                    <a:pt x="488" y="507"/>
                  </a:lnTo>
                  <a:lnTo>
                    <a:pt x="488" y="525"/>
                  </a:lnTo>
                  <a:lnTo>
                    <a:pt x="484" y="542"/>
                  </a:lnTo>
                  <a:lnTo>
                    <a:pt x="479" y="559"/>
                  </a:lnTo>
                  <a:lnTo>
                    <a:pt x="469" y="572"/>
                  </a:lnTo>
                  <a:lnTo>
                    <a:pt x="460" y="587"/>
                  </a:lnTo>
                  <a:lnTo>
                    <a:pt x="450" y="603"/>
                  </a:lnTo>
                  <a:lnTo>
                    <a:pt x="441" y="616"/>
                  </a:lnTo>
                  <a:lnTo>
                    <a:pt x="429" y="627"/>
                  </a:lnTo>
                  <a:lnTo>
                    <a:pt x="420" y="641"/>
                  </a:lnTo>
                  <a:lnTo>
                    <a:pt x="410" y="654"/>
                  </a:lnTo>
                  <a:lnTo>
                    <a:pt x="405" y="669"/>
                  </a:lnTo>
                  <a:lnTo>
                    <a:pt x="399" y="684"/>
                  </a:lnTo>
                  <a:lnTo>
                    <a:pt x="397" y="701"/>
                  </a:lnTo>
                  <a:lnTo>
                    <a:pt x="399" y="717"/>
                  </a:lnTo>
                  <a:lnTo>
                    <a:pt x="406" y="736"/>
                  </a:lnTo>
                  <a:lnTo>
                    <a:pt x="410" y="751"/>
                  </a:lnTo>
                  <a:lnTo>
                    <a:pt x="410" y="766"/>
                  </a:lnTo>
                  <a:lnTo>
                    <a:pt x="410" y="779"/>
                  </a:lnTo>
                  <a:lnTo>
                    <a:pt x="408" y="793"/>
                  </a:lnTo>
                  <a:lnTo>
                    <a:pt x="403" y="802"/>
                  </a:lnTo>
                  <a:lnTo>
                    <a:pt x="395" y="812"/>
                  </a:lnTo>
                  <a:lnTo>
                    <a:pt x="385" y="819"/>
                  </a:lnTo>
                  <a:lnTo>
                    <a:pt x="378" y="829"/>
                  </a:lnTo>
                  <a:lnTo>
                    <a:pt x="366" y="836"/>
                  </a:lnTo>
                  <a:lnTo>
                    <a:pt x="353" y="844"/>
                  </a:lnTo>
                  <a:lnTo>
                    <a:pt x="340" y="853"/>
                  </a:lnTo>
                  <a:lnTo>
                    <a:pt x="327" y="865"/>
                  </a:lnTo>
                  <a:lnTo>
                    <a:pt x="313" y="872"/>
                  </a:lnTo>
                  <a:lnTo>
                    <a:pt x="300" y="884"/>
                  </a:lnTo>
                  <a:lnTo>
                    <a:pt x="287" y="897"/>
                  </a:lnTo>
                  <a:lnTo>
                    <a:pt x="277" y="912"/>
                  </a:lnTo>
                  <a:lnTo>
                    <a:pt x="264" y="924"/>
                  </a:lnTo>
                  <a:lnTo>
                    <a:pt x="252" y="935"/>
                  </a:lnTo>
                  <a:lnTo>
                    <a:pt x="237" y="943"/>
                  </a:lnTo>
                  <a:lnTo>
                    <a:pt x="224" y="950"/>
                  </a:lnTo>
                  <a:lnTo>
                    <a:pt x="207" y="954"/>
                  </a:lnTo>
                  <a:lnTo>
                    <a:pt x="192" y="958"/>
                  </a:lnTo>
                  <a:lnTo>
                    <a:pt x="174" y="962"/>
                  </a:lnTo>
                  <a:lnTo>
                    <a:pt x="159" y="964"/>
                  </a:lnTo>
                  <a:lnTo>
                    <a:pt x="140" y="964"/>
                  </a:lnTo>
                  <a:lnTo>
                    <a:pt x="123" y="964"/>
                  </a:lnTo>
                  <a:lnTo>
                    <a:pt x="106" y="964"/>
                  </a:lnTo>
                  <a:lnTo>
                    <a:pt x="89" y="964"/>
                  </a:lnTo>
                  <a:lnTo>
                    <a:pt x="72" y="964"/>
                  </a:lnTo>
                  <a:lnTo>
                    <a:pt x="53" y="964"/>
                  </a:lnTo>
                  <a:lnTo>
                    <a:pt x="38" y="964"/>
                  </a:lnTo>
                  <a:lnTo>
                    <a:pt x="22" y="967"/>
                  </a:lnTo>
                  <a:lnTo>
                    <a:pt x="0" y="996"/>
                  </a:lnTo>
                  <a:lnTo>
                    <a:pt x="17" y="992"/>
                  </a:lnTo>
                  <a:lnTo>
                    <a:pt x="32" y="992"/>
                  </a:lnTo>
                  <a:lnTo>
                    <a:pt x="47" y="990"/>
                  </a:lnTo>
                  <a:lnTo>
                    <a:pt x="62" y="990"/>
                  </a:lnTo>
                  <a:lnTo>
                    <a:pt x="76" y="990"/>
                  </a:lnTo>
                  <a:lnTo>
                    <a:pt x="91" y="990"/>
                  </a:lnTo>
                  <a:lnTo>
                    <a:pt x="104" y="990"/>
                  </a:lnTo>
                  <a:lnTo>
                    <a:pt x="117" y="990"/>
                  </a:lnTo>
                  <a:lnTo>
                    <a:pt x="129" y="988"/>
                  </a:lnTo>
                  <a:lnTo>
                    <a:pt x="140" y="988"/>
                  </a:lnTo>
                  <a:lnTo>
                    <a:pt x="150" y="988"/>
                  </a:lnTo>
                  <a:lnTo>
                    <a:pt x="161" y="988"/>
                  </a:lnTo>
                  <a:lnTo>
                    <a:pt x="171" y="986"/>
                  </a:lnTo>
                  <a:lnTo>
                    <a:pt x="180" y="986"/>
                  </a:lnTo>
                  <a:lnTo>
                    <a:pt x="190" y="986"/>
                  </a:lnTo>
                  <a:lnTo>
                    <a:pt x="201" y="986"/>
                  </a:lnTo>
                  <a:lnTo>
                    <a:pt x="211" y="983"/>
                  </a:lnTo>
                  <a:lnTo>
                    <a:pt x="222" y="979"/>
                  </a:lnTo>
                  <a:lnTo>
                    <a:pt x="233" y="973"/>
                  </a:lnTo>
                  <a:lnTo>
                    <a:pt x="249" y="969"/>
                  </a:lnTo>
                  <a:lnTo>
                    <a:pt x="260" y="962"/>
                  </a:lnTo>
                  <a:lnTo>
                    <a:pt x="273" y="956"/>
                  </a:lnTo>
                  <a:lnTo>
                    <a:pt x="283" y="948"/>
                  </a:lnTo>
                  <a:lnTo>
                    <a:pt x="294" y="943"/>
                  </a:lnTo>
                  <a:lnTo>
                    <a:pt x="302" y="929"/>
                  </a:lnTo>
                  <a:lnTo>
                    <a:pt x="313" y="918"/>
                  </a:lnTo>
                  <a:lnTo>
                    <a:pt x="327" y="905"/>
                  </a:lnTo>
                  <a:lnTo>
                    <a:pt x="338" y="891"/>
                  </a:lnTo>
                  <a:lnTo>
                    <a:pt x="351" y="878"/>
                  </a:lnTo>
                  <a:lnTo>
                    <a:pt x="366" y="867"/>
                  </a:lnTo>
                  <a:lnTo>
                    <a:pt x="378" y="859"/>
                  </a:lnTo>
                  <a:lnTo>
                    <a:pt x="393" y="853"/>
                  </a:lnTo>
                  <a:lnTo>
                    <a:pt x="410" y="848"/>
                  </a:lnTo>
                  <a:lnTo>
                    <a:pt x="424" y="838"/>
                  </a:lnTo>
                  <a:lnTo>
                    <a:pt x="431" y="829"/>
                  </a:lnTo>
                  <a:lnTo>
                    <a:pt x="439" y="819"/>
                  </a:lnTo>
                  <a:lnTo>
                    <a:pt x="441" y="804"/>
                  </a:lnTo>
                  <a:lnTo>
                    <a:pt x="443" y="791"/>
                  </a:lnTo>
                  <a:lnTo>
                    <a:pt x="441" y="777"/>
                  </a:lnTo>
                  <a:lnTo>
                    <a:pt x="441" y="764"/>
                  </a:lnTo>
                  <a:lnTo>
                    <a:pt x="435" y="747"/>
                  </a:lnTo>
                  <a:lnTo>
                    <a:pt x="433" y="732"/>
                  </a:lnTo>
                  <a:lnTo>
                    <a:pt x="431" y="717"/>
                  </a:lnTo>
                  <a:lnTo>
                    <a:pt x="431" y="701"/>
                  </a:lnTo>
                  <a:lnTo>
                    <a:pt x="431" y="686"/>
                  </a:lnTo>
                  <a:lnTo>
                    <a:pt x="435" y="675"/>
                  </a:lnTo>
                  <a:lnTo>
                    <a:pt x="441" y="661"/>
                  </a:lnTo>
                  <a:lnTo>
                    <a:pt x="452" y="654"/>
                  </a:lnTo>
                  <a:lnTo>
                    <a:pt x="463" y="641"/>
                  </a:lnTo>
                  <a:lnTo>
                    <a:pt x="477" y="627"/>
                  </a:lnTo>
                  <a:lnTo>
                    <a:pt x="486" y="614"/>
                  </a:lnTo>
                  <a:lnTo>
                    <a:pt x="496" y="603"/>
                  </a:lnTo>
                  <a:lnTo>
                    <a:pt x="501" y="587"/>
                  </a:lnTo>
                  <a:lnTo>
                    <a:pt x="507" y="572"/>
                  </a:lnTo>
                  <a:lnTo>
                    <a:pt x="511" y="557"/>
                  </a:lnTo>
                  <a:lnTo>
                    <a:pt x="515" y="544"/>
                  </a:lnTo>
                  <a:lnTo>
                    <a:pt x="515" y="526"/>
                  </a:lnTo>
                  <a:lnTo>
                    <a:pt x="517" y="511"/>
                  </a:lnTo>
                  <a:lnTo>
                    <a:pt x="515" y="496"/>
                  </a:lnTo>
                  <a:lnTo>
                    <a:pt x="515" y="483"/>
                  </a:lnTo>
                  <a:lnTo>
                    <a:pt x="509" y="466"/>
                  </a:lnTo>
                  <a:lnTo>
                    <a:pt x="505" y="452"/>
                  </a:lnTo>
                  <a:lnTo>
                    <a:pt x="500" y="437"/>
                  </a:lnTo>
                  <a:lnTo>
                    <a:pt x="496" y="424"/>
                  </a:lnTo>
                  <a:lnTo>
                    <a:pt x="488" y="411"/>
                  </a:lnTo>
                  <a:lnTo>
                    <a:pt x="484" y="399"/>
                  </a:lnTo>
                  <a:lnTo>
                    <a:pt x="479" y="390"/>
                  </a:lnTo>
                  <a:lnTo>
                    <a:pt x="473" y="380"/>
                  </a:lnTo>
                  <a:lnTo>
                    <a:pt x="465" y="369"/>
                  </a:lnTo>
                  <a:lnTo>
                    <a:pt x="460" y="359"/>
                  </a:lnTo>
                  <a:lnTo>
                    <a:pt x="454" y="350"/>
                  </a:lnTo>
                  <a:lnTo>
                    <a:pt x="448" y="340"/>
                  </a:lnTo>
                  <a:lnTo>
                    <a:pt x="441" y="329"/>
                  </a:lnTo>
                  <a:lnTo>
                    <a:pt x="435" y="319"/>
                  </a:lnTo>
                  <a:lnTo>
                    <a:pt x="431" y="310"/>
                  </a:lnTo>
                  <a:lnTo>
                    <a:pt x="427" y="300"/>
                  </a:lnTo>
                  <a:lnTo>
                    <a:pt x="424" y="289"/>
                  </a:lnTo>
                  <a:lnTo>
                    <a:pt x="420" y="279"/>
                  </a:lnTo>
                  <a:lnTo>
                    <a:pt x="420" y="268"/>
                  </a:lnTo>
                  <a:lnTo>
                    <a:pt x="420" y="2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03" name="Freeform 102"/>
            <p:cNvSpPr>
              <a:spLocks noChangeArrowheads="1"/>
            </p:cNvSpPr>
            <p:nvPr/>
          </p:nvSpPr>
          <p:spPr bwMode="auto">
            <a:xfrm>
              <a:off x="2978" y="829"/>
              <a:ext cx="304" cy="336"/>
            </a:xfrm>
            <a:custGeom>
              <a:avLst/>
              <a:gdLst>
                <a:gd name="T0" fmla="*/ 0 w 1184"/>
                <a:gd name="T1" fmla="*/ 0 h 1104"/>
                <a:gd name="T2" fmla="*/ 0 w 1184"/>
                <a:gd name="T3" fmla="*/ 0 h 1104"/>
                <a:gd name="T4" fmla="*/ 0 w 1184"/>
                <a:gd name="T5" fmla="*/ 0 h 1104"/>
                <a:gd name="T6" fmla="*/ 0 w 1184"/>
                <a:gd name="T7" fmla="*/ 0 h 1104"/>
                <a:gd name="T8" fmla="*/ 0 w 1184"/>
                <a:gd name="T9" fmla="*/ 0 h 1104"/>
                <a:gd name="T10" fmla="*/ 0 w 1184"/>
                <a:gd name="T11" fmla="*/ 0 h 1104"/>
                <a:gd name="T12" fmla="*/ 0 w 1184"/>
                <a:gd name="T13" fmla="*/ 0 h 1104"/>
                <a:gd name="T14" fmla="*/ 0 w 1184"/>
                <a:gd name="T15" fmla="*/ 0 h 1104"/>
                <a:gd name="T16" fmla="*/ 0 w 1184"/>
                <a:gd name="T17" fmla="*/ 0 h 1104"/>
                <a:gd name="T18" fmla="*/ 0 w 1184"/>
                <a:gd name="T19" fmla="*/ 0 h 1104"/>
                <a:gd name="T20" fmla="*/ 0 w 1184"/>
                <a:gd name="T21" fmla="*/ 0 h 1104"/>
                <a:gd name="T22" fmla="*/ 0 w 1184"/>
                <a:gd name="T23" fmla="*/ 0 h 1104"/>
                <a:gd name="T24" fmla="*/ 0 w 1184"/>
                <a:gd name="T25" fmla="*/ 0 h 1104"/>
                <a:gd name="T26" fmla="*/ 0 w 1184"/>
                <a:gd name="T27" fmla="*/ 0 h 1104"/>
                <a:gd name="T28" fmla="*/ 0 w 1184"/>
                <a:gd name="T29" fmla="*/ 0 h 1104"/>
                <a:gd name="T30" fmla="*/ 0 w 1184"/>
                <a:gd name="T31" fmla="*/ 0 h 1104"/>
                <a:gd name="T32" fmla="*/ 0 w 1184"/>
                <a:gd name="T33" fmla="*/ 0 h 1104"/>
                <a:gd name="T34" fmla="*/ 0 w 1184"/>
                <a:gd name="T35" fmla="*/ 0 h 1104"/>
                <a:gd name="T36" fmla="*/ 0 w 1184"/>
                <a:gd name="T37" fmla="*/ 0 h 1104"/>
                <a:gd name="T38" fmla="*/ 0 w 1184"/>
                <a:gd name="T39" fmla="*/ 0 h 1104"/>
                <a:gd name="T40" fmla="*/ 0 w 1184"/>
                <a:gd name="T41" fmla="*/ 0 h 1104"/>
                <a:gd name="T42" fmla="*/ 0 w 1184"/>
                <a:gd name="T43" fmla="*/ 0 h 1104"/>
                <a:gd name="T44" fmla="*/ 0 w 1184"/>
                <a:gd name="T45" fmla="*/ 0 h 1104"/>
                <a:gd name="T46" fmla="*/ 0 w 1184"/>
                <a:gd name="T47" fmla="*/ 0 h 1104"/>
                <a:gd name="T48" fmla="*/ 0 w 1184"/>
                <a:gd name="T49" fmla="*/ 0 h 1104"/>
                <a:gd name="T50" fmla="*/ 0 w 1184"/>
                <a:gd name="T51" fmla="*/ 0 h 1104"/>
                <a:gd name="T52" fmla="*/ 0 w 1184"/>
                <a:gd name="T53" fmla="*/ 0 h 1104"/>
                <a:gd name="T54" fmla="*/ 0 w 1184"/>
                <a:gd name="T55" fmla="*/ 0 h 1104"/>
                <a:gd name="T56" fmla="*/ 0 w 1184"/>
                <a:gd name="T57" fmla="*/ 0 h 1104"/>
                <a:gd name="T58" fmla="*/ 0 w 1184"/>
                <a:gd name="T59" fmla="*/ 0 h 1104"/>
                <a:gd name="T60" fmla="*/ 0 w 1184"/>
                <a:gd name="T61" fmla="*/ 0 h 1104"/>
                <a:gd name="T62" fmla="*/ 0 w 1184"/>
                <a:gd name="T63" fmla="*/ 0 h 1104"/>
                <a:gd name="T64" fmla="*/ 0 w 1184"/>
                <a:gd name="T65" fmla="*/ 0 h 1104"/>
                <a:gd name="T66" fmla="*/ 0 w 1184"/>
                <a:gd name="T67" fmla="*/ 0 h 1104"/>
                <a:gd name="T68" fmla="*/ 0 w 1184"/>
                <a:gd name="T69" fmla="*/ 0 h 1104"/>
                <a:gd name="T70" fmla="*/ 0 w 1184"/>
                <a:gd name="T71" fmla="*/ 0 h 1104"/>
                <a:gd name="T72" fmla="*/ 0 w 1184"/>
                <a:gd name="T73" fmla="*/ 0 h 1104"/>
                <a:gd name="T74" fmla="*/ 0 w 1184"/>
                <a:gd name="T75" fmla="*/ 0 h 1104"/>
                <a:gd name="T76" fmla="*/ 0 w 1184"/>
                <a:gd name="T77" fmla="*/ 0 h 1104"/>
                <a:gd name="T78" fmla="*/ 0 w 1184"/>
                <a:gd name="T79" fmla="*/ 0 h 1104"/>
                <a:gd name="T80" fmla="*/ 0 w 1184"/>
                <a:gd name="T81" fmla="*/ 0 h 1104"/>
                <a:gd name="T82" fmla="*/ 0 w 1184"/>
                <a:gd name="T83" fmla="*/ 0 h 1104"/>
                <a:gd name="T84" fmla="*/ 0 w 1184"/>
                <a:gd name="T85" fmla="*/ 0 h 1104"/>
                <a:gd name="T86" fmla="*/ 0 w 1184"/>
                <a:gd name="T87" fmla="*/ 0 h 1104"/>
                <a:gd name="T88" fmla="*/ 0 w 1184"/>
                <a:gd name="T89" fmla="*/ 0 h 1104"/>
                <a:gd name="T90" fmla="*/ 0 w 1184"/>
                <a:gd name="T91" fmla="*/ 0 h 1104"/>
                <a:gd name="T92" fmla="*/ 0 w 1184"/>
                <a:gd name="T93" fmla="*/ 0 h 1104"/>
                <a:gd name="T94" fmla="*/ 0 w 1184"/>
                <a:gd name="T95" fmla="*/ 0 h 1104"/>
                <a:gd name="T96" fmla="*/ 0 w 1184"/>
                <a:gd name="T97" fmla="*/ 0 h 1104"/>
                <a:gd name="T98" fmla="*/ 0 w 1184"/>
                <a:gd name="T99" fmla="*/ 0 h 1104"/>
                <a:gd name="T100" fmla="*/ 0 w 1184"/>
                <a:gd name="T101" fmla="*/ 0 h 1104"/>
                <a:gd name="T102" fmla="*/ 0 w 1184"/>
                <a:gd name="T103" fmla="*/ 0 h 1104"/>
                <a:gd name="T104" fmla="*/ 0 w 1184"/>
                <a:gd name="T105" fmla="*/ 0 h 1104"/>
                <a:gd name="T106" fmla="*/ 0 w 1184"/>
                <a:gd name="T107" fmla="*/ 0 h 1104"/>
                <a:gd name="T108" fmla="*/ 0 w 1184"/>
                <a:gd name="T109" fmla="*/ 0 h 1104"/>
                <a:gd name="T110" fmla="*/ 0 w 1184"/>
                <a:gd name="T111" fmla="*/ 0 h 1104"/>
                <a:gd name="T112" fmla="*/ 0 w 1184"/>
                <a:gd name="T113" fmla="*/ 0 h 11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84"/>
                <a:gd name="T172" fmla="*/ 0 h 1104"/>
                <a:gd name="T173" fmla="*/ 1184 w 1184"/>
                <a:gd name="T174" fmla="*/ 1104 h 11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84" h="1104">
                  <a:moveTo>
                    <a:pt x="262" y="276"/>
                  </a:moveTo>
                  <a:lnTo>
                    <a:pt x="254" y="278"/>
                  </a:lnTo>
                  <a:lnTo>
                    <a:pt x="241" y="281"/>
                  </a:lnTo>
                  <a:lnTo>
                    <a:pt x="233" y="281"/>
                  </a:lnTo>
                  <a:lnTo>
                    <a:pt x="228" y="285"/>
                  </a:lnTo>
                  <a:lnTo>
                    <a:pt x="220" y="285"/>
                  </a:lnTo>
                  <a:lnTo>
                    <a:pt x="213" y="289"/>
                  </a:lnTo>
                  <a:lnTo>
                    <a:pt x="205" y="289"/>
                  </a:lnTo>
                  <a:lnTo>
                    <a:pt x="197" y="291"/>
                  </a:lnTo>
                  <a:lnTo>
                    <a:pt x="188" y="291"/>
                  </a:lnTo>
                  <a:lnTo>
                    <a:pt x="182" y="295"/>
                  </a:lnTo>
                  <a:lnTo>
                    <a:pt x="169" y="297"/>
                  </a:lnTo>
                  <a:lnTo>
                    <a:pt x="163" y="297"/>
                  </a:lnTo>
                  <a:lnTo>
                    <a:pt x="152" y="297"/>
                  </a:lnTo>
                  <a:lnTo>
                    <a:pt x="144" y="297"/>
                  </a:lnTo>
                  <a:lnTo>
                    <a:pt x="135" y="300"/>
                  </a:lnTo>
                  <a:lnTo>
                    <a:pt x="129" y="304"/>
                  </a:lnTo>
                  <a:lnTo>
                    <a:pt x="116" y="314"/>
                  </a:lnTo>
                  <a:lnTo>
                    <a:pt x="108" y="327"/>
                  </a:lnTo>
                  <a:lnTo>
                    <a:pt x="104" y="333"/>
                  </a:lnTo>
                  <a:lnTo>
                    <a:pt x="100" y="340"/>
                  </a:lnTo>
                  <a:lnTo>
                    <a:pt x="98" y="350"/>
                  </a:lnTo>
                  <a:lnTo>
                    <a:pt x="98" y="357"/>
                  </a:lnTo>
                  <a:lnTo>
                    <a:pt x="97" y="365"/>
                  </a:lnTo>
                  <a:lnTo>
                    <a:pt x="98" y="374"/>
                  </a:lnTo>
                  <a:lnTo>
                    <a:pt x="98" y="382"/>
                  </a:lnTo>
                  <a:lnTo>
                    <a:pt x="102" y="392"/>
                  </a:lnTo>
                  <a:lnTo>
                    <a:pt x="104" y="405"/>
                  </a:lnTo>
                  <a:lnTo>
                    <a:pt x="104" y="418"/>
                  </a:lnTo>
                  <a:lnTo>
                    <a:pt x="102" y="430"/>
                  </a:lnTo>
                  <a:lnTo>
                    <a:pt x="98" y="443"/>
                  </a:lnTo>
                  <a:lnTo>
                    <a:pt x="95" y="454"/>
                  </a:lnTo>
                  <a:lnTo>
                    <a:pt x="89" y="468"/>
                  </a:lnTo>
                  <a:lnTo>
                    <a:pt x="83" y="479"/>
                  </a:lnTo>
                  <a:lnTo>
                    <a:pt x="79" y="492"/>
                  </a:lnTo>
                  <a:lnTo>
                    <a:pt x="74" y="504"/>
                  </a:lnTo>
                  <a:lnTo>
                    <a:pt x="70" y="513"/>
                  </a:lnTo>
                  <a:lnTo>
                    <a:pt x="64" y="525"/>
                  </a:lnTo>
                  <a:lnTo>
                    <a:pt x="64" y="538"/>
                  </a:lnTo>
                  <a:lnTo>
                    <a:pt x="64" y="547"/>
                  </a:lnTo>
                  <a:lnTo>
                    <a:pt x="66" y="559"/>
                  </a:lnTo>
                  <a:lnTo>
                    <a:pt x="72" y="570"/>
                  </a:lnTo>
                  <a:lnTo>
                    <a:pt x="81" y="582"/>
                  </a:lnTo>
                  <a:lnTo>
                    <a:pt x="89" y="595"/>
                  </a:lnTo>
                  <a:lnTo>
                    <a:pt x="95" y="604"/>
                  </a:lnTo>
                  <a:lnTo>
                    <a:pt x="93" y="612"/>
                  </a:lnTo>
                  <a:lnTo>
                    <a:pt x="89" y="622"/>
                  </a:lnTo>
                  <a:lnTo>
                    <a:pt x="79" y="631"/>
                  </a:lnTo>
                  <a:lnTo>
                    <a:pt x="72" y="641"/>
                  </a:lnTo>
                  <a:lnTo>
                    <a:pt x="68" y="644"/>
                  </a:lnTo>
                  <a:lnTo>
                    <a:pt x="64" y="652"/>
                  </a:lnTo>
                  <a:lnTo>
                    <a:pt x="62" y="658"/>
                  </a:lnTo>
                  <a:lnTo>
                    <a:pt x="62" y="665"/>
                  </a:lnTo>
                  <a:lnTo>
                    <a:pt x="58" y="680"/>
                  </a:lnTo>
                  <a:lnTo>
                    <a:pt x="58" y="696"/>
                  </a:lnTo>
                  <a:lnTo>
                    <a:pt x="57" y="705"/>
                  </a:lnTo>
                  <a:lnTo>
                    <a:pt x="58" y="718"/>
                  </a:lnTo>
                  <a:lnTo>
                    <a:pt x="58" y="726"/>
                  </a:lnTo>
                  <a:lnTo>
                    <a:pt x="60" y="736"/>
                  </a:lnTo>
                  <a:lnTo>
                    <a:pt x="64" y="743"/>
                  </a:lnTo>
                  <a:lnTo>
                    <a:pt x="68" y="751"/>
                  </a:lnTo>
                  <a:lnTo>
                    <a:pt x="72" y="762"/>
                  </a:lnTo>
                  <a:lnTo>
                    <a:pt x="79" y="776"/>
                  </a:lnTo>
                  <a:lnTo>
                    <a:pt x="79" y="779"/>
                  </a:lnTo>
                  <a:lnTo>
                    <a:pt x="81" y="787"/>
                  </a:lnTo>
                  <a:lnTo>
                    <a:pt x="83" y="795"/>
                  </a:lnTo>
                  <a:lnTo>
                    <a:pt x="85" y="802"/>
                  </a:lnTo>
                  <a:lnTo>
                    <a:pt x="70" y="804"/>
                  </a:lnTo>
                  <a:lnTo>
                    <a:pt x="55" y="814"/>
                  </a:lnTo>
                  <a:lnTo>
                    <a:pt x="41" y="823"/>
                  </a:lnTo>
                  <a:lnTo>
                    <a:pt x="30" y="834"/>
                  </a:lnTo>
                  <a:lnTo>
                    <a:pt x="20" y="848"/>
                  </a:lnTo>
                  <a:lnTo>
                    <a:pt x="11" y="863"/>
                  </a:lnTo>
                  <a:lnTo>
                    <a:pt x="5" y="878"/>
                  </a:lnTo>
                  <a:lnTo>
                    <a:pt x="1" y="893"/>
                  </a:lnTo>
                  <a:lnTo>
                    <a:pt x="0" y="909"/>
                  </a:lnTo>
                  <a:lnTo>
                    <a:pt x="0" y="924"/>
                  </a:lnTo>
                  <a:lnTo>
                    <a:pt x="1" y="939"/>
                  </a:lnTo>
                  <a:lnTo>
                    <a:pt x="7" y="954"/>
                  </a:lnTo>
                  <a:lnTo>
                    <a:pt x="15" y="966"/>
                  </a:lnTo>
                  <a:lnTo>
                    <a:pt x="26" y="977"/>
                  </a:lnTo>
                  <a:lnTo>
                    <a:pt x="39" y="986"/>
                  </a:lnTo>
                  <a:lnTo>
                    <a:pt x="60" y="994"/>
                  </a:lnTo>
                  <a:lnTo>
                    <a:pt x="72" y="996"/>
                  </a:lnTo>
                  <a:lnTo>
                    <a:pt x="85" y="998"/>
                  </a:lnTo>
                  <a:lnTo>
                    <a:pt x="98" y="998"/>
                  </a:lnTo>
                  <a:lnTo>
                    <a:pt x="114" y="998"/>
                  </a:lnTo>
                  <a:lnTo>
                    <a:pt x="125" y="998"/>
                  </a:lnTo>
                  <a:lnTo>
                    <a:pt x="140" y="1002"/>
                  </a:lnTo>
                  <a:lnTo>
                    <a:pt x="148" y="1004"/>
                  </a:lnTo>
                  <a:lnTo>
                    <a:pt x="155" y="1007"/>
                  </a:lnTo>
                  <a:lnTo>
                    <a:pt x="163" y="1011"/>
                  </a:lnTo>
                  <a:lnTo>
                    <a:pt x="173" y="1017"/>
                  </a:lnTo>
                  <a:lnTo>
                    <a:pt x="182" y="1023"/>
                  </a:lnTo>
                  <a:lnTo>
                    <a:pt x="192" y="1030"/>
                  </a:lnTo>
                  <a:lnTo>
                    <a:pt x="201" y="1036"/>
                  </a:lnTo>
                  <a:lnTo>
                    <a:pt x="211" y="1044"/>
                  </a:lnTo>
                  <a:lnTo>
                    <a:pt x="216" y="1049"/>
                  </a:lnTo>
                  <a:lnTo>
                    <a:pt x="226" y="1055"/>
                  </a:lnTo>
                  <a:lnTo>
                    <a:pt x="233" y="1061"/>
                  </a:lnTo>
                  <a:lnTo>
                    <a:pt x="241" y="1066"/>
                  </a:lnTo>
                  <a:lnTo>
                    <a:pt x="249" y="1070"/>
                  </a:lnTo>
                  <a:lnTo>
                    <a:pt x="256" y="1076"/>
                  </a:lnTo>
                  <a:lnTo>
                    <a:pt x="264" y="1080"/>
                  </a:lnTo>
                  <a:lnTo>
                    <a:pt x="271" y="1085"/>
                  </a:lnTo>
                  <a:lnTo>
                    <a:pt x="281" y="1089"/>
                  </a:lnTo>
                  <a:lnTo>
                    <a:pt x="290" y="1093"/>
                  </a:lnTo>
                  <a:lnTo>
                    <a:pt x="300" y="1097"/>
                  </a:lnTo>
                  <a:lnTo>
                    <a:pt x="311" y="1101"/>
                  </a:lnTo>
                  <a:lnTo>
                    <a:pt x="330" y="1104"/>
                  </a:lnTo>
                  <a:lnTo>
                    <a:pt x="346" y="1102"/>
                  </a:lnTo>
                  <a:lnTo>
                    <a:pt x="361" y="1099"/>
                  </a:lnTo>
                  <a:lnTo>
                    <a:pt x="376" y="1093"/>
                  </a:lnTo>
                  <a:lnTo>
                    <a:pt x="387" y="1083"/>
                  </a:lnTo>
                  <a:lnTo>
                    <a:pt x="399" y="1072"/>
                  </a:lnTo>
                  <a:lnTo>
                    <a:pt x="410" y="1059"/>
                  </a:lnTo>
                  <a:lnTo>
                    <a:pt x="422" y="1045"/>
                  </a:lnTo>
                  <a:lnTo>
                    <a:pt x="431" y="1030"/>
                  </a:lnTo>
                  <a:lnTo>
                    <a:pt x="443" y="1017"/>
                  </a:lnTo>
                  <a:lnTo>
                    <a:pt x="452" y="1002"/>
                  </a:lnTo>
                  <a:lnTo>
                    <a:pt x="465" y="988"/>
                  </a:lnTo>
                  <a:lnTo>
                    <a:pt x="477" y="977"/>
                  </a:lnTo>
                  <a:lnTo>
                    <a:pt x="492" y="967"/>
                  </a:lnTo>
                  <a:lnTo>
                    <a:pt x="507" y="958"/>
                  </a:lnTo>
                  <a:lnTo>
                    <a:pt x="526" y="956"/>
                  </a:lnTo>
                  <a:lnTo>
                    <a:pt x="545" y="947"/>
                  </a:lnTo>
                  <a:lnTo>
                    <a:pt x="562" y="937"/>
                  </a:lnTo>
                  <a:lnTo>
                    <a:pt x="578" y="926"/>
                  </a:lnTo>
                  <a:lnTo>
                    <a:pt x="591" y="914"/>
                  </a:lnTo>
                  <a:lnTo>
                    <a:pt x="602" y="899"/>
                  </a:lnTo>
                  <a:lnTo>
                    <a:pt x="614" y="886"/>
                  </a:lnTo>
                  <a:lnTo>
                    <a:pt x="621" y="869"/>
                  </a:lnTo>
                  <a:lnTo>
                    <a:pt x="631" y="853"/>
                  </a:lnTo>
                  <a:lnTo>
                    <a:pt x="637" y="833"/>
                  </a:lnTo>
                  <a:lnTo>
                    <a:pt x="644" y="815"/>
                  </a:lnTo>
                  <a:lnTo>
                    <a:pt x="648" y="796"/>
                  </a:lnTo>
                  <a:lnTo>
                    <a:pt x="654" y="779"/>
                  </a:lnTo>
                  <a:lnTo>
                    <a:pt x="657" y="758"/>
                  </a:lnTo>
                  <a:lnTo>
                    <a:pt x="661" y="739"/>
                  </a:lnTo>
                  <a:lnTo>
                    <a:pt x="665" y="722"/>
                  </a:lnTo>
                  <a:lnTo>
                    <a:pt x="669" y="705"/>
                  </a:lnTo>
                  <a:lnTo>
                    <a:pt x="682" y="694"/>
                  </a:lnTo>
                  <a:lnTo>
                    <a:pt x="695" y="680"/>
                  </a:lnTo>
                  <a:lnTo>
                    <a:pt x="707" y="667"/>
                  </a:lnTo>
                  <a:lnTo>
                    <a:pt x="718" y="654"/>
                  </a:lnTo>
                  <a:lnTo>
                    <a:pt x="728" y="639"/>
                  </a:lnTo>
                  <a:lnTo>
                    <a:pt x="739" y="623"/>
                  </a:lnTo>
                  <a:lnTo>
                    <a:pt x="749" y="608"/>
                  </a:lnTo>
                  <a:lnTo>
                    <a:pt x="758" y="595"/>
                  </a:lnTo>
                  <a:lnTo>
                    <a:pt x="768" y="578"/>
                  </a:lnTo>
                  <a:lnTo>
                    <a:pt x="777" y="565"/>
                  </a:lnTo>
                  <a:lnTo>
                    <a:pt x="787" y="551"/>
                  </a:lnTo>
                  <a:lnTo>
                    <a:pt x="800" y="538"/>
                  </a:lnTo>
                  <a:lnTo>
                    <a:pt x="811" y="527"/>
                  </a:lnTo>
                  <a:lnTo>
                    <a:pt x="827" y="515"/>
                  </a:lnTo>
                  <a:lnTo>
                    <a:pt x="842" y="504"/>
                  </a:lnTo>
                  <a:lnTo>
                    <a:pt x="859" y="498"/>
                  </a:lnTo>
                  <a:lnTo>
                    <a:pt x="878" y="488"/>
                  </a:lnTo>
                  <a:lnTo>
                    <a:pt x="901" y="481"/>
                  </a:lnTo>
                  <a:lnTo>
                    <a:pt x="922" y="473"/>
                  </a:lnTo>
                  <a:lnTo>
                    <a:pt x="945" y="469"/>
                  </a:lnTo>
                  <a:lnTo>
                    <a:pt x="967" y="466"/>
                  </a:lnTo>
                  <a:lnTo>
                    <a:pt x="990" y="462"/>
                  </a:lnTo>
                  <a:lnTo>
                    <a:pt x="1013" y="458"/>
                  </a:lnTo>
                  <a:lnTo>
                    <a:pt x="1036" y="454"/>
                  </a:lnTo>
                  <a:lnTo>
                    <a:pt x="1057" y="445"/>
                  </a:lnTo>
                  <a:lnTo>
                    <a:pt x="1078" y="439"/>
                  </a:lnTo>
                  <a:lnTo>
                    <a:pt x="1099" y="430"/>
                  </a:lnTo>
                  <a:lnTo>
                    <a:pt x="1119" y="418"/>
                  </a:lnTo>
                  <a:lnTo>
                    <a:pt x="1137" y="405"/>
                  </a:lnTo>
                  <a:lnTo>
                    <a:pt x="1154" y="390"/>
                  </a:lnTo>
                  <a:lnTo>
                    <a:pt x="1169" y="371"/>
                  </a:lnTo>
                  <a:lnTo>
                    <a:pt x="1184" y="350"/>
                  </a:lnTo>
                  <a:lnTo>
                    <a:pt x="1177" y="342"/>
                  </a:lnTo>
                  <a:lnTo>
                    <a:pt x="1171" y="335"/>
                  </a:lnTo>
                  <a:lnTo>
                    <a:pt x="1158" y="346"/>
                  </a:lnTo>
                  <a:lnTo>
                    <a:pt x="1144" y="359"/>
                  </a:lnTo>
                  <a:lnTo>
                    <a:pt x="1131" y="371"/>
                  </a:lnTo>
                  <a:lnTo>
                    <a:pt x="1116" y="382"/>
                  </a:lnTo>
                  <a:lnTo>
                    <a:pt x="1102" y="390"/>
                  </a:lnTo>
                  <a:lnTo>
                    <a:pt x="1087" y="399"/>
                  </a:lnTo>
                  <a:lnTo>
                    <a:pt x="1072" y="409"/>
                  </a:lnTo>
                  <a:lnTo>
                    <a:pt x="1057" y="416"/>
                  </a:lnTo>
                  <a:lnTo>
                    <a:pt x="1038" y="422"/>
                  </a:lnTo>
                  <a:lnTo>
                    <a:pt x="1023" y="430"/>
                  </a:lnTo>
                  <a:lnTo>
                    <a:pt x="1005" y="433"/>
                  </a:lnTo>
                  <a:lnTo>
                    <a:pt x="988" y="439"/>
                  </a:lnTo>
                  <a:lnTo>
                    <a:pt x="971" y="441"/>
                  </a:lnTo>
                  <a:lnTo>
                    <a:pt x="954" y="445"/>
                  </a:lnTo>
                  <a:lnTo>
                    <a:pt x="937" y="449"/>
                  </a:lnTo>
                  <a:lnTo>
                    <a:pt x="920" y="450"/>
                  </a:lnTo>
                  <a:lnTo>
                    <a:pt x="888" y="454"/>
                  </a:lnTo>
                  <a:lnTo>
                    <a:pt x="861" y="462"/>
                  </a:lnTo>
                  <a:lnTo>
                    <a:pt x="836" y="468"/>
                  </a:lnTo>
                  <a:lnTo>
                    <a:pt x="815" y="481"/>
                  </a:lnTo>
                  <a:lnTo>
                    <a:pt x="796" y="494"/>
                  </a:lnTo>
                  <a:lnTo>
                    <a:pt x="781" y="508"/>
                  </a:lnTo>
                  <a:lnTo>
                    <a:pt x="768" y="523"/>
                  </a:lnTo>
                  <a:lnTo>
                    <a:pt x="756" y="542"/>
                  </a:lnTo>
                  <a:lnTo>
                    <a:pt x="743" y="557"/>
                  </a:lnTo>
                  <a:lnTo>
                    <a:pt x="733" y="574"/>
                  </a:lnTo>
                  <a:lnTo>
                    <a:pt x="720" y="591"/>
                  </a:lnTo>
                  <a:lnTo>
                    <a:pt x="711" y="610"/>
                  </a:lnTo>
                  <a:lnTo>
                    <a:pt x="699" y="627"/>
                  </a:lnTo>
                  <a:lnTo>
                    <a:pt x="686" y="642"/>
                  </a:lnTo>
                  <a:lnTo>
                    <a:pt x="673" y="658"/>
                  </a:lnTo>
                  <a:lnTo>
                    <a:pt x="657" y="675"/>
                  </a:lnTo>
                  <a:lnTo>
                    <a:pt x="648" y="690"/>
                  </a:lnTo>
                  <a:lnTo>
                    <a:pt x="640" y="705"/>
                  </a:lnTo>
                  <a:lnTo>
                    <a:pt x="633" y="724"/>
                  </a:lnTo>
                  <a:lnTo>
                    <a:pt x="629" y="743"/>
                  </a:lnTo>
                  <a:lnTo>
                    <a:pt x="623" y="762"/>
                  </a:lnTo>
                  <a:lnTo>
                    <a:pt x="619" y="781"/>
                  </a:lnTo>
                  <a:lnTo>
                    <a:pt x="616" y="800"/>
                  </a:lnTo>
                  <a:lnTo>
                    <a:pt x="612" y="819"/>
                  </a:lnTo>
                  <a:lnTo>
                    <a:pt x="604" y="836"/>
                  </a:lnTo>
                  <a:lnTo>
                    <a:pt x="598" y="853"/>
                  </a:lnTo>
                  <a:lnTo>
                    <a:pt x="591" y="869"/>
                  </a:lnTo>
                  <a:lnTo>
                    <a:pt x="581" y="886"/>
                  </a:lnTo>
                  <a:lnTo>
                    <a:pt x="568" y="897"/>
                  </a:lnTo>
                  <a:lnTo>
                    <a:pt x="555" y="910"/>
                  </a:lnTo>
                  <a:lnTo>
                    <a:pt x="536" y="920"/>
                  </a:lnTo>
                  <a:lnTo>
                    <a:pt x="517" y="928"/>
                  </a:lnTo>
                  <a:lnTo>
                    <a:pt x="498" y="931"/>
                  </a:lnTo>
                  <a:lnTo>
                    <a:pt x="483" y="937"/>
                  </a:lnTo>
                  <a:lnTo>
                    <a:pt x="467" y="943"/>
                  </a:lnTo>
                  <a:lnTo>
                    <a:pt x="458" y="954"/>
                  </a:lnTo>
                  <a:lnTo>
                    <a:pt x="444" y="964"/>
                  </a:lnTo>
                  <a:lnTo>
                    <a:pt x="433" y="977"/>
                  </a:lnTo>
                  <a:lnTo>
                    <a:pt x="424" y="990"/>
                  </a:lnTo>
                  <a:lnTo>
                    <a:pt x="414" y="1004"/>
                  </a:lnTo>
                  <a:lnTo>
                    <a:pt x="405" y="1017"/>
                  </a:lnTo>
                  <a:lnTo>
                    <a:pt x="393" y="1028"/>
                  </a:lnTo>
                  <a:lnTo>
                    <a:pt x="384" y="1040"/>
                  </a:lnTo>
                  <a:lnTo>
                    <a:pt x="372" y="1051"/>
                  </a:lnTo>
                  <a:lnTo>
                    <a:pt x="359" y="1057"/>
                  </a:lnTo>
                  <a:lnTo>
                    <a:pt x="346" y="1066"/>
                  </a:lnTo>
                  <a:lnTo>
                    <a:pt x="332" y="1070"/>
                  </a:lnTo>
                  <a:lnTo>
                    <a:pt x="317" y="1072"/>
                  </a:lnTo>
                  <a:lnTo>
                    <a:pt x="304" y="1064"/>
                  </a:lnTo>
                  <a:lnTo>
                    <a:pt x="290" y="1057"/>
                  </a:lnTo>
                  <a:lnTo>
                    <a:pt x="277" y="1047"/>
                  </a:lnTo>
                  <a:lnTo>
                    <a:pt x="266" y="1040"/>
                  </a:lnTo>
                  <a:lnTo>
                    <a:pt x="252" y="1030"/>
                  </a:lnTo>
                  <a:lnTo>
                    <a:pt x="241" y="1021"/>
                  </a:lnTo>
                  <a:lnTo>
                    <a:pt x="228" y="1013"/>
                  </a:lnTo>
                  <a:lnTo>
                    <a:pt x="216" y="1005"/>
                  </a:lnTo>
                  <a:lnTo>
                    <a:pt x="203" y="996"/>
                  </a:lnTo>
                  <a:lnTo>
                    <a:pt x="192" y="988"/>
                  </a:lnTo>
                  <a:lnTo>
                    <a:pt x="178" y="981"/>
                  </a:lnTo>
                  <a:lnTo>
                    <a:pt x="165" y="977"/>
                  </a:lnTo>
                  <a:lnTo>
                    <a:pt x="150" y="971"/>
                  </a:lnTo>
                  <a:lnTo>
                    <a:pt x="136" y="969"/>
                  </a:lnTo>
                  <a:lnTo>
                    <a:pt x="121" y="967"/>
                  </a:lnTo>
                  <a:lnTo>
                    <a:pt x="106" y="969"/>
                  </a:lnTo>
                  <a:lnTo>
                    <a:pt x="89" y="967"/>
                  </a:lnTo>
                  <a:lnTo>
                    <a:pt x="77" y="966"/>
                  </a:lnTo>
                  <a:lnTo>
                    <a:pt x="64" y="960"/>
                  </a:lnTo>
                  <a:lnTo>
                    <a:pt x="57" y="954"/>
                  </a:lnTo>
                  <a:lnTo>
                    <a:pt x="47" y="945"/>
                  </a:lnTo>
                  <a:lnTo>
                    <a:pt x="41" y="937"/>
                  </a:lnTo>
                  <a:lnTo>
                    <a:pt x="36" y="928"/>
                  </a:lnTo>
                  <a:lnTo>
                    <a:pt x="36" y="918"/>
                  </a:lnTo>
                  <a:lnTo>
                    <a:pt x="34" y="907"/>
                  </a:lnTo>
                  <a:lnTo>
                    <a:pt x="34" y="895"/>
                  </a:lnTo>
                  <a:lnTo>
                    <a:pt x="36" y="884"/>
                  </a:lnTo>
                  <a:lnTo>
                    <a:pt x="41" y="874"/>
                  </a:lnTo>
                  <a:lnTo>
                    <a:pt x="47" y="863"/>
                  </a:lnTo>
                  <a:lnTo>
                    <a:pt x="57" y="855"/>
                  </a:lnTo>
                  <a:lnTo>
                    <a:pt x="66" y="848"/>
                  </a:lnTo>
                  <a:lnTo>
                    <a:pt x="79" y="844"/>
                  </a:lnTo>
                  <a:lnTo>
                    <a:pt x="95" y="834"/>
                  </a:lnTo>
                  <a:lnTo>
                    <a:pt x="104" y="825"/>
                  </a:lnTo>
                  <a:lnTo>
                    <a:pt x="110" y="815"/>
                  </a:lnTo>
                  <a:lnTo>
                    <a:pt x="114" y="806"/>
                  </a:lnTo>
                  <a:lnTo>
                    <a:pt x="114" y="795"/>
                  </a:lnTo>
                  <a:lnTo>
                    <a:pt x="114" y="783"/>
                  </a:lnTo>
                  <a:lnTo>
                    <a:pt x="110" y="772"/>
                  </a:lnTo>
                  <a:lnTo>
                    <a:pt x="108" y="760"/>
                  </a:lnTo>
                  <a:lnTo>
                    <a:pt x="102" y="749"/>
                  </a:lnTo>
                  <a:lnTo>
                    <a:pt x="98" y="736"/>
                  </a:lnTo>
                  <a:lnTo>
                    <a:pt x="95" y="724"/>
                  </a:lnTo>
                  <a:lnTo>
                    <a:pt x="91" y="713"/>
                  </a:lnTo>
                  <a:lnTo>
                    <a:pt x="87" y="699"/>
                  </a:lnTo>
                  <a:lnTo>
                    <a:pt x="89" y="688"/>
                  </a:lnTo>
                  <a:lnTo>
                    <a:pt x="89" y="677"/>
                  </a:lnTo>
                  <a:lnTo>
                    <a:pt x="97" y="665"/>
                  </a:lnTo>
                  <a:lnTo>
                    <a:pt x="104" y="652"/>
                  </a:lnTo>
                  <a:lnTo>
                    <a:pt x="114" y="637"/>
                  </a:lnTo>
                  <a:lnTo>
                    <a:pt x="121" y="623"/>
                  </a:lnTo>
                  <a:lnTo>
                    <a:pt x="125" y="610"/>
                  </a:lnTo>
                  <a:lnTo>
                    <a:pt x="125" y="595"/>
                  </a:lnTo>
                  <a:lnTo>
                    <a:pt x="121" y="582"/>
                  </a:lnTo>
                  <a:lnTo>
                    <a:pt x="116" y="574"/>
                  </a:lnTo>
                  <a:lnTo>
                    <a:pt x="112" y="568"/>
                  </a:lnTo>
                  <a:lnTo>
                    <a:pt x="106" y="563"/>
                  </a:lnTo>
                  <a:lnTo>
                    <a:pt x="98" y="557"/>
                  </a:lnTo>
                  <a:lnTo>
                    <a:pt x="98" y="544"/>
                  </a:lnTo>
                  <a:lnTo>
                    <a:pt x="100" y="532"/>
                  </a:lnTo>
                  <a:lnTo>
                    <a:pt x="104" y="523"/>
                  </a:lnTo>
                  <a:lnTo>
                    <a:pt x="108" y="513"/>
                  </a:lnTo>
                  <a:lnTo>
                    <a:pt x="112" y="502"/>
                  </a:lnTo>
                  <a:lnTo>
                    <a:pt x="116" y="492"/>
                  </a:lnTo>
                  <a:lnTo>
                    <a:pt x="119" y="481"/>
                  </a:lnTo>
                  <a:lnTo>
                    <a:pt x="123" y="471"/>
                  </a:lnTo>
                  <a:lnTo>
                    <a:pt x="127" y="458"/>
                  </a:lnTo>
                  <a:lnTo>
                    <a:pt x="131" y="449"/>
                  </a:lnTo>
                  <a:lnTo>
                    <a:pt x="133" y="437"/>
                  </a:lnTo>
                  <a:lnTo>
                    <a:pt x="135" y="428"/>
                  </a:lnTo>
                  <a:lnTo>
                    <a:pt x="133" y="414"/>
                  </a:lnTo>
                  <a:lnTo>
                    <a:pt x="133" y="405"/>
                  </a:lnTo>
                  <a:lnTo>
                    <a:pt x="133" y="392"/>
                  </a:lnTo>
                  <a:lnTo>
                    <a:pt x="129" y="380"/>
                  </a:lnTo>
                  <a:lnTo>
                    <a:pt x="127" y="369"/>
                  </a:lnTo>
                  <a:lnTo>
                    <a:pt x="127" y="359"/>
                  </a:lnTo>
                  <a:lnTo>
                    <a:pt x="127" y="350"/>
                  </a:lnTo>
                  <a:lnTo>
                    <a:pt x="131" y="342"/>
                  </a:lnTo>
                  <a:lnTo>
                    <a:pt x="135" y="335"/>
                  </a:lnTo>
                  <a:lnTo>
                    <a:pt x="140" y="331"/>
                  </a:lnTo>
                  <a:lnTo>
                    <a:pt x="148" y="325"/>
                  </a:lnTo>
                  <a:lnTo>
                    <a:pt x="155" y="325"/>
                  </a:lnTo>
                  <a:lnTo>
                    <a:pt x="163" y="321"/>
                  </a:lnTo>
                  <a:lnTo>
                    <a:pt x="171" y="319"/>
                  </a:lnTo>
                  <a:lnTo>
                    <a:pt x="178" y="317"/>
                  </a:lnTo>
                  <a:lnTo>
                    <a:pt x="188" y="317"/>
                  </a:lnTo>
                  <a:lnTo>
                    <a:pt x="197" y="316"/>
                  </a:lnTo>
                  <a:lnTo>
                    <a:pt x="205" y="316"/>
                  </a:lnTo>
                  <a:lnTo>
                    <a:pt x="213" y="316"/>
                  </a:lnTo>
                  <a:lnTo>
                    <a:pt x="222" y="316"/>
                  </a:lnTo>
                  <a:lnTo>
                    <a:pt x="237" y="312"/>
                  </a:lnTo>
                  <a:lnTo>
                    <a:pt x="251" y="310"/>
                  </a:lnTo>
                  <a:lnTo>
                    <a:pt x="262" y="304"/>
                  </a:lnTo>
                  <a:lnTo>
                    <a:pt x="275" y="300"/>
                  </a:lnTo>
                  <a:lnTo>
                    <a:pt x="287" y="291"/>
                  </a:lnTo>
                  <a:lnTo>
                    <a:pt x="298" y="283"/>
                  </a:lnTo>
                  <a:lnTo>
                    <a:pt x="308" y="276"/>
                  </a:lnTo>
                  <a:lnTo>
                    <a:pt x="317" y="266"/>
                  </a:lnTo>
                  <a:lnTo>
                    <a:pt x="325" y="257"/>
                  </a:lnTo>
                  <a:lnTo>
                    <a:pt x="330" y="251"/>
                  </a:lnTo>
                  <a:lnTo>
                    <a:pt x="340" y="245"/>
                  </a:lnTo>
                  <a:lnTo>
                    <a:pt x="348" y="241"/>
                  </a:lnTo>
                  <a:lnTo>
                    <a:pt x="355" y="236"/>
                  </a:lnTo>
                  <a:lnTo>
                    <a:pt x="365" y="236"/>
                  </a:lnTo>
                  <a:lnTo>
                    <a:pt x="372" y="234"/>
                  </a:lnTo>
                  <a:lnTo>
                    <a:pt x="380" y="234"/>
                  </a:lnTo>
                  <a:lnTo>
                    <a:pt x="389" y="234"/>
                  </a:lnTo>
                  <a:lnTo>
                    <a:pt x="397" y="234"/>
                  </a:lnTo>
                  <a:lnTo>
                    <a:pt x="405" y="236"/>
                  </a:lnTo>
                  <a:lnTo>
                    <a:pt x="414" y="236"/>
                  </a:lnTo>
                  <a:lnTo>
                    <a:pt x="424" y="238"/>
                  </a:lnTo>
                  <a:lnTo>
                    <a:pt x="433" y="240"/>
                  </a:lnTo>
                  <a:lnTo>
                    <a:pt x="441" y="241"/>
                  </a:lnTo>
                  <a:lnTo>
                    <a:pt x="450" y="243"/>
                  </a:lnTo>
                  <a:lnTo>
                    <a:pt x="458" y="243"/>
                  </a:lnTo>
                  <a:lnTo>
                    <a:pt x="471" y="245"/>
                  </a:lnTo>
                  <a:lnTo>
                    <a:pt x="484" y="249"/>
                  </a:lnTo>
                  <a:lnTo>
                    <a:pt x="494" y="253"/>
                  </a:lnTo>
                  <a:lnTo>
                    <a:pt x="505" y="253"/>
                  </a:lnTo>
                  <a:lnTo>
                    <a:pt x="517" y="253"/>
                  </a:lnTo>
                  <a:lnTo>
                    <a:pt x="522" y="249"/>
                  </a:lnTo>
                  <a:lnTo>
                    <a:pt x="532" y="245"/>
                  </a:lnTo>
                  <a:lnTo>
                    <a:pt x="536" y="238"/>
                  </a:lnTo>
                  <a:lnTo>
                    <a:pt x="540" y="232"/>
                  </a:lnTo>
                  <a:lnTo>
                    <a:pt x="541" y="222"/>
                  </a:lnTo>
                  <a:lnTo>
                    <a:pt x="543" y="215"/>
                  </a:lnTo>
                  <a:lnTo>
                    <a:pt x="543" y="203"/>
                  </a:lnTo>
                  <a:lnTo>
                    <a:pt x="543" y="192"/>
                  </a:lnTo>
                  <a:lnTo>
                    <a:pt x="543" y="182"/>
                  </a:lnTo>
                  <a:lnTo>
                    <a:pt x="545" y="171"/>
                  </a:lnTo>
                  <a:lnTo>
                    <a:pt x="545" y="160"/>
                  </a:lnTo>
                  <a:lnTo>
                    <a:pt x="545" y="150"/>
                  </a:lnTo>
                  <a:lnTo>
                    <a:pt x="545" y="141"/>
                  </a:lnTo>
                  <a:lnTo>
                    <a:pt x="547" y="133"/>
                  </a:lnTo>
                  <a:lnTo>
                    <a:pt x="557" y="129"/>
                  </a:lnTo>
                  <a:lnTo>
                    <a:pt x="566" y="127"/>
                  </a:lnTo>
                  <a:lnTo>
                    <a:pt x="576" y="125"/>
                  </a:lnTo>
                  <a:lnTo>
                    <a:pt x="585" y="124"/>
                  </a:lnTo>
                  <a:lnTo>
                    <a:pt x="595" y="120"/>
                  </a:lnTo>
                  <a:lnTo>
                    <a:pt x="604" y="118"/>
                  </a:lnTo>
                  <a:lnTo>
                    <a:pt x="614" y="114"/>
                  </a:lnTo>
                  <a:lnTo>
                    <a:pt x="623" y="112"/>
                  </a:lnTo>
                  <a:lnTo>
                    <a:pt x="631" y="106"/>
                  </a:lnTo>
                  <a:lnTo>
                    <a:pt x="637" y="101"/>
                  </a:lnTo>
                  <a:lnTo>
                    <a:pt x="640" y="93"/>
                  </a:lnTo>
                  <a:lnTo>
                    <a:pt x="646" y="87"/>
                  </a:lnTo>
                  <a:lnTo>
                    <a:pt x="650" y="78"/>
                  </a:lnTo>
                  <a:lnTo>
                    <a:pt x="650" y="68"/>
                  </a:lnTo>
                  <a:lnTo>
                    <a:pt x="650" y="55"/>
                  </a:lnTo>
                  <a:lnTo>
                    <a:pt x="650" y="44"/>
                  </a:lnTo>
                  <a:lnTo>
                    <a:pt x="673" y="44"/>
                  </a:lnTo>
                  <a:lnTo>
                    <a:pt x="695" y="44"/>
                  </a:lnTo>
                  <a:lnTo>
                    <a:pt x="720" y="42"/>
                  </a:lnTo>
                  <a:lnTo>
                    <a:pt x="745" y="40"/>
                  </a:lnTo>
                  <a:lnTo>
                    <a:pt x="768" y="36"/>
                  </a:lnTo>
                  <a:lnTo>
                    <a:pt x="792" y="34"/>
                  </a:lnTo>
                  <a:lnTo>
                    <a:pt x="817" y="32"/>
                  </a:lnTo>
                  <a:lnTo>
                    <a:pt x="842" y="32"/>
                  </a:lnTo>
                  <a:lnTo>
                    <a:pt x="865" y="30"/>
                  </a:lnTo>
                  <a:lnTo>
                    <a:pt x="888" y="34"/>
                  </a:lnTo>
                  <a:lnTo>
                    <a:pt x="910" y="36"/>
                  </a:lnTo>
                  <a:lnTo>
                    <a:pt x="931" y="44"/>
                  </a:lnTo>
                  <a:lnTo>
                    <a:pt x="950" y="53"/>
                  </a:lnTo>
                  <a:lnTo>
                    <a:pt x="969" y="67"/>
                  </a:lnTo>
                  <a:lnTo>
                    <a:pt x="988" y="84"/>
                  </a:lnTo>
                  <a:lnTo>
                    <a:pt x="1005" y="106"/>
                  </a:lnTo>
                  <a:lnTo>
                    <a:pt x="1019" y="112"/>
                  </a:lnTo>
                  <a:lnTo>
                    <a:pt x="1030" y="120"/>
                  </a:lnTo>
                  <a:lnTo>
                    <a:pt x="1043" y="127"/>
                  </a:lnTo>
                  <a:lnTo>
                    <a:pt x="1057" y="133"/>
                  </a:lnTo>
                  <a:lnTo>
                    <a:pt x="1070" y="139"/>
                  </a:lnTo>
                  <a:lnTo>
                    <a:pt x="1083" y="146"/>
                  </a:lnTo>
                  <a:lnTo>
                    <a:pt x="1097" y="152"/>
                  </a:lnTo>
                  <a:lnTo>
                    <a:pt x="1110" y="160"/>
                  </a:lnTo>
                  <a:lnTo>
                    <a:pt x="1119" y="167"/>
                  </a:lnTo>
                  <a:lnTo>
                    <a:pt x="1131" y="175"/>
                  </a:lnTo>
                  <a:lnTo>
                    <a:pt x="1138" y="182"/>
                  </a:lnTo>
                  <a:lnTo>
                    <a:pt x="1148" y="196"/>
                  </a:lnTo>
                  <a:lnTo>
                    <a:pt x="1152" y="207"/>
                  </a:lnTo>
                  <a:lnTo>
                    <a:pt x="1158" y="222"/>
                  </a:lnTo>
                  <a:lnTo>
                    <a:pt x="1161" y="238"/>
                  </a:lnTo>
                  <a:lnTo>
                    <a:pt x="1161" y="257"/>
                  </a:lnTo>
                  <a:lnTo>
                    <a:pt x="1171" y="257"/>
                  </a:lnTo>
                  <a:lnTo>
                    <a:pt x="1180" y="257"/>
                  </a:lnTo>
                  <a:lnTo>
                    <a:pt x="1180" y="241"/>
                  </a:lnTo>
                  <a:lnTo>
                    <a:pt x="1182" y="226"/>
                  </a:lnTo>
                  <a:lnTo>
                    <a:pt x="1180" y="211"/>
                  </a:lnTo>
                  <a:lnTo>
                    <a:pt x="1178" y="198"/>
                  </a:lnTo>
                  <a:lnTo>
                    <a:pt x="1173" y="182"/>
                  </a:lnTo>
                  <a:lnTo>
                    <a:pt x="1165" y="171"/>
                  </a:lnTo>
                  <a:lnTo>
                    <a:pt x="1158" y="160"/>
                  </a:lnTo>
                  <a:lnTo>
                    <a:pt x="1152" y="150"/>
                  </a:lnTo>
                  <a:lnTo>
                    <a:pt x="1138" y="139"/>
                  </a:lnTo>
                  <a:lnTo>
                    <a:pt x="1127" y="131"/>
                  </a:lnTo>
                  <a:lnTo>
                    <a:pt x="1116" y="122"/>
                  </a:lnTo>
                  <a:lnTo>
                    <a:pt x="1104" y="116"/>
                  </a:lnTo>
                  <a:lnTo>
                    <a:pt x="1089" y="108"/>
                  </a:lnTo>
                  <a:lnTo>
                    <a:pt x="1078" y="105"/>
                  </a:lnTo>
                  <a:lnTo>
                    <a:pt x="1062" y="101"/>
                  </a:lnTo>
                  <a:lnTo>
                    <a:pt x="1049" y="101"/>
                  </a:lnTo>
                  <a:lnTo>
                    <a:pt x="1036" y="84"/>
                  </a:lnTo>
                  <a:lnTo>
                    <a:pt x="1023" y="72"/>
                  </a:lnTo>
                  <a:lnTo>
                    <a:pt x="1009" y="59"/>
                  </a:lnTo>
                  <a:lnTo>
                    <a:pt x="996" y="48"/>
                  </a:lnTo>
                  <a:lnTo>
                    <a:pt x="981" y="36"/>
                  </a:lnTo>
                  <a:lnTo>
                    <a:pt x="965" y="29"/>
                  </a:lnTo>
                  <a:lnTo>
                    <a:pt x="950" y="19"/>
                  </a:lnTo>
                  <a:lnTo>
                    <a:pt x="935" y="15"/>
                  </a:lnTo>
                  <a:lnTo>
                    <a:pt x="920" y="10"/>
                  </a:lnTo>
                  <a:lnTo>
                    <a:pt x="903" y="4"/>
                  </a:lnTo>
                  <a:lnTo>
                    <a:pt x="886" y="0"/>
                  </a:lnTo>
                  <a:lnTo>
                    <a:pt x="870" y="0"/>
                  </a:lnTo>
                  <a:lnTo>
                    <a:pt x="851" y="0"/>
                  </a:lnTo>
                  <a:lnTo>
                    <a:pt x="834" y="0"/>
                  </a:lnTo>
                  <a:lnTo>
                    <a:pt x="817" y="4"/>
                  </a:lnTo>
                  <a:lnTo>
                    <a:pt x="800" y="8"/>
                  </a:lnTo>
                  <a:lnTo>
                    <a:pt x="787" y="10"/>
                  </a:lnTo>
                  <a:lnTo>
                    <a:pt x="772" y="10"/>
                  </a:lnTo>
                  <a:lnTo>
                    <a:pt x="758" y="11"/>
                  </a:lnTo>
                  <a:lnTo>
                    <a:pt x="747" y="13"/>
                  </a:lnTo>
                  <a:lnTo>
                    <a:pt x="733" y="15"/>
                  </a:lnTo>
                  <a:lnTo>
                    <a:pt x="720" y="15"/>
                  </a:lnTo>
                  <a:lnTo>
                    <a:pt x="707" y="17"/>
                  </a:lnTo>
                  <a:lnTo>
                    <a:pt x="694" y="19"/>
                  </a:lnTo>
                  <a:lnTo>
                    <a:pt x="680" y="13"/>
                  </a:lnTo>
                  <a:lnTo>
                    <a:pt x="669" y="11"/>
                  </a:lnTo>
                  <a:lnTo>
                    <a:pt x="659" y="10"/>
                  </a:lnTo>
                  <a:lnTo>
                    <a:pt x="652" y="13"/>
                  </a:lnTo>
                  <a:lnTo>
                    <a:pt x="640" y="21"/>
                  </a:lnTo>
                  <a:lnTo>
                    <a:pt x="631" y="34"/>
                  </a:lnTo>
                  <a:lnTo>
                    <a:pt x="627" y="40"/>
                  </a:lnTo>
                  <a:lnTo>
                    <a:pt x="623" y="48"/>
                  </a:lnTo>
                  <a:lnTo>
                    <a:pt x="619" y="55"/>
                  </a:lnTo>
                  <a:lnTo>
                    <a:pt x="618" y="65"/>
                  </a:lnTo>
                  <a:lnTo>
                    <a:pt x="614" y="70"/>
                  </a:lnTo>
                  <a:lnTo>
                    <a:pt x="610" y="78"/>
                  </a:lnTo>
                  <a:lnTo>
                    <a:pt x="606" y="86"/>
                  </a:lnTo>
                  <a:lnTo>
                    <a:pt x="602" y="93"/>
                  </a:lnTo>
                  <a:lnTo>
                    <a:pt x="585" y="87"/>
                  </a:lnTo>
                  <a:lnTo>
                    <a:pt x="572" y="87"/>
                  </a:lnTo>
                  <a:lnTo>
                    <a:pt x="560" y="87"/>
                  </a:lnTo>
                  <a:lnTo>
                    <a:pt x="551" y="93"/>
                  </a:lnTo>
                  <a:lnTo>
                    <a:pt x="541" y="97"/>
                  </a:lnTo>
                  <a:lnTo>
                    <a:pt x="534" y="103"/>
                  </a:lnTo>
                  <a:lnTo>
                    <a:pt x="526" y="112"/>
                  </a:lnTo>
                  <a:lnTo>
                    <a:pt x="522" y="124"/>
                  </a:lnTo>
                  <a:lnTo>
                    <a:pt x="519" y="131"/>
                  </a:lnTo>
                  <a:lnTo>
                    <a:pt x="517" y="143"/>
                  </a:lnTo>
                  <a:lnTo>
                    <a:pt x="513" y="156"/>
                  </a:lnTo>
                  <a:lnTo>
                    <a:pt x="513" y="167"/>
                  </a:lnTo>
                  <a:lnTo>
                    <a:pt x="511" y="181"/>
                  </a:lnTo>
                  <a:lnTo>
                    <a:pt x="511" y="194"/>
                  </a:lnTo>
                  <a:lnTo>
                    <a:pt x="513" y="207"/>
                  </a:lnTo>
                  <a:lnTo>
                    <a:pt x="515" y="220"/>
                  </a:lnTo>
                  <a:lnTo>
                    <a:pt x="500" y="219"/>
                  </a:lnTo>
                  <a:lnTo>
                    <a:pt x="488" y="217"/>
                  </a:lnTo>
                  <a:lnTo>
                    <a:pt x="473" y="217"/>
                  </a:lnTo>
                  <a:lnTo>
                    <a:pt x="460" y="215"/>
                  </a:lnTo>
                  <a:lnTo>
                    <a:pt x="446" y="213"/>
                  </a:lnTo>
                  <a:lnTo>
                    <a:pt x="433" y="211"/>
                  </a:lnTo>
                  <a:lnTo>
                    <a:pt x="422" y="209"/>
                  </a:lnTo>
                  <a:lnTo>
                    <a:pt x="408" y="209"/>
                  </a:lnTo>
                  <a:lnTo>
                    <a:pt x="399" y="205"/>
                  </a:lnTo>
                  <a:lnTo>
                    <a:pt x="389" y="201"/>
                  </a:lnTo>
                  <a:lnTo>
                    <a:pt x="380" y="201"/>
                  </a:lnTo>
                  <a:lnTo>
                    <a:pt x="372" y="201"/>
                  </a:lnTo>
                  <a:lnTo>
                    <a:pt x="363" y="201"/>
                  </a:lnTo>
                  <a:lnTo>
                    <a:pt x="355" y="205"/>
                  </a:lnTo>
                  <a:lnTo>
                    <a:pt x="346" y="207"/>
                  </a:lnTo>
                  <a:lnTo>
                    <a:pt x="340" y="213"/>
                  </a:lnTo>
                  <a:lnTo>
                    <a:pt x="330" y="217"/>
                  </a:lnTo>
                  <a:lnTo>
                    <a:pt x="321" y="222"/>
                  </a:lnTo>
                  <a:lnTo>
                    <a:pt x="313" y="230"/>
                  </a:lnTo>
                  <a:lnTo>
                    <a:pt x="306" y="238"/>
                  </a:lnTo>
                  <a:lnTo>
                    <a:pt x="294" y="245"/>
                  </a:lnTo>
                  <a:lnTo>
                    <a:pt x="285" y="255"/>
                  </a:lnTo>
                  <a:lnTo>
                    <a:pt x="273" y="264"/>
                  </a:lnTo>
                  <a:lnTo>
                    <a:pt x="262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04" name="Freeform 103"/>
            <p:cNvSpPr>
              <a:spLocks noChangeArrowheads="1"/>
            </p:cNvSpPr>
            <p:nvPr/>
          </p:nvSpPr>
          <p:spPr bwMode="auto">
            <a:xfrm>
              <a:off x="3101" y="1214"/>
              <a:ext cx="20" cy="296"/>
            </a:xfrm>
            <a:custGeom>
              <a:avLst/>
              <a:gdLst>
                <a:gd name="T0" fmla="*/ 0 w 80"/>
                <a:gd name="T1" fmla="*/ 0 h 975"/>
                <a:gd name="T2" fmla="*/ 0 w 80"/>
                <a:gd name="T3" fmla="*/ 0 h 975"/>
                <a:gd name="T4" fmla="*/ 0 w 80"/>
                <a:gd name="T5" fmla="*/ 0 h 975"/>
                <a:gd name="T6" fmla="*/ 0 w 80"/>
                <a:gd name="T7" fmla="*/ 0 h 975"/>
                <a:gd name="T8" fmla="*/ 0 w 80"/>
                <a:gd name="T9" fmla="*/ 0 h 975"/>
                <a:gd name="T10" fmla="*/ 0 w 80"/>
                <a:gd name="T11" fmla="*/ 0 h 975"/>
                <a:gd name="T12" fmla="*/ 0 w 80"/>
                <a:gd name="T13" fmla="*/ 0 h 975"/>
                <a:gd name="T14" fmla="*/ 0 w 80"/>
                <a:gd name="T15" fmla="*/ 0 h 975"/>
                <a:gd name="T16" fmla="*/ 0 w 80"/>
                <a:gd name="T17" fmla="*/ 0 h 975"/>
                <a:gd name="T18" fmla="*/ 0 w 80"/>
                <a:gd name="T19" fmla="*/ 0 h 975"/>
                <a:gd name="T20" fmla="*/ 0 w 80"/>
                <a:gd name="T21" fmla="*/ 0 h 975"/>
                <a:gd name="T22" fmla="*/ 0 w 80"/>
                <a:gd name="T23" fmla="*/ 0 h 975"/>
                <a:gd name="T24" fmla="*/ 0 w 80"/>
                <a:gd name="T25" fmla="*/ 0 h 975"/>
                <a:gd name="T26" fmla="*/ 0 w 80"/>
                <a:gd name="T27" fmla="*/ 0 h 975"/>
                <a:gd name="T28" fmla="*/ 0 w 80"/>
                <a:gd name="T29" fmla="*/ 0 h 975"/>
                <a:gd name="T30" fmla="*/ 0 w 80"/>
                <a:gd name="T31" fmla="*/ 0 h 975"/>
                <a:gd name="T32" fmla="*/ 0 w 80"/>
                <a:gd name="T33" fmla="*/ 0 h 975"/>
                <a:gd name="T34" fmla="*/ 0 w 80"/>
                <a:gd name="T35" fmla="*/ 0 h 975"/>
                <a:gd name="T36" fmla="*/ 0 w 80"/>
                <a:gd name="T37" fmla="*/ 0 h 975"/>
                <a:gd name="T38" fmla="*/ 0 w 80"/>
                <a:gd name="T39" fmla="*/ 0 h 975"/>
                <a:gd name="T40" fmla="*/ 0 w 80"/>
                <a:gd name="T41" fmla="*/ 0 h 975"/>
                <a:gd name="T42" fmla="*/ 0 w 80"/>
                <a:gd name="T43" fmla="*/ 0 h 975"/>
                <a:gd name="T44" fmla="*/ 0 w 80"/>
                <a:gd name="T45" fmla="*/ 0 h 975"/>
                <a:gd name="T46" fmla="*/ 0 w 80"/>
                <a:gd name="T47" fmla="*/ 0 h 975"/>
                <a:gd name="T48" fmla="*/ 0 w 80"/>
                <a:gd name="T49" fmla="*/ 0 h 975"/>
                <a:gd name="T50" fmla="*/ 0 w 80"/>
                <a:gd name="T51" fmla="*/ 0 h 975"/>
                <a:gd name="T52" fmla="*/ 0 w 80"/>
                <a:gd name="T53" fmla="*/ 0 h 975"/>
                <a:gd name="T54" fmla="*/ 0 w 80"/>
                <a:gd name="T55" fmla="*/ 0 h 975"/>
                <a:gd name="T56" fmla="*/ 0 w 80"/>
                <a:gd name="T57" fmla="*/ 0 h 975"/>
                <a:gd name="T58" fmla="*/ 0 w 80"/>
                <a:gd name="T59" fmla="*/ 0 h 975"/>
                <a:gd name="T60" fmla="*/ 0 w 80"/>
                <a:gd name="T61" fmla="*/ 0 h 975"/>
                <a:gd name="T62" fmla="*/ 0 w 80"/>
                <a:gd name="T63" fmla="*/ 0 h 975"/>
                <a:gd name="T64" fmla="*/ 0 w 80"/>
                <a:gd name="T65" fmla="*/ 0 h 975"/>
                <a:gd name="T66" fmla="*/ 0 w 80"/>
                <a:gd name="T67" fmla="*/ 0 h 975"/>
                <a:gd name="T68" fmla="*/ 0 w 80"/>
                <a:gd name="T69" fmla="*/ 0 h 975"/>
                <a:gd name="T70" fmla="*/ 0 w 80"/>
                <a:gd name="T71" fmla="*/ 0 h 975"/>
                <a:gd name="T72" fmla="*/ 0 w 80"/>
                <a:gd name="T73" fmla="*/ 0 h 975"/>
                <a:gd name="T74" fmla="*/ 0 w 80"/>
                <a:gd name="T75" fmla="*/ 0 h 975"/>
                <a:gd name="T76" fmla="*/ 0 w 80"/>
                <a:gd name="T77" fmla="*/ 0 h 975"/>
                <a:gd name="T78" fmla="*/ 0 w 80"/>
                <a:gd name="T79" fmla="*/ 0 h 975"/>
                <a:gd name="T80" fmla="*/ 0 w 80"/>
                <a:gd name="T81" fmla="*/ 0 h 975"/>
                <a:gd name="T82" fmla="*/ 0 w 80"/>
                <a:gd name="T83" fmla="*/ 0 h 975"/>
                <a:gd name="T84" fmla="*/ 0 w 80"/>
                <a:gd name="T85" fmla="*/ 0 h 975"/>
                <a:gd name="T86" fmla="*/ 0 w 80"/>
                <a:gd name="T87" fmla="*/ 0 h 975"/>
                <a:gd name="T88" fmla="*/ 0 w 80"/>
                <a:gd name="T89" fmla="*/ 0 h 975"/>
                <a:gd name="T90" fmla="*/ 0 w 80"/>
                <a:gd name="T91" fmla="*/ 0 h 975"/>
                <a:gd name="T92" fmla="*/ 0 w 80"/>
                <a:gd name="T93" fmla="*/ 0 h 975"/>
                <a:gd name="T94" fmla="*/ 0 w 80"/>
                <a:gd name="T95" fmla="*/ 0 h 975"/>
                <a:gd name="T96" fmla="*/ 0 w 80"/>
                <a:gd name="T97" fmla="*/ 0 h 975"/>
                <a:gd name="T98" fmla="*/ 0 w 80"/>
                <a:gd name="T99" fmla="*/ 0 h 975"/>
                <a:gd name="T100" fmla="*/ 0 w 80"/>
                <a:gd name="T101" fmla="*/ 0 h 975"/>
                <a:gd name="T102" fmla="*/ 0 w 80"/>
                <a:gd name="T103" fmla="*/ 0 h 975"/>
                <a:gd name="T104" fmla="*/ 0 w 80"/>
                <a:gd name="T105" fmla="*/ 0 h 975"/>
                <a:gd name="T106" fmla="*/ 0 w 80"/>
                <a:gd name="T107" fmla="*/ 0 h 9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975"/>
                <a:gd name="T164" fmla="*/ 80 w 80"/>
                <a:gd name="T165" fmla="*/ 975 h 97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975">
                  <a:moveTo>
                    <a:pt x="78" y="249"/>
                  </a:moveTo>
                  <a:lnTo>
                    <a:pt x="76" y="234"/>
                  </a:lnTo>
                  <a:lnTo>
                    <a:pt x="76" y="218"/>
                  </a:lnTo>
                  <a:lnTo>
                    <a:pt x="76" y="203"/>
                  </a:lnTo>
                  <a:lnTo>
                    <a:pt x="76" y="190"/>
                  </a:lnTo>
                  <a:lnTo>
                    <a:pt x="76" y="173"/>
                  </a:lnTo>
                  <a:lnTo>
                    <a:pt x="78" y="159"/>
                  </a:lnTo>
                  <a:lnTo>
                    <a:pt x="78" y="142"/>
                  </a:lnTo>
                  <a:lnTo>
                    <a:pt x="80" y="129"/>
                  </a:lnTo>
                  <a:lnTo>
                    <a:pt x="78" y="114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6" y="66"/>
                  </a:lnTo>
                  <a:lnTo>
                    <a:pt x="72" y="49"/>
                  </a:lnTo>
                  <a:lnTo>
                    <a:pt x="68" y="34"/>
                  </a:lnTo>
                  <a:lnTo>
                    <a:pt x="62" y="17"/>
                  </a:lnTo>
                  <a:lnTo>
                    <a:pt x="59" y="0"/>
                  </a:lnTo>
                  <a:lnTo>
                    <a:pt x="55" y="4"/>
                  </a:lnTo>
                  <a:lnTo>
                    <a:pt x="53" y="9"/>
                  </a:lnTo>
                  <a:lnTo>
                    <a:pt x="47" y="17"/>
                  </a:lnTo>
                  <a:lnTo>
                    <a:pt x="47" y="23"/>
                  </a:lnTo>
                  <a:lnTo>
                    <a:pt x="45" y="47"/>
                  </a:lnTo>
                  <a:lnTo>
                    <a:pt x="43" y="72"/>
                  </a:lnTo>
                  <a:lnTo>
                    <a:pt x="43" y="97"/>
                  </a:lnTo>
                  <a:lnTo>
                    <a:pt x="43" y="121"/>
                  </a:lnTo>
                  <a:lnTo>
                    <a:pt x="43" y="144"/>
                  </a:lnTo>
                  <a:lnTo>
                    <a:pt x="43" y="169"/>
                  </a:lnTo>
                  <a:lnTo>
                    <a:pt x="43" y="194"/>
                  </a:lnTo>
                  <a:lnTo>
                    <a:pt x="43" y="218"/>
                  </a:lnTo>
                  <a:lnTo>
                    <a:pt x="43" y="243"/>
                  </a:lnTo>
                  <a:lnTo>
                    <a:pt x="43" y="268"/>
                  </a:lnTo>
                  <a:lnTo>
                    <a:pt x="43" y="293"/>
                  </a:lnTo>
                  <a:lnTo>
                    <a:pt x="43" y="319"/>
                  </a:lnTo>
                  <a:lnTo>
                    <a:pt x="43" y="344"/>
                  </a:lnTo>
                  <a:lnTo>
                    <a:pt x="45" y="370"/>
                  </a:lnTo>
                  <a:lnTo>
                    <a:pt x="45" y="395"/>
                  </a:lnTo>
                  <a:lnTo>
                    <a:pt x="47" y="424"/>
                  </a:lnTo>
                  <a:lnTo>
                    <a:pt x="45" y="448"/>
                  </a:lnTo>
                  <a:lnTo>
                    <a:pt x="43" y="473"/>
                  </a:lnTo>
                  <a:lnTo>
                    <a:pt x="42" y="498"/>
                  </a:lnTo>
                  <a:lnTo>
                    <a:pt x="42" y="524"/>
                  </a:lnTo>
                  <a:lnTo>
                    <a:pt x="38" y="549"/>
                  </a:lnTo>
                  <a:lnTo>
                    <a:pt x="36" y="578"/>
                  </a:lnTo>
                  <a:lnTo>
                    <a:pt x="32" y="602"/>
                  </a:lnTo>
                  <a:lnTo>
                    <a:pt x="32" y="631"/>
                  </a:lnTo>
                  <a:lnTo>
                    <a:pt x="28" y="657"/>
                  </a:lnTo>
                  <a:lnTo>
                    <a:pt x="24" y="682"/>
                  </a:lnTo>
                  <a:lnTo>
                    <a:pt x="21" y="709"/>
                  </a:lnTo>
                  <a:lnTo>
                    <a:pt x="19" y="735"/>
                  </a:lnTo>
                  <a:lnTo>
                    <a:pt x="13" y="760"/>
                  </a:lnTo>
                  <a:lnTo>
                    <a:pt x="13" y="785"/>
                  </a:lnTo>
                  <a:lnTo>
                    <a:pt x="9" y="810"/>
                  </a:lnTo>
                  <a:lnTo>
                    <a:pt x="9" y="834"/>
                  </a:lnTo>
                  <a:lnTo>
                    <a:pt x="7" y="840"/>
                  </a:lnTo>
                  <a:lnTo>
                    <a:pt x="5" y="849"/>
                  </a:lnTo>
                  <a:lnTo>
                    <a:pt x="4" y="855"/>
                  </a:lnTo>
                  <a:lnTo>
                    <a:pt x="4" y="863"/>
                  </a:lnTo>
                  <a:lnTo>
                    <a:pt x="4" y="872"/>
                  </a:lnTo>
                  <a:lnTo>
                    <a:pt x="4" y="880"/>
                  </a:lnTo>
                  <a:lnTo>
                    <a:pt x="4" y="887"/>
                  </a:lnTo>
                  <a:lnTo>
                    <a:pt x="4" y="897"/>
                  </a:lnTo>
                  <a:lnTo>
                    <a:pt x="2" y="905"/>
                  </a:lnTo>
                  <a:lnTo>
                    <a:pt x="2" y="912"/>
                  </a:lnTo>
                  <a:lnTo>
                    <a:pt x="2" y="922"/>
                  </a:lnTo>
                  <a:lnTo>
                    <a:pt x="2" y="929"/>
                  </a:lnTo>
                  <a:lnTo>
                    <a:pt x="0" y="939"/>
                  </a:lnTo>
                  <a:lnTo>
                    <a:pt x="0" y="946"/>
                  </a:lnTo>
                  <a:lnTo>
                    <a:pt x="0" y="954"/>
                  </a:lnTo>
                  <a:lnTo>
                    <a:pt x="0" y="963"/>
                  </a:lnTo>
                  <a:lnTo>
                    <a:pt x="0" y="967"/>
                  </a:lnTo>
                  <a:lnTo>
                    <a:pt x="2" y="973"/>
                  </a:lnTo>
                  <a:lnTo>
                    <a:pt x="4" y="973"/>
                  </a:lnTo>
                  <a:lnTo>
                    <a:pt x="9" y="975"/>
                  </a:lnTo>
                  <a:lnTo>
                    <a:pt x="15" y="969"/>
                  </a:lnTo>
                  <a:lnTo>
                    <a:pt x="23" y="963"/>
                  </a:lnTo>
                  <a:lnTo>
                    <a:pt x="23" y="952"/>
                  </a:lnTo>
                  <a:lnTo>
                    <a:pt x="24" y="944"/>
                  </a:lnTo>
                  <a:lnTo>
                    <a:pt x="26" y="935"/>
                  </a:lnTo>
                  <a:lnTo>
                    <a:pt x="28" y="927"/>
                  </a:lnTo>
                  <a:lnTo>
                    <a:pt x="30" y="916"/>
                  </a:lnTo>
                  <a:lnTo>
                    <a:pt x="32" y="908"/>
                  </a:lnTo>
                  <a:lnTo>
                    <a:pt x="32" y="897"/>
                  </a:lnTo>
                  <a:lnTo>
                    <a:pt x="34" y="887"/>
                  </a:lnTo>
                  <a:lnTo>
                    <a:pt x="34" y="878"/>
                  </a:lnTo>
                  <a:lnTo>
                    <a:pt x="34" y="868"/>
                  </a:lnTo>
                  <a:lnTo>
                    <a:pt x="34" y="859"/>
                  </a:lnTo>
                  <a:lnTo>
                    <a:pt x="36" y="851"/>
                  </a:lnTo>
                  <a:lnTo>
                    <a:pt x="36" y="842"/>
                  </a:lnTo>
                  <a:lnTo>
                    <a:pt x="38" y="834"/>
                  </a:lnTo>
                  <a:lnTo>
                    <a:pt x="38" y="825"/>
                  </a:lnTo>
                  <a:lnTo>
                    <a:pt x="40" y="819"/>
                  </a:lnTo>
                  <a:lnTo>
                    <a:pt x="42" y="783"/>
                  </a:lnTo>
                  <a:lnTo>
                    <a:pt x="45" y="749"/>
                  </a:lnTo>
                  <a:lnTo>
                    <a:pt x="49" y="716"/>
                  </a:lnTo>
                  <a:lnTo>
                    <a:pt x="53" y="682"/>
                  </a:lnTo>
                  <a:lnTo>
                    <a:pt x="57" y="650"/>
                  </a:lnTo>
                  <a:lnTo>
                    <a:pt x="61" y="618"/>
                  </a:lnTo>
                  <a:lnTo>
                    <a:pt x="64" y="583"/>
                  </a:lnTo>
                  <a:lnTo>
                    <a:pt x="68" y="553"/>
                  </a:lnTo>
                  <a:lnTo>
                    <a:pt x="70" y="519"/>
                  </a:lnTo>
                  <a:lnTo>
                    <a:pt x="72" y="484"/>
                  </a:lnTo>
                  <a:lnTo>
                    <a:pt x="74" y="448"/>
                  </a:lnTo>
                  <a:lnTo>
                    <a:pt x="78" y="412"/>
                  </a:lnTo>
                  <a:lnTo>
                    <a:pt x="78" y="374"/>
                  </a:lnTo>
                  <a:lnTo>
                    <a:pt x="78" y="334"/>
                  </a:lnTo>
                  <a:lnTo>
                    <a:pt x="78" y="291"/>
                  </a:lnTo>
                  <a:lnTo>
                    <a:pt x="78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05" name="Freeform 104"/>
            <p:cNvSpPr>
              <a:spLocks noChangeArrowheads="1"/>
            </p:cNvSpPr>
            <p:nvPr/>
          </p:nvSpPr>
          <p:spPr bwMode="auto">
            <a:xfrm>
              <a:off x="2999" y="1207"/>
              <a:ext cx="107" cy="304"/>
            </a:xfrm>
            <a:custGeom>
              <a:avLst/>
              <a:gdLst>
                <a:gd name="T0" fmla="*/ 0 w 417"/>
                <a:gd name="T1" fmla="*/ 0 h 1002"/>
                <a:gd name="T2" fmla="*/ 0 w 417"/>
                <a:gd name="T3" fmla="*/ 0 h 1002"/>
                <a:gd name="T4" fmla="*/ 0 w 417"/>
                <a:gd name="T5" fmla="*/ 0 h 1002"/>
                <a:gd name="T6" fmla="*/ 0 w 417"/>
                <a:gd name="T7" fmla="*/ 0 h 1002"/>
                <a:gd name="T8" fmla="*/ 0 w 417"/>
                <a:gd name="T9" fmla="*/ 0 h 1002"/>
                <a:gd name="T10" fmla="*/ 0 w 417"/>
                <a:gd name="T11" fmla="*/ 0 h 1002"/>
                <a:gd name="T12" fmla="*/ 0 w 417"/>
                <a:gd name="T13" fmla="*/ 0 h 1002"/>
                <a:gd name="T14" fmla="*/ 0 w 417"/>
                <a:gd name="T15" fmla="*/ 0 h 1002"/>
                <a:gd name="T16" fmla="*/ 0 w 417"/>
                <a:gd name="T17" fmla="*/ 0 h 1002"/>
                <a:gd name="T18" fmla="*/ 0 w 417"/>
                <a:gd name="T19" fmla="*/ 0 h 1002"/>
                <a:gd name="T20" fmla="*/ 0 w 417"/>
                <a:gd name="T21" fmla="*/ 0 h 1002"/>
                <a:gd name="T22" fmla="*/ 0 w 417"/>
                <a:gd name="T23" fmla="*/ 0 h 1002"/>
                <a:gd name="T24" fmla="*/ 0 w 417"/>
                <a:gd name="T25" fmla="*/ 0 h 1002"/>
                <a:gd name="T26" fmla="*/ 0 w 417"/>
                <a:gd name="T27" fmla="*/ 0 h 1002"/>
                <a:gd name="T28" fmla="*/ 0 w 417"/>
                <a:gd name="T29" fmla="*/ 0 h 1002"/>
                <a:gd name="T30" fmla="*/ 0 w 417"/>
                <a:gd name="T31" fmla="*/ 0 h 1002"/>
                <a:gd name="T32" fmla="*/ 0 w 417"/>
                <a:gd name="T33" fmla="*/ 0 h 1002"/>
                <a:gd name="T34" fmla="*/ 0 w 417"/>
                <a:gd name="T35" fmla="*/ 0 h 1002"/>
                <a:gd name="T36" fmla="*/ 0 w 417"/>
                <a:gd name="T37" fmla="*/ 0 h 1002"/>
                <a:gd name="T38" fmla="*/ 0 w 417"/>
                <a:gd name="T39" fmla="*/ 0 h 1002"/>
                <a:gd name="T40" fmla="*/ 0 w 417"/>
                <a:gd name="T41" fmla="*/ 0 h 1002"/>
                <a:gd name="T42" fmla="*/ 0 w 417"/>
                <a:gd name="T43" fmla="*/ 0 h 1002"/>
                <a:gd name="T44" fmla="*/ 0 w 417"/>
                <a:gd name="T45" fmla="*/ 0 h 1002"/>
                <a:gd name="T46" fmla="*/ 0 w 417"/>
                <a:gd name="T47" fmla="*/ 0 h 1002"/>
                <a:gd name="T48" fmla="*/ 0 w 417"/>
                <a:gd name="T49" fmla="*/ 0 h 1002"/>
                <a:gd name="T50" fmla="*/ 0 w 417"/>
                <a:gd name="T51" fmla="*/ 0 h 1002"/>
                <a:gd name="T52" fmla="*/ 0 w 417"/>
                <a:gd name="T53" fmla="*/ 0 h 1002"/>
                <a:gd name="T54" fmla="*/ 0 w 417"/>
                <a:gd name="T55" fmla="*/ 0 h 1002"/>
                <a:gd name="T56" fmla="*/ 0 w 417"/>
                <a:gd name="T57" fmla="*/ 0 h 1002"/>
                <a:gd name="T58" fmla="*/ 0 w 417"/>
                <a:gd name="T59" fmla="*/ 0 h 1002"/>
                <a:gd name="T60" fmla="*/ 0 w 417"/>
                <a:gd name="T61" fmla="*/ 0 h 1002"/>
                <a:gd name="T62" fmla="*/ 0 w 417"/>
                <a:gd name="T63" fmla="*/ 0 h 1002"/>
                <a:gd name="T64" fmla="*/ 0 w 417"/>
                <a:gd name="T65" fmla="*/ 0 h 1002"/>
                <a:gd name="T66" fmla="*/ 0 w 417"/>
                <a:gd name="T67" fmla="*/ 0 h 1002"/>
                <a:gd name="T68" fmla="*/ 0 w 417"/>
                <a:gd name="T69" fmla="*/ 0 h 1002"/>
                <a:gd name="T70" fmla="*/ 0 w 417"/>
                <a:gd name="T71" fmla="*/ 0 h 1002"/>
                <a:gd name="T72" fmla="*/ 0 w 417"/>
                <a:gd name="T73" fmla="*/ 0 h 1002"/>
                <a:gd name="T74" fmla="*/ 0 w 417"/>
                <a:gd name="T75" fmla="*/ 0 h 1002"/>
                <a:gd name="T76" fmla="*/ 0 w 417"/>
                <a:gd name="T77" fmla="*/ 0 h 1002"/>
                <a:gd name="T78" fmla="*/ 0 w 417"/>
                <a:gd name="T79" fmla="*/ 0 h 1002"/>
                <a:gd name="T80" fmla="*/ 0 w 417"/>
                <a:gd name="T81" fmla="*/ 0 h 1002"/>
                <a:gd name="T82" fmla="*/ 0 w 417"/>
                <a:gd name="T83" fmla="*/ 0 h 1002"/>
                <a:gd name="T84" fmla="*/ 0 w 417"/>
                <a:gd name="T85" fmla="*/ 0 h 1002"/>
                <a:gd name="T86" fmla="*/ 0 w 417"/>
                <a:gd name="T87" fmla="*/ 0 h 1002"/>
                <a:gd name="T88" fmla="*/ 0 w 417"/>
                <a:gd name="T89" fmla="*/ 0 h 1002"/>
                <a:gd name="T90" fmla="*/ 0 w 417"/>
                <a:gd name="T91" fmla="*/ 0 h 1002"/>
                <a:gd name="T92" fmla="*/ 0 w 417"/>
                <a:gd name="T93" fmla="*/ 0 h 1002"/>
                <a:gd name="T94" fmla="*/ 0 w 417"/>
                <a:gd name="T95" fmla="*/ 0 h 1002"/>
                <a:gd name="T96" fmla="*/ 0 w 417"/>
                <a:gd name="T97" fmla="*/ 0 h 1002"/>
                <a:gd name="T98" fmla="*/ 0 w 417"/>
                <a:gd name="T99" fmla="*/ 0 h 1002"/>
                <a:gd name="T100" fmla="*/ 0 w 417"/>
                <a:gd name="T101" fmla="*/ 0 h 1002"/>
                <a:gd name="T102" fmla="*/ 0 w 417"/>
                <a:gd name="T103" fmla="*/ 0 h 10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7"/>
                <a:gd name="T157" fmla="*/ 0 h 1002"/>
                <a:gd name="T158" fmla="*/ 417 w 417"/>
                <a:gd name="T159" fmla="*/ 1002 h 10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7" h="1002">
                  <a:moveTo>
                    <a:pt x="236" y="483"/>
                  </a:moveTo>
                  <a:lnTo>
                    <a:pt x="223" y="449"/>
                  </a:lnTo>
                  <a:lnTo>
                    <a:pt x="209" y="418"/>
                  </a:lnTo>
                  <a:lnTo>
                    <a:pt x="198" y="386"/>
                  </a:lnTo>
                  <a:lnTo>
                    <a:pt x="187" y="356"/>
                  </a:lnTo>
                  <a:lnTo>
                    <a:pt x="175" y="323"/>
                  </a:lnTo>
                  <a:lnTo>
                    <a:pt x="162" y="293"/>
                  </a:lnTo>
                  <a:lnTo>
                    <a:pt x="151" y="262"/>
                  </a:lnTo>
                  <a:lnTo>
                    <a:pt x="139" y="232"/>
                  </a:lnTo>
                  <a:lnTo>
                    <a:pt x="126" y="200"/>
                  </a:lnTo>
                  <a:lnTo>
                    <a:pt x="112" y="169"/>
                  </a:lnTo>
                  <a:lnTo>
                    <a:pt x="97" y="139"/>
                  </a:lnTo>
                  <a:lnTo>
                    <a:pt x="84" y="110"/>
                  </a:lnTo>
                  <a:lnTo>
                    <a:pt x="67" y="82"/>
                  </a:lnTo>
                  <a:lnTo>
                    <a:pt x="52" y="53"/>
                  </a:lnTo>
                  <a:lnTo>
                    <a:pt x="35" y="2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6"/>
                  </a:lnTo>
                  <a:lnTo>
                    <a:pt x="4" y="10"/>
                  </a:lnTo>
                  <a:lnTo>
                    <a:pt x="0" y="15"/>
                  </a:lnTo>
                  <a:lnTo>
                    <a:pt x="6" y="29"/>
                  </a:lnTo>
                  <a:lnTo>
                    <a:pt x="14" y="44"/>
                  </a:lnTo>
                  <a:lnTo>
                    <a:pt x="19" y="57"/>
                  </a:lnTo>
                  <a:lnTo>
                    <a:pt x="27" y="74"/>
                  </a:lnTo>
                  <a:lnTo>
                    <a:pt x="33" y="88"/>
                  </a:lnTo>
                  <a:lnTo>
                    <a:pt x="40" y="103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1" y="148"/>
                  </a:lnTo>
                  <a:lnTo>
                    <a:pt x="67" y="164"/>
                  </a:lnTo>
                  <a:lnTo>
                    <a:pt x="74" y="179"/>
                  </a:lnTo>
                  <a:lnTo>
                    <a:pt x="82" y="196"/>
                  </a:lnTo>
                  <a:lnTo>
                    <a:pt x="90" y="213"/>
                  </a:lnTo>
                  <a:lnTo>
                    <a:pt x="97" y="230"/>
                  </a:lnTo>
                  <a:lnTo>
                    <a:pt x="107" y="247"/>
                  </a:lnTo>
                  <a:lnTo>
                    <a:pt x="114" y="266"/>
                  </a:lnTo>
                  <a:lnTo>
                    <a:pt x="132" y="308"/>
                  </a:lnTo>
                  <a:lnTo>
                    <a:pt x="151" y="350"/>
                  </a:lnTo>
                  <a:lnTo>
                    <a:pt x="166" y="388"/>
                  </a:lnTo>
                  <a:lnTo>
                    <a:pt x="181" y="426"/>
                  </a:lnTo>
                  <a:lnTo>
                    <a:pt x="194" y="460"/>
                  </a:lnTo>
                  <a:lnTo>
                    <a:pt x="209" y="496"/>
                  </a:lnTo>
                  <a:lnTo>
                    <a:pt x="223" y="530"/>
                  </a:lnTo>
                  <a:lnTo>
                    <a:pt x="236" y="565"/>
                  </a:lnTo>
                  <a:lnTo>
                    <a:pt x="249" y="597"/>
                  </a:lnTo>
                  <a:lnTo>
                    <a:pt x="261" y="631"/>
                  </a:lnTo>
                  <a:lnTo>
                    <a:pt x="274" y="663"/>
                  </a:lnTo>
                  <a:lnTo>
                    <a:pt x="287" y="701"/>
                  </a:lnTo>
                  <a:lnTo>
                    <a:pt x="301" y="736"/>
                  </a:lnTo>
                  <a:lnTo>
                    <a:pt x="316" y="774"/>
                  </a:lnTo>
                  <a:lnTo>
                    <a:pt x="331" y="814"/>
                  </a:lnTo>
                  <a:lnTo>
                    <a:pt x="346" y="855"/>
                  </a:lnTo>
                  <a:lnTo>
                    <a:pt x="350" y="865"/>
                  </a:lnTo>
                  <a:lnTo>
                    <a:pt x="352" y="873"/>
                  </a:lnTo>
                  <a:lnTo>
                    <a:pt x="356" y="882"/>
                  </a:lnTo>
                  <a:lnTo>
                    <a:pt x="360" y="892"/>
                  </a:lnTo>
                  <a:lnTo>
                    <a:pt x="362" y="901"/>
                  </a:lnTo>
                  <a:lnTo>
                    <a:pt x="367" y="912"/>
                  </a:lnTo>
                  <a:lnTo>
                    <a:pt x="369" y="922"/>
                  </a:lnTo>
                  <a:lnTo>
                    <a:pt x="373" y="933"/>
                  </a:lnTo>
                  <a:lnTo>
                    <a:pt x="377" y="941"/>
                  </a:lnTo>
                  <a:lnTo>
                    <a:pt x="381" y="950"/>
                  </a:lnTo>
                  <a:lnTo>
                    <a:pt x="384" y="960"/>
                  </a:lnTo>
                  <a:lnTo>
                    <a:pt x="388" y="969"/>
                  </a:lnTo>
                  <a:lnTo>
                    <a:pt x="392" y="977"/>
                  </a:lnTo>
                  <a:lnTo>
                    <a:pt x="396" y="987"/>
                  </a:lnTo>
                  <a:lnTo>
                    <a:pt x="402" y="992"/>
                  </a:lnTo>
                  <a:lnTo>
                    <a:pt x="405" y="1002"/>
                  </a:lnTo>
                  <a:lnTo>
                    <a:pt x="405" y="996"/>
                  </a:lnTo>
                  <a:lnTo>
                    <a:pt x="409" y="990"/>
                  </a:lnTo>
                  <a:lnTo>
                    <a:pt x="411" y="983"/>
                  </a:lnTo>
                  <a:lnTo>
                    <a:pt x="417" y="979"/>
                  </a:lnTo>
                  <a:lnTo>
                    <a:pt x="411" y="971"/>
                  </a:lnTo>
                  <a:lnTo>
                    <a:pt x="411" y="964"/>
                  </a:lnTo>
                  <a:lnTo>
                    <a:pt x="407" y="956"/>
                  </a:lnTo>
                  <a:lnTo>
                    <a:pt x="407" y="949"/>
                  </a:lnTo>
                  <a:lnTo>
                    <a:pt x="402" y="933"/>
                  </a:lnTo>
                  <a:lnTo>
                    <a:pt x="396" y="920"/>
                  </a:lnTo>
                  <a:lnTo>
                    <a:pt x="394" y="912"/>
                  </a:lnTo>
                  <a:lnTo>
                    <a:pt x="392" y="905"/>
                  </a:lnTo>
                  <a:lnTo>
                    <a:pt x="388" y="897"/>
                  </a:lnTo>
                  <a:lnTo>
                    <a:pt x="386" y="890"/>
                  </a:lnTo>
                  <a:lnTo>
                    <a:pt x="382" y="882"/>
                  </a:lnTo>
                  <a:lnTo>
                    <a:pt x="382" y="874"/>
                  </a:lnTo>
                  <a:lnTo>
                    <a:pt x="377" y="867"/>
                  </a:lnTo>
                  <a:lnTo>
                    <a:pt x="377" y="859"/>
                  </a:lnTo>
                  <a:lnTo>
                    <a:pt x="365" y="835"/>
                  </a:lnTo>
                  <a:lnTo>
                    <a:pt x="358" y="814"/>
                  </a:lnTo>
                  <a:lnTo>
                    <a:pt x="348" y="791"/>
                  </a:lnTo>
                  <a:lnTo>
                    <a:pt x="341" y="768"/>
                  </a:lnTo>
                  <a:lnTo>
                    <a:pt x="333" y="745"/>
                  </a:lnTo>
                  <a:lnTo>
                    <a:pt x="324" y="722"/>
                  </a:lnTo>
                  <a:lnTo>
                    <a:pt x="316" y="701"/>
                  </a:lnTo>
                  <a:lnTo>
                    <a:pt x="308" y="681"/>
                  </a:lnTo>
                  <a:lnTo>
                    <a:pt x="301" y="656"/>
                  </a:lnTo>
                  <a:lnTo>
                    <a:pt x="293" y="633"/>
                  </a:lnTo>
                  <a:lnTo>
                    <a:pt x="284" y="610"/>
                  </a:lnTo>
                  <a:lnTo>
                    <a:pt x="276" y="587"/>
                  </a:lnTo>
                  <a:lnTo>
                    <a:pt x="267" y="561"/>
                  </a:lnTo>
                  <a:lnTo>
                    <a:pt x="257" y="536"/>
                  </a:lnTo>
                  <a:lnTo>
                    <a:pt x="246" y="509"/>
                  </a:lnTo>
                  <a:lnTo>
                    <a:pt x="236" y="4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06" name="Freeform 105"/>
            <p:cNvSpPr>
              <a:spLocks noChangeArrowheads="1"/>
            </p:cNvSpPr>
            <p:nvPr/>
          </p:nvSpPr>
          <p:spPr bwMode="auto">
            <a:xfrm>
              <a:off x="2886" y="1297"/>
              <a:ext cx="159" cy="469"/>
            </a:xfrm>
            <a:custGeom>
              <a:avLst/>
              <a:gdLst>
                <a:gd name="T0" fmla="*/ 0 w 620"/>
                <a:gd name="T1" fmla="*/ 0 h 1541"/>
                <a:gd name="T2" fmla="*/ 0 w 620"/>
                <a:gd name="T3" fmla="*/ 0 h 1541"/>
                <a:gd name="T4" fmla="*/ 0 w 620"/>
                <a:gd name="T5" fmla="*/ 0 h 1541"/>
                <a:gd name="T6" fmla="*/ 0 w 620"/>
                <a:gd name="T7" fmla="*/ 0 h 1541"/>
                <a:gd name="T8" fmla="*/ 0 w 620"/>
                <a:gd name="T9" fmla="*/ 0 h 1541"/>
                <a:gd name="T10" fmla="*/ 0 w 620"/>
                <a:gd name="T11" fmla="*/ 0 h 1541"/>
                <a:gd name="T12" fmla="*/ 0 w 620"/>
                <a:gd name="T13" fmla="*/ 0 h 1541"/>
                <a:gd name="T14" fmla="*/ 0 w 620"/>
                <a:gd name="T15" fmla="*/ 0 h 1541"/>
                <a:gd name="T16" fmla="*/ 0 w 620"/>
                <a:gd name="T17" fmla="*/ 0 h 1541"/>
                <a:gd name="T18" fmla="*/ 0 w 620"/>
                <a:gd name="T19" fmla="*/ 0 h 1541"/>
                <a:gd name="T20" fmla="*/ 0 w 620"/>
                <a:gd name="T21" fmla="*/ 0 h 1541"/>
                <a:gd name="T22" fmla="*/ 0 w 620"/>
                <a:gd name="T23" fmla="*/ 0 h 1541"/>
                <a:gd name="T24" fmla="*/ 0 w 620"/>
                <a:gd name="T25" fmla="*/ 0 h 1541"/>
                <a:gd name="T26" fmla="*/ 0 w 620"/>
                <a:gd name="T27" fmla="*/ 0 h 1541"/>
                <a:gd name="T28" fmla="*/ 0 w 620"/>
                <a:gd name="T29" fmla="*/ 0 h 1541"/>
                <a:gd name="T30" fmla="*/ 0 w 620"/>
                <a:gd name="T31" fmla="*/ 0 h 1541"/>
                <a:gd name="T32" fmla="*/ 0 w 620"/>
                <a:gd name="T33" fmla="*/ 0 h 1541"/>
                <a:gd name="T34" fmla="*/ 0 w 620"/>
                <a:gd name="T35" fmla="*/ 0 h 1541"/>
                <a:gd name="T36" fmla="*/ 0 w 620"/>
                <a:gd name="T37" fmla="*/ 0 h 1541"/>
                <a:gd name="T38" fmla="*/ 0 w 620"/>
                <a:gd name="T39" fmla="*/ 0 h 1541"/>
                <a:gd name="T40" fmla="*/ 0 w 620"/>
                <a:gd name="T41" fmla="*/ 0 h 1541"/>
                <a:gd name="T42" fmla="*/ 0 w 620"/>
                <a:gd name="T43" fmla="*/ 0 h 1541"/>
                <a:gd name="T44" fmla="*/ 0 w 620"/>
                <a:gd name="T45" fmla="*/ 0 h 1541"/>
                <a:gd name="T46" fmla="*/ 0 w 620"/>
                <a:gd name="T47" fmla="*/ 0 h 1541"/>
                <a:gd name="T48" fmla="*/ 0 w 620"/>
                <a:gd name="T49" fmla="*/ 0 h 1541"/>
                <a:gd name="T50" fmla="*/ 0 w 620"/>
                <a:gd name="T51" fmla="*/ 0 h 1541"/>
                <a:gd name="T52" fmla="*/ 0 w 620"/>
                <a:gd name="T53" fmla="*/ 0 h 1541"/>
                <a:gd name="T54" fmla="*/ 0 w 620"/>
                <a:gd name="T55" fmla="*/ 0 h 1541"/>
                <a:gd name="T56" fmla="*/ 0 w 620"/>
                <a:gd name="T57" fmla="*/ 0 h 1541"/>
                <a:gd name="T58" fmla="*/ 0 w 620"/>
                <a:gd name="T59" fmla="*/ 0 h 1541"/>
                <a:gd name="T60" fmla="*/ 0 w 620"/>
                <a:gd name="T61" fmla="*/ 0 h 1541"/>
                <a:gd name="T62" fmla="*/ 0 w 620"/>
                <a:gd name="T63" fmla="*/ 0 h 1541"/>
                <a:gd name="T64" fmla="*/ 0 w 620"/>
                <a:gd name="T65" fmla="*/ 0 h 1541"/>
                <a:gd name="T66" fmla="*/ 0 w 620"/>
                <a:gd name="T67" fmla="*/ 0 h 1541"/>
                <a:gd name="T68" fmla="*/ 0 w 620"/>
                <a:gd name="T69" fmla="*/ 0 h 1541"/>
                <a:gd name="T70" fmla="*/ 0 w 620"/>
                <a:gd name="T71" fmla="*/ 0 h 1541"/>
                <a:gd name="T72" fmla="*/ 0 w 620"/>
                <a:gd name="T73" fmla="*/ 0 h 1541"/>
                <a:gd name="T74" fmla="*/ 0 w 620"/>
                <a:gd name="T75" fmla="*/ 0 h 1541"/>
                <a:gd name="T76" fmla="*/ 0 w 620"/>
                <a:gd name="T77" fmla="*/ 0 h 1541"/>
                <a:gd name="T78" fmla="*/ 0 w 620"/>
                <a:gd name="T79" fmla="*/ 0 h 1541"/>
                <a:gd name="T80" fmla="*/ 0 w 620"/>
                <a:gd name="T81" fmla="*/ 0 h 1541"/>
                <a:gd name="T82" fmla="*/ 0 w 620"/>
                <a:gd name="T83" fmla="*/ 0 h 1541"/>
                <a:gd name="T84" fmla="*/ 0 w 620"/>
                <a:gd name="T85" fmla="*/ 0 h 1541"/>
                <a:gd name="T86" fmla="*/ 0 w 620"/>
                <a:gd name="T87" fmla="*/ 0 h 1541"/>
                <a:gd name="T88" fmla="*/ 0 w 620"/>
                <a:gd name="T89" fmla="*/ 0 h 1541"/>
                <a:gd name="T90" fmla="*/ 0 w 620"/>
                <a:gd name="T91" fmla="*/ 0 h 1541"/>
                <a:gd name="T92" fmla="*/ 0 w 620"/>
                <a:gd name="T93" fmla="*/ 0 h 1541"/>
                <a:gd name="T94" fmla="*/ 0 w 620"/>
                <a:gd name="T95" fmla="*/ 0 h 1541"/>
                <a:gd name="T96" fmla="*/ 0 w 620"/>
                <a:gd name="T97" fmla="*/ 0 h 1541"/>
                <a:gd name="T98" fmla="*/ 0 w 620"/>
                <a:gd name="T99" fmla="*/ 0 h 1541"/>
                <a:gd name="T100" fmla="*/ 0 w 620"/>
                <a:gd name="T101" fmla="*/ 0 h 1541"/>
                <a:gd name="T102" fmla="*/ 0 w 620"/>
                <a:gd name="T103" fmla="*/ 0 h 1541"/>
                <a:gd name="T104" fmla="*/ 0 w 620"/>
                <a:gd name="T105" fmla="*/ 0 h 1541"/>
                <a:gd name="T106" fmla="*/ 0 w 620"/>
                <a:gd name="T107" fmla="*/ 0 h 1541"/>
                <a:gd name="T108" fmla="*/ 0 w 620"/>
                <a:gd name="T109" fmla="*/ 0 h 1541"/>
                <a:gd name="T110" fmla="*/ 0 w 620"/>
                <a:gd name="T111" fmla="*/ 0 h 1541"/>
                <a:gd name="T112" fmla="*/ 0 w 620"/>
                <a:gd name="T113" fmla="*/ 0 h 1541"/>
                <a:gd name="T114" fmla="*/ 0 w 620"/>
                <a:gd name="T115" fmla="*/ 0 h 1541"/>
                <a:gd name="T116" fmla="*/ 0 w 620"/>
                <a:gd name="T117" fmla="*/ 0 h 1541"/>
                <a:gd name="T118" fmla="*/ 0 w 620"/>
                <a:gd name="T119" fmla="*/ 0 h 1541"/>
                <a:gd name="T120" fmla="*/ 0 w 620"/>
                <a:gd name="T121" fmla="*/ 0 h 1541"/>
                <a:gd name="T122" fmla="*/ 0 w 620"/>
                <a:gd name="T123" fmla="*/ 0 h 1541"/>
                <a:gd name="T124" fmla="*/ 0 w 620"/>
                <a:gd name="T125" fmla="*/ 0 h 15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20"/>
                <a:gd name="T190" fmla="*/ 0 h 1541"/>
                <a:gd name="T191" fmla="*/ 620 w 620"/>
                <a:gd name="T192" fmla="*/ 1541 h 15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20" h="1541">
                  <a:moveTo>
                    <a:pt x="614" y="1522"/>
                  </a:moveTo>
                  <a:lnTo>
                    <a:pt x="618" y="1509"/>
                  </a:lnTo>
                  <a:lnTo>
                    <a:pt x="620" y="1495"/>
                  </a:lnTo>
                  <a:lnTo>
                    <a:pt x="620" y="1480"/>
                  </a:lnTo>
                  <a:lnTo>
                    <a:pt x="614" y="1471"/>
                  </a:lnTo>
                  <a:lnTo>
                    <a:pt x="607" y="1457"/>
                  </a:lnTo>
                  <a:lnTo>
                    <a:pt x="597" y="1450"/>
                  </a:lnTo>
                  <a:lnTo>
                    <a:pt x="590" y="1446"/>
                  </a:lnTo>
                  <a:lnTo>
                    <a:pt x="586" y="1446"/>
                  </a:lnTo>
                  <a:lnTo>
                    <a:pt x="576" y="1444"/>
                  </a:lnTo>
                  <a:lnTo>
                    <a:pt x="571" y="1446"/>
                  </a:lnTo>
                  <a:lnTo>
                    <a:pt x="561" y="1446"/>
                  </a:lnTo>
                  <a:lnTo>
                    <a:pt x="553" y="1450"/>
                  </a:lnTo>
                  <a:lnTo>
                    <a:pt x="546" y="1456"/>
                  </a:lnTo>
                  <a:lnTo>
                    <a:pt x="540" y="1461"/>
                  </a:lnTo>
                  <a:lnTo>
                    <a:pt x="527" y="1471"/>
                  </a:lnTo>
                  <a:lnTo>
                    <a:pt x="515" y="1484"/>
                  </a:lnTo>
                  <a:lnTo>
                    <a:pt x="508" y="1488"/>
                  </a:lnTo>
                  <a:lnTo>
                    <a:pt x="496" y="1495"/>
                  </a:lnTo>
                  <a:lnTo>
                    <a:pt x="483" y="1499"/>
                  </a:lnTo>
                  <a:lnTo>
                    <a:pt x="472" y="1505"/>
                  </a:lnTo>
                  <a:lnTo>
                    <a:pt x="460" y="1503"/>
                  </a:lnTo>
                  <a:lnTo>
                    <a:pt x="451" y="1503"/>
                  </a:lnTo>
                  <a:lnTo>
                    <a:pt x="439" y="1499"/>
                  </a:lnTo>
                  <a:lnTo>
                    <a:pt x="430" y="1499"/>
                  </a:lnTo>
                  <a:lnTo>
                    <a:pt x="418" y="1495"/>
                  </a:lnTo>
                  <a:lnTo>
                    <a:pt x="409" y="1492"/>
                  </a:lnTo>
                  <a:lnTo>
                    <a:pt x="397" y="1488"/>
                  </a:lnTo>
                  <a:lnTo>
                    <a:pt x="388" y="1484"/>
                  </a:lnTo>
                  <a:lnTo>
                    <a:pt x="378" y="1480"/>
                  </a:lnTo>
                  <a:lnTo>
                    <a:pt x="367" y="1478"/>
                  </a:lnTo>
                  <a:lnTo>
                    <a:pt x="356" y="1476"/>
                  </a:lnTo>
                  <a:lnTo>
                    <a:pt x="346" y="1476"/>
                  </a:lnTo>
                  <a:lnTo>
                    <a:pt x="335" y="1476"/>
                  </a:lnTo>
                  <a:lnTo>
                    <a:pt x="323" y="1480"/>
                  </a:lnTo>
                  <a:lnTo>
                    <a:pt x="314" y="1484"/>
                  </a:lnTo>
                  <a:lnTo>
                    <a:pt x="304" y="1495"/>
                  </a:lnTo>
                  <a:lnTo>
                    <a:pt x="287" y="1503"/>
                  </a:lnTo>
                  <a:lnTo>
                    <a:pt x="274" y="1509"/>
                  </a:lnTo>
                  <a:lnTo>
                    <a:pt x="257" y="1514"/>
                  </a:lnTo>
                  <a:lnTo>
                    <a:pt x="243" y="1514"/>
                  </a:lnTo>
                  <a:lnTo>
                    <a:pt x="228" y="1514"/>
                  </a:lnTo>
                  <a:lnTo>
                    <a:pt x="213" y="1511"/>
                  </a:lnTo>
                  <a:lnTo>
                    <a:pt x="198" y="1507"/>
                  </a:lnTo>
                  <a:lnTo>
                    <a:pt x="185" y="1503"/>
                  </a:lnTo>
                  <a:lnTo>
                    <a:pt x="167" y="1497"/>
                  </a:lnTo>
                  <a:lnTo>
                    <a:pt x="152" y="1492"/>
                  </a:lnTo>
                  <a:lnTo>
                    <a:pt x="137" y="1488"/>
                  </a:lnTo>
                  <a:lnTo>
                    <a:pt x="122" y="1484"/>
                  </a:lnTo>
                  <a:lnTo>
                    <a:pt x="108" y="1480"/>
                  </a:lnTo>
                  <a:lnTo>
                    <a:pt x="93" y="1482"/>
                  </a:lnTo>
                  <a:lnTo>
                    <a:pt x="78" y="1484"/>
                  </a:lnTo>
                  <a:lnTo>
                    <a:pt x="63" y="1490"/>
                  </a:lnTo>
                  <a:lnTo>
                    <a:pt x="63" y="1448"/>
                  </a:lnTo>
                  <a:lnTo>
                    <a:pt x="63" y="1406"/>
                  </a:lnTo>
                  <a:lnTo>
                    <a:pt x="63" y="1368"/>
                  </a:lnTo>
                  <a:lnTo>
                    <a:pt x="63" y="1332"/>
                  </a:lnTo>
                  <a:lnTo>
                    <a:pt x="63" y="1294"/>
                  </a:lnTo>
                  <a:lnTo>
                    <a:pt x="65" y="1258"/>
                  </a:lnTo>
                  <a:lnTo>
                    <a:pt x="67" y="1222"/>
                  </a:lnTo>
                  <a:lnTo>
                    <a:pt x="69" y="1188"/>
                  </a:lnTo>
                  <a:lnTo>
                    <a:pt x="69" y="1150"/>
                  </a:lnTo>
                  <a:lnTo>
                    <a:pt x="69" y="1113"/>
                  </a:lnTo>
                  <a:lnTo>
                    <a:pt x="69" y="1075"/>
                  </a:lnTo>
                  <a:lnTo>
                    <a:pt x="69" y="1036"/>
                  </a:lnTo>
                  <a:lnTo>
                    <a:pt x="65" y="996"/>
                  </a:lnTo>
                  <a:lnTo>
                    <a:pt x="63" y="954"/>
                  </a:lnTo>
                  <a:lnTo>
                    <a:pt x="61" y="910"/>
                  </a:lnTo>
                  <a:lnTo>
                    <a:pt x="59" y="866"/>
                  </a:lnTo>
                  <a:lnTo>
                    <a:pt x="55" y="847"/>
                  </a:lnTo>
                  <a:lnTo>
                    <a:pt x="53" y="828"/>
                  </a:lnTo>
                  <a:lnTo>
                    <a:pt x="51" y="811"/>
                  </a:lnTo>
                  <a:lnTo>
                    <a:pt x="50" y="794"/>
                  </a:lnTo>
                  <a:lnTo>
                    <a:pt x="50" y="775"/>
                  </a:lnTo>
                  <a:lnTo>
                    <a:pt x="48" y="754"/>
                  </a:lnTo>
                  <a:lnTo>
                    <a:pt x="46" y="735"/>
                  </a:lnTo>
                  <a:lnTo>
                    <a:pt x="46" y="716"/>
                  </a:lnTo>
                  <a:lnTo>
                    <a:pt x="44" y="695"/>
                  </a:lnTo>
                  <a:lnTo>
                    <a:pt x="44" y="676"/>
                  </a:lnTo>
                  <a:lnTo>
                    <a:pt x="42" y="657"/>
                  </a:lnTo>
                  <a:lnTo>
                    <a:pt x="40" y="640"/>
                  </a:lnTo>
                  <a:lnTo>
                    <a:pt x="38" y="621"/>
                  </a:lnTo>
                  <a:lnTo>
                    <a:pt x="38" y="602"/>
                  </a:lnTo>
                  <a:lnTo>
                    <a:pt x="36" y="587"/>
                  </a:lnTo>
                  <a:lnTo>
                    <a:pt x="36" y="570"/>
                  </a:lnTo>
                  <a:lnTo>
                    <a:pt x="34" y="539"/>
                  </a:lnTo>
                  <a:lnTo>
                    <a:pt x="34" y="513"/>
                  </a:lnTo>
                  <a:lnTo>
                    <a:pt x="34" y="484"/>
                  </a:lnTo>
                  <a:lnTo>
                    <a:pt x="34" y="460"/>
                  </a:lnTo>
                  <a:lnTo>
                    <a:pt x="34" y="435"/>
                  </a:lnTo>
                  <a:lnTo>
                    <a:pt x="34" y="410"/>
                  </a:lnTo>
                  <a:lnTo>
                    <a:pt x="34" y="385"/>
                  </a:lnTo>
                  <a:lnTo>
                    <a:pt x="38" y="363"/>
                  </a:lnTo>
                  <a:lnTo>
                    <a:pt x="38" y="338"/>
                  </a:lnTo>
                  <a:lnTo>
                    <a:pt x="40" y="313"/>
                  </a:lnTo>
                  <a:lnTo>
                    <a:pt x="42" y="289"/>
                  </a:lnTo>
                  <a:lnTo>
                    <a:pt x="46" y="266"/>
                  </a:lnTo>
                  <a:lnTo>
                    <a:pt x="50" y="239"/>
                  </a:lnTo>
                  <a:lnTo>
                    <a:pt x="51" y="214"/>
                  </a:lnTo>
                  <a:lnTo>
                    <a:pt x="53" y="186"/>
                  </a:lnTo>
                  <a:lnTo>
                    <a:pt x="59" y="161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61" y="136"/>
                  </a:lnTo>
                  <a:lnTo>
                    <a:pt x="65" y="127"/>
                  </a:lnTo>
                  <a:lnTo>
                    <a:pt x="69" y="116"/>
                  </a:lnTo>
                  <a:lnTo>
                    <a:pt x="72" y="106"/>
                  </a:lnTo>
                  <a:lnTo>
                    <a:pt x="76" y="95"/>
                  </a:lnTo>
                  <a:lnTo>
                    <a:pt x="80" y="87"/>
                  </a:lnTo>
                  <a:lnTo>
                    <a:pt x="84" y="76"/>
                  </a:lnTo>
                  <a:lnTo>
                    <a:pt x="88" y="68"/>
                  </a:lnTo>
                  <a:lnTo>
                    <a:pt x="91" y="59"/>
                  </a:lnTo>
                  <a:lnTo>
                    <a:pt x="95" y="53"/>
                  </a:lnTo>
                  <a:lnTo>
                    <a:pt x="101" y="41"/>
                  </a:lnTo>
                  <a:lnTo>
                    <a:pt x="103" y="40"/>
                  </a:lnTo>
                  <a:lnTo>
                    <a:pt x="97" y="34"/>
                  </a:lnTo>
                  <a:lnTo>
                    <a:pt x="93" y="21"/>
                  </a:lnTo>
                  <a:lnTo>
                    <a:pt x="89" y="7"/>
                  </a:lnTo>
                  <a:lnTo>
                    <a:pt x="86" y="0"/>
                  </a:lnTo>
                  <a:lnTo>
                    <a:pt x="72" y="17"/>
                  </a:lnTo>
                  <a:lnTo>
                    <a:pt x="61" y="40"/>
                  </a:lnTo>
                  <a:lnTo>
                    <a:pt x="51" y="59"/>
                  </a:lnTo>
                  <a:lnTo>
                    <a:pt x="44" y="83"/>
                  </a:lnTo>
                  <a:lnTo>
                    <a:pt x="34" y="104"/>
                  </a:lnTo>
                  <a:lnTo>
                    <a:pt x="30" y="129"/>
                  </a:lnTo>
                  <a:lnTo>
                    <a:pt x="25" y="154"/>
                  </a:lnTo>
                  <a:lnTo>
                    <a:pt x="23" y="178"/>
                  </a:lnTo>
                  <a:lnTo>
                    <a:pt x="19" y="203"/>
                  </a:lnTo>
                  <a:lnTo>
                    <a:pt x="15" y="228"/>
                  </a:lnTo>
                  <a:lnTo>
                    <a:pt x="13" y="252"/>
                  </a:lnTo>
                  <a:lnTo>
                    <a:pt x="11" y="277"/>
                  </a:lnTo>
                  <a:lnTo>
                    <a:pt x="10" y="300"/>
                  </a:lnTo>
                  <a:lnTo>
                    <a:pt x="8" y="325"/>
                  </a:lnTo>
                  <a:lnTo>
                    <a:pt x="6" y="349"/>
                  </a:lnTo>
                  <a:lnTo>
                    <a:pt x="6" y="374"/>
                  </a:lnTo>
                  <a:lnTo>
                    <a:pt x="4" y="391"/>
                  </a:lnTo>
                  <a:lnTo>
                    <a:pt x="2" y="408"/>
                  </a:lnTo>
                  <a:lnTo>
                    <a:pt x="0" y="423"/>
                  </a:lnTo>
                  <a:lnTo>
                    <a:pt x="0" y="439"/>
                  </a:lnTo>
                  <a:lnTo>
                    <a:pt x="0" y="450"/>
                  </a:lnTo>
                  <a:lnTo>
                    <a:pt x="0" y="463"/>
                  </a:lnTo>
                  <a:lnTo>
                    <a:pt x="0" y="477"/>
                  </a:lnTo>
                  <a:lnTo>
                    <a:pt x="0" y="490"/>
                  </a:lnTo>
                  <a:lnTo>
                    <a:pt x="0" y="501"/>
                  </a:lnTo>
                  <a:lnTo>
                    <a:pt x="0" y="513"/>
                  </a:lnTo>
                  <a:lnTo>
                    <a:pt x="0" y="526"/>
                  </a:lnTo>
                  <a:lnTo>
                    <a:pt x="0" y="539"/>
                  </a:lnTo>
                  <a:lnTo>
                    <a:pt x="0" y="553"/>
                  </a:lnTo>
                  <a:lnTo>
                    <a:pt x="2" y="568"/>
                  </a:lnTo>
                  <a:lnTo>
                    <a:pt x="4" y="583"/>
                  </a:lnTo>
                  <a:lnTo>
                    <a:pt x="6" y="602"/>
                  </a:lnTo>
                  <a:lnTo>
                    <a:pt x="6" y="612"/>
                  </a:lnTo>
                  <a:lnTo>
                    <a:pt x="6" y="619"/>
                  </a:lnTo>
                  <a:lnTo>
                    <a:pt x="6" y="629"/>
                  </a:lnTo>
                  <a:lnTo>
                    <a:pt x="6" y="638"/>
                  </a:lnTo>
                  <a:lnTo>
                    <a:pt x="6" y="646"/>
                  </a:lnTo>
                  <a:lnTo>
                    <a:pt x="6" y="655"/>
                  </a:lnTo>
                  <a:lnTo>
                    <a:pt x="6" y="667"/>
                  </a:lnTo>
                  <a:lnTo>
                    <a:pt x="8" y="676"/>
                  </a:lnTo>
                  <a:lnTo>
                    <a:pt x="8" y="686"/>
                  </a:lnTo>
                  <a:lnTo>
                    <a:pt x="8" y="695"/>
                  </a:lnTo>
                  <a:lnTo>
                    <a:pt x="10" y="705"/>
                  </a:lnTo>
                  <a:lnTo>
                    <a:pt x="10" y="714"/>
                  </a:lnTo>
                  <a:lnTo>
                    <a:pt x="10" y="724"/>
                  </a:lnTo>
                  <a:lnTo>
                    <a:pt x="11" y="735"/>
                  </a:lnTo>
                  <a:lnTo>
                    <a:pt x="13" y="745"/>
                  </a:lnTo>
                  <a:lnTo>
                    <a:pt x="15" y="754"/>
                  </a:lnTo>
                  <a:lnTo>
                    <a:pt x="19" y="802"/>
                  </a:lnTo>
                  <a:lnTo>
                    <a:pt x="25" y="849"/>
                  </a:lnTo>
                  <a:lnTo>
                    <a:pt x="29" y="897"/>
                  </a:lnTo>
                  <a:lnTo>
                    <a:pt x="30" y="946"/>
                  </a:lnTo>
                  <a:lnTo>
                    <a:pt x="30" y="994"/>
                  </a:lnTo>
                  <a:lnTo>
                    <a:pt x="32" y="1041"/>
                  </a:lnTo>
                  <a:lnTo>
                    <a:pt x="32" y="1091"/>
                  </a:lnTo>
                  <a:lnTo>
                    <a:pt x="34" y="1140"/>
                  </a:lnTo>
                  <a:lnTo>
                    <a:pt x="32" y="1189"/>
                  </a:lnTo>
                  <a:lnTo>
                    <a:pt x="32" y="1239"/>
                  </a:lnTo>
                  <a:lnTo>
                    <a:pt x="32" y="1286"/>
                  </a:lnTo>
                  <a:lnTo>
                    <a:pt x="32" y="1336"/>
                  </a:lnTo>
                  <a:lnTo>
                    <a:pt x="32" y="1383"/>
                  </a:lnTo>
                  <a:lnTo>
                    <a:pt x="34" y="1433"/>
                  </a:lnTo>
                  <a:lnTo>
                    <a:pt x="36" y="1480"/>
                  </a:lnTo>
                  <a:lnTo>
                    <a:pt x="40" y="1530"/>
                  </a:lnTo>
                  <a:lnTo>
                    <a:pt x="44" y="1530"/>
                  </a:lnTo>
                  <a:lnTo>
                    <a:pt x="50" y="1530"/>
                  </a:lnTo>
                  <a:lnTo>
                    <a:pt x="59" y="1524"/>
                  </a:lnTo>
                  <a:lnTo>
                    <a:pt x="67" y="1524"/>
                  </a:lnTo>
                  <a:lnTo>
                    <a:pt x="74" y="1514"/>
                  </a:lnTo>
                  <a:lnTo>
                    <a:pt x="84" y="1511"/>
                  </a:lnTo>
                  <a:lnTo>
                    <a:pt x="93" y="1507"/>
                  </a:lnTo>
                  <a:lnTo>
                    <a:pt x="105" y="1507"/>
                  </a:lnTo>
                  <a:lnTo>
                    <a:pt x="112" y="1507"/>
                  </a:lnTo>
                  <a:lnTo>
                    <a:pt x="124" y="1509"/>
                  </a:lnTo>
                  <a:lnTo>
                    <a:pt x="133" y="1511"/>
                  </a:lnTo>
                  <a:lnTo>
                    <a:pt x="145" y="1514"/>
                  </a:lnTo>
                  <a:lnTo>
                    <a:pt x="152" y="1518"/>
                  </a:lnTo>
                  <a:lnTo>
                    <a:pt x="164" y="1522"/>
                  </a:lnTo>
                  <a:lnTo>
                    <a:pt x="173" y="1526"/>
                  </a:lnTo>
                  <a:lnTo>
                    <a:pt x="185" y="1532"/>
                  </a:lnTo>
                  <a:lnTo>
                    <a:pt x="194" y="1535"/>
                  </a:lnTo>
                  <a:lnTo>
                    <a:pt x="205" y="1539"/>
                  </a:lnTo>
                  <a:lnTo>
                    <a:pt x="215" y="1539"/>
                  </a:lnTo>
                  <a:lnTo>
                    <a:pt x="226" y="1541"/>
                  </a:lnTo>
                  <a:lnTo>
                    <a:pt x="236" y="1539"/>
                  </a:lnTo>
                  <a:lnTo>
                    <a:pt x="245" y="1539"/>
                  </a:lnTo>
                  <a:lnTo>
                    <a:pt x="255" y="1539"/>
                  </a:lnTo>
                  <a:lnTo>
                    <a:pt x="266" y="1539"/>
                  </a:lnTo>
                  <a:lnTo>
                    <a:pt x="274" y="1537"/>
                  </a:lnTo>
                  <a:lnTo>
                    <a:pt x="283" y="1535"/>
                  </a:lnTo>
                  <a:lnTo>
                    <a:pt x="291" y="1532"/>
                  </a:lnTo>
                  <a:lnTo>
                    <a:pt x="300" y="1530"/>
                  </a:lnTo>
                  <a:lnTo>
                    <a:pt x="308" y="1520"/>
                  </a:lnTo>
                  <a:lnTo>
                    <a:pt x="316" y="1514"/>
                  </a:lnTo>
                  <a:lnTo>
                    <a:pt x="323" y="1509"/>
                  </a:lnTo>
                  <a:lnTo>
                    <a:pt x="331" y="1509"/>
                  </a:lnTo>
                  <a:lnTo>
                    <a:pt x="339" y="1505"/>
                  </a:lnTo>
                  <a:lnTo>
                    <a:pt x="346" y="1505"/>
                  </a:lnTo>
                  <a:lnTo>
                    <a:pt x="354" y="1505"/>
                  </a:lnTo>
                  <a:lnTo>
                    <a:pt x="363" y="1509"/>
                  </a:lnTo>
                  <a:lnTo>
                    <a:pt x="369" y="1509"/>
                  </a:lnTo>
                  <a:lnTo>
                    <a:pt x="378" y="1511"/>
                  </a:lnTo>
                  <a:lnTo>
                    <a:pt x="384" y="1514"/>
                  </a:lnTo>
                  <a:lnTo>
                    <a:pt x="394" y="1518"/>
                  </a:lnTo>
                  <a:lnTo>
                    <a:pt x="401" y="1520"/>
                  </a:lnTo>
                  <a:lnTo>
                    <a:pt x="409" y="1524"/>
                  </a:lnTo>
                  <a:lnTo>
                    <a:pt x="418" y="1526"/>
                  </a:lnTo>
                  <a:lnTo>
                    <a:pt x="428" y="1530"/>
                  </a:lnTo>
                  <a:lnTo>
                    <a:pt x="434" y="1530"/>
                  </a:lnTo>
                  <a:lnTo>
                    <a:pt x="447" y="1530"/>
                  </a:lnTo>
                  <a:lnTo>
                    <a:pt x="453" y="1530"/>
                  </a:lnTo>
                  <a:lnTo>
                    <a:pt x="460" y="1530"/>
                  </a:lnTo>
                  <a:lnTo>
                    <a:pt x="468" y="1530"/>
                  </a:lnTo>
                  <a:lnTo>
                    <a:pt x="477" y="1530"/>
                  </a:lnTo>
                  <a:lnTo>
                    <a:pt x="485" y="1526"/>
                  </a:lnTo>
                  <a:lnTo>
                    <a:pt x="493" y="1524"/>
                  </a:lnTo>
                  <a:lnTo>
                    <a:pt x="502" y="1520"/>
                  </a:lnTo>
                  <a:lnTo>
                    <a:pt x="512" y="1518"/>
                  </a:lnTo>
                  <a:lnTo>
                    <a:pt x="521" y="1513"/>
                  </a:lnTo>
                  <a:lnTo>
                    <a:pt x="531" y="1507"/>
                  </a:lnTo>
                  <a:lnTo>
                    <a:pt x="538" y="1499"/>
                  </a:lnTo>
                  <a:lnTo>
                    <a:pt x="548" y="1494"/>
                  </a:lnTo>
                  <a:lnTo>
                    <a:pt x="555" y="1484"/>
                  </a:lnTo>
                  <a:lnTo>
                    <a:pt x="565" y="1480"/>
                  </a:lnTo>
                  <a:lnTo>
                    <a:pt x="572" y="1476"/>
                  </a:lnTo>
                  <a:lnTo>
                    <a:pt x="582" y="1480"/>
                  </a:lnTo>
                  <a:lnTo>
                    <a:pt x="590" y="1484"/>
                  </a:lnTo>
                  <a:lnTo>
                    <a:pt x="593" y="1490"/>
                  </a:lnTo>
                  <a:lnTo>
                    <a:pt x="595" y="1495"/>
                  </a:lnTo>
                  <a:lnTo>
                    <a:pt x="597" y="1499"/>
                  </a:lnTo>
                  <a:lnTo>
                    <a:pt x="595" y="1509"/>
                  </a:lnTo>
                  <a:lnTo>
                    <a:pt x="595" y="1516"/>
                  </a:lnTo>
                  <a:lnTo>
                    <a:pt x="603" y="1520"/>
                  </a:lnTo>
                  <a:lnTo>
                    <a:pt x="614" y="15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07" name="Freeform 106"/>
            <p:cNvSpPr>
              <a:spLocks noChangeArrowheads="1"/>
            </p:cNvSpPr>
            <p:nvPr/>
          </p:nvSpPr>
          <p:spPr bwMode="auto">
            <a:xfrm>
              <a:off x="2971" y="1417"/>
              <a:ext cx="72" cy="332"/>
            </a:xfrm>
            <a:custGeom>
              <a:avLst/>
              <a:gdLst>
                <a:gd name="T0" fmla="*/ 0 w 281"/>
                <a:gd name="T1" fmla="*/ 0 h 1093"/>
                <a:gd name="T2" fmla="*/ 0 w 281"/>
                <a:gd name="T3" fmla="*/ 0 h 1093"/>
                <a:gd name="T4" fmla="*/ 0 w 281"/>
                <a:gd name="T5" fmla="*/ 0 h 1093"/>
                <a:gd name="T6" fmla="*/ 0 w 281"/>
                <a:gd name="T7" fmla="*/ 0 h 1093"/>
                <a:gd name="T8" fmla="*/ 0 w 281"/>
                <a:gd name="T9" fmla="*/ 0 h 1093"/>
                <a:gd name="T10" fmla="*/ 0 w 281"/>
                <a:gd name="T11" fmla="*/ 0 h 1093"/>
                <a:gd name="T12" fmla="*/ 0 w 281"/>
                <a:gd name="T13" fmla="*/ 0 h 1093"/>
                <a:gd name="T14" fmla="*/ 0 w 281"/>
                <a:gd name="T15" fmla="*/ 0 h 1093"/>
                <a:gd name="T16" fmla="*/ 0 w 281"/>
                <a:gd name="T17" fmla="*/ 0 h 1093"/>
                <a:gd name="T18" fmla="*/ 0 w 281"/>
                <a:gd name="T19" fmla="*/ 0 h 1093"/>
                <a:gd name="T20" fmla="*/ 0 w 281"/>
                <a:gd name="T21" fmla="*/ 0 h 1093"/>
                <a:gd name="T22" fmla="*/ 0 w 281"/>
                <a:gd name="T23" fmla="*/ 0 h 1093"/>
                <a:gd name="T24" fmla="*/ 0 w 281"/>
                <a:gd name="T25" fmla="*/ 0 h 1093"/>
                <a:gd name="T26" fmla="*/ 0 w 281"/>
                <a:gd name="T27" fmla="*/ 0 h 1093"/>
                <a:gd name="T28" fmla="*/ 0 w 281"/>
                <a:gd name="T29" fmla="*/ 0 h 1093"/>
                <a:gd name="T30" fmla="*/ 0 w 281"/>
                <a:gd name="T31" fmla="*/ 0 h 1093"/>
                <a:gd name="T32" fmla="*/ 0 w 281"/>
                <a:gd name="T33" fmla="*/ 0 h 1093"/>
                <a:gd name="T34" fmla="*/ 0 w 281"/>
                <a:gd name="T35" fmla="*/ 0 h 1093"/>
                <a:gd name="T36" fmla="*/ 0 w 281"/>
                <a:gd name="T37" fmla="*/ 0 h 1093"/>
                <a:gd name="T38" fmla="*/ 0 w 281"/>
                <a:gd name="T39" fmla="*/ 0 h 1093"/>
                <a:gd name="T40" fmla="*/ 0 w 281"/>
                <a:gd name="T41" fmla="*/ 0 h 1093"/>
                <a:gd name="T42" fmla="*/ 0 w 281"/>
                <a:gd name="T43" fmla="*/ 0 h 1093"/>
                <a:gd name="T44" fmla="*/ 0 w 281"/>
                <a:gd name="T45" fmla="*/ 0 h 1093"/>
                <a:gd name="T46" fmla="*/ 0 w 281"/>
                <a:gd name="T47" fmla="*/ 0 h 1093"/>
                <a:gd name="T48" fmla="*/ 0 w 281"/>
                <a:gd name="T49" fmla="*/ 0 h 1093"/>
                <a:gd name="T50" fmla="*/ 0 w 281"/>
                <a:gd name="T51" fmla="*/ 0 h 1093"/>
                <a:gd name="T52" fmla="*/ 0 w 281"/>
                <a:gd name="T53" fmla="*/ 0 h 1093"/>
                <a:gd name="T54" fmla="*/ 0 w 281"/>
                <a:gd name="T55" fmla="*/ 0 h 1093"/>
                <a:gd name="T56" fmla="*/ 0 w 281"/>
                <a:gd name="T57" fmla="*/ 0 h 1093"/>
                <a:gd name="T58" fmla="*/ 0 w 281"/>
                <a:gd name="T59" fmla="*/ 0 h 1093"/>
                <a:gd name="T60" fmla="*/ 0 w 281"/>
                <a:gd name="T61" fmla="*/ 0 h 1093"/>
                <a:gd name="T62" fmla="*/ 0 w 281"/>
                <a:gd name="T63" fmla="*/ 0 h 1093"/>
                <a:gd name="T64" fmla="*/ 0 w 281"/>
                <a:gd name="T65" fmla="*/ 0 h 1093"/>
                <a:gd name="T66" fmla="*/ 0 w 281"/>
                <a:gd name="T67" fmla="*/ 0 h 1093"/>
                <a:gd name="T68" fmla="*/ 0 w 281"/>
                <a:gd name="T69" fmla="*/ 0 h 1093"/>
                <a:gd name="T70" fmla="*/ 0 w 281"/>
                <a:gd name="T71" fmla="*/ 0 h 1093"/>
                <a:gd name="T72" fmla="*/ 0 w 281"/>
                <a:gd name="T73" fmla="*/ 0 h 1093"/>
                <a:gd name="T74" fmla="*/ 0 w 281"/>
                <a:gd name="T75" fmla="*/ 0 h 1093"/>
                <a:gd name="T76" fmla="*/ 0 w 281"/>
                <a:gd name="T77" fmla="*/ 0 h 1093"/>
                <a:gd name="T78" fmla="*/ 0 w 281"/>
                <a:gd name="T79" fmla="*/ 0 h 1093"/>
                <a:gd name="T80" fmla="*/ 0 w 281"/>
                <a:gd name="T81" fmla="*/ 0 h 1093"/>
                <a:gd name="T82" fmla="*/ 0 w 281"/>
                <a:gd name="T83" fmla="*/ 0 h 1093"/>
                <a:gd name="T84" fmla="*/ 0 w 281"/>
                <a:gd name="T85" fmla="*/ 0 h 1093"/>
                <a:gd name="T86" fmla="*/ 0 w 281"/>
                <a:gd name="T87" fmla="*/ 0 h 1093"/>
                <a:gd name="T88" fmla="*/ 0 w 281"/>
                <a:gd name="T89" fmla="*/ 0 h 1093"/>
                <a:gd name="T90" fmla="*/ 0 w 281"/>
                <a:gd name="T91" fmla="*/ 0 h 1093"/>
                <a:gd name="T92" fmla="*/ 0 w 281"/>
                <a:gd name="T93" fmla="*/ 0 h 1093"/>
                <a:gd name="T94" fmla="*/ 0 w 281"/>
                <a:gd name="T95" fmla="*/ 0 h 1093"/>
                <a:gd name="T96" fmla="*/ 0 w 281"/>
                <a:gd name="T97" fmla="*/ 0 h 1093"/>
                <a:gd name="T98" fmla="*/ 0 w 281"/>
                <a:gd name="T99" fmla="*/ 0 h 1093"/>
                <a:gd name="T100" fmla="*/ 0 w 281"/>
                <a:gd name="T101" fmla="*/ 0 h 1093"/>
                <a:gd name="T102" fmla="*/ 0 w 281"/>
                <a:gd name="T103" fmla="*/ 0 h 1093"/>
                <a:gd name="T104" fmla="*/ 0 w 281"/>
                <a:gd name="T105" fmla="*/ 0 h 1093"/>
                <a:gd name="T106" fmla="*/ 0 w 281"/>
                <a:gd name="T107" fmla="*/ 0 h 1093"/>
                <a:gd name="T108" fmla="*/ 0 w 281"/>
                <a:gd name="T109" fmla="*/ 0 h 1093"/>
                <a:gd name="T110" fmla="*/ 0 w 281"/>
                <a:gd name="T111" fmla="*/ 0 h 1093"/>
                <a:gd name="T112" fmla="*/ 0 w 281"/>
                <a:gd name="T113" fmla="*/ 0 h 1093"/>
                <a:gd name="T114" fmla="*/ 0 w 281"/>
                <a:gd name="T115" fmla="*/ 0 h 1093"/>
                <a:gd name="T116" fmla="*/ 0 w 281"/>
                <a:gd name="T117" fmla="*/ 0 h 1093"/>
                <a:gd name="T118" fmla="*/ 0 w 281"/>
                <a:gd name="T119" fmla="*/ 0 h 1093"/>
                <a:gd name="T120" fmla="*/ 0 w 281"/>
                <a:gd name="T121" fmla="*/ 0 h 10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"/>
                <a:gd name="T184" fmla="*/ 0 h 1093"/>
                <a:gd name="T185" fmla="*/ 281 w 281"/>
                <a:gd name="T186" fmla="*/ 1093 h 10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" h="1093">
                  <a:moveTo>
                    <a:pt x="47" y="224"/>
                  </a:moveTo>
                  <a:lnTo>
                    <a:pt x="45" y="213"/>
                  </a:lnTo>
                  <a:lnTo>
                    <a:pt x="44" y="203"/>
                  </a:lnTo>
                  <a:lnTo>
                    <a:pt x="42" y="190"/>
                  </a:lnTo>
                  <a:lnTo>
                    <a:pt x="40" y="179"/>
                  </a:lnTo>
                  <a:lnTo>
                    <a:pt x="38" y="165"/>
                  </a:lnTo>
                  <a:lnTo>
                    <a:pt x="38" y="152"/>
                  </a:lnTo>
                  <a:lnTo>
                    <a:pt x="36" y="139"/>
                  </a:lnTo>
                  <a:lnTo>
                    <a:pt x="36" y="125"/>
                  </a:lnTo>
                  <a:lnTo>
                    <a:pt x="34" y="110"/>
                  </a:lnTo>
                  <a:lnTo>
                    <a:pt x="32" y="97"/>
                  </a:lnTo>
                  <a:lnTo>
                    <a:pt x="30" y="82"/>
                  </a:lnTo>
                  <a:lnTo>
                    <a:pt x="30" y="68"/>
                  </a:lnTo>
                  <a:lnTo>
                    <a:pt x="30" y="55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28" y="19"/>
                  </a:lnTo>
                  <a:lnTo>
                    <a:pt x="25" y="9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7" y="7"/>
                  </a:lnTo>
                  <a:lnTo>
                    <a:pt x="4" y="15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0" y="53"/>
                  </a:lnTo>
                  <a:lnTo>
                    <a:pt x="0" y="68"/>
                  </a:lnTo>
                  <a:lnTo>
                    <a:pt x="0" y="85"/>
                  </a:lnTo>
                  <a:lnTo>
                    <a:pt x="0" y="101"/>
                  </a:lnTo>
                  <a:lnTo>
                    <a:pt x="2" y="118"/>
                  </a:lnTo>
                  <a:lnTo>
                    <a:pt x="2" y="133"/>
                  </a:lnTo>
                  <a:lnTo>
                    <a:pt x="2" y="148"/>
                  </a:lnTo>
                  <a:lnTo>
                    <a:pt x="4" y="161"/>
                  </a:lnTo>
                  <a:lnTo>
                    <a:pt x="6" y="175"/>
                  </a:lnTo>
                  <a:lnTo>
                    <a:pt x="6" y="184"/>
                  </a:lnTo>
                  <a:lnTo>
                    <a:pt x="6" y="194"/>
                  </a:lnTo>
                  <a:lnTo>
                    <a:pt x="6" y="201"/>
                  </a:lnTo>
                  <a:lnTo>
                    <a:pt x="7" y="209"/>
                  </a:lnTo>
                  <a:lnTo>
                    <a:pt x="7" y="215"/>
                  </a:lnTo>
                  <a:lnTo>
                    <a:pt x="7" y="224"/>
                  </a:lnTo>
                  <a:lnTo>
                    <a:pt x="9" y="232"/>
                  </a:lnTo>
                  <a:lnTo>
                    <a:pt x="11" y="241"/>
                  </a:lnTo>
                  <a:lnTo>
                    <a:pt x="11" y="249"/>
                  </a:lnTo>
                  <a:lnTo>
                    <a:pt x="15" y="260"/>
                  </a:lnTo>
                  <a:lnTo>
                    <a:pt x="17" y="270"/>
                  </a:lnTo>
                  <a:lnTo>
                    <a:pt x="19" y="283"/>
                  </a:lnTo>
                  <a:lnTo>
                    <a:pt x="21" y="293"/>
                  </a:lnTo>
                  <a:lnTo>
                    <a:pt x="23" y="304"/>
                  </a:lnTo>
                  <a:lnTo>
                    <a:pt x="26" y="315"/>
                  </a:lnTo>
                  <a:lnTo>
                    <a:pt x="28" y="329"/>
                  </a:lnTo>
                  <a:lnTo>
                    <a:pt x="30" y="340"/>
                  </a:lnTo>
                  <a:lnTo>
                    <a:pt x="34" y="351"/>
                  </a:lnTo>
                  <a:lnTo>
                    <a:pt x="36" y="365"/>
                  </a:lnTo>
                  <a:lnTo>
                    <a:pt x="40" y="378"/>
                  </a:lnTo>
                  <a:lnTo>
                    <a:pt x="44" y="397"/>
                  </a:lnTo>
                  <a:lnTo>
                    <a:pt x="47" y="420"/>
                  </a:lnTo>
                  <a:lnTo>
                    <a:pt x="51" y="441"/>
                  </a:lnTo>
                  <a:lnTo>
                    <a:pt x="57" y="462"/>
                  </a:lnTo>
                  <a:lnTo>
                    <a:pt x="61" y="481"/>
                  </a:lnTo>
                  <a:lnTo>
                    <a:pt x="68" y="502"/>
                  </a:lnTo>
                  <a:lnTo>
                    <a:pt x="74" y="523"/>
                  </a:lnTo>
                  <a:lnTo>
                    <a:pt x="82" y="543"/>
                  </a:lnTo>
                  <a:lnTo>
                    <a:pt x="89" y="564"/>
                  </a:lnTo>
                  <a:lnTo>
                    <a:pt x="95" y="585"/>
                  </a:lnTo>
                  <a:lnTo>
                    <a:pt x="104" y="608"/>
                  </a:lnTo>
                  <a:lnTo>
                    <a:pt x="114" y="633"/>
                  </a:lnTo>
                  <a:lnTo>
                    <a:pt x="122" y="656"/>
                  </a:lnTo>
                  <a:lnTo>
                    <a:pt x="133" y="682"/>
                  </a:lnTo>
                  <a:lnTo>
                    <a:pt x="142" y="709"/>
                  </a:lnTo>
                  <a:lnTo>
                    <a:pt x="154" y="739"/>
                  </a:lnTo>
                  <a:lnTo>
                    <a:pt x="161" y="758"/>
                  </a:lnTo>
                  <a:lnTo>
                    <a:pt x="169" y="777"/>
                  </a:lnTo>
                  <a:lnTo>
                    <a:pt x="175" y="798"/>
                  </a:lnTo>
                  <a:lnTo>
                    <a:pt x="182" y="821"/>
                  </a:lnTo>
                  <a:lnTo>
                    <a:pt x="188" y="842"/>
                  </a:lnTo>
                  <a:lnTo>
                    <a:pt x="194" y="867"/>
                  </a:lnTo>
                  <a:lnTo>
                    <a:pt x="201" y="889"/>
                  </a:lnTo>
                  <a:lnTo>
                    <a:pt x="207" y="912"/>
                  </a:lnTo>
                  <a:lnTo>
                    <a:pt x="213" y="935"/>
                  </a:lnTo>
                  <a:lnTo>
                    <a:pt x="218" y="956"/>
                  </a:lnTo>
                  <a:lnTo>
                    <a:pt x="224" y="979"/>
                  </a:lnTo>
                  <a:lnTo>
                    <a:pt x="230" y="1000"/>
                  </a:lnTo>
                  <a:lnTo>
                    <a:pt x="232" y="1019"/>
                  </a:lnTo>
                  <a:lnTo>
                    <a:pt x="238" y="1040"/>
                  </a:lnTo>
                  <a:lnTo>
                    <a:pt x="241" y="1057"/>
                  </a:lnTo>
                  <a:lnTo>
                    <a:pt x="245" y="1074"/>
                  </a:lnTo>
                  <a:lnTo>
                    <a:pt x="251" y="1076"/>
                  </a:lnTo>
                  <a:lnTo>
                    <a:pt x="262" y="1081"/>
                  </a:lnTo>
                  <a:lnTo>
                    <a:pt x="272" y="1087"/>
                  </a:lnTo>
                  <a:lnTo>
                    <a:pt x="281" y="1093"/>
                  </a:lnTo>
                  <a:lnTo>
                    <a:pt x="274" y="1055"/>
                  </a:lnTo>
                  <a:lnTo>
                    <a:pt x="268" y="1019"/>
                  </a:lnTo>
                  <a:lnTo>
                    <a:pt x="260" y="984"/>
                  </a:lnTo>
                  <a:lnTo>
                    <a:pt x="253" y="950"/>
                  </a:lnTo>
                  <a:lnTo>
                    <a:pt x="241" y="916"/>
                  </a:lnTo>
                  <a:lnTo>
                    <a:pt x="234" y="884"/>
                  </a:lnTo>
                  <a:lnTo>
                    <a:pt x="224" y="851"/>
                  </a:lnTo>
                  <a:lnTo>
                    <a:pt x="215" y="819"/>
                  </a:lnTo>
                  <a:lnTo>
                    <a:pt x="203" y="787"/>
                  </a:lnTo>
                  <a:lnTo>
                    <a:pt x="192" y="753"/>
                  </a:lnTo>
                  <a:lnTo>
                    <a:pt x="180" y="720"/>
                  </a:lnTo>
                  <a:lnTo>
                    <a:pt x="169" y="688"/>
                  </a:lnTo>
                  <a:lnTo>
                    <a:pt x="158" y="654"/>
                  </a:lnTo>
                  <a:lnTo>
                    <a:pt x="144" y="621"/>
                  </a:lnTo>
                  <a:lnTo>
                    <a:pt x="133" y="589"/>
                  </a:lnTo>
                  <a:lnTo>
                    <a:pt x="123" y="555"/>
                  </a:lnTo>
                  <a:lnTo>
                    <a:pt x="116" y="532"/>
                  </a:lnTo>
                  <a:lnTo>
                    <a:pt x="110" y="511"/>
                  </a:lnTo>
                  <a:lnTo>
                    <a:pt x="102" y="488"/>
                  </a:lnTo>
                  <a:lnTo>
                    <a:pt x="97" y="467"/>
                  </a:lnTo>
                  <a:lnTo>
                    <a:pt x="89" y="447"/>
                  </a:lnTo>
                  <a:lnTo>
                    <a:pt x="85" y="428"/>
                  </a:lnTo>
                  <a:lnTo>
                    <a:pt x="80" y="407"/>
                  </a:lnTo>
                  <a:lnTo>
                    <a:pt x="74" y="388"/>
                  </a:lnTo>
                  <a:lnTo>
                    <a:pt x="70" y="367"/>
                  </a:lnTo>
                  <a:lnTo>
                    <a:pt x="64" y="346"/>
                  </a:lnTo>
                  <a:lnTo>
                    <a:pt x="61" y="325"/>
                  </a:lnTo>
                  <a:lnTo>
                    <a:pt x="57" y="306"/>
                  </a:lnTo>
                  <a:lnTo>
                    <a:pt x="53" y="285"/>
                  </a:lnTo>
                  <a:lnTo>
                    <a:pt x="49" y="264"/>
                  </a:lnTo>
                  <a:lnTo>
                    <a:pt x="47" y="243"/>
                  </a:lnTo>
                  <a:lnTo>
                    <a:pt x="47" y="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08" name="Freeform 107"/>
            <p:cNvSpPr>
              <a:spLocks noChangeArrowheads="1"/>
            </p:cNvSpPr>
            <p:nvPr/>
          </p:nvSpPr>
          <p:spPr bwMode="auto">
            <a:xfrm>
              <a:off x="3029" y="1739"/>
              <a:ext cx="419" cy="95"/>
            </a:xfrm>
            <a:custGeom>
              <a:avLst/>
              <a:gdLst>
                <a:gd name="T0" fmla="*/ 0 w 1634"/>
                <a:gd name="T1" fmla="*/ 0 h 311"/>
                <a:gd name="T2" fmla="*/ 0 w 1634"/>
                <a:gd name="T3" fmla="*/ 0 h 311"/>
                <a:gd name="T4" fmla="*/ 0 w 1634"/>
                <a:gd name="T5" fmla="*/ 0 h 311"/>
                <a:gd name="T6" fmla="*/ 0 w 1634"/>
                <a:gd name="T7" fmla="*/ 0 h 311"/>
                <a:gd name="T8" fmla="*/ 0 w 1634"/>
                <a:gd name="T9" fmla="*/ 0 h 311"/>
                <a:gd name="T10" fmla="*/ 0 w 1634"/>
                <a:gd name="T11" fmla="*/ 0 h 311"/>
                <a:gd name="T12" fmla="*/ 0 w 1634"/>
                <a:gd name="T13" fmla="*/ 0 h 311"/>
                <a:gd name="T14" fmla="*/ 0 w 1634"/>
                <a:gd name="T15" fmla="*/ 0 h 311"/>
                <a:gd name="T16" fmla="*/ 0 w 1634"/>
                <a:gd name="T17" fmla="*/ 0 h 311"/>
                <a:gd name="T18" fmla="*/ 0 w 1634"/>
                <a:gd name="T19" fmla="*/ 0 h 311"/>
                <a:gd name="T20" fmla="*/ 0 w 1634"/>
                <a:gd name="T21" fmla="*/ 0 h 311"/>
                <a:gd name="T22" fmla="*/ 0 w 1634"/>
                <a:gd name="T23" fmla="*/ 0 h 311"/>
                <a:gd name="T24" fmla="*/ 0 w 1634"/>
                <a:gd name="T25" fmla="*/ 0 h 311"/>
                <a:gd name="T26" fmla="*/ 0 w 1634"/>
                <a:gd name="T27" fmla="*/ 0 h 311"/>
                <a:gd name="T28" fmla="*/ 0 w 1634"/>
                <a:gd name="T29" fmla="*/ 0 h 311"/>
                <a:gd name="T30" fmla="*/ 0 w 1634"/>
                <a:gd name="T31" fmla="*/ 0 h 311"/>
                <a:gd name="T32" fmla="*/ 0 w 1634"/>
                <a:gd name="T33" fmla="*/ 0 h 311"/>
                <a:gd name="T34" fmla="*/ 0 w 1634"/>
                <a:gd name="T35" fmla="*/ 0 h 311"/>
                <a:gd name="T36" fmla="*/ 0 w 1634"/>
                <a:gd name="T37" fmla="*/ 0 h 311"/>
                <a:gd name="T38" fmla="*/ 0 w 1634"/>
                <a:gd name="T39" fmla="*/ 0 h 311"/>
                <a:gd name="T40" fmla="*/ 0 w 1634"/>
                <a:gd name="T41" fmla="*/ 0 h 311"/>
                <a:gd name="T42" fmla="*/ 0 w 1634"/>
                <a:gd name="T43" fmla="*/ 0 h 311"/>
                <a:gd name="T44" fmla="*/ 0 w 1634"/>
                <a:gd name="T45" fmla="*/ 0 h 311"/>
                <a:gd name="T46" fmla="*/ 0 w 1634"/>
                <a:gd name="T47" fmla="*/ 0 h 311"/>
                <a:gd name="T48" fmla="*/ 0 w 1634"/>
                <a:gd name="T49" fmla="*/ 0 h 311"/>
                <a:gd name="T50" fmla="*/ 0 w 1634"/>
                <a:gd name="T51" fmla="*/ 0 h 311"/>
                <a:gd name="T52" fmla="*/ 0 w 1634"/>
                <a:gd name="T53" fmla="*/ 0 h 311"/>
                <a:gd name="T54" fmla="*/ 0 w 1634"/>
                <a:gd name="T55" fmla="*/ 0 h 311"/>
                <a:gd name="T56" fmla="*/ 0 w 1634"/>
                <a:gd name="T57" fmla="*/ 0 h 311"/>
                <a:gd name="T58" fmla="*/ 0 w 1634"/>
                <a:gd name="T59" fmla="*/ 0 h 311"/>
                <a:gd name="T60" fmla="*/ 0 w 1634"/>
                <a:gd name="T61" fmla="*/ 0 h 311"/>
                <a:gd name="T62" fmla="*/ 0 w 1634"/>
                <a:gd name="T63" fmla="*/ 0 h 311"/>
                <a:gd name="T64" fmla="*/ 0 w 1634"/>
                <a:gd name="T65" fmla="*/ 0 h 311"/>
                <a:gd name="T66" fmla="*/ 0 w 1634"/>
                <a:gd name="T67" fmla="*/ 0 h 311"/>
                <a:gd name="T68" fmla="*/ 0 w 1634"/>
                <a:gd name="T69" fmla="*/ 0 h 311"/>
                <a:gd name="T70" fmla="*/ 0 w 1634"/>
                <a:gd name="T71" fmla="*/ 0 h 311"/>
                <a:gd name="T72" fmla="*/ 0 w 1634"/>
                <a:gd name="T73" fmla="*/ 0 h 311"/>
                <a:gd name="T74" fmla="*/ 0 w 1634"/>
                <a:gd name="T75" fmla="*/ 0 h 311"/>
                <a:gd name="T76" fmla="*/ 0 w 1634"/>
                <a:gd name="T77" fmla="*/ 0 h 311"/>
                <a:gd name="T78" fmla="*/ 0 w 1634"/>
                <a:gd name="T79" fmla="*/ 0 h 311"/>
                <a:gd name="T80" fmla="*/ 0 w 1634"/>
                <a:gd name="T81" fmla="*/ 0 h 311"/>
                <a:gd name="T82" fmla="*/ 0 w 1634"/>
                <a:gd name="T83" fmla="*/ 0 h 311"/>
                <a:gd name="T84" fmla="*/ 0 w 1634"/>
                <a:gd name="T85" fmla="*/ 0 h 311"/>
                <a:gd name="T86" fmla="*/ 0 w 1634"/>
                <a:gd name="T87" fmla="*/ 0 h 311"/>
                <a:gd name="T88" fmla="*/ 0 w 1634"/>
                <a:gd name="T89" fmla="*/ 0 h 311"/>
                <a:gd name="T90" fmla="*/ 0 w 1634"/>
                <a:gd name="T91" fmla="*/ 0 h 311"/>
                <a:gd name="T92" fmla="*/ 0 w 1634"/>
                <a:gd name="T93" fmla="*/ 0 h 311"/>
                <a:gd name="T94" fmla="*/ 0 w 1634"/>
                <a:gd name="T95" fmla="*/ 0 h 311"/>
                <a:gd name="T96" fmla="*/ 0 w 1634"/>
                <a:gd name="T97" fmla="*/ 0 h 311"/>
                <a:gd name="T98" fmla="*/ 0 w 1634"/>
                <a:gd name="T99" fmla="*/ 0 h 311"/>
                <a:gd name="T100" fmla="*/ 0 w 1634"/>
                <a:gd name="T101" fmla="*/ 0 h 311"/>
                <a:gd name="T102" fmla="*/ 0 w 1634"/>
                <a:gd name="T103" fmla="*/ 0 h 311"/>
                <a:gd name="T104" fmla="*/ 0 w 1634"/>
                <a:gd name="T105" fmla="*/ 0 h 311"/>
                <a:gd name="T106" fmla="*/ 0 w 1634"/>
                <a:gd name="T107" fmla="*/ 0 h 311"/>
                <a:gd name="T108" fmla="*/ 0 w 1634"/>
                <a:gd name="T109" fmla="*/ 0 h 311"/>
                <a:gd name="T110" fmla="*/ 0 w 1634"/>
                <a:gd name="T111" fmla="*/ 0 h 311"/>
                <a:gd name="T112" fmla="*/ 0 w 1634"/>
                <a:gd name="T113" fmla="*/ 0 h 311"/>
                <a:gd name="T114" fmla="*/ 0 w 1634"/>
                <a:gd name="T115" fmla="*/ 0 h 311"/>
                <a:gd name="T116" fmla="*/ 0 w 1634"/>
                <a:gd name="T117" fmla="*/ 0 h 311"/>
                <a:gd name="T118" fmla="*/ 0 w 1634"/>
                <a:gd name="T119" fmla="*/ 0 h 311"/>
                <a:gd name="T120" fmla="*/ 0 w 1634"/>
                <a:gd name="T121" fmla="*/ 0 h 311"/>
                <a:gd name="T122" fmla="*/ 0 w 1634"/>
                <a:gd name="T123" fmla="*/ 0 h 3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34"/>
                <a:gd name="T187" fmla="*/ 0 h 311"/>
                <a:gd name="T188" fmla="*/ 1634 w 1634"/>
                <a:gd name="T189" fmla="*/ 311 h 31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34" h="311">
                  <a:moveTo>
                    <a:pt x="170" y="102"/>
                  </a:moveTo>
                  <a:lnTo>
                    <a:pt x="156" y="95"/>
                  </a:lnTo>
                  <a:lnTo>
                    <a:pt x="147" y="91"/>
                  </a:lnTo>
                  <a:lnTo>
                    <a:pt x="137" y="89"/>
                  </a:lnTo>
                  <a:lnTo>
                    <a:pt x="128" y="85"/>
                  </a:lnTo>
                  <a:lnTo>
                    <a:pt x="116" y="81"/>
                  </a:lnTo>
                  <a:lnTo>
                    <a:pt x="105" y="79"/>
                  </a:lnTo>
                  <a:lnTo>
                    <a:pt x="99" y="76"/>
                  </a:lnTo>
                  <a:lnTo>
                    <a:pt x="92" y="74"/>
                  </a:lnTo>
                  <a:lnTo>
                    <a:pt x="84" y="70"/>
                  </a:lnTo>
                  <a:lnTo>
                    <a:pt x="76" y="70"/>
                  </a:lnTo>
                  <a:lnTo>
                    <a:pt x="71" y="66"/>
                  </a:lnTo>
                  <a:lnTo>
                    <a:pt x="65" y="60"/>
                  </a:lnTo>
                  <a:lnTo>
                    <a:pt x="59" y="53"/>
                  </a:lnTo>
                  <a:lnTo>
                    <a:pt x="52" y="45"/>
                  </a:lnTo>
                  <a:lnTo>
                    <a:pt x="44" y="36"/>
                  </a:lnTo>
                  <a:lnTo>
                    <a:pt x="38" y="26"/>
                  </a:lnTo>
                  <a:lnTo>
                    <a:pt x="33" y="17"/>
                  </a:lnTo>
                  <a:lnTo>
                    <a:pt x="31" y="7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10" y="3"/>
                  </a:lnTo>
                  <a:lnTo>
                    <a:pt x="4" y="7"/>
                  </a:lnTo>
                  <a:lnTo>
                    <a:pt x="0" y="17"/>
                  </a:lnTo>
                  <a:lnTo>
                    <a:pt x="4" y="28"/>
                  </a:lnTo>
                  <a:lnTo>
                    <a:pt x="6" y="41"/>
                  </a:lnTo>
                  <a:lnTo>
                    <a:pt x="16" y="53"/>
                  </a:lnTo>
                  <a:lnTo>
                    <a:pt x="23" y="64"/>
                  </a:lnTo>
                  <a:lnTo>
                    <a:pt x="33" y="76"/>
                  </a:lnTo>
                  <a:lnTo>
                    <a:pt x="40" y="85"/>
                  </a:lnTo>
                  <a:lnTo>
                    <a:pt x="52" y="97"/>
                  </a:lnTo>
                  <a:lnTo>
                    <a:pt x="97" y="110"/>
                  </a:lnTo>
                  <a:lnTo>
                    <a:pt x="143" y="127"/>
                  </a:lnTo>
                  <a:lnTo>
                    <a:pt x="189" y="142"/>
                  </a:lnTo>
                  <a:lnTo>
                    <a:pt x="234" y="159"/>
                  </a:lnTo>
                  <a:lnTo>
                    <a:pt x="276" y="175"/>
                  </a:lnTo>
                  <a:lnTo>
                    <a:pt x="322" y="190"/>
                  </a:lnTo>
                  <a:lnTo>
                    <a:pt x="365" y="203"/>
                  </a:lnTo>
                  <a:lnTo>
                    <a:pt x="413" y="220"/>
                  </a:lnTo>
                  <a:lnTo>
                    <a:pt x="459" y="233"/>
                  </a:lnTo>
                  <a:lnTo>
                    <a:pt x="504" y="247"/>
                  </a:lnTo>
                  <a:lnTo>
                    <a:pt x="552" y="258"/>
                  </a:lnTo>
                  <a:lnTo>
                    <a:pt x="603" y="270"/>
                  </a:lnTo>
                  <a:lnTo>
                    <a:pt x="654" y="279"/>
                  </a:lnTo>
                  <a:lnTo>
                    <a:pt x="708" y="289"/>
                  </a:lnTo>
                  <a:lnTo>
                    <a:pt x="765" y="296"/>
                  </a:lnTo>
                  <a:lnTo>
                    <a:pt x="826" y="302"/>
                  </a:lnTo>
                  <a:lnTo>
                    <a:pt x="835" y="302"/>
                  </a:lnTo>
                  <a:lnTo>
                    <a:pt x="846" y="302"/>
                  </a:lnTo>
                  <a:lnTo>
                    <a:pt x="856" y="302"/>
                  </a:lnTo>
                  <a:lnTo>
                    <a:pt x="867" y="304"/>
                  </a:lnTo>
                  <a:lnTo>
                    <a:pt x="875" y="304"/>
                  </a:lnTo>
                  <a:lnTo>
                    <a:pt x="884" y="304"/>
                  </a:lnTo>
                  <a:lnTo>
                    <a:pt x="892" y="304"/>
                  </a:lnTo>
                  <a:lnTo>
                    <a:pt x="902" y="306"/>
                  </a:lnTo>
                  <a:lnTo>
                    <a:pt x="909" y="306"/>
                  </a:lnTo>
                  <a:lnTo>
                    <a:pt x="915" y="306"/>
                  </a:lnTo>
                  <a:lnTo>
                    <a:pt x="924" y="306"/>
                  </a:lnTo>
                  <a:lnTo>
                    <a:pt x="932" y="308"/>
                  </a:lnTo>
                  <a:lnTo>
                    <a:pt x="940" y="308"/>
                  </a:lnTo>
                  <a:lnTo>
                    <a:pt x="949" y="308"/>
                  </a:lnTo>
                  <a:lnTo>
                    <a:pt x="957" y="308"/>
                  </a:lnTo>
                  <a:lnTo>
                    <a:pt x="968" y="309"/>
                  </a:lnTo>
                  <a:lnTo>
                    <a:pt x="983" y="308"/>
                  </a:lnTo>
                  <a:lnTo>
                    <a:pt x="999" y="308"/>
                  </a:lnTo>
                  <a:lnTo>
                    <a:pt x="1014" y="308"/>
                  </a:lnTo>
                  <a:lnTo>
                    <a:pt x="1029" y="308"/>
                  </a:lnTo>
                  <a:lnTo>
                    <a:pt x="1044" y="308"/>
                  </a:lnTo>
                  <a:lnTo>
                    <a:pt x="1059" y="308"/>
                  </a:lnTo>
                  <a:lnTo>
                    <a:pt x="1075" y="306"/>
                  </a:lnTo>
                  <a:lnTo>
                    <a:pt x="1092" y="304"/>
                  </a:lnTo>
                  <a:lnTo>
                    <a:pt x="1105" y="300"/>
                  </a:lnTo>
                  <a:lnTo>
                    <a:pt x="1120" y="298"/>
                  </a:lnTo>
                  <a:lnTo>
                    <a:pt x="1135" y="292"/>
                  </a:lnTo>
                  <a:lnTo>
                    <a:pt x="1151" y="289"/>
                  </a:lnTo>
                  <a:lnTo>
                    <a:pt x="1164" y="283"/>
                  </a:lnTo>
                  <a:lnTo>
                    <a:pt x="1179" y="279"/>
                  </a:lnTo>
                  <a:lnTo>
                    <a:pt x="1194" y="273"/>
                  </a:lnTo>
                  <a:lnTo>
                    <a:pt x="1210" y="268"/>
                  </a:lnTo>
                  <a:lnTo>
                    <a:pt x="1221" y="260"/>
                  </a:lnTo>
                  <a:lnTo>
                    <a:pt x="1236" y="254"/>
                  </a:lnTo>
                  <a:lnTo>
                    <a:pt x="1244" y="252"/>
                  </a:lnTo>
                  <a:lnTo>
                    <a:pt x="1253" y="251"/>
                  </a:lnTo>
                  <a:lnTo>
                    <a:pt x="1261" y="249"/>
                  </a:lnTo>
                  <a:lnTo>
                    <a:pt x="1269" y="247"/>
                  </a:lnTo>
                  <a:lnTo>
                    <a:pt x="1278" y="243"/>
                  </a:lnTo>
                  <a:lnTo>
                    <a:pt x="1286" y="243"/>
                  </a:lnTo>
                  <a:lnTo>
                    <a:pt x="1293" y="241"/>
                  </a:lnTo>
                  <a:lnTo>
                    <a:pt x="1303" y="239"/>
                  </a:lnTo>
                  <a:lnTo>
                    <a:pt x="1310" y="239"/>
                  </a:lnTo>
                  <a:lnTo>
                    <a:pt x="1318" y="237"/>
                  </a:lnTo>
                  <a:lnTo>
                    <a:pt x="1327" y="237"/>
                  </a:lnTo>
                  <a:lnTo>
                    <a:pt x="1337" y="237"/>
                  </a:lnTo>
                  <a:lnTo>
                    <a:pt x="1333" y="249"/>
                  </a:lnTo>
                  <a:lnTo>
                    <a:pt x="1333" y="260"/>
                  </a:lnTo>
                  <a:lnTo>
                    <a:pt x="1331" y="273"/>
                  </a:lnTo>
                  <a:lnTo>
                    <a:pt x="1333" y="287"/>
                  </a:lnTo>
                  <a:lnTo>
                    <a:pt x="1335" y="296"/>
                  </a:lnTo>
                  <a:lnTo>
                    <a:pt x="1341" y="304"/>
                  </a:lnTo>
                  <a:lnTo>
                    <a:pt x="1345" y="308"/>
                  </a:lnTo>
                  <a:lnTo>
                    <a:pt x="1350" y="309"/>
                  </a:lnTo>
                  <a:lnTo>
                    <a:pt x="1358" y="309"/>
                  </a:lnTo>
                  <a:lnTo>
                    <a:pt x="1367" y="311"/>
                  </a:lnTo>
                  <a:lnTo>
                    <a:pt x="1383" y="309"/>
                  </a:lnTo>
                  <a:lnTo>
                    <a:pt x="1402" y="308"/>
                  </a:lnTo>
                  <a:lnTo>
                    <a:pt x="1419" y="308"/>
                  </a:lnTo>
                  <a:lnTo>
                    <a:pt x="1438" y="306"/>
                  </a:lnTo>
                  <a:lnTo>
                    <a:pt x="1455" y="302"/>
                  </a:lnTo>
                  <a:lnTo>
                    <a:pt x="1472" y="300"/>
                  </a:lnTo>
                  <a:lnTo>
                    <a:pt x="1489" y="298"/>
                  </a:lnTo>
                  <a:lnTo>
                    <a:pt x="1508" y="294"/>
                  </a:lnTo>
                  <a:lnTo>
                    <a:pt x="1523" y="289"/>
                  </a:lnTo>
                  <a:lnTo>
                    <a:pt x="1539" y="285"/>
                  </a:lnTo>
                  <a:lnTo>
                    <a:pt x="1556" y="279"/>
                  </a:lnTo>
                  <a:lnTo>
                    <a:pt x="1573" y="273"/>
                  </a:lnTo>
                  <a:lnTo>
                    <a:pt x="1588" y="266"/>
                  </a:lnTo>
                  <a:lnTo>
                    <a:pt x="1603" y="258"/>
                  </a:lnTo>
                  <a:lnTo>
                    <a:pt x="1618" y="249"/>
                  </a:lnTo>
                  <a:lnTo>
                    <a:pt x="1634" y="241"/>
                  </a:lnTo>
                  <a:lnTo>
                    <a:pt x="1628" y="233"/>
                  </a:lnTo>
                  <a:lnTo>
                    <a:pt x="1622" y="228"/>
                  </a:lnTo>
                  <a:lnTo>
                    <a:pt x="1605" y="233"/>
                  </a:lnTo>
                  <a:lnTo>
                    <a:pt x="1588" y="237"/>
                  </a:lnTo>
                  <a:lnTo>
                    <a:pt x="1573" y="241"/>
                  </a:lnTo>
                  <a:lnTo>
                    <a:pt x="1558" y="247"/>
                  </a:lnTo>
                  <a:lnTo>
                    <a:pt x="1540" y="251"/>
                  </a:lnTo>
                  <a:lnTo>
                    <a:pt x="1525" y="256"/>
                  </a:lnTo>
                  <a:lnTo>
                    <a:pt x="1510" y="260"/>
                  </a:lnTo>
                  <a:lnTo>
                    <a:pt x="1495" y="266"/>
                  </a:lnTo>
                  <a:lnTo>
                    <a:pt x="1478" y="268"/>
                  </a:lnTo>
                  <a:lnTo>
                    <a:pt x="1461" y="273"/>
                  </a:lnTo>
                  <a:lnTo>
                    <a:pt x="1445" y="275"/>
                  </a:lnTo>
                  <a:lnTo>
                    <a:pt x="1428" y="279"/>
                  </a:lnTo>
                  <a:lnTo>
                    <a:pt x="1411" y="281"/>
                  </a:lnTo>
                  <a:lnTo>
                    <a:pt x="1396" y="283"/>
                  </a:lnTo>
                  <a:lnTo>
                    <a:pt x="1379" y="283"/>
                  </a:lnTo>
                  <a:lnTo>
                    <a:pt x="1362" y="283"/>
                  </a:lnTo>
                  <a:lnTo>
                    <a:pt x="1364" y="270"/>
                  </a:lnTo>
                  <a:lnTo>
                    <a:pt x="1367" y="256"/>
                  </a:lnTo>
                  <a:lnTo>
                    <a:pt x="1367" y="243"/>
                  </a:lnTo>
                  <a:lnTo>
                    <a:pt x="1367" y="232"/>
                  </a:lnTo>
                  <a:lnTo>
                    <a:pt x="1364" y="218"/>
                  </a:lnTo>
                  <a:lnTo>
                    <a:pt x="1358" y="213"/>
                  </a:lnTo>
                  <a:lnTo>
                    <a:pt x="1350" y="209"/>
                  </a:lnTo>
                  <a:lnTo>
                    <a:pt x="1343" y="209"/>
                  </a:lnTo>
                  <a:lnTo>
                    <a:pt x="1333" y="209"/>
                  </a:lnTo>
                  <a:lnTo>
                    <a:pt x="1322" y="211"/>
                  </a:lnTo>
                  <a:lnTo>
                    <a:pt x="1312" y="211"/>
                  </a:lnTo>
                  <a:lnTo>
                    <a:pt x="1303" y="213"/>
                  </a:lnTo>
                  <a:lnTo>
                    <a:pt x="1293" y="214"/>
                  </a:lnTo>
                  <a:lnTo>
                    <a:pt x="1286" y="216"/>
                  </a:lnTo>
                  <a:lnTo>
                    <a:pt x="1276" y="218"/>
                  </a:lnTo>
                  <a:lnTo>
                    <a:pt x="1269" y="220"/>
                  </a:lnTo>
                  <a:lnTo>
                    <a:pt x="1259" y="222"/>
                  </a:lnTo>
                  <a:lnTo>
                    <a:pt x="1250" y="226"/>
                  </a:lnTo>
                  <a:lnTo>
                    <a:pt x="1240" y="228"/>
                  </a:lnTo>
                  <a:lnTo>
                    <a:pt x="1231" y="232"/>
                  </a:lnTo>
                  <a:lnTo>
                    <a:pt x="1221" y="233"/>
                  </a:lnTo>
                  <a:lnTo>
                    <a:pt x="1213" y="239"/>
                  </a:lnTo>
                  <a:lnTo>
                    <a:pt x="1204" y="243"/>
                  </a:lnTo>
                  <a:lnTo>
                    <a:pt x="1194" y="247"/>
                  </a:lnTo>
                  <a:lnTo>
                    <a:pt x="1187" y="251"/>
                  </a:lnTo>
                  <a:lnTo>
                    <a:pt x="1179" y="254"/>
                  </a:lnTo>
                  <a:lnTo>
                    <a:pt x="1170" y="258"/>
                  </a:lnTo>
                  <a:lnTo>
                    <a:pt x="1160" y="262"/>
                  </a:lnTo>
                  <a:lnTo>
                    <a:pt x="1149" y="264"/>
                  </a:lnTo>
                  <a:lnTo>
                    <a:pt x="1139" y="268"/>
                  </a:lnTo>
                  <a:lnTo>
                    <a:pt x="1128" y="270"/>
                  </a:lnTo>
                  <a:lnTo>
                    <a:pt x="1116" y="273"/>
                  </a:lnTo>
                  <a:lnTo>
                    <a:pt x="1107" y="273"/>
                  </a:lnTo>
                  <a:lnTo>
                    <a:pt x="1097" y="277"/>
                  </a:lnTo>
                  <a:lnTo>
                    <a:pt x="1037" y="281"/>
                  </a:lnTo>
                  <a:lnTo>
                    <a:pt x="978" y="283"/>
                  </a:lnTo>
                  <a:lnTo>
                    <a:pt x="919" y="281"/>
                  </a:lnTo>
                  <a:lnTo>
                    <a:pt x="860" y="279"/>
                  </a:lnTo>
                  <a:lnTo>
                    <a:pt x="803" y="271"/>
                  </a:lnTo>
                  <a:lnTo>
                    <a:pt x="746" y="264"/>
                  </a:lnTo>
                  <a:lnTo>
                    <a:pt x="689" y="254"/>
                  </a:lnTo>
                  <a:lnTo>
                    <a:pt x="630" y="243"/>
                  </a:lnTo>
                  <a:lnTo>
                    <a:pt x="573" y="230"/>
                  </a:lnTo>
                  <a:lnTo>
                    <a:pt x="516" y="214"/>
                  </a:lnTo>
                  <a:lnTo>
                    <a:pt x="459" y="197"/>
                  </a:lnTo>
                  <a:lnTo>
                    <a:pt x="400" y="180"/>
                  </a:lnTo>
                  <a:lnTo>
                    <a:pt x="343" y="161"/>
                  </a:lnTo>
                  <a:lnTo>
                    <a:pt x="286" y="142"/>
                  </a:lnTo>
                  <a:lnTo>
                    <a:pt x="227" y="121"/>
                  </a:lnTo>
                  <a:lnTo>
                    <a:pt x="170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09" name="Freeform 108"/>
            <p:cNvSpPr>
              <a:spLocks noChangeArrowheads="1"/>
            </p:cNvSpPr>
            <p:nvPr/>
          </p:nvSpPr>
          <p:spPr bwMode="auto">
            <a:xfrm>
              <a:off x="2955" y="1760"/>
              <a:ext cx="491" cy="117"/>
            </a:xfrm>
            <a:custGeom>
              <a:avLst/>
              <a:gdLst>
                <a:gd name="T0" fmla="*/ 0 w 1913"/>
                <a:gd name="T1" fmla="*/ 0 h 384"/>
                <a:gd name="T2" fmla="*/ 0 w 1913"/>
                <a:gd name="T3" fmla="*/ 0 h 384"/>
                <a:gd name="T4" fmla="*/ 0 w 1913"/>
                <a:gd name="T5" fmla="*/ 0 h 384"/>
                <a:gd name="T6" fmla="*/ 0 w 1913"/>
                <a:gd name="T7" fmla="*/ 0 h 384"/>
                <a:gd name="T8" fmla="*/ 0 w 1913"/>
                <a:gd name="T9" fmla="*/ 0 h 384"/>
                <a:gd name="T10" fmla="*/ 0 w 1913"/>
                <a:gd name="T11" fmla="*/ 0 h 384"/>
                <a:gd name="T12" fmla="*/ 0 w 1913"/>
                <a:gd name="T13" fmla="*/ 0 h 384"/>
                <a:gd name="T14" fmla="*/ 0 w 1913"/>
                <a:gd name="T15" fmla="*/ 0 h 384"/>
                <a:gd name="T16" fmla="*/ 0 w 1913"/>
                <a:gd name="T17" fmla="*/ 0 h 384"/>
                <a:gd name="T18" fmla="*/ 0 w 1913"/>
                <a:gd name="T19" fmla="*/ 0 h 384"/>
                <a:gd name="T20" fmla="*/ 0 w 1913"/>
                <a:gd name="T21" fmla="*/ 0 h 384"/>
                <a:gd name="T22" fmla="*/ 0 w 1913"/>
                <a:gd name="T23" fmla="*/ 0 h 384"/>
                <a:gd name="T24" fmla="*/ 0 w 1913"/>
                <a:gd name="T25" fmla="*/ 0 h 384"/>
                <a:gd name="T26" fmla="*/ 0 w 1913"/>
                <a:gd name="T27" fmla="*/ 0 h 384"/>
                <a:gd name="T28" fmla="*/ 0 w 1913"/>
                <a:gd name="T29" fmla="*/ 0 h 384"/>
                <a:gd name="T30" fmla="*/ 0 w 1913"/>
                <a:gd name="T31" fmla="*/ 0 h 384"/>
                <a:gd name="T32" fmla="*/ 0 w 1913"/>
                <a:gd name="T33" fmla="*/ 0 h 384"/>
                <a:gd name="T34" fmla="*/ 0 w 1913"/>
                <a:gd name="T35" fmla="*/ 0 h 384"/>
                <a:gd name="T36" fmla="*/ 0 w 1913"/>
                <a:gd name="T37" fmla="*/ 0 h 384"/>
                <a:gd name="T38" fmla="*/ 0 w 1913"/>
                <a:gd name="T39" fmla="*/ 0 h 384"/>
                <a:gd name="T40" fmla="*/ 0 w 1913"/>
                <a:gd name="T41" fmla="*/ 0 h 384"/>
                <a:gd name="T42" fmla="*/ 0 w 1913"/>
                <a:gd name="T43" fmla="*/ 0 h 384"/>
                <a:gd name="T44" fmla="*/ 0 w 1913"/>
                <a:gd name="T45" fmla="*/ 0 h 384"/>
                <a:gd name="T46" fmla="*/ 0 w 1913"/>
                <a:gd name="T47" fmla="*/ 0 h 384"/>
                <a:gd name="T48" fmla="*/ 0 w 1913"/>
                <a:gd name="T49" fmla="*/ 0 h 384"/>
                <a:gd name="T50" fmla="*/ 0 w 1913"/>
                <a:gd name="T51" fmla="*/ 0 h 384"/>
                <a:gd name="T52" fmla="*/ 0 w 1913"/>
                <a:gd name="T53" fmla="*/ 0 h 384"/>
                <a:gd name="T54" fmla="*/ 0 w 1913"/>
                <a:gd name="T55" fmla="*/ 0 h 384"/>
                <a:gd name="T56" fmla="*/ 0 w 1913"/>
                <a:gd name="T57" fmla="*/ 0 h 384"/>
                <a:gd name="T58" fmla="*/ 0 w 1913"/>
                <a:gd name="T59" fmla="*/ 0 h 384"/>
                <a:gd name="T60" fmla="*/ 0 w 1913"/>
                <a:gd name="T61" fmla="*/ 0 h 384"/>
                <a:gd name="T62" fmla="*/ 0 w 1913"/>
                <a:gd name="T63" fmla="*/ 0 h 384"/>
                <a:gd name="T64" fmla="*/ 0 w 1913"/>
                <a:gd name="T65" fmla="*/ 0 h 384"/>
                <a:gd name="T66" fmla="*/ 0 w 1913"/>
                <a:gd name="T67" fmla="*/ 0 h 384"/>
                <a:gd name="T68" fmla="*/ 0 w 1913"/>
                <a:gd name="T69" fmla="*/ 0 h 384"/>
                <a:gd name="T70" fmla="*/ 0 w 1913"/>
                <a:gd name="T71" fmla="*/ 0 h 384"/>
                <a:gd name="T72" fmla="*/ 0 w 1913"/>
                <a:gd name="T73" fmla="*/ 0 h 384"/>
                <a:gd name="T74" fmla="*/ 0 w 1913"/>
                <a:gd name="T75" fmla="*/ 0 h 384"/>
                <a:gd name="T76" fmla="*/ 0 w 1913"/>
                <a:gd name="T77" fmla="*/ 0 h 384"/>
                <a:gd name="T78" fmla="*/ 0 w 1913"/>
                <a:gd name="T79" fmla="*/ 0 h 384"/>
                <a:gd name="T80" fmla="*/ 0 w 1913"/>
                <a:gd name="T81" fmla="*/ 0 h 384"/>
                <a:gd name="T82" fmla="*/ 0 w 1913"/>
                <a:gd name="T83" fmla="*/ 0 h 384"/>
                <a:gd name="T84" fmla="*/ 0 w 1913"/>
                <a:gd name="T85" fmla="*/ 0 h 384"/>
                <a:gd name="T86" fmla="*/ 0 w 1913"/>
                <a:gd name="T87" fmla="*/ 0 h 384"/>
                <a:gd name="T88" fmla="*/ 0 w 1913"/>
                <a:gd name="T89" fmla="*/ 0 h 384"/>
                <a:gd name="T90" fmla="*/ 0 w 1913"/>
                <a:gd name="T91" fmla="*/ 0 h 384"/>
                <a:gd name="T92" fmla="*/ 0 w 1913"/>
                <a:gd name="T93" fmla="*/ 0 h 384"/>
                <a:gd name="T94" fmla="*/ 0 w 1913"/>
                <a:gd name="T95" fmla="*/ 0 h 384"/>
                <a:gd name="T96" fmla="*/ 0 w 1913"/>
                <a:gd name="T97" fmla="*/ 0 h 384"/>
                <a:gd name="T98" fmla="*/ 0 w 1913"/>
                <a:gd name="T99" fmla="*/ 0 h 384"/>
                <a:gd name="T100" fmla="*/ 0 w 1913"/>
                <a:gd name="T101" fmla="*/ 0 h 3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13"/>
                <a:gd name="T154" fmla="*/ 0 h 384"/>
                <a:gd name="T155" fmla="*/ 1913 w 1913"/>
                <a:gd name="T156" fmla="*/ 384 h 3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13" h="384">
                  <a:moveTo>
                    <a:pt x="327" y="283"/>
                  </a:moveTo>
                  <a:lnTo>
                    <a:pt x="314" y="280"/>
                  </a:lnTo>
                  <a:lnTo>
                    <a:pt x="301" y="278"/>
                  </a:lnTo>
                  <a:lnTo>
                    <a:pt x="289" y="274"/>
                  </a:lnTo>
                  <a:lnTo>
                    <a:pt x="276" y="274"/>
                  </a:lnTo>
                  <a:lnTo>
                    <a:pt x="263" y="268"/>
                  </a:lnTo>
                  <a:lnTo>
                    <a:pt x="249" y="264"/>
                  </a:lnTo>
                  <a:lnTo>
                    <a:pt x="242" y="259"/>
                  </a:lnTo>
                  <a:lnTo>
                    <a:pt x="236" y="255"/>
                  </a:lnTo>
                  <a:lnTo>
                    <a:pt x="227" y="249"/>
                  </a:lnTo>
                  <a:lnTo>
                    <a:pt x="221" y="245"/>
                  </a:lnTo>
                  <a:lnTo>
                    <a:pt x="200" y="230"/>
                  </a:lnTo>
                  <a:lnTo>
                    <a:pt x="183" y="215"/>
                  </a:lnTo>
                  <a:lnTo>
                    <a:pt x="166" y="196"/>
                  </a:lnTo>
                  <a:lnTo>
                    <a:pt x="152" y="179"/>
                  </a:lnTo>
                  <a:lnTo>
                    <a:pt x="135" y="160"/>
                  </a:lnTo>
                  <a:lnTo>
                    <a:pt x="122" y="141"/>
                  </a:lnTo>
                  <a:lnTo>
                    <a:pt x="111" y="122"/>
                  </a:lnTo>
                  <a:lnTo>
                    <a:pt x="99" y="103"/>
                  </a:lnTo>
                  <a:lnTo>
                    <a:pt x="88" y="84"/>
                  </a:lnTo>
                  <a:lnTo>
                    <a:pt x="78" y="67"/>
                  </a:lnTo>
                  <a:lnTo>
                    <a:pt x="67" y="51"/>
                  </a:lnTo>
                  <a:lnTo>
                    <a:pt x="57" y="38"/>
                  </a:lnTo>
                  <a:lnTo>
                    <a:pt x="48" y="23"/>
                  </a:lnTo>
                  <a:lnTo>
                    <a:pt x="40" y="13"/>
                  </a:lnTo>
                  <a:lnTo>
                    <a:pt x="33" y="4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2" y="4"/>
                  </a:lnTo>
                  <a:lnTo>
                    <a:pt x="2" y="8"/>
                  </a:lnTo>
                  <a:lnTo>
                    <a:pt x="0" y="11"/>
                  </a:lnTo>
                  <a:lnTo>
                    <a:pt x="14" y="29"/>
                  </a:lnTo>
                  <a:lnTo>
                    <a:pt x="25" y="51"/>
                  </a:lnTo>
                  <a:lnTo>
                    <a:pt x="38" y="72"/>
                  </a:lnTo>
                  <a:lnTo>
                    <a:pt x="52" y="97"/>
                  </a:lnTo>
                  <a:lnTo>
                    <a:pt x="63" y="120"/>
                  </a:lnTo>
                  <a:lnTo>
                    <a:pt x="78" y="143"/>
                  </a:lnTo>
                  <a:lnTo>
                    <a:pt x="93" y="165"/>
                  </a:lnTo>
                  <a:lnTo>
                    <a:pt x="112" y="190"/>
                  </a:lnTo>
                  <a:lnTo>
                    <a:pt x="128" y="211"/>
                  </a:lnTo>
                  <a:lnTo>
                    <a:pt x="147" y="234"/>
                  </a:lnTo>
                  <a:lnTo>
                    <a:pt x="168" y="251"/>
                  </a:lnTo>
                  <a:lnTo>
                    <a:pt x="189" y="268"/>
                  </a:lnTo>
                  <a:lnTo>
                    <a:pt x="211" y="283"/>
                  </a:lnTo>
                  <a:lnTo>
                    <a:pt x="236" y="295"/>
                  </a:lnTo>
                  <a:lnTo>
                    <a:pt x="263" y="304"/>
                  </a:lnTo>
                  <a:lnTo>
                    <a:pt x="293" y="310"/>
                  </a:lnTo>
                  <a:lnTo>
                    <a:pt x="305" y="310"/>
                  </a:lnTo>
                  <a:lnTo>
                    <a:pt x="320" y="314"/>
                  </a:lnTo>
                  <a:lnTo>
                    <a:pt x="327" y="314"/>
                  </a:lnTo>
                  <a:lnTo>
                    <a:pt x="335" y="314"/>
                  </a:lnTo>
                  <a:lnTo>
                    <a:pt x="344" y="316"/>
                  </a:lnTo>
                  <a:lnTo>
                    <a:pt x="352" y="319"/>
                  </a:lnTo>
                  <a:lnTo>
                    <a:pt x="358" y="319"/>
                  </a:lnTo>
                  <a:lnTo>
                    <a:pt x="367" y="319"/>
                  </a:lnTo>
                  <a:lnTo>
                    <a:pt x="373" y="321"/>
                  </a:lnTo>
                  <a:lnTo>
                    <a:pt x="381" y="323"/>
                  </a:lnTo>
                  <a:lnTo>
                    <a:pt x="392" y="323"/>
                  </a:lnTo>
                  <a:lnTo>
                    <a:pt x="403" y="327"/>
                  </a:lnTo>
                  <a:lnTo>
                    <a:pt x="419" y="329"/>
                  </a:lnTo>
                  <a:lnTo>
                    <a:pt x="436" y="331"/>
                  </a:lnTo>
                  <a:lnTo>
                    <a:pt x="451" y="333"/>
                  </a:lnTo>
                  <a:lnTo>
                    <a:pt x="466" y="337"/>
                  </a:lnTo>
                  <a:lnTo>
                    <a:pt x="481" y="338"/>
                  </a:lnTo>
                  <a:lnTo>
                    <a:pt x="497" y="340"/>
                  </a:lnTo>
                  <a:lnTo>
                    <a:pt x="512" y="342"/>
                  </a:lnTo>
                  <a:lnTo>
                    <a:pt x="529" y="344"/>
                  </a:lnTo>
                  <a:lnTo>
                    <a:pt x="542" y="344"/>
                  </a:lnTo>
                  <a:lnTo>
                    <a:pt x="557" y="346"/>
                  </a:lnTo>
                  <a:lnTo>
                    <a:pt x="571" y="348"/>
                  </a:lnTo>
                  <a:lnTo>
                    <a:pt x="588" y="350"/>
                  </a:lnTo>
                  <a:lnTo>
                    <a:pt x="603" y="350"/>
                  </a:lnTo>
                  <a:lnTo>
                    <a:pt x="618" y="352"/>
                  </a:lnTo>
                  <a:lnTo>
                    <a:pt x="635" y="354"/>
                  </a:lnTo>
                  <a:lnTo>
                    <a:pt x="654" y="356"/>
                  </a:lnTo>
                  <a:lnTo>
                    <a:pt x="675" y="356"/>
                  </a:lnTo>
                  <a:lnTo>
                    <a:pt x="696" y="357"/>
                  </a:lnTo>
                  <a:lnTo>
                    <a:pt x="717" y="357"/>
                  </a:lnTo>
                  <a:lnTo>
                    <a:pt x="736" y="359"/>
                  </a:lnTo>
                  <a:lnTo>
                    <a:pt x="751" y="359"/>
                  </a:lnTo>
                  <a:lnTo>
                    <a:pt x="770" y="363"/>
                  </a:lnTo>
                  <a:lnTo>
                    <a:pt x="786" y="363"/>
                  </a:lnTo>
                  <a:lnTo>
                    <a:pt x="805" y="365"/>
                  </a:lnTo>
                  <a:lnTo>
                    <a:pt x="820" y="365"/>
                  </a:lnTo>
                  <a:lnTo>
                    <a:pt x="841" y="367"/>
                  </a:lnTo>
                  <a:lnTo>
                    <a:pt x="860" y="369"/>
                  </a:lnTo>
                  <a:lnTo>
                    <a:pt x="881" y="371"/>
                  </a:lnTo>
                  <a:lnTo>
                    <a:pt x="902" y="371"/>
                  </a:lnTo>
                  <a:lnTo>
                    <a:pt x="928" y="373"/>
                  </a:lnTo>
                  <a:lnTo>
                    <a:pt x="953" y="373"/>
                  </a:lnTo>
                  <a:lnTo>
                    <a:pt x="983" y="376"/>
                  </a:lnTo>
                  <a:lnTo>
                    <a:pt x="997" y="376"/>
                  </a:lnTo>
                  <a:lnTo>
                    <a:pt x="1010" y="376"/>
                  </a:lnTo>
                  <a:lnTo>
                    <a:pt x="1021" y="376"/>
                  </a:lnTo>
                  <a:lnTo>
                    <a:pt x="1035" y="376"/>
                  </a:lnTo>
                  <a:lnTo>
                    <a:pt x="1046" y="376"/>
                  </a:lnTo>
                  <a:lnTo>
                    <a:pt x="1057" y="376"/>
                  </a:lnTo>
                  <a:lnTo>
                    <a:pt x="1069" y="376"/>
                  </a:lnTo>
                  <a:lnTo>
                    <a:pt x="1080" y="376"/>
                  </a:lnTo>
                  <a:lnTo>
                    <a:pt x="1092" y="376"/>
                  </a:lnTo>
                  <a:lnTo>
                    <a:pt x="1103" y="376"/>
                  </a:lnTo>
                  <a:lnTo>
                    <a:pt x="1115" y="376"/>
                  </a:lnTo>
                  <a:lnTo>
                    <a:pt x="1126" y="376"/>
                  </a:lnTo>
                  <a:lnTo>
                    <a:pt x="1137" y="376"/>
                  </a:lnTo>
                  <a:lnTo>
                    <a:pt x="1149" y="378"/>
                  </a:lnTo>
                  <a:lnTo>
                    <a:pt x="1162" y="378"/>
                  </a:lnTo>
                  <a:lnTo>
                    <a:pt x="1175" y="380"/>
                  </a:lnTo>
                  <a:lnTo>
                    <a:pt x="1185" y="380"/>
                  </a:lnTo>
                  <a:lnTo>
                    <a:pt x="1194" y="380"/>
                  </a:lnTo>
                  <a:lnTo>
                    <a:pt x="1202" y="380"/>
                  </a:lnTo>
                  <a:lnTo>
                    <a:pt x="1211" y="380"/>
                  </a:lnTo>
                  <a:lnTo>
                    <a:pt x="1219" y="380"/>
                  </a:lnTo>
                  <a:lnTo>
                    <a:pt x="1229" y="380"/>
                  </a:lnTo>
                  <a:lnTo>
                    <a:pt x="1238" y="380"/>
                  </a:lnTo>
                  <a:lnTo>
                    <a:pt x="1248" y="380"/>
                  </a:lnTo>
                  <a:lnTo>
                    <a:pt x="1255" y="380"/>
                  </a:lnTo>
                  <a:lnTo>
                    <a:pt x="1263" y="380"/>
                  </a:lnTo>
                  <a:lnTo>
                    <a:pt x="1272" y="380"/>
                  </a:lnTo>
                  <a:lnTo>
                    <a:pt x="1282" y="380"/>
                  </a:lnTo>
                  <a:lnTo>
                    <a:pt x="1289" y="380"/>
                  </a:lnTo>
                  <a:lnTo>
                    <a:pt x="1299" y="380"/>
                  </a:lnTo>
                  <a:lnTo>
                    <a:pt x="1308" y="380"/>
                  </a:lnTo>
                  <a:lnTo>
                    <a:pt x="1320" y="382"/>
                  </a:lnTo>
                  <a:lnTo>
                    <a:pt x="1322" y="380"/>
                  </a:lnTo>
                  <a:lnTo>
                    <a:pt x="1331" y="380"/>
                  </a:lnTo>
                  <a:lnTo>
                    <a:pt x="1341" y="380"/>
                  </a:lnTo>
                  <a:lnTo>
                    <a:pt x="1352" y="380"/>
                  </a:lnTo>
                  <a:lnTo>
                    <a:pt x="1365" y="380"/>
                  </a:lnTo>
                  <a:lnTo>
                    <a:pt x="1381" y="380"/>
                  </a:lnTo>
                  <a:lnTo>
                    <a:pt x="1396" y="380"/>
                  </a:lnTo>
                  <a:lnTo>
                    <a:pt x="1411" y="382"/>
                  </a:lnTo>
                  <a:lnTo>
                    <a:pt x="1426" y="382"/>
                  </a:lnTo>
                  <a:lnTo>
                    <a:pt x="1443" y="382"/>
                  </a:lnTo>
                  <a:lnTo>
                    <a:pt x="1459" y="382"/>
                  </a:lnTo>
                  <a:lnTo>
                    <a:pt x="1474" y="382"/>
                  </a:lnTo>
                  <a:lnTo>
                    <a:pt x="1487" y="382"/>
                  </a:lnTo>
                  <a:lnTo>
                    <a:pt x="1500" y="382"/>
                  </a:lnTo>
                  <a:lnTo>
                    <a:pt x="1512" y="382"/>
                  </a:lnTo>
                  <a:lnTo>
                    <a:pt x="1523" y="384"/>
                  </a:lnTo>
                  <a:lnTo>
                    <a:pt x="1542" y="382"/>
                  </a:lnTo>
                  <a:lnTo>
                    <a:pt x="1565" y="382"/>
                  </a:lnTo>
                  <a:lnTo>
                    <a:pt x="1586" y="382"/>
                  </a:lnTo>
                  <a:lnTo>
                    <a:pt x="1607" y="380"/>
                  </a:lnTo>
                  <a:lnTo>
                    <a:pt x="1626" y="376"/>
                  </a:lnTo>
                  <a:lnTo>
                    <a:pt x="1647" y="373"/>
                  </a:lnTo>
                  <a:lnTo>
                    <a:pt x="1666" y="369"/>
                  </a:lnTo>
                  <a:lnTo>
                    <a:pt x="1685" y="365"/>
                  </a:lnTo>
                  <a:lnTo>
                    <a:pt x="1704" y="357"/>
                  </a:lnTo>
                  <a:lnTo>
                    <a:pt x="1723" y="352"/>
                  </a:lnTo>
                  <a:lnTo>
                    <a:pt x="1740" y="344"/>
                  </a:lnTo>
                  <a:lnTo>
                    <a:pt x="1759" y="335"/>
                  </a:lnTo>
                  <a:lnTo>
                    <a:pt x="1776" y="325"/>
                  </a:lnTo>
                  <a:lnTo>
                    <a:pt x="1795" y="316"/>
                  </a:lnTo>
                  <a:lnTo>
                    <a:pt x="1812" y="304"/>
                  </a:lnTo>
                  <a:lnTo>
                    <a:pt x="1831" y="293"/>
                  </a:lnTo>
                  <a:lnTo>
                    <a:pt x="1843" y="281"/>
                  </a:lnTo>
                  <a:lnTo>
                    <a:pt x="1854" y="268"/>
                  </a:lnTo>
                  <a:lnTo>
                    <a:pt x="1862" y="260"/>
                  </a:lnTo>
                  <a:lnTo>
                    <a:pt x="1867" y="253"/>
                  </a:lnTo>
                  <a:lnTo>
                    <a:pt x="1875" y="243"/>
                  </a:lnTo>
                  <a:lnTo>
                    <a:pt x="1883" y="238"/>
                  </a:lnTo>
                  <a:lnTo>
                    <a:pt x="1886" y="228"/>
                  </a:lnTo>
                  <a:lnTo>
                    <a:pt x="1892" y="221"/>
                  </a:lnTo>
                  <a:lnTo>
                    <a:pt x="1898" y="211"/>
                  </a:lnTo>
                  <a:lnTo>
                    <a:pt x="1904" y="203"/>
                  </a:lnTo>
                  <a:lnTo>
                    <a:pt x="1907" y="196"/>
                  </a:lnTo>
                  <a:lnTo>
                    <a:pt x="1911" y="186"/>
                  </a:lnTo>
                  <a:lnTo>
                    <a:pt x="1911" y="179"/>
                  </a:lnTo>
                  <a:lnTo>
                    <a:pt x="1913" y="173"/>
                  </a:lnTo>
                  <a:lnTo>
                    <a:pt x="1911" y="169"/>
                  </a:lnTo>
                  <a:lnTo>
                    <a:pt x="1907" y="171"/>
                  </a:lnTo>
                  <a:lnTo>
                    <a:pt x="1902" y="171"/>
                  </a:lnTo>
                  <a:lnTo>
                    <a:pt x="1896" y="169"/>
                  </a:lnTo>
                  <a:lnTo>
                    <a:pt x="1883" y="190"/>
                  </a:lnTo>
                  <a:lnTo>
                    <a:pt x="1867" y="211"/>
                  </a:lnTo>
                  <a:lnTo>
                    <a:pt x="1852" y="230"/>
                  </a:lnTo>
                  <a:lnTo>
                    <a:pt x="1835" y="249"/>
                  </a:lnTo>
                  <a:lnTo>
                    <a:pt x="1814" y="264"/>
                  </a:lnTo>
                  <a:lnTo>
                    <a:pt x="1793" y="281"/>
                  </a:lnTo>
                  <a:lnTo>
                    <a:pt x="1772" y="295"/>
                  </a:lnTo>
                  <a:lnTo>
                    <a:pt x="1750" y="308"/>
                  </a:lnTo>
                  <a:lnTo>
                    <a:pt x="1723" y="319"/>
                  </a:lnTo>
                  <a:lnTo>
                    <a:pt x="1696" y="329"/>
                  </a:lnTo>
                  <a:lnTo>
                    <a:pt x="1668" y="338"/>
                  </a:lnTo>
                  <a:lnTo>
                    <a:pt x="1641" y="346"/>
                  </a:lnTo>
                  <a:lnTo>
                    <a:pt x="1611" y="350"/>
                  </a:lnTo>
                  <a:lnTo>
                    <a:pt x="1580" y="354"/>
                  </a:lnTo>
                  <a:lnTo>
                    <a:pt x="1550" y="357"/>
                  </a:lnTo>
                  <a:lnTo>
                    <a:pt x="1520" y="357"/>
                  </a:lnTo>
                  <a:lnTo>
                    <a:pt x="1438" y="357"/>
                  </a:lnTo>
                  <a:lnTo>
                    <a:pt x="1356" y="356"/>
                  </a:lnTo>
                  <a:lnTo>
                    <a:pt x="1272" y="354"/>
                  </a:lnTo>
                  <a:lnTo>
                    <a:pt x="1189" y="352"/>
                  </a:lnTo>
                  <a:lnTo>
                    <a:pt x="1105" y="348"/>
                  </a:lnTo>
                  <a:lnTo>
                    <a:pt x="1021" y="344"/>
                  </a:lnTo>
                  <a:lnTo>
                    <a:pt x="940" y="340"/>
                  </a:lnTo>
                  <a:lnTo>
                    <a:pt x="860" y="338"/>
                  </a:lnTo>
                  <a:lnTo>
                    <a:pt x="780" y="333"/>
                  </a:lnTo>
                  <a:lnTo>
                    <a:pt x="704" y="327"/>
                  </a:lnTo>
                  <a:lnTo>
                    <a:pt x="630" y="319"/>
                  </a:lnTo>
                  <a:lnTo>
                    <a:pt x="561" y="314"/>
                  </a:lnTo>
                  <a:lnTo>
                    <a:pt x="497" y="306"/>
                  </a:lnTo>
                  <a:lnTo>
                    <a:pt x="434" y="299"/>
                  </a:lnTo>
                  <a:lnTo>
                    <a:pt x="377" y="291"/>
                  </a:lnTo>
                  <a:lnTo>
                    <a:pt x="327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10" name="Freeform 109"/>
            <p:cNvSpPr>
              <a:spLocks noChangeArrowheads="1"/>
            </p:cNvSpPr>
            <p:nvPr/>
          </p:nvSpPr>
          <p:spPr bwMode="auto">
            <a:xfrm>
              <a:off x="3099" y="1369"/>
              <a:ext cx="82" cy="421"/>
            </a:xfrm>
            <a:custGeom>
              <a:avLst/>
              <a:gdLst>
                <a:gd name="T0" fmla="*/ 0 w 322"/>
                <a:gd name="T1" fmla="*/ 0 h 1386"/>
                <a:gd name="T2" fmla="*/ 0 w 322"/>
                <a:gd name="T3" fmla="*/ 0 h 1386"/>
                <a:gd name="T4" fmla="*/ 0 w 322"/>
                <a:gd name="T5" fmla="*/ 0 h 1386"/>
                <a:gd name="T6" fmla="*/ 0 w 322"/>
                <a:gd name="T7" fmla="*/ 0 h 1386"/>
                <a:gd name="T8" fmla="*/ 0 w 322"/>
                <a:gd name="T9" fmla="*/ 0 h 1386"/>
                <a:gd name="T10" fmla="*/ 0 w 322"/>
                <a:gd name="T11" fmla="*/ 0 h 1386"/>
                <a:gd name="T12" fmla="*/ 0 w 322"/>
                <a:gd name="T13" fmla="*/ 0 h 1386"/>
                <a:gd name="T14" fmla="*/ 0 w 322"/>
                <a:gd name="T15" fmla="*/ 0 h 1386"/>
                <a:gd name="T16" fmla="*/ 0 w 322"/>
                <a:gd name="T17" fmla="*/ 0 h 1386"/>
                <a:gd name="T18" fmla="*/ 0 w 322"/>
                <a:gd name="T19" fmla="*/ 0 h 1386"/>
                <a:gd name="T20" fmla="*/ 0 w 322"/>
                <a:gd name="T21" fmla="*/ 0 h 1386"/>
                <a:gd name="T22" fmla="*/ 0 w 322"/>
                <a:gd name="T23" fmla="*/ 0 h 1386"/>
                <a:gd name="T24" fmla="*/ 0 w 322"/>
                <a:gd name="T25" fmla="*/ 0 h 1386"/>
                <a:gd name="T26" fmla="*/ 0 w 322"/>
                <a:gd name="T27" fmla="*/ 0 h 1386"/>
                <a:gd name="T28" fmla="*/ 0 w 322"/>
                <a:gd name="T29" fmla="*/ 0 h 1386"/>
                <a:gd name="T30" fmla="*/ 0 w 322"/>
                <a:gd name="T31" fmla="*/ 0 h 1386"/>
                <a:gd name="T32" fmla="*/ 0 w 322"/>
                <a:gd name="T33" fmla="*/ 0 h 1386"/>
                <a:gd name="T34" fmla="*/ 0 w 322"/>
                <a:gd name="T35" fmla="*/ 0 h 1386"/>
                <a:gd name="T36" fmla="*/ 0 w 322"/>
                <a:gd name="T37" fmla="*/ 0 h 1386"/>
                <a:gd name="T38" fmla="*/ 0 w 322"/>
                <a:gd name="T39" fmla="*/ 0 h 1386"/>
                <a:gd name="T40" fmla="*/ 0 w 322"/>
                <a:gd name="T41" fmla="*/ 0 h 1386"/>
                <a:gd name="T42" fmla="*/ 0 w 322"/>
                <a:gd name="T43" fmla="*/ 0 h 1386"/>
                <a:gd name="T44" fmla="*/ 0 w 322"/>
                <a:gd name="T45" fmla="*/ 0 h 1386"/>
                <a:gd name="T46" fmla="*/ 0 w 322"/>
                <a:gd name="T47" fmla="*/ 0 h 1386"/>
                <a:gd name="T48" fmla="*/ 0 w 322"/>
                <a:gd name="T49" fmla="*/ 0 h 1386"/>
                <a:gd name="T50" fmla="*/ 0 w 322"/>
                <a:gd name="T51" fmla="*/ 0 h 1386"/>
                <a:gd name="T52" fmla="*/ 0 w 322"/>
                <a:gd name="T53" fmla="*/ 0 h 1386"/>
                <a:gd name="T54" fmla="*/ 0 w 322"/>
                <a:gd name="T55" fmla="*/ 0 h 1386"/>
                <a:gd name="T56" fmla="*/ 0 w 322"/>
                <a:gd name="T57" fmla="*/ 0 h 1386"/>
                <a:gd name="T58" fmla="*/ 0 w 322"/>
                <a:gd name="T59" fmla="*/ 0 h 1386"/>
                <a:gd name="T60" fmla="*/ 0 w 322"/>
                <a:gd name="T61" fmla="*/ 0 h 1386"/>
                <a:gd name="T62" fmla="*/ 0 w 322"/>
                <a:gd name="T63" fmla="*/ 0 h 1386"/>
                <a:gd name="T64" fmla="*/ 0 w 322"/>
                <a:gd name="T65" fmla="*/ 0 h 1386"/>
                <a:gd name="T66" fmla="*/ 0 w 322"/>
                <a:gd name="T67" fmla="*/ 0 h 1386"/>
                <a:gd name="T68" fmla="*/ 0 w 322"/>
                <a:gd name="T69" fmla="*/ 0 h 1386"/>
                <a:gd name="T70" fmla="*/ 0 w 322"/>
                <a:gd name="T71" fmla="*/ 0 h 1386"/>
                <a:gd name="T72" fmla="*/ 0 w 322"/>
                <a:gd name="T73" fmla="*/ 0 h 1386"/>
                <a:gd name="T74" fmla="*/ 0 w 322"/>
                <a:gd name="T75" fmla="*/ 0 h 1386"/>
                <a:gd name="T76" fmla="*/ 0 w 322"/>
                <a:gd name="T77" fmla="*/ 0 h 1386"/>
                <a:gd name="T78" fmla="*/ 0 w 322"/>
                <a:gd name="T79" fmla="*/ 0 h 1386"/>
                <a:gd name="T80" fmla="*/ 0 w 322"/>
                <a:gd name="T81" fmla="*/ 0 h 1386"/>
                <a:gd name="T82" fmla="*/ 0 w 322"/>
                <a:gd name="T83" fmla="*/ 0 h 1386"/>
                <a:gd name="T84" fmla="*/ 0 w 322"/>
                <a:gd name="T85" fmla="*/ 0 h 1386"/>
                <a:gd name="T86" fmla="*/ 0 w 322"/>
                <a:gd name="T87" fmla="*/ 0 h 1386"/>
                <a:gd name="T88" fmla="*/ 0 w 322"/>
                <a:gd name="T89" fmla="*/ 0 h 1386"/>
                <a:gd name="T90" fmla="*/ 0 w 322"/>
                <a:gd name="T91" fmla="*/ 0 h 1386"/>
                <a:gd name="T92" fmla="*/ 0 w 322"/>
                <a:gd name="T93" fmla="*/ 0 h 1386"/>
                <a:gd name="T94" fmla="*/ 0 w 322"/>
                <a:gd name="T95" fmla="*/ 0 h 13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2"/>
                <a:gd name="T145" fmla="*/ 0 h 1386"/>
                <a:gd name="T146" fmla="*/ 322 w 322"/>
                <a:gd name="T147" fmla="*/ 1386 h 13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2" h="1386">
                  <a:moveTo>
                    <a:pt x="306" y="369"/>
                  </a:moveTo>
                  <a:lnTo>
                    <a:pt x="310" y="350"/>
                  </a:lnTo>
                  <a:lnTo>
                    <a:pt x="314" y="329"/>
                  </a:lnTo>
                  <a:lnTo>
                    <a:pt x="318" y="306"/>
                  </a:lnTo>
                  <a:lnTo>
                    <a:pt x="320" y="282"/>
                  </a:lnTo>
                  <a:lnTo>
                    <a:pt x="320" y="257"/>
                  </a:lnTo>
                  <a:lnTo>
                    <a:pt x="322" y="230"/>
                  </a:lnTo>
                  <a:lnTo>
                    <a:pt x="320" y="205"/>
                  </a:lnTo>
                  <a:lnTo>
                    <a:pt x="318" y="181"/>
                  </a:lnTo>
                  <a:lnTo>
                    <a:pt x="314" y="154"/>
                  </a:lnTo>
                  <a:lnTo>
                    <a:pt x="308" y="128"/>
                  </a:lnTo>
                  <a:lnTo>
                    <a:pt x="303" y="103"/>
                  </a:lnTo>
                  <a:lnTo>
                    <a:pt x="295" y="80"/>
                  </a:lnTo>
                  <a:lnTo>
                    <a:pt x="284" y="57"/>
                  </a:lnTo>
                  <a:lnTo>
                    <a:pt x="274" y="36"/>
                  </a:lnTo>
                  <a:lnTo>
                    <a:pt x="259" y="17"/>
                  </a:lnTo>
                  <a:lnTo>
                    <a:pt x="244" y="0"/>
                  </a:lnTo>
                  <a:lnTo>
                    <a:pt x="238" y="6"/>
                  </a:lnTo>
                  <a:lnTo>
                    <a:pt x="236" y="12"/>
                  </a:lnTo>
                  <a:lnTo>
                    <a:pt x="249" y="40"/>
                  </a:lnTo>
                  <a:lnTo>
                    <a:pt x="261" y="71"/>
                  </a:lnTo>
                  <a:lnTo>
                    <a:pt x="270" y="101"/>
                  </a:lnTo>
                  <a:lnTo>
                    <a:pt x="278" y="131"/>
                  </a:lnTo>
                  <a:lnTo>
                    <a:pt x="282" y="158"/>
                  </a:lnTo>
                  <a:lnTo>
                    <a:pt x="285" y="186"/>
                  </a:lnTo>
                  <a:lnTo>
                    <a:pt x="289" y="215"/>
                  </a:lnTo>
                  <a:lnTo>
                    <a:pt x="289" y="242"/>
                  </a:lnTo>
                  <a:lnTo>
                    <a:pt x="287" y="266"/>
                  </a:lnTo>
                  <a:lnTo>
                    <a:pt x="285" y="291"/>
                  </a:lnTo>
                  <a:lnTo>
                    <a:pt x="282" y="314"/>
                  </a:lnTo>
                  <a:lnTo>
                    <a:pt x="280" y="335"/>
                  </a:lnTo>
                  <a:lnTo>
                    <a:pt x="274" y="354"/>
                  </a:lnTo>
                  <a:lnTo>
                    <a:pt x="270" y="375"/>
                  </a:lnTo>
                  <a:lnTo>
                    <a:pt x="264" y="392"/>
                  </a:lnTo>
                  <a:lnTo>
                    <a:pt x="259" y="409"/>
                  </a:lnTo>
                  <a:lnTo>
                    <a:pt x="247" y="432"/>
                  </a:lnTo>
                  <a:lnTo>
                    <a:pt x="236" y="454"/>
                  </a:lnTo>
                  <a:lnTo>
                    <a:pt x="225" y="473"/>
                  </a:lnTo>
                  <a:lnTo>
                    <a:pt x="213" y="498"/>
                  </a:lnTo>
                  <a:lnTo>
                    <a:pt x="200" y="519"/>
                  </a:lnTo>
                  <a:lnTo>
                    <a:pt x="187" y="544"/>
                  </a:lnTo>
                  <a:lnTo>
                    <a:pt x="173" y="569"/>
                  </a:lnTo>
                  <a:lnTo>
                    <a:pt x="162" y="599"/>
                  </a:lnTo>
                  <a:lnTo>
                    <a:pt x="147" y="627"/>
                  </a:lnTo>
                  <a:lnTo>
                    <a:pt x="131" y="662"/>
                  </a:lnTo>
                  <a:lnTo>
                    <a:pt x="116" y="698"/>
                  </a:lnTo>
                  <a:lnTo>
                    <a:pt x="103" y="740"/>
                  </a:lnTo>
                  <a:lnTo>
                    <a:pt x="88" y="783"/>
                  </a:lnTo>
                  <a:lnTo>
                    <a:pt x="72" y="833"/>
                  </a:lnTo>
                  <a:lnTo>
                    <a:pt x="57" y="886"/>
                  </a:lnTo>
                  <a:lnTo>
                    <a:pt x="42" y="947"/>
                  </a:lnTo>
                  <a:lnTo>
                    <a:pt x="38" y="960"/>
                  </a:lnTo>
                  <a:lnTo>
                    <a:pt x="34" y="975"/>
                  </a:lnTo>
                  <a:lnTo>
                    <a:pt x="33" y="990"/>
                  </a:lnTo>
                  <a:lnTo>
                    <a:pt x="29" y="1006"/>
                  </a:lnTo>
                  <a:lnTo>
                    <a:pt x="25" y="1021"/>
                  </a:lnTo>
                  <a:lnTo>
                    <a:pt x="23" y="1036"/>
                  </a:lnTo>
                  <a:lnTo>
                    <a:pt x="21" y="1053"/>
                  </a:lnTo>
                  <a:lnTo>
                    <a:pt x="19" y="1070"/>
                  </a:lnTo>
                  <a:lnTo>
                    <a:pt x="17" y="1086"/>
                  </a:lnTo>
                  <a:lnTo>
                    <a:pt x="15" y="1101"/>
                  </a:lnTo>
                  <a:lnTo>
                    <a:pt x="14" y="1116"/>
                  </a:lnTo>
                  <a:lnTo>
                    <a:pt x="12" y="1133"/>
                  </a:lnTo>
                  <a:lnTo>
                    <a:pt x="8" y="1148"/>
                  </a:lnTo>
                  <a:lnTo>
                    <a:pt x="8" y="1163"/>
                  </a:lnTo>
                  <a:lnTo>
                    <a:pt x="6" y="1181"/>
                  </a:lnTo>
                  <a:lnTo>
                    <a:pt x="6" y="1198"/>
                  </a:lnTo>
                  <a:lnTo>
                    <a:pt x="4" y="1209"/>
                  </a:lnTo>
                  <a:lnTo>
                    <a:pt x="2" y="1219"/>
                  </a:lnTo>
                  <a:lnTo>
                    <a:pt x="0" y="1232"/>
                  </a:lnTo>
                  <a:lnTo>
                    <a:pt x="0" y="1243"/>
                  </a:lnTo>
                  <a:lnTo>
                    <a:pt x="0" y="1255"/>
                  </a:lnTo>
                  <a:lnTo>
                    <a:pt x="0" y="1268"/>
                  </a:lnTo>
                  <a:lnTo>
                    <a:pt x="0" y="1279"/>
                  </a:lnTo>
                  <a:lnTo>
                    <a:pt x="0" y="1293"/>
                  </a:lnTo>
                  <a:lnTo>
                    <a:pt x="0" y="1302"/>
                  </a:lnTo>
                  <a:lnTo>
                    <a:pt x="0" y="1314"/>
                  </a:lnTo>
                  <a:lnTo>
                    <a:pt x="0" y="1325"/>
                  </a:lnTo>
                  <a:lnTo>
                    <a:pt x="0" y="1336"/>
                  </a:lnTo>
                  <a:lnTo>
                    <a:pt x="0" y="1346"/>
                  </a:lnTo>
                  <a:lnTo>
                    <a:pt x="2" y="1355"/>
                  </a:lnTo>
                  <a:lnTo>
                    <a:pt x="4" y="1363"/>
                  </a:lnTo>
                  <a:lnTo>
                    <a:pt x="6" y="1373"/>
                  </a:lnTo>
                  <a:lnTo>
                    <a:pt x="10" y="1374"/>
                  </a:lnTo>
                  <a:lnTo>
                    <a:pt x="17" y="1380"/>
                  </a:lnTo>
                  <a:lnTo>
                    <a:pt x="23" y="1384"/>
                  </a:lnTo>
                  <a:lnTo>
                    <a:pt x="31" y="1386"/>
                  </a:lnTo>
                  <a:lnTo>
                    <a:pt x="31" y="1367"/>
                  </a:lnTo>
                  <a:lnTo>
                    <a:pt x="31" y="1348"/>
                  </a:lnTo>
                  <a:lnTo>
                    <a:pt x="31" y="1327"/>
                  </a:lnTo>
                  <a:lnTo>
                    <a:pt x="33" y="1310"/>
                  </a:lnTo>
                  <a:lnTo>
                    <a:pt x="33" y="1289"/>
                  </a:lnTo>
                  <a:lnTo>
                    <a:pt x="33" y="1272"/>
                  </a:lnTo>
                  <a:lnTo>
                    <a:pt x="34" y="1251"/>
                  </a:lnTo>
                  <a:lnTo>
                    <a:pt x="38" y="1234"/>
                  </a:lnTo>
                  <a:lnTo>
                    <a:pt x="38" y="1213"/>
                  </a:lnTo>
                  <a:lnTo>
                    <a:pt x="40" y="1194"/>
                  </a:lnTo>
                  <a:lnTo>
                    <a:pt x="42" y="1175"/>
                  </a:lnTo>
                  <a:lnTo>
                    <a:pt x="44" y="1154"/>
                  </a:lnTo>
                  <a:lnTo>
                    <a:pt x="48" y="1135"/>
                  </a:lnTo>
                  <a:lnTo>
                    <a:pt x="50" y="1116"/>
                  </a:lnTo>
                  <a:lnTo>
                    <a:pt x="52" y="1097"/>
                  </a:lnTo>
                  <a:lnTo>
                    <a:pt x="57" y="1078"/>
                  </a:lnTo>
                  <a:lnTo>
                    <a:pt x="57" y="1070"/>
                  </a:lnTo>
                  <a:lnTo>
                    <a:pt x="57" y="1061"/>
                  </a:lnTo>
                  <a:lnTo>
                    <a:pt x="57" y="1051"/>
                  </a:lnTo>
                  <a:lnTo>
                    <a:pt x="59" y="1042"/>
                  </a:lnTo>
                  <a:lnTo>
                    <a:pt x="61" y="1030"/>
                  </a:lnTo>
                  <a:lnTo>
                    <a:pt x="63" y="1017"/>
                  </a:lnTo>
                  <a:lnTo>
                    <a:pt x="65" y="1006"/>
                  </a:lnTo>
                  <a:lnTo>
                    <a:pt x="69" y="994"/>
                  </a:lnTo>
                  <a:lnTo>
                    <a:pt x="71" y="981"/>
                  </a:lnTo>
                  <a:lnTo>
                    <a:pt x="72" y="970"/>
                  </a:lnTo>
                  <a:lnTo>
                    <a:pt x="74" y="956"/>
                  </a:lnTo>
                  <a:lnTo>
                    <a:pt x="78" y="947"/>
                  </a:lnTo>
                  <a:lnTo>
                    <a:pt x="78" y="937"/>
                  </a:lnTo>
                  <a:lnTo>
                    <a:pt x="80" y="932"/>
                  </a:lnTo>
                  <a:lnTo>
                    <a:pt x="82" y="924"/>
                  </a:lnTo>
                  <a:lnTo>
                    <a:pt x="82" y="922"/>
                  </a:lnTo>
                  <a:lnTo>
                    <a:pt x="91" y="886"/>
                  </a:lnTo>
                  <a:lnTo>
                    <a:pt x="99" y="854"/>
                  </a:lnTo>
                  <a:lnTo>
                    <a:pt x="109" y="823"/>
                  </a:lnTo>
                  <a:lnTo>
                    <a:pt x="118" y="795"/>
                  </a:lnTo>
                  <a:lnTo>
                    <a:pt x="126" y="764"/>
                  </a:lnTo>
                  <a:lnTo>
                    <a:pt x="135" y="736"/>
                  </a:lnTo>
                  <a:lnTo>
                    <a:pt x="147" y="709"/>
                  </a:lnTo>
                  <a:lnTo>
                    <a:pt x="158" y="684"/>
                  </a:lnTo>
                  <a:lnTo>
                    <a:pt x="169" y="656"/>
                  </a:lnTo>
                  <a:lnTo>
                    <a:pt x="181" y="631"/>
                  </a:lnTo>
                  <a:lnTo>
                    <a:pt x="192" y="603"/>
                  </a:lnTo>
                  <a:lnTo>
                    <a:pt x="206" y="576"/>
                  </a:lnTo>
                  <a:lnTo>
                    <a:pt x="219" y="550"/>
                  </a:lnTo>
                  <a:lnTo>
                    <a:pt x="234" y="523"/>
                  </a:lnTo>
                  <a:lnTo>
                    <a:pt x="249" y="492"/>
                  </a:lnTo>
                  <a:lnTo>
                    <a:pt x="266" y="464"/>
                  </a:lnTo>
                  <a:lnTo>
                    <a:pt x="272" y="453"/>
                  </a:lnTo>
                  <a:lnTo>
                    <a:pt x="278" y="441"/>
                  </a:lnTo>
                  <a:lnTo>
                    <a:pt x="284" y="430"/>
                  </a:lnTo>
                  <a:lnTo>
                    <a:pt x="289" y="418"/>
                  </a:lnTo>
                  <a:lnTo>
                    <a:pt x="293" y="405"/>
                  </a:lnTo>
                  <a:lnTo>
                    <a:pt x="299" y="394"/>
                  </a:lnTo>
                  <a:lnTo>
                    <a:pt x="303" y="380"/>
                  </a:lnTo>
                  <a:lnTo>
                    <a:pt x="306" y="3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11" name="Freeform 110"/>
            <p:cNvSpPr>
              <a:spLocks noChangeArrowheads="1"/>
            </p:cNvSpPr>
            <p:nvPr/>
          </p:nvSpPr>
          <p:spPr bwMode="auto">
            <a:xfrm>
              <a:off x="3113" y="1214"/>
              <a:ext cx="183" cy="379"/>
            </a:xfrm>
            <a:custGeom>
              <a:avLst/>
              <a:gdLst>
                <a:gd name="T0" fmla="*/ 0 w 711"/>
                <a:gd name="T1" fmla="*/ 0 h 1249"/>
                <a:gd name="T2" fmla="*/ 0 w 711"/>
                <a:gd name="T3" fmla="*/ 0 h 1249"/>
                <a:gd name="T4" fmla="*/ 0 w 711"/>
                <a:gd name="T5" fmla="*/ 0 h 1249"/>
                <a:gd name="T6" fmla="*/ 0 w 711"/>
                <a:gd name="T7" fmla="*/ 0 h 1249"/>
                <a:gd name="T8" fmla="*/ 0 w 711"/>
                <a:gd name="T9" fmla="*/ 0 h 1249"/>
                <a:gd name="T10" fmla="*/ 0 w 711"/>
                <a:gd name="T11" fmla="*/ 0 h 1249"/>
                <a:gd name="T12" fmla="*/ 0 w 711"/>
                <a:gd name="T13" fmla="*/ 0 h 1249"/>
                <a:gd name="T14" fmla="*/ 0 w 711"/>
                <a:gd name="T15" fmla="*/ 0 h 1249"/>
                <a:gd name="T16" fmla="*/ 0 w 711"/>
                <a:gd name="T17" fmla="*/ 0 h 1249"/>
                <a:gd name="T18" fmla="*/ 0 w 711"/>
                <a:gd name="T19" fmla="*/ 0 h 1249"/>
                <a:gd name="T20" fmla="*/ 0 w 711"/>
                <a:gd name="T21" fmla="*/ 0 h 1249"/>
                <a:gd name="T22" fmla="*/ 0 w 711"/>
                <a:gd name="T23" fmla="*/ 0 h 1249"/>
                <a:gd name="T24" fmla="*/ 0 w 711"/>
                <a:gd name="T25" fmla="*/ 0 h 1249"/>
                <a:gd name="T26" fmla="*/ 0 w 711"/>
                <a:gd name="T27" fmla="*/ 0 h 1249"/>
                <a:gd name="T28" fmla="*/ 0 w 711"/>
                <a:gd name="T29" fmla="*/ 0 h 1249"/>
                <a:gd name="T30" fmla="*/ 0 w 711"/>
                <a:gd name="T31" fmla="*/ 0 h 1249"/>
                <a:gd name="T32" fmla="*/ 0 w 711"/>
                <a:gd name="T33" fmla="*/ 0 h 1249"/>
                <a:gd name="T34" fmla="*/ 0 w 711"/>
                <a:gd name="T35" fmla="*/ 0 h 1249"/>
                <a:gd name="T36" fmla="*/ 0 w 711"/>
                <a:gd name="T37" fmla="*/ 0 h 1249"/>
                <a:gd name="T38" fmla="*/ 0 w 711"/>
                <a:gd name="T39" fmla="*/ 0 h 1249"/>
                <a:gd name="T40" fmla="*/ 0 w 711"/>
                <a:gd name="T41" fmla="*/ 0 h 1249"/>
                <a:gd name="T42" fmla="*/ 0 w 711"/>
                <a:gd name="T43" fmla="*/ 0 h 1249"/>
                <a:gd name="T44" fmla="*/ 0 w 711"/>
                <a:gd name="T45" fmla="*/ 0 h 1249"/>
                <a:gd name="T46" fmla="*/ 0 w 711"/>
                <a:gd name="T47" fmla="*/ 0 h 1249"/>
                <a:gd name="T48" fmla="*/ 0 w 711"/>
                <a:gd name="T49" fmla="*/ 0 h 1249"/>
                <a:gd name="T50" fmla="*/ 0 w 711"/>
                <a:gd name="T51" fmla="*/ 0 h 1249"/>
                <a:gd name="T52" fmla="*/ 0 w 711"/>
                <a:gd name="T53" fmla="*/ 0 h 1249"/>
                <a:gd name="T54" fmla="*/ 0 w 711"/>
                <a:gd name="T55" fmla="*/ 0 h 1249"/>
                <a:gd name="T56" fmla="*/ 0 w 711"/>
                <a:gd name="T57" fmla="*/ 0 h 1249"/>
                <a:gd name="T58" fmla="*/ 0 w 711"/>
                <a:gd name="T59" fmla="*/ 0 h 1249"/>
                <a:gd name="T60" fmla="*/ 0 w 711"/>
                <a:gd name="T61" fmla="*/ 0 h 1249"/>
                <a:gd name="T62" fmla="*/ 0 w 711"/>
                <a:gd name="T63" fmla="*/ 0 h 1249"/>
                <a:gd name="T64" fmla="*/ 0 w 711"/>
                <a:gd name="T65" fmla="*/ 0 h 1249"/>
                <a:gd name="T66" fmla="*/ 0 w 711"/>
                <a:gd name="T67" fmla="*/ 0 h 1249"/>
                <a:gd name="T68" fmla="*/ 0 w 711"/>
                <a:gd name="T69" fmla="*/ 0 h 1249"/>
                <a:gd name="T70" fmla="*/ 0 w 711"/>
                <a:gd name="T71" fmla="*/ 0 h 1249"/>
                <a:gd name="T72" fmla="*/ 0 w 711"/>
                <a:gd name="T73" fmla="*/ 0 h 1249"/>
                <a:gd name="T74" fmla="*/ 0 w 711"/>
                <a:gd name="T75" fmla="*/ 0 h 1249"/>
                <a:gd name="T76" fmla="*/ 0 w 711"/>
                <a:gd name="T77" fmla="*/ 0 h 1249"/>
                <a:gd name="T78" fmla="*/ 0 w 711"/>
                <a:gd name="T79" fmla="*/ 0 h 1249"/>
                <a:gd name="T80" fmla="*/ 0 w 711"/>
                <a:gd name="T81" fmla="*/ 0 h 1249"/>
                <a:gd name="T82" fmla="*/ 0 w 711"/>
                <a:gd name="T83" fmla="*/ 0 h 1249"/>
                <a:gd name="T84" fmla="*/ 0 w 711"/>
                <a:gd name="T85" fmla="*/ 0 h 1249"/>
                <a:gd name="T86" fmla="*/ 0 w 711"/>
                <a:gd name="T87" fmla="*/ 0 h 1249"/>
                <a:gd name="T88" fmla="*/ 0 w 711"/>
                <a:gd name="T89" fmla="*/ 0 h 1249"/>
                <a:gd name="T90" fmla="*/ 0 w 711"/>
                <a:gd name="T91" fmla="*/ 0 h 1249"/>
                <a:gd name="T92" fmla="*/ 0 w 711"/>
                <a:gd name="T93" fmla="*/ 0 h 1249"/>
                <a:gd name="T94" fmla="*/ 0 w 711"/>
                <a:gd name="T95" fmla="*/ 0 h 1249"/>
                <a:gd name="T96" fmla="*/ 0 w 711"/>
                <a:gd name="T97" fmla="*/ 0 h 1249"/>
                <a:gd name="T98" fmla="*/ 0 w 711"/>
                <a:gd name="T99" fmla="*/ 0 h 1249"/>
                <a:gd name="T100" fmla="*/ 0 w 711"/>
                <a:gd name="T101" fmla="*/ 0 h 1249"/>
                <a:gd name="T102" fmla="*/ 0 w 711"/>
                <a:gd name="T103" fmla="*/ 0 h 1249"/>
                <a:gd name="T104" fmla="*/ 0 w 711"/>
                <a:gd name="T105" fmla="*/ 0 h 12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1"/>
                <a:gd name="T160" fmla="*/ 0 h 1249"/>
                <a:gd name="T161" fmla="*/ 711 w 711"/>
                <a:gd name="T162" fmla="*/ 1249 h 12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1" h="1249">
                  <a:moveTo>
                    <a:pt x="424" y="697"/>
                  </a:moveTo>
                  <a:lnTo>
                    <a:pt x="407" y="648"/>
                  </a:lnTo>
                  <a:lnTo>
                    <a:pt x="390" y="599"/>
                  </a:lnTo>
                  <a:lnTo>
                    <a:pt x="373" y="549"/>
                  </a:lnTo>
                  <a:lnTo>
                    <a:pt x="356" y="500"/>
                  </a:lnTo>
                  <a:lnTo>
                    <a:pt x="339" y="448"/>
                  </a:lnTo>
                  <a:lnTo>
                    <a:pt x="320" y="397"/>
                  </a:lnTo>
                  <a:lnTo>
                    <a:pt x="301" y="348"/>
                  </a:lnTo>
                  <a:lnTo>
                    <a:pt x="282" y="302"/>
                  </a:lnTo>
                  <a:lnTo>
                    <a:pt x="257" y="255"/>
                  </a:lnTo>
                  <a:lnTo>
                    <a:pt x="232" y="209"/>
                  </a:lnTo>
                  <a:lnTo>
                    <a:pt x="202" y="165"/>
                  </a:lnTo>
                  <a:lnTo>
                    <a:pt x="173" y="125"/>
                  </a:lnTo>
                  <a:lnTo>
                    <a:pt x="139" y="87"/>
                  </a:lnTo>
                  <a:lnTo>
                    <a:pt x="101" y="55"/>
                  </a:lnTo>
                  <a:lnTo>
                    <a:pt x="59" y="25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8" y="21"/>
                  </a:lnTo>
                  <a:lnTo>
                    <a:pt x="21" y="32"/>
                  </a:lnTo>
                  <a:lnTo>
                    <a:pt x="27" y="36"/>
                  </a:lnTo>
                  <a:lnTo>
                    <a:pt x="34" y="42"/>
                  </a:lnTo>
                  <a:lnTo>
                    <a:pt x="44" y="47"/>
                  </a:lnTo>
                  <a:lnTo>
                    <a:pt x="52" y="57"/>
                  </a:lnTo>
                  <a:lnTo>
                    <a:pt x="59" y="61"/>
                  </a:lnTo>
                  <a:lnTo>
                    <a:pt x="67" y="68"/>
                  </a:lnTo>
                  <a:lnTo>
                    <a:pt x="74" y="74"/>
                  </a:lnTo>
                  <a:lnTo>
                    <a:pt x="84" y="82"/>
                  </a:lnTo>
                  <a:lnTo>
                    <a:pt x="92" y="89"/>
                  </a:lnTo>
                  <a:lnTo>
                    <a:pt x="99" y="97"/>
                  </a:lnTo>
                  <a:lnTo>
                    <a:pt x="109" y="103"/>
                  </a:lnTo>
                  <a:lnTo>
                    <a:pt x="116" y="110"/>
                  </a:lnTo>
                  <a:lnTo>
                    <a:pt x="141" y="135"/>
                  </a:lnTo>
                  <a:lnTo>
                    <a:pt x="168" y="165"/>
                  </a:lnTo>
                  <a:lnTo>
                    <a:pt x="190" y="201"/>
                  </a:lnTo>
                  <a:lnTo>
                    <a:pt x="213" y="241"/>
                  </a:lnTo>
                  <a:lnTo>
                    <a:pt x="234" y="283"/>
                  </a:lnTo>
                  <a:lnTo>
                    <a:pt x="255" y="331"/>
                  </a:lnTo>
                  <a:lnTo>
                    <a:pt x="276" y="380"/>
                  </a:lnTo>
                  <a:lnTo>
                    <a:pt x="295" y="431"/>
                  </a:lnTo>
                  <a:lnTo>
                    <a:pt x="316" y="485"/>
                  </a:lnTo>
                  <a:lnTo>
                    <a:pt x="335" y="538"/>
                  </a:lnTo>
                  <a:lnTo>
                    <a:pt x="354" y="591"/>
                  </a:lnTo>
                  <a:lnTo>
                    <a:pt x="375" y="646"/>
                  </a:lnTo>
                  <a:lnTo>
                    <a:pt x="394" y="697"/>
                  </a:lnTo>
                  <a:lnTo>
                    <a:pt x="415" y="751"/>
                  </a:lnTo>
                  <a:lnTo>
                    <a:pt x="436" y="802"/>
                  </a:lnTo>
                  <a:lnTo>
                    <a:pt x="460" y="851"/>
                  </a:lnTo>
                  <a:lnTo>
                    <a:pt x="458" y="851"/>
                  </a:lnTo>
                  <a:lnTo>
                    <a:pt x="458" y="853"/>
                  </a:lnTo>
                  <a:lnTo>
                    <a:pt x="468" y="878"/>
                  </a:lnTo>
                  <a:lnTo>
                    <a:pt x="481" y="903"/>
                  </a:lnTo>
                  <a:lnTo>
                    <a:pt x="493" y="929"/>
                  </a:lnTo>
                  <a:lnTo>
                    <a:pt x="506" y="954"/>
                  </a:lnTo>
                  <a:lnTo>
                    <a:pt x="517" y="979"/>
                  </a:lnTo>
                  <a:lnTo>
                    <a:pt x="531" y="1005"/>
                  </a:lnTo>
                  <a:lnTo>
                    <a:pt x="544" y="1032"/>
                  </a:lnTo>
                  <a:lnTo>
                    <a:pt x="559" y="1059"/>
                  </a:lnTo>
                  <a:lnTo>
                    <a:pt x="571" y="1081"/>
                  </a:lnTo>
                  <a:lnTo>
                    <a:pt x="586" y="1106"/>
                  </a:lnTo>
                  <a:lnTo>
                    <a:pt x="603" y="1131"/>
                  </a:lnTo>
                  <a:lnTo>
                    <a:pt x="620" y="1156"/>
                  </a:lnTo>
                  <a:lnTo>
                    <a:pt x="635" y="1178"/>
                  </a:lnTo>
                  <a:lnTo>
                    <a:pt x="654" y="1201"/>
                  </a:lnTo>
                  <a:lnTo>
                    <a:pt x="673" y="1226"/>
                  </a:lnTo>
                  <a:lnTo>
                    <a:pt x="694" y="1249"/>
                  </a:lnTo>
                  <a:lnTo>
                    <a:pt x="702" y="1245"/>
                  </a:lnTo>
                  <a:lnTo>
                    <a:pt x="709" y="1241"/>
                  </a:lnTo>
                  <a:lnTo>
                    <a:pt x="709" y="1230"/>
                  </a:lnTo>
                  <a:lnTo>
                    <a:pt x="711" y="1220"/>
                  </a:lnTo>
                  <a:lnTo>
                    <a:pt x="700" y="1207"/>
                  </a:lnTo>
                  <a:lnTo>
                    <a:pt x="689" y="1195"/>
                  </a:lnTo>
                  <a:lnTo>
                    <a:pt x="675" y="1178"/>
                  </a:lnTo>
                  <a:lnTo>
                    <a:pt x="664" y="1161"/>
                  </a:lnTo>
                  <a:lnTo>
                    <a:pt x="649" y="1138"/>
                  </a:lnTo>
                  <a:lnTo>
                    <a:pt x="635" y="1118"/>
                  </a:lnTo>
                  <a:lnTo>
                    <a:pt x="620" y="1093"/>
                  </a:lnTo>
                  <a:lnTo>
                    <a:pt x="605" y="1068"/>
                  </a:lnTo>
                  <a:lnTo>
                    <a:pt x="588" y="1043"/>
                  </a:lnTo>
                  <a:lnTo>
                    <a:pt x="573" y="1019"/>
                  </a:lnTo>
                  <a:lnTo>
                    <a:pt x="557" y="992"/>
                  </a:lnTo>
                  <a:lnTo>
                    <a:pt x="546" y="969"/>
                  </a:lnTo>
                  <a:lnTo>
                    <a:pt x="531" y="945"/>
                  </a:lnTo>
                  <a:lnTo>
                    <a:pt x="521" y="922"/>
                  </a:lnTo>
                  <a:lnTo>
                    <a:pt x="512" y="901"/>
                  </a:lnTo>
                  <a:lnTo>
                    <a:pt x="504" y="884"/>
                  </a:lnTo>
                  <a:lnTo>
                    <a:pt x="498" y="872"/>
                  </a:lnTo>
                  <a:lnTo>
                    <a:pt x="493" y="861"/>
                  </a:lnTo>
                  <a:lnTo>
                    <a:pt x="487" y="851"/>
                  </a:lnTo>
                  <a:lnTo>
                    <a:pt x="483" y="840"/>
                  </a:lnTo>
                  <a:lnTo>
                    <a:pt x="477" y="827"/>
                  </a:lnTo>
                  <a:lnTo>
                    <a:pt x="474" y="817"/>
                  </a:lnTo>
                  <a:lnTo>
                    <a:pt x="468" y="804"/>
                  </a:lnTo>
                  <a:lnTo>
                    <a:pt x="464" y="793"/>
                  </a:lnTo>
                  <a:lnTo>
                    <a:pt x="458" y="781"/>
                  </a:lnTo>
                  <a:lnTo>
                    <a:pt x="453" y="768"/>
                  </a:lnTo>
                  <a:lnTo>
                    <a:pt x="449" y="756"/>
                  </a:lnTo>
                  <a:lnTo>
                    <a:pt x="443" y="745"/>
                  </a:lnTo>
                  <a:lnTo>
                    <a:pt x="438" y="732"/>
                  </a:lnTo>
                  <a:lnTo>
                    <a:pt x="434" y="720"/>
                  </a:lnTo>
                  <a:lnTo>
                    <a:pt x="428" y="709"/>
                  </a:lnTo>
                  <a:lnTo>
                    <a:pt x="424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12" name="Freeform 111"/>
            <p:cNvSpPr>
              <a:spLocks noChangeArrowheads="1"/>
            </p:cNvSpPr>
            <p:nvPr/>
          </p:nvSpPr>
          <p:spPr bwMode="auto">
            <a:xfrm>
              <a:off x="3624" y="1475"/>
              <a:ext cx="128" cy="173"/>
            </a:xfrm>
            <a:custGeom>
              <a:avLst/>
              <a:gdLst>
                <a:gd name="T0" fmla="*/ 0 w 500"/>
                <a:gd name="T1" fmla="*/ 0 h 568"/>
                <a:gd name="T2" fmla="*/ 0 w 500"/>
                <a:gd name="T3" fmla="*/ 0 h 568"/>
                <a:gd name="T4" fmla="*/ 0 w 500"/>
                <a:gd name="T5" fmla="*/ 0 h 568"/>
                <a:gd name="T6" fmla="*/ 0 w 500"/>
                <a:gd name="T7" fmla="*/ 0 h 568"/>
                <a:gd name="T8" fmla="*/ 0 w 500"/>
                <a:gd name="T9" fmla="*/ 0 h 568"/>
                <a:gd name="T10" fmla="*/ 0 w 500"/>
                <a:gd name="T11" fmla="*/ 0 h 568"/>
                <a:gd name="T12" fmla="*/ 0 w 500"/>
                <a:gd name="T13" fmla="*/ 0 h 568"/>
                <a:gd name="T14" fmla="*/ 0 w 500"/>
                <a:gd name="T15" fmla="*/ 0 h 568"/>
                <a:gd name="T16" fmla="*/ 0 w 500"/>
                <a:gd name="T17" fmla="*/ 0 h 568"/>
                <a:gd name="T18" fmla="*/ 0 w 500"/>
                <a:gd name="T19" fmla="*/ 0 h 568"/>
                <a:gd name="T20" fmla="*/ 0 w 500"/>
                <a:gd name="T21" fmla="*/ 0 h 568"/>
                <a:gd name="T22" fmla="*/ 0 w 500"/>
                <a:gd name="T23" fmla="*/ 0 h 568"/>
                <a:gd name="T24" fmla="*/ 0 w 500"/>
                <a:gd name="T25" fmla="*/ 0 h 568"/>
                <a:gd name="T26" fmla="*/ 0 w 500"/>
                <a:gd name="T27" fmla="*/ 0 h 568"/>
                <a:gd name="T28" fmla="*/ 0 w 500"/>
                <a:gd name="T29" fmla="*/ 0 h 568"/>
                <a:gd name="T30" fmla="*/ 0 w 500"/>
                <a:gd name="T31" fmla="*/ 0 h 568"/>
                <a:gd name="T32" fmla="*/ 0 w 500"/>
                <a:gd name="T33" fmla="*/ 0 h 568"/>
                <a:gd name="T34" fmla="*/ 0 w 500"/>
                <a:gd name="T35" fmla="*/ 0 h 568"/>
                <a:gd name="T36" fmla="*/ 0 w 500"/>
                <a:gd name="T37" fmla="*/ 0 h 568"/>
                <a:gd name="T38" fmla="*/ 0 w 500"/>
                <a:gd name="T39" fmla="*/ 0 h 568"/>
                <a:gd name="T40" fmla="*/ 0 w 500"/>
                <a:gd name="T41" fmla="*/ 0 h 568"/>
                <a:gd name="T42" fmla="*/ 0 w 500"/>
                <a:gd name="T43" fmla="*/ 0 h 568"/>
                <a:gd name="T44" fmla="*/ 0 w 500"/>
                <a:gd name="T45" fmla="*/ 0 h 568"/>
                <a:gd name="T46" fmla="*/ 0 w 500"/>
                <a:gd name="T47" fmla="*/ 0 h 568"/>
                <a:gd name="T48" fmla="*/ 0 w 500"/>
                <a:gd name="T49" fmla="*/ 0 h 568"/>
                <a:gd name="T50" fmla="*/ 0 w 500"/>
                <a:gd name="T51" fmla="*/ 0 h 568"/>
                <a:gd name="T52" fmla="*/ 0 w 500"/>
                <a:gd name="T53" fmla="*/ 0 h 568"/>
                <a:gd name="T54" fmla="*/ 0 w 500"/>
                <a:gd name="T55" fmla="*/ 0 h 568"/>
                <a:gd name="T56" fmla="*/ 0 w 500"/>
                <a:gd name="T57" fmla="*/ 0 h 568"/>
                <a:gd name="T58" fmla="*/ 0 w 500"/>
                <a:gd name="T59" fmla="*/ 0 h 568"/>
                <a:gd name="T60" fmla="*/ 0 w 500"/>
                <a:gd name="T61" fmla="*/ 0 h 568"/>
                <a:gd name="T62" fmla="*/ 0 w 500"/>
                <a:gd name="T63" fmla="*/ 0 h 568"/>
                <a:gd name="T64" fmla="*/ 0 w 500"/>
                <a:gd name="T65" fmla="*/ 0 h 568"/>
                <a:gd name="T66" fmla="*/ 0 w 500"/>
                <a:gd name="T67" fmla="*/ 0 h 568"/>
                <a:gd name="T68" fmla="*/ 0 w 500"/>
                <a:gd name="T69" fmla="*/ 0 h 568"/>
                <a:gd name="T70" fmla="*/ 0 w 500"/>
                <a:gd name="T71" fmla="*/ 0 h 568"/>
                <a:gd name="T72" fmla="*/ 0 w 500"/>
                <a:gd name="T73" fmla="*/ 0 h 568"/>
                <a:gd name="T74" fmla="*/ 0 w 500"/>
                <a:gd name="T75" fmla="*/ 0 h 568"/>
                <a:gd name="T76" fmla="*/ 0 w 500"/>
                <a:gd name="T77" fmla="*/ 0 h 568"/>
                <a:gd name="T78" fmla="*/ 0 w 500"/>
                <a:gd name="T79" fmla="*/ 0 h 568"/>
                <a:gd name="T80" fmla="*/ 0 w 500"/>
                <a:gd name="T81" fmla="*/ 0 h 568"/>
                <a:gd name="T82" fmla="*/ 0 w 500"/>
                <a:gd name="T83" fmla="*/ 0 h 568"/>
                <a:gd name="T84" fmla="*/ 0 w 500"/>
                <a:gd name="T85" fmla="*/ 0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0"/>
                <a:gd name="T130" fmla="*/ 0 h 568"/>
                <a:gd name="T131" fmla="*/ 500 w 500"/>
                <a:gd name="T132" fmla="*/ 568 h 5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0" h="568">
                  <a:moveTo>
                    <a:pt x="394" y="0"/>
                  </a:moveTo>
                  <a:lnTo>
                    <a:pt x="420" y="9"/>
                  </a:lnTo>
                  <a:lnTo>
                    <a:pt x="441" y="25"/>
                  </a:lnTo>
                  <a:lnTo>
                    <a:pt x="458" y="40"/>
                  </a:lnTo>
                  <a:lnTo>
                    <a:pt x="474" y="61"/>
                  </a:lnTo>
                  <a:lnTo>
                    <a:pt x="483" y="82"/>
                  </a:lnTo>
                  <a:lnTo>
                    <a:pt x="491" y="106"/>
                  </a:lnTo>
                  <a:lnTo>
                    <a:pt x="497" y="133"/>
                  </a:lnTo>
                  <a:lnTo>
                    <a:pt x="500" y="161"/>
                  </a:lnTo>
                  <a:lnTo>
                    <a:pt x="498" y="188"/>
                  </a:lnTo>
                  <a:lnTo>
                    <a:pt x="497" y="217"/>
                  </a:lnTo>
                  <a:lnTo>
                    <a:pt x="491" y="243"/>
                  </a:lnTo>
                  <a:lnTo>
                    <a:pt x="487" y="272"/>
                  </a:lnTo>
                  <a:lnTo>
                    <a:pt x="481" y="296"/>
                  </a:lnTo>
                  <a:lnTo>
                    <a:pt x="474" y="323"/>
                  </a:lnTo>
                  <a:lnTo>
                    <a:pt x="466" y="346"/>
                  </a:lnTo>
                  <a:lnTo>
                    <a:pt x="460" y="371"/>
                  </a:lnTo>
                  <a:lnTo>
                    <a:pt x="447" y="393"/>
                  </a:lnTo>
                  <a:lnTo>
                    <a:pt x="436" y="418"/>
                  </a:lnTo>
                  <a:lnTo>
                    <a:pt x="420" y="439"/>
                  </a:lnTo>
                  <a:lnTo>
                    <a:pt x="405" y="462"/>
                  </a:lnTo>
                  <a:lnTo>
                    <a:pt x="386" y="479"/>
                  </a:lnTo>
                  <a:lnTo>
                    <a:pt x="369" y="498"/>
                  </a:lnTo>
                  <a:lnTo>
                    <a:pt x="348" y="513"/>
                  </a:lnTo>
                  <a:lnTo>
                    <a:pt x="327" y="526"/>
                  </a:lnTo>
                  <a:lnTo>
                    <a:pt x="303" y="538"/>
                  </a:lnTo>
                  <a:lnTo>
                    <a:pt x="280" y="547"/>
                  </a:lnTo>
                  <a:lnTo>
                    <a:pt x="253" y="555"/>
                  </a:lnTo>
                  <a:lnTo>
                    <a:pt x="226" y="563"/>
                  </a:lnTo>
                  <a:lnTo>
                    <a:pt x="198" y="564"/>
                  </a:lnTo>
                  <a:lnTo>
                    <a:pt x="171" y="568"/>
                  </a:lnTo>
                  <a:lnTo>
                    <a:pt x="143" y="568"/>
                  </a:lnTo>
                  <a:lnTo>
                    <a:pt x="112" y="566"/>
                  </a:lnTo>
                  <a:lnTo>
                    <a:pt x="105" y="564"/>
                  </a:lnTo>
                  <a:lnTo>
                    <a:pt x="97" y="563"/>
                  </a:lnTo>
                  <a:lnTo>
                    <a:pt x="88" y="563"/>
                  </a:lnTo>
                  <a:lnTo>
                    <a:pt x="82" y="561"/>
                  </a:lnTo>
                  <a:lnTo>
                    <a:pt x="74" y="559"/>
                  </a:lnTo>
                  <a:lnTo>
                    <a:pt x="67" y="559"/>
                  </a:lnTo>
                  <a:lnTo>
                    <a:pt x="59" y="557"/>
                  </a:lnTo>
                  <a:lnTo>
                    <a:pt x="52" y="555"/>
                  </a:lnTo>
                  <a:lnTo>
                    <a:pt x="44" y="553"/>
                  </a:lnTo>
                  <a:lnTo>
                    <a:pt x="34" y="549"/>
                  </a:lnTo>
                  <a:lnTo>
                    <a:pt x="29" y="547"/>
                  </a:lnTo>
                  <a:lnTo>
                    <a:pt x="21" y="544"/>
                  </a:lnTo>
                  <a:lnTo>
                    <a:pt x="10" y="536"/>
                  </a:lnTo>
                  <a:lnTo>
                    <a:pt x="0" y="528"/>
                  </a:lnTo>
                  <a:lnTo>
                    <a:pt x="4" y="521"/>
                  </a:lnTo>
                  <a:lnTo>
                    <a:pt x="10" y="515"/>
                  </a:lnTo>
                  <a:lnTo>
                    <a:pt x="42" y="523"/>
                  </a:lnTo>
                  <a:lnTo>
                    <a:pt x="74" y="530"/>
                  </a:lnTo>
                  <a:lnTo>
                    <a:pt x="109" y="534"/>
                  </a:lnTo>
                  <a:lnTo>
                    <a:pt x="143" y="538"/>
                  </a:lnTo>
                  <a:lnTo>
                    <a:pt x="177" y="536"/>
                  </a:lnTo>
                  <a:lnTo>
                    <a:pt x="211" y="532"/>
                  </a:lnTo>
                  <a:lnTo>
                    <a:pt x="242" y="525"/>
                  </a:lnTo>
                  <a:lnTo>
                    <a:pt x="274" y="517"/>
                  </a:lnTo>
                  <a:lnTo>
                    <a:pt x="304" y="502"/>
                  </a:lnTo>
                  <a:lnTo>
                    <a:pt x="333" y="485"/>
                  </a:lnTo>
                  <a:lnTo>
                    <a:pt x="358" y="464"/>
                  </a:lnTo>
                  <a:lnTo>
                    <a:pt x="382" y="441"/>
                  </a:lnTo>
                  <a:lnTo>
                    <a:pt x="403" y="412"/>
                  </a:lnTo>
                  <a:lnTo>
                    <a:pt x="422" y="380"/>
                  </a:lnTo>
                  <a:lnTo>
                    <a:pt x="438" y="344"/>
                  </a:lnTo>
                  <a:lnTo>
                    <a:pt x="449" y="304"/>
                  </a:lnTo>
                  <a:lnTo>
                    <a:pt x="453" y="287"/>
                  </a:lnTo>
                  <a:lnTo>
                    <a:pt x="457" y="268"/>
                  </a:lnTo>
                  <a:lnTo>
                    <a:pt x="458" y="249"/>
                  </a:lnTo>
                  <a:lnTo>
                    <a:pt x="462" y="230"/>
                  </a:lnTo>
                  <a:lnTo>
                    <a:pt x="466" y="207"/>
                  </a:lnTo>
                  <a:lnTo>
                    <a:pt x="468" y="188"/>
                  </a:lnTo>
                  <a:lnTo>
                    <a:pt x="468" y="167"/>
                  </a:lnTo>
                  <a:lnTo>
                    <a:pt x="470" y="148"/>
                  </a:lnTo>
                  <a:lnTo>
                    <a:pt x="466" y="127"/>
                  </a:lnTo>
                  <a:lnTo>
                    <a:pt x="464" y="108"/>
                  </a:lnTo>
                  <a:lnTo>
                    <a:pt x="457" y="89"/>
                  </a:lnTo>
                  <a:lnTo>
                    <a:pt x="451" y="72"/>
                  </a:lnTo>
                  <a:lnTo>
                    <a:pt x="439" y="55"/>
                  </a:lnTo>
                  <a:lnTo>
                    <a:pt x="426" y="44"/>
                  </a:lnTo>
                  <a:lnTo>
                    <a:pt x="411" y="34"/>
                  </a:lnTo>
                  <a:lnTo>
                    <a:pt x="394" y="27"/>
                  </a:lnTo>
                  <a:lnTo>
                    <a:pt x="386" y="19"/>
                  </a:lnTo>
                  <a:lnTo>
                    <a:pt x="384" y="11"/>
                  </a:lnTo>
                  <a:lnTo>
                    <a:pt x="388" y="6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13" name="Freeform 112"/>
            <p:cNvSpPr>
              <a:spLocks noChangeArrowheads="1"/>
            </p:cNvSpPr>
            <p:nvPr/>
          </p:nvSpPr>
          <p:spPr bwMode="auto">
            <a:xfrm>
              <a:off x="3574" y="1622"/>
              <a:ext cx="29" cy="64"/>
            </a:xfrm>
            <a:custGeom>
              <a:avLst/>
              <a:gdLst>
                <a:gd name="T0" fmla="*/ 0 w 112"/>
                <a:gd name="T1" fmla="*/ 0 h 213"/>
                <a:gd name="T2" fmla="*/ 0 w 112"/>
                <a:gd name="T3" fmla="*/ 0 h 213"/>
                <a:gd name="T4" fmla="*/ 0 w 112"/>
                <a:gd name="T5" fmla="*/ 0 h 213"/>
                <a:gd name="T6" fmla="*/ 0 w 112"/>
                <a:gd name="T7" fmla="*/ 0 h 213"/>
                <a:gd name="T8" fmla="*/ 0 w 112"/>
                <a:gd name="T9" fmla="*/ 0 h 213"/>
                <a:gd name="T10" fmla="*/ 0 w 112"/>
                <a:gd name="T11" fmla="*/ 0 h 213"/>
                <a:gd name="T12" fmla="*/ 0 w 112"/>
                <a:gd name="T13" fmla="*/ 0 h 213"/>
                <a:gd name="T14" fmla="*/ 0 w 112"/>
                <a:gd name="T15" fmla="*/ 0 h 213"/>
                <a:gd name="T16" fmla="*/ 0 w 112"/>
                <a:gd name="T17" fmla="*/ 0 h 213"/>
                <a:gd name="T18" fmla="*/ 0 w 112"/>
                <a:gd name="T19" fmla="*/ 0 h 213"/>
                <a:gd name="T20" fmla="*/ 0 w 112"/>
                <a:gd name="T21" fmla="*/ 0 h 213"/>
                <a:gd name="T22" fmla="*/ 0 w 112"/>
                <a:gd name="T23" fmla="*/ 0 h 213"/>
                <a:gd name="T24" fmla="*/ 0 w 112"/>
                <a:gd name="T25" fmla="*/ 0 h 213"/>
                <a:gd name="T26" fmla="*/ 0 w 112"/>
                <a:gd name="T27" fmla="*/ 0 h 213"/>
                <a:gd name="T28" fmla="*/ 0 w 112"/>
                <a:gd name="T29" fmla="*/ 0 h 213"/>
                <a:gd name="T30" fmla="*/ 0 w 112"/>
                <a:gd name="T31" fmla="*/ 0 h 213"/>
                <a:gd name="T32" fmla="*/ 0 w 112"/>
                <a:gd name="T33" fmla="*/ 0 h 213"/>
                <a:gd name="T34" fmla="*/ 0 w 112"/>
                <a:gd name="T35" fmla="*/ 0 h 213"/>
                <a:gd name="T36" fmla="*/ 0 w 112"/>
                <a:gd name="T37" fmla="*/ 0 h 213"/>
                <a:gd name="T38" fmla="*/ 0 w 112"/>
                <a:gd name="T39" fmla="*/ 0 h 213"/>
                <a:gd name="T40" fmla="*/ 0 w 112"/>
                <a:gd name="T41" fmla="*/ 0 h 213"/>
                <a:gd name="T42" fmla="*/ 0 w 112"/>
                <a:gd name="T43" fmla="*/ 0 h 213"/>
                <a:gd name="T44" fmla="*/ 0 w 112"/>
                <a:gd name="T45" fmla="*/ 0 h 213"/>
                <a:gd name="T46" fmla="*/ 0 w 112"/>
                <a:gd name="T47" fmla="*/ 0 h 213"/>
                <a:gd name="T48" fmla="*/ 0 w 112"/>
                <a:gd name="T49" fmla="*/ 0 h 213"/>
                <a:gd name="T50" fmla="*/ 0 w 112"/>
                <a:gd name="T51" fmla="*/ 0 h 213"/>
                <a:gd name="T52" fmla="*/ 0 w 112"/>
                <a:gd name="T53" fmla="*/ 0 h 213"/>
                <a:gd name="T54" fmla="*/ 0 w 112"/>
                <a:gd name="T55" fmla="*/ 0 h 213"/>
                <a:gd name="T56" fmla="*/ 0 w 112"/>
                <a:gd name="T57" fmla="*/ 0 h 213"/>
                <a:gd name="T58" fmla="*/ 0 w 112"/>
                <a:gd name="T59" fmla="*/ 0 h 213"/>
                <a:gd name="T60" fmla="*/ 0 w 112"/>
                <a:gd name="T61" fmla="*/ 0 h 213"/>
                <a:gd name="T62" fmla="*/ 0 w 112"/>
                <a:gd name="T63" fmla="*/ 0 h 213"/>
                <a:gd name="T64" fmla="*/ 0 w 112"/>
                <a:gd name="T65" fmla="*/ 0 h 213"/>
                <a:gd name="T66" fmla="*/ 0 w 112"/>
                <a:gd name="T67" fmla="*/ 0 h 213"/>
                <a:gd name="T68" fmla="*/ 0 w 112"/>
                <a:gd name="T69" fmla="*/ 0 h 213"/>
                <a:gd name="T70" fmla="*/ 0 w 112"/>
                <a:gd name="T71" fmla="*/ 0 h 213"/>
                <a:gd name="T72" fmla="*/ 0 w 112"/>
                <a:gd name="T73" fmla="*/ 0 h 213"/>
                <a:gd name="T74" fmla="*/ 0 w 112"/>
                <a:gd name="T75" fmla="*/ 0 h 213"/>
                <a:gd name="T76" fmla="*/ 0 w 112"/>
                <a:gd name="T77" fmla="*/ 0 h 213"/>
                <a:gd name="T78" fmla="*/ 0 w 112"/>
                <a:gd name="T79" fmla="*/ 0 h 213"/>
                <a:gd name="T80" fmla="*/ 0 w 112"/>
                <a:gd name="T81" fmla="*/ 0 h 213"/>
                <a:gd name="T82" fmla="*/ 0 w 112"/>
                <a:gd name="T83" fmla="*/ 0 h 213"/>
                <a:gd name="T84" fmla="*/ 0 w 112"/>
                <a:gd name="T85" fmla="*/ 0 h 213"/>
                <a:gd name="T86" fmla="*/ 0 w 112"/>
                <a:gd name="T87" fmla="*/ 0 h 213"/>
                <a:gd name="T88" fmla="*/ 0 w 112"/>
                <a:gd name="T89" fmla="*/ 0 h 213"/>
                <a:gd name="T90" fmla="*/ 0 w 112"/>
                <a:gd name="T91" fmla="*/ 0 h 213"/>
                <a:gd name="T92" fmla="*/ 0 w 112"/>
                <a:gd name="T93" fmla="*/ 0 h 213"/>
                <a:gd name="T94" fmla="*/ 0 w 112"/>
                <a:gd name="T95" fmla="*/ 0 h 213"/>
                <a:gd name="T96" fmla="*/ 0 w 112"/>
                <a:gd name="T97" fmla="*/ 0 h 213"/>
                <a:gd name="T98" fmla="*/ 0 w 112"/>
                <a:gd name="T99" fmla="*/ 0 h 213"/>
                <a:gd name="T100" fmla="*/ 0 w 112"/>
                <a:gd name="T101" fmla="*/ 0 h 213"/>
                <a:gd name="T102" fmla="*/ 0 w 112"/>
                <a:gd name="T103" fmla="*/ 0 h 213"/>
                <a:gd name="T104" fmla="*/ 0 w 112"/>
                <a:gd name="T105" fmla="*/ 0 h 213"/>
                <a:gd name="T106" fmla="*/ 0 w 112"/>
                <a:gd name="T107" fmla="*/ 0 h 2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2"/>
                <a:gd name="T163" fmla="*/ 0 h 213"/>
                <a:gd name="T164" fmla="*/ 112 w 112"/>
                <a:gd name="T165" fmla="*/ 213 h 2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2" h="213">
                  <a:moveTo>
                    <a:pt x="97" y="0"/>
                  </a:moveTo>
                  <a:lnTo>
                    <a:pt x="109" y="2"/>
                  </a:lnTo>
                  <a:lnTo>
                    <a:pt x="112" y="7"/>
                  </a:lnTo>
                  <a:lnTo>
                    <a:pt x="112" y="15"/>
                  </a:lnTo>
                  <a:lnTo>
                    <a:pt x="112" y="23"/>
                  </a:lnTo>
                  <a:lnTo>
                    <a:pt x="110" y="30"/>
                  </a:lnTo>
                  <a:lnTo>
                    <a:pt x="110" y="42"/>
                  </a:lnTo>
                  <a:lnTo>
                    <a:pt x="109" y="51"/>
                  </a:lnTo>
                  <a:lnTo>
                    <a:pt x="105" y="62"/>
                  </a:lnTo>
                  <a:lnTo>
                    <a:pt x="103" y="72"/>
                  </a:lnTo>
                  <a:lnTo>
                    <a:pt x="99" y="85"/>
                  </a:lnTo>
                  <a:lnTo>
                    <a:pt x="95" y="95"/>
                  </a:lnTo>
                  <a:lnTo>
                    <a:pt x="91" y="104"/>
                  </a:lnTo>
                  <a:lnTo>
                    <a:pt x="88" y="114"/>
                  </a:lnTo>
                  <a:lnTo>
                    <a:pt x="84" y="123"/>
                  </a:lnTo>
                  <a:lnTo>
                    <a:pt x="78" y="131"/>
                  </a:lnTo>
                  <a:lnTo>
                    <a:pt x="74" y="138"/>
                  </a:lnTo>
                  <a:lnTo>
                    <a:pt x="71" y="146"/>
                  </a:lnTo>
                  <a:lnTo>
                    <a:pt x="69" y="154"/>
                  </a:lnTo>
                  <a:lnTo>
                    <a:pt x="63" y="159"/>
                  </a:lnTo>
                  <a:lnTo>
                    <a:pt x="57" y="169"/>
                  </a:lnTo>
                  <a:lnTo>
                    <a:pt x="52" y="176"/>
                  </a:lnTo>
                  <a:lnTo>
                    <a:pt x="46" y="186"/>
                  </a:lnTo>
                  <a:lnTo>
                    <a:pt x="38" y="194"/>
                  </a:lnTo>
                  <a:lnTo>
                    <a:pt x="33" y="201"/>
                  </a:lnTo>
                  <a:lnTo>
                    <a:pt x="25" y="207"/>
                  </a:lnTo>
                  <a:lnTo>
                    <a:pt x="19" y="211"/>
                  </a:lnTo>
                  <a:lnTo>
                    <a:pt x="15" y="211"/>
                  </a:lnTo>
                  <a:lnTo>
                    <a:pt x="10" y="213"/>
                  </a:lnTo>
                  <a:lnTo>
                    <a:pt x="6" y="213"/>
                  </a:lnTo>
                  <a:lnTo>
                    <a:pt x="0" y="213"/>
                  </a:lnTo>
                  <a:lnTo>
                    <a:pt x="6" y="197"/>
                  </a:lnTo>
                  <a:lnTo>
                    <a:pt x="15" y="184"/>
                  </a:lnTo>
                  <a:lnTo>
                    <a:pt x="19" y="175"/>
                  </a:lnTo>
                  <a:lnTo>
                    <a:pt x="23" y="169"/>
                  </a:lnTo>
                  <a:lnTo>
                    <a:pt x="27" y="159"/>
                  </a:lnTo>
                  <a:lnTo>
                    <a:pt x="33" y="154"/>
                  </a:lnTo>
                  <a:lnTo>
                    <a:pt x="36" y="144"/>
                  </a:lnTo>
                  <a:lnTo>
                    <a:pt x="40" y="137"/>
                  </a:lnTo>
                  <a:lnTo>
                    <a:pt x="44" y="129"/>
                  </a:lnTo>
                  <a:lnTo>
                    <a:pt x="50" y="121"/>
                  </a:lnTo>
                  <a:lnTo>
                    <a:pt x="52" y="114"/>
                  </a:lnTo>
                  <a:lnTo>
                    <a:pt x="55" y="104"/>
                  </a:lnTo>
                  <a:lnTo>
                    <a:pt x="59" y="99"/>
                  </a:lnTo>
                  <a:lnTo>
                    <a:pt x="65" y="91"/>
                  </a:lnTo>
                  <a:lnTo>
                    <a:pt x="69" y="78"/>
                  </a:lnTo>
                  <a:lnTo>
                    <a:pt x="72" y="64"/>
                  </a:lnTo>
                  <a:lnTo>
                    <a:pt x="76" y="49"/>
                  </a:lnTo>
                  <a:lnTo>
                    <a:pt x="82" y="36"/>
                  </a:lnTo>
                  <a:lnTo>
                    <a:pt x="86" y="23"/>
                  </a:lnTo>
                  <a:lnTo>
                    <a:pt x="90" y="11"/>
                  </a:lnTo>
                  <a:lnTo>
                    <a:pt x="93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14" name="Freeform 113"/>
            <p:cNvSpPr>
              <a:spLocks noChangeArrowheads="1"/>
            </p:cNvSpPr>
            <p:nvPr/>
          </p:nvSpPr>
          <p:spPr bwMode="auto">
            <a:xfrm>
              <a:off x="3178" y="1531"/>
              <a:ext cx="200" cy="286"/>
            </a:xfrm>
            <a:custGeom>
              <a:avLst/>
              <a:gdLst>
                <a:gd name="T0" fmla="*/ 0 w 778"/>
                <a:gd name="T1" fmla="*/ 0 h 941"/>
                <a:gd name="T2" fmla="*/ 0 w 778"/>
                <a:gd name="T3" fmla="*/ 0 h 941"/>
                <a:gd name="T4" fmla="*/ 0 w 778"/>
                <a:gd name="T5" fmla="*/ 0 h 941"/>
                <a:gd name="T6" fmla="*/ 0 w 778"/>
                <a:gd name="T7" fmla="*/ 0 h 941"/>
                <a:gd name="T8" fmla="*/ 0 w 778"/>
                <a:gd name="T9" fmla="*/ 0 h 941"/>
                <a:gd name="T10" fmla="*/ 0 w 778"/>
                <a:gd name="T11" fmla="*/ 0 h 941"/>
                <a:gd name="T12" fmla="*/ 0 w 778"/>
                <a:gd name="T13" fmla="*/ 0 h 941"/>
                <a:gd name="T14" fmla="*/ 0 w 778"/>
                <a:gd name="T15" fmla="*/ 0 h 941"/>
                <a:gd name="T16" fmla="*/ 0 w 778"/>
                <a:gd name="T17" fmla="*/ 0 h 941"/>
                <a:gd name="T18" fmla="*/ 0 w 778"/>
                <a:gd name="T19" fmla="*/ 0 h 941"/>
                <a:gd name="T20" fmla="*/ 0 w 778"/>
                <a:gd name="T21" fmla="*/ 0 h 941"/>
                <a:gd name="T22" fmla="*/ 0 w 778"/>
                <a:gd name="T23" fmla="*/ 0 h 941"/>
                <a:gd name="T24" fmla="*/ 0 w 778"/>
                <a:gd name="T25" fmla="*/ 0 h 941"/>
                <a:gd name="T26" fmla="*/ 0 w 778"/>
                <a:gd name="T27" fmla="*/ 0 h 941"/>
                <a:gd name="T28" fmla="*/ 0 w 778"/>
                <a:gd name="T29" fmla="*/ 0 h 941"/>
                <a:gd name="T30" fmla="*/ 0 w 778"/>
                <a:gd name="T31" fmla="*/ 0 h 941"/>
                <a:gd name="T32" fmla="*/ 0 w 778"/>
                <a:gd name="T33" fmla="*/ 0 h 941"/>
                <a:gd name="T34" fmla="*/ 0 w 778"/>
                <a:gd name="T35" fmla="*/ 0 h 941"/>
                <a:gd name="T36" fmla="*/ 0 w 778"/>
                <a:gd name="T37" fmla="*/ 0 h 941"/>
                <a:gd name="T38" fmla="*/ 0 w 778"/>
                <a:gd name="T39" fmla="*/ 0 h 941"/>
                <a:gd name="T40" fmla="*/ 0 w 778"/>
                <a:gd name="T41" fmla="*/ 0 h 941"/>
                <a:gd name="T42" fmla="*/ 0 w 778"/>
                <a:gd name="T43" fmla="*/ 0 h 941"/>
                <a:gd name="T44" fmla="*/ 0 w 778"/>
                <a:gd name="T45" fmla="*/ 0 h 941"/>
                <a:gd name="T46" fmla="*/ 0 w 778"/>
                <a:gd name="T47" fmla="*/ 0 h 941"/>
                <a:gd name="T48" fmla="*/ 0 w 778"/>
                <a:gd name="T49" fmla="*/ 0 h 941"/>
                <a:gd name="T50" fmla="*/ 0 w 778"/>
                <a:gd name="T51" fmla="*/ 0 h 941"/>
                <a:gd name="T52" fmla="*/ 0 w 778"/>
                <a:gd name="T53" fmla="*/ 0 h 941"/>
                <a:gd name="T54" fmla="*/ 0 w 778"/>
                <a:gd name="T55" fmla="*/ 0 h 941"/>
                <a:gd name="T56" fmla="*/ 0 w 778"/>
                <a:gd name="T57" fmla="*/ 0 h 941"/>
                <a:gd name="T58" fmla="*/ 0 w 778"/>
                <a:gd name="T59" fmla="*/ 0 h 941"/>
                <a:gd name="T60" fmla="*/ 0 w 778"/>
                <a:gd name="T61" fmla="*/ 0 h 941"/>
                <a:gd name="T62" fmla="*/ 0 w 778"/>
                <a:gd name="T63" fmla="*/ 0 h 941"/>
                <a:gd name="T64" fmla="*/ 0 w 778"/>
                <a:gd name="T65" fmla="*/ 0 h 941"/>
                <a:gd name="T66" fmla="*/ 0 w 778"/>
                <a:gd name="T67" fmla="*/ 0 h 941"/>
                <a:gd name="T68" fmla="*/ 0 w 778"/>
                <a:gd name="T69" fmla="*/ 0 h 941"/>
                <a:gd name="T70" fmla="*/ 0 w 778"/>
                <a:gd name="T71" fmla="*/ 0 h 941"/>
                <a:gd name="T72" fmla="*/ 0 w 778"/>
                <a:gd name="T73" fmla="*/ 0 h 941"/>
                <a:gd name="T74" fmla="*/ 0 w 778"/>
                <a:gd name="T75" fmla="*/ 0 h 941"/>
                <a:gd name="T76" fmla="*/ 0 w 778"/>
                <a:gd name="T77" fmla="*/ 0 h 941"/>
                <a:gd name="T78" fmla="*/ 0 w 778"/>
                <a:gd name="T79" fmla="*/ 0 h 941"/>
                <a:gd name="T80" fmla="*/ 0 w 778"/>
                <a:gd name="T81" fmla="*/ 0 h 941"/>
                <a:gd name="T82" fmla="*/ 0 w 778"/>
                <a:gd name="T83" fmla="*/ 0 h 941"/>
                <a:gd name="T84" fmla="*/ 0 w 778"/>
                <a:gd name="T85" fmla="*/ 0 h 9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8"/>
                <a:gd name="T130" fmla="*/ 0 h 941"/>
                <a:gd name="T131" fmla="*/ 778 w 778"/>
                <a:gd name="T132" fmla="*/ 941 h 9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8" h="941">
                  <a:moveTo>
                    <a:pt x="774" y="12"/>
                  </a:moveTo>
                  <a:lnTo>
                    <a:pt x="769" y="6"/>
                  </a:lnTo>
                  <a:lnTo>
                    <a:pt x="767" y="0"/>
                  </a:lnTo>
                  <a:lnTo>
                    <a:pt x="734" y="6"/>
                  </a:lnTo>
                  <a:lnTo>
                    <a:pt x="706" y="16"/>
                  </a:lnTo>
                  <a:lnTo>
                    <a:pt x="675" y="25"/>
                  </a:lnTo>
                  <a:lnTo>
                    <a:pt x="647" y="37"/>
                  </a:lnTo>
                  <a:lnTo>
                    <a:pt x="618" y="50"/>
                  </a:lnTo>
                  <a:lnTo>
                    <a:pt x="592" y="65"/>
                  </a:lnTo>
                  <a:lnTo>
                    <a:pt x="567" y="80"/>
                  </a:lnTo>
                  <a:lnTo>
                    <a:pt x="542" y="97"/>
                  </a:lnTo>
                  <a:lnTo>
                    <a:pt x="518" y="114"/>
                  </a:lnTo>
                  <a:lnTo>
                    <a:pt x="493" y="132"/>
                  </a:lnTo>
                  <a:lnTo>
                    <a:pt x="472" y="149"/>
                  </a:lnTo>
                  <a:lnTo>
                    <a:pt x="451" y="166"/>
                  </a:lnTo>
                  <a:lnTo>
                    <a:pt x="430" y="183"/>
                  </a:lnTo>
                  <a:lnTo>
                    <a:pt x="413" y="200"/>
                  </a:lnTo>
                  <a:lnTo>
                    <a:pt x="396" y="215"/>
                  </a:lnTo>
                  <a:lnTo>
                    <a:pt x="381" y="232"/>
                  </a:lnTo>
                  <a:lnTo>
                    <a:pt x="352" y="253"/>
                  </a:lnTo>
                  <a:lnTo>
                    <a:pt x="327" y="276"/>
                  </a:lnTo>
                  <a:lnTo>
                    <a:pt x="301" y="301"/>
                  </a:lnTo>
                  <a:lnTo>
                    <a:pt x="274" y="325"/>
                  </a:lnTo>
                  <a:lnTo>
                    <a:pt x="248" y="350"/>
                  </a:lnTo>
                  <a:lnTo>
                    <a:pt x="221" y="375"/>
                  </a:lnTo>
                  <a:lnTo>
                    <a:pt x="196" y="400"/>
                  </a:lnTo>
                  <a:lnTo>
                    <a:pt x="173" y="426"/>
                  </a:lnTo>
                  <a:lnTo>
                    <a:pt x="149" y="451"/>
                  </a:lnTo>
                  <a:lnTo>
                    <a:pt x="126" y="479"/>
                  </a:lnTo>
                  <a:lnTo>
                    <a:pt x="105" y="508"/>
                  </a:lnTo>
                  <a:lnTo>
                    <a:pt x="86" y="536"/>
                  </a:lnTo>
                  <a:lnTo>
                    <a:pt x="67" y="565"/>
                  </a:lnTo>
                  <a:lnTo>
                    <a:pt x="50" y="595"/>
                  </a:lnTo>
                  <a:lnTo>
                    <a:pt x="36" y="626"/>
                  </a:lnTo>
                  <a:lnTo>
                    <a:pt x="25" y="658"/>
                  </a:lnTo>
                  <a:lnTo>
                    <a:pt x="21" y="668"/>
                  </a:lnTo>
                  <a:lnTo>
                    <a:pt x="17" y="681"/>
                  </a:lnTo>
                  <a:lnTo>
                    <a:pt x="14" y="692"/>
                  </a:lnTo>
                  <a:lnTo>
                    <a:pt x="12" y="706"/>
                  </a:lnTo>
                  <a:lnTo>
                    <a:pt x="8" y="717"/>
                  </a:lnTo>
                  <a:lnTo>
                    <a:pt x="6" y="730"/>
                  </a:lnTo>
                  <a:lnTo>
                    <a:pt x="2" y="745"/>
                  </a:lnTo>
                  <a:lnTo>
                    <a:pt x="2" y="759"/>
                  </a:lnTo>
                  <a:lnTo>
                    <a:pt x="0" y="770"/>
                  </a:lnTo>
                  <a:lnTo>
                    <a:pt x="0" y="785"/>
                  </a:lnTo>
                  <a:lnTo>
                    <a:pt x="0" y="799"/>
                  </a:lnTo>
                  <a:lnTo>
                    <a:pt x="0" y="814"/>
                  </a:lnTo>
                  <a:lnTo>
                    <a:pt x="0" y="825"/>
                  </a:lnTo>
                  <a:lnTo>
                    <a:pt x="2" y="839"/>
                  </a:lnTo>
                  <a:lnTo>
                    <a:pt x="6" y="850"/>
                  </a:lnTo>
                  <a:lnTo>
                    <a:pt x="10" y="863"/>
                  </a:lnTo>
                  <a:lnTo>
                    <a:pt x="12" y="875"/>
                  </a:lnTo>
                  <a:lnTo>
                    <a:pt x="14" y="888"/>
                  </a:lnTo>
                  <a:lnTo>
                    <a:pt x="17" y="899"/>
                  </a:lnTo>
                  <a:lnTo>
                    <a:pt x="21" y="913"/>
                  </a:lnTo>
                  <a:lnTo>
                    <a:pt x="27" y="922"/>
                  </a:lnTo>
                  <a:lnTo>
                    <a:pt x="33" y="932"/>
                  </a:lnTo>
                  <a:lnTo>
                    <a:pt x="42" y="937"/>
                  </a:lnTo>
                  <a:lnTo>
                    <a:pt x="54" y="939"/>
                  </a:lnTo>
                  <a:lnTo>
                    <a:pt x="57" y="937"/>
                  </a:lnTo>
                  <a:lnTo>
                    <a:pt x="65" y="939"/>
                  </a:lnTo>
                  <a:lnTo>
                    <a:pt x="71" y="941"/>
                  </a:lnTo>
                  <a:lnTo>
                    <a:pt x="76" y="941"/>
                  </a:lnTo>
                  <a:lnTo>
                    <a:pt x="67" y="934"/>
                  </a:lnTo>
                  <a:lnTo>
                    <a:pt x="61" y="928"/>
                  </a:lnTo>
                  <a:lnTo>
                    <a:pt x="57" y="918"/>
                  </a:lnTo>
                  <a:lnTo>
                    <a:pt x="54" y="911"/>
                  </a:lnTo>
                  <a:lnTo>
                    <a:pt x="50" y="899"/>
                  </a:lnTo>
                  <a:lnTo>
                    <a:pt x="46" y="888"/>
                  </a:lnTo>
                  <a:lnTo>
                    <a:pt x="42" y="877"/>
                  </a:lnTo>
                  <a:lnTo>
                    <a:pt x="40" y="863"/>
                  </a:lnTo>
                  <a:lnTo>
                    <a:pt x="36" y="854"/>
                  </a:lnTo>
                  <a:lnTo>
                    <a:pt x="36" y="844"/>
                  </a:lnTo>
                  <a:lnTo>
                    <a:pt x="36" y="835"/>
                  </a:lnTo>
                  <a:lnTo>
                    <a:pt x="36" y="827"/>
                  </a:lnTo>
                  <a:lnTo>
                    <a:pt x="36" y="818"/>
                  </a:lnTo>
                  <a:lnTo>
                    <a:pt x="36" y="808"/>
                  </a:lnTo>
                  <a:lnTo>
                    <a:pt x="36" y="799"/>
                  </a:lnTo>
                  <a:lnTo>
                    <a:pt x="36" y="791"/>
                  </a:lnTo>
                  <a:lnTo>
                    <a:pt x="35" y="772"/>
                  </a:lnTo>
                  <a:lnTo>
                    <a:pt x="36" y="755"/>
                  </a:lnTo>
                  <a:lnTo>
                    <a:pt x="36" y="738"/>
                  </a:lnTo>
                  <a:lnTo>
                    <a:pt x="40" y="721"/>
                  </a:lnTo>
                  <a:lnTo>
                    <a:pt x="44" y="704"/>
                  </a:lnTo>
                  <a:lnTo>
                    <a:pt x="48" y="687"/>
                  </a:lnTo>
                  <a:lnTo>
                    <a:pt x="54" y="671"/>
                  </a:lnTo>
                  <a:lnTo>
                    <a:pt x="61" y="654"/>
                  </a:lnTo>
                  <a:lnTo>
                    <a:pt x="67" y="637"/>
                  </a:lnTo>
                  <a:lnTo>
                    <a:pt x="73" y="622"/>
                  </a:lnTo>
                  <a:lnTo>
                    <a:pt x="80" y="607"/>
                  </a:lnTo>
                  <a:lnTo>
                    <a:pt x="90" y="592"/>
                  </a:lnTo>
                  <a:lnTo>
                    <a:pt x="97" y="576"/>
                  </a:lnTo>
                  <a:lnTo>
                    <a:pt x="107" y="563"/>
                  </a:lnTo>
                  <a:lnTo>
                    <a:pt x="116" y="550"/>
                  </a:lnTo>
                  <a:lnTo>
                    <a:pt x="126" y="538"/>
                  </a:lnTo>
                  <a:lnTo>
                    <a:pt x="147" y="508"/>
                  </a:lnTo>
                  <a:lnTo>
                    <a:pt x="170" y="479"/>
                  </a:lnTo>
                  <a:lnTo>
                    <a:pt x="190" y="451"/>
                  </a:lnTo>
                  <a:lnTo>
                    <a:pt x="215" y="424"/>
                  </a:lnTo>
                  <a:lnTo>
                    <a:pt x="238" y="398"/>
                  </a:lnTo>
                  <a:lnTo>
                    <a:pt x="263" y="373"/>
                  </a:lnTo>
                  <a:lnTo>
                    <a:pt x="289" y="348"/>
                  </a:lnTo>
                  <a:lnTo>
                    <a:pt x="316" y="325"/>
                  </a:lnTo>
                  <a:lnTo>
                    <a:pt x="341" y="301"/>
                  </a:lnTo>
                  <a:lnTo>
                    <a:pt x="367" y="276"/>
                  </a:lnTo>
                  <a:lnTo>
                    <a:pt x="394" y="253"/>
                  </a:lnTo>
                  <a:lnTo>
                    <a:pt x="421" y="232"/>
                  </a:lnTo>
                  <a:lnTo>
                    <a:pt x="449" y="208"/>
                  </a:lnTo>
                  <a:lnTo>
                    <a:pt x="476" y="189"/>
                  </a:lnTo>
                  <a:lnTo>
                    <a:pt x="504" y="164"/>
                  </a:lnTo>
                  <a:lnTo>
                    <a:pt x="533" y="143"/>
                  </a:lnTo>
                  <a:lnTo>
                    <a:pt x="548" y="132"/>
                  </a:lnTo>
                  <a:lnTo>
                    <a:pt x="563" y="120"/>
                  </a:lnTo>
                  <a:lnTo>
                    <a:pt x="576" y="109"/>
                  </a:lnTo>
                  <a:lnTo>
                    <a:pt x="592" y="101"/>
                  </a:lnTo>
                  <a:lnTo>
                    <a:pt x="607" y="94"/>
                  </a:lnTo>
                  <a:lnTo>
                    <a:pt x="622" y="84"/>
                  </a:lnTo>
                  <a:lnTo>
                    <a:pt x="635" y="76"/>
                  </a:lnTo>
                  <a:lnTo>
                    <a:pt x="651" y="71"/>
                  </a:lnTo>
                  <a:lnTo>
                    <a:pt x="666" y="63"/>
                  </a:lnTo>
                  <a:lnTo>
                    <a:pt x="681" y="57"/>
                  </a:lnTo>
                  <a:lnTo>
                    <a:pt x="696" y="52"/>
                  </a:lnTo>
                  <a:lnTo>
                    <a:pt x="711" y="48"/>
                  </a:lnTo>
                  <a:lnTo>
                    <a:pt x="727" y="42"/>
                  </a:lnTo>
                  <a:lnTo>
                    <a:pt x="744" y="38"/>
                  </a:lnTo>
                  <a:lnTo>
                    <a:pt x="759" y="35"/>
                  </a:lnTo>
                  <a:lnTo>
                    <a:pt x="778" y="31"/>
                  </a:lnTo>
                  <a:lnTo>
                    <a:pt x="774" y="19"/>
                  </a:lnTo>
                  <a:lnTo>
                    <a:pt x="77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15" name="Freeform 114"/>
            <p:cNvSpPr>
              <a:spLocks noChangeArrowheads="1"/>
            </p:cNvSpPr>
            <p:nvPr/>
          </p:nvSpPr>
          <p:spPr bwMode="auto">
            <a:xfrm>
              <a:off x="3420" y="1569"/>
              <a:ext cx="21" cy="25"/>
            </a:xfrm>
            <a:custGeom>
              <a:avLst/>
              <a:gdLst>
                <a:gd name="T0" fmla="*/ 0 w 82"/>
                <a:gd name="T1" fmla="*/ 0 h 81"/>
                <a:gd name="T2" fmla="*/ 0 w 82"/>
                <a:gd name="T3" fmla="*/ 0 h 81"/>
                <a:gd name="T4" fmla="*/ 0 w 82"/>
                <a:gd name="T5" fmla="*/ 0 h 81"/>
                <a:gd name="T6" fmla="*/ 0 w 82"/>
                <a:gd name="T7" fmla="*/ 0 h 81"/>
                <a:gd name="T8" fmla="*/ 0 w 82"/>
                <a:gd name="T9" fmla="*/ 0 h 81"/>
                <a:gd name="T10" fmla="*/ 0 w 82"/>
                <a:gd name="T11" fmla="*/ 0 h 81"/>
                <a:gd name="T12" fmla="*/ 0 w 82"/>
                <a:gd name="T13" fmla="*/ 0 h 81"/>
                <a:gd name="T14" fmla="*/ 0 w 82"/>
                <a:gd name="T15" fmla="*/ 0 h 81"/>
                <a:gd name="T16" fmla="*/ 0 w 82"/>
                <a:gd name="T17" fmla="*/ 0 h 81"/>
                <a:gd name="T18" fmla="*/ 0 w 82"/>
                <a:gd name="T19" fmla="*/ 0 h 81"/>
                <a:gd name="T20" fmla="*/ 0 w 82"/>
                <a:gd name="T21" fmla="*/ 0 h 81"/>
                <a:gd name="T22" fmla="*/ 0 w 82"/>
                <a:gd name="T23" fmla="*/ 0 h 81"/>
                <a:gd name="T24" fmla="*/ 0 w 82"/>
                <a:gd name="T25" fmla="*/ 0 h 81"/>
                <a:gd name="T26" fmla="*/ 0 w 82"/>
                <a:gd name="T27" fmla="*/ 0 h 81"/>
                <a:gd name="T28" fmla="*/ 0 w 82"/>
                <a:gd name="T29" fmla="*/ 0 h 81"/>
                <a:gd name="T30" fmla="*/ 0 w 82"/>
                <a:gd name="T31" fmla="*/ 0 h 81"/>
                <a:gd name="T32" fmla="*/ 0 w 82"/>
                <a:gd name="T33" fmla="*/ 0 h 81"/>
                <a:gd name="T34" fmla="*/ 0 w 82"/>
                <a:gd name="T35" fmla="*/ 0 h 81"/>
                <a:gd name="T36" fmla="*/ 0 w 82"/>
                <a:gd name="T37" fmla="*/ 0 h 81"/>
                <a:gd name="T38" fmla="*/ 0 w 82"/>
                <a:gd name="T39" fmla="*/ 0 h 81"/>
                <a:gd name="T40" fmla="*/ 0 w 82"/>
                <a:gd name="T41" fmla="*/ 0 h 81"/>
                <a:gd name="T42" fmla="*/ 0 w 82"/>
                <a:gd name="T43" fmla="*/ 0 h 81"/>
                <a:gd name="T44" fmla="*/ 0 w 82"/>
                <a:gd name="T45" fmla="*/ 0 h 81"/>
                <a:gd name="T46" fmla="*/ 0 w 82"/>
                <a:gd name="T47" fmla="*/ 0 h 81"/>
                <a:gd name="T48" fmla="*/ 0 w 82"/>
                <a:gd name="T49" fmla="*/ 0 h 81"/>
                <a:gd name="T50" fmla="*/ 0 w 82"/>
                <a:gd name="T51" fmla="*/ 0 h 81"/>
                <a:gd name="T52" fmla="*/ 0 w 82"/>
                <a:gd name="T53" fmla="*/ 0 h 81"/>
                <a:gd name="T54" fmla="*/ 0 w 82"/>
                <a:gd name="T55" fmla="*/ 0 h 81"/>
                <a:gd name="T56" fmla="*/ 0 w 82"/>
                <a:gd name="T57" fmla="*/ 0 h 81"/>
                <a:gd name="T58" fmla="*/ 0 w 82"/>
                <a:gd name="T59" fmla="*/ 0 h 81"/>
                <a:gd name="T60" fmla="*/ 0 w 82"/>
                <a:gd name="T61" fmla="*/ 0 h 81"/>
                <a:gd name="T62" fmla="*/ 0 w 82"/>
                <a:gd name="T63" fmla="*/ 0 h 81"/>
                <a:gd name="T64" fmla="*/ 0 w 82"/>
                <a:gd name="T65" fmla="*/ 0 h 81"/>
                <a:gd name="T66" fmla="*/ 0 w 82"/>
                <a:gd name="T67" fmla="*/ 0 h 81"/>
                <a:gd name="T68" fmla="*/ 0 w 82"/>
                <a:gd name="T69" fmla="*/ 0 h 81"/>
                <a:gd name="T70" fmla="*/ 0 w 82"/>
                <a:gd name="T71" fmla="*/ 0 h 81"/>
                <a:gd name="T72" fmla="*/ 0 w 82"/>
                <a:gd name="T73" fmla="*/ 0 h 81"/>
                <a:gd name="T74" fmla="*/ 0 w 82"/>
                <a:gd name="T75" fmla="*/ 0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2"/>
                <a:gd name="T115" fmla="*/ 0 h 81"/>
                <a:gd name="T116" fmla="*/ 82 w 82"/>
                <a:gd name="T117" fmla="*/ 81 h 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2" h="81">
                  <a:moveTo>
                    <a:pt x="36" y="2"/>
                  </a:moveTo>
                  <a:lnTo>
                    <a:pt x="50" y="0"/>
                  </a:lnTo>
                  <a:lnTo>
                    <a:pt x="63" y="5"/>
                  </a:lnTo>
                  <a:lnTo>
                    <a:pt x="71" y="11"/>
                  </a:lnTo>
                  <a:lnTo>
                    <a:pt x="78" y="19"/>
                  </a:lnTo>
                  <a:lnTo>
                    <a:pt x="80" y="24"/>
                  </a:lnTo>
                  <a:lnTo>
                    <a:pt x="82" y="36"/>
                  </a:lnTo>
                  <a:lnTo>
                    <a:pt x="80" y="45"/>
                  </a:lnTo>
                  <a:lnTo>
                    <a:pt x="78" y="55"/>
                  </a:lnTo>
                  <a:lnTo>
                    <a:pt x="71" y="62"/>
                  </a:lnTo>
                  <a:lnTo>
                    <a:pt x="65" y="70"/>
                  </a:lnTo>
                  <a:lnTo>
                    <a:pt x="55" y="76"/>
                  </a:lnTo>
                  <a:lnTo>
                    <a:pt x="48" y="81"/>
                  </a:lnTo>
                  <a:lnTo>
                    <a:pt x="36" y="81"/>
                  </a:lnTo>
                  <a:lnTo>
                    <a:pt x="27" y="80"/>
                  </a:lnTo>
                  <a:lnTo>
                    <a:pt x="16" y="76"/>
                  </a:lnTo>
                  <a:lnTo>
                    <a:pt x="6" y="66"/>
                  </a:lnTo>
                  <a:lnTo>
                    <a:pt x="2" y="61"/>
                  </a:lnTo>
                  <a:lnTo>
                    <a:pt x="0" y="55"/>
                  </a:lnTo>
                  <a:lnTo>
                    <a:pt x="4" y="45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27" y="45"/>
                  </a:lnTo>
                  <a:lnTo>
                    <a:pt x="36" y="47"/>
                  </a:lnTo>
                  <a:lnTo>
                    <a:pt x="46" y="51"/>
                  </a:lnTo>
                  <a:lnTo>
                    <a:pt x="50" y="45"/>
                  </a:lnTo>
                  <a:lnTo>
                    <a:pt x="57" y="45"/>
                  </a:lnTo>
                  <a:lnTo>
                    <a:pt x="52" y="38"/>
                  </a:lnTo>
                  <a:lnTo>
                    <a:pt x="48" y="34"/>
                  </a:lnTo>
                  <a:lnTo>
                    <a:pt x="40" y="32"/>
                  </a:lnTo>
                  <a:lnTo>
                    <a:pt x="31" y="30"/>
                  </a:lnTo>
                  <a:lnTo>
                    <a:pt x="21" y="30"/>
                  </a:lnTo>
                  <a:lnTo>
                    <a:pt x="16" y="30"/>
                  </a:lnTo>
                  <a:lnTo>
                    <a:pt x="16" y="17"/>
                  </a:lnTo>
                  <a:lnTo>
                    <a:pt x="21" y="11"/>
                  </a:lnTo>
                  <a:lnTo>
                    <a:pt x="27" y="5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16" name="Freeform 115"/>
            <p:cNvSpPr>
              <a:spLocks noChangeArrowheads="1"/>
            </p:cNvSpPr>
            <p:nvPr/>
          </p:nvSpPr>
          <p:spPr bwMode="auto">
            <a:xfrm>
              <a:off x="3478" y="1634"/>
              <a:ext cx="25" cy="27"/>
            </a:xfrm>
            <a:custGeom>
              <a:avLst/>
              <a:gdLst>
                <a:gd name="T0" fmla="*/ 0 w 96"/>
                <a:gd name="T1" fmla="*/ 0 h 87"/>
                <a:gd name="T2" fmla="*/ 0 w 96"/>
                <a:gd name="T3" fmla="*/ 0 h 87"/>
                <a:gd name="T4" fmla="*/ 0 w 96"/>
                <a:gd name="T5" fmla="*/ 0 h 87"/>
                <a:gd name="T6" fmla="*/ 0 w 96"/>
                <a:gd name="T7" fmla="*/ 0 h 87"/>
                <a:gd name="T8" fmla="*/ 0 w 96"/>
                <a:gd name="T9" fmla="*/ 0 h 87"/>
                <a:gd name="T10" fmla="*/ 0 w 96"/>
                <a:gd name="T11" fmla="*/ 0 h 87"/>
                <a:gd name="T12" fmla="*/ 0 w 96"/>
                <a:gd name="T13" fmla="*/ 0 h 87"/>
                <a:gd name="T14" fmla="*/ 0 w 96"/>
                <a:gd name="T15" fmla="*/ 0 h 87"/>
                <a:gd name="T16" fmla="*/ 0 w 96"/>
                <a:gd name="T17" fmla="*/ 0 h 87"/>
                <a:gd name="T18" fmla="*/ 0 w 96"/>
                <a:gd name="T19" fmla="*/ 0 h 87"/>
                <a:gd name="T20" fmla="*/ 0 w 96"/>
                <a:gd name="T21" fmla="*/ 0 h 87"/>
                <a:gd name="T22" fmla="*/ 0 w 96"/>
                <a:gd name="T23" fmla="*/ 0 h 87"/>
                <a:gd name="T24" fmla="*/ 0 w 96"/>
                <a:gd name="T25" fmla="*/ 0 h 87"/>
                <a:gd name="T26" fmla="*/ 0 w 96"/>
                <a:gd name="T27" fmla="*/ 0 h 87"/>
                <a:gd name="T28" fmla="*/ 0 w 96"/>
                <a:gd name="T29" fmla="*/ 0 h 87"/>
                <a:gd name="T30" fmla="*/ 0 w 96"/>
                <a:gd name="T31" fmla="*/ 0 h 87"/>
                <a:gd name="T32" fmla="*/ 0 w 96"/>
                <a:gd name="T33" fmla="*/ 0 h 87"/>
                <a:gd name="T34" fmla="*/ 0 w 96"/>
                <a:gd name="T35" fmla="*/ 0 h 87"/>
                <a:gd name="T36" fmla="*/ 0 w 96"/>
                <a:gd name="T37" fmla="*/ 0 h 87"/>
                <a:gd name="T38" fmla="*/ 0 w 96"/>
                <a:gd name="T39" fmla="*/ 0 h 87"/>
                <a:gd name="T40" fmla="*/ 0 w 96"/>
                <a:gd name="T41" fmla="*/ 0 h 87"/>
                <a:gd name="T42" fmla="*/ 0 w 96"/>
                <a:gd name="T43" fmla="*/ 0 h 87"/>
                <a:gd name="T44" fmla="*/ 0 w 96"/>
                <a:gd name="T45" fmla="*/ 0 h 87"/>
                <a:gd name="T46" fmla="*/ 0 w 96"/>
                <a:gd name="T47" fmla="*/ 0 h 87"/>
                <a:gd name="T48" fmla="*/ 0 w 96"/>
                <a:gd name="T49" fmla="*/ 0 h 87"/>
                <a:gd name="T50" fmla="*/ 0 w 96"/>
                <a:gd name="T51" fmla="*/ 0 h 87"/>
                <a:gd name="T52" fmla="*/ 0 w 96"/>
                <a:gd name="T53" fmla="*/ 0 h 87"/>
                <a:gd name="T54" fmla="*/ 0 w 96"/>
                <a:gd name="T55" fmla="*/ 0 h 87"/>
                <a:gd name="T56" fmla="*/ 0 w 96"/>
                <a:gd name="T57" fmla="*/ 0 h 87"/>
                <a:gd name="T58" fmla="*/ 0 w 96"/>
                <a:gd name="T59" fmla="*/ 0 h 87"/>
                <a:gd name="T60" fmla="*/ 0 w 96"/>
                <a:gd name="T61" fmla="*/ 0 h 87"/>
                <a:gd name="T62" fmla="*/ 0 w 96"/>
                <a:gd name="T63" fmla="*/ 0 h 87"/>
                <a:gd name="T64" fmla="*/ 0 w 96"/>
                <a:gd name="T65" fmla="*/ 0 h 87"/>
                <a:gd name="T66" fmla="*/ 0 w 96"/>
                <a:gd name="T67" fmla="*/ 0 h 87"/>
                <a:gd name="T68" fmla="*/ 0 w 96"/>
                <a:gd name="T69" fmla="*/ 0 h 87"/>
                <a:gd name="T70" fmla="*/ 0 w 96"/>
                <a:gd name="T71" fmla="*/ 0 h 87"/>
                <a:gd name="T72" fmla="*/ 0 w 96"/>
                <a:gd name="T73" fmla="*/ 0 h 87"/>
                <a:gd name="T74" fmla="*/ 0 w 96"/>
                <a:gd name="T75" fmla="*/ 0 h 87"/>
                <a:gd name="T76" fmla="*/ 0 w 96"/>
                <a:gd name="T77" fmla="*/ 0 h 87"/>
                <a:gd name="T78" fmla="*/ 0 w 96"/>
                <a:gd name="T79" fmla="*/ 0 h 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"/>
                <a:gd name="T121" fmla="*/ 0 h 87"/>
                <a:gd name="T122" fmla="*/ 96 w 96"/>
                <a:gd name="T123" fmla="*/ 87 h 8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" h="87">
                  <a:moveTo>
                    <a:pt x="60" y="0"/>
                  </a:moveTo>
                  <a:lnTo>
                    <a:pt x="70" y="0"/>
                  </a:lnTo>
                  <a:lnTo>
                    <a:pt x="79" y="5"/>
                  </a:lnTo>
                  <a:lnTo>
                    <a:pt x="87" y="9"/>
                  </a:lnTo>
                  <a:lnTo>
                    <a:pt x="93" y="19"/>
                  </a:lnTo>
                  <a:lnTo>
                    <a:pt x="96" y="24"/>
                  </a:lnTo>
                  <a:lnTo>
                    <a:pt x="96" y="34"/>
                  </a:lnTo>
                  <a:lnTo>
                    <a:pt x="96" y="43"/>
                  </a:lnTo>
                  <a:lnTo>
                    <a:pt x="96" y="53"/>
                  </a:lnTo>
                  <a:lnTo>
                    <a:pt x="93" y="59"/>
                  </a:lnTo>
                  <a:lnTo>
                    <a:pt x="89" y="68"/>
                  </a:lnTo>
                  <a:lnTo>
                    <a:pt x="83" y="74"/>
                  </a:lnTo>
                  <a:lnTo>
                    <a:pt x="77" y="81"/>
                  </a:lnTo>
                  <a:lnTo>
                    <a:pt x="66" y="83"/>
                  </a:lnTo>
                  <a:lnTo>
                    <a:pt x="58" y="87"/>
                  </a:lnTo>
                  <a:lnTo>
                    <a:pt x="47" y="85"/>
                  </a:lnTo>
                  <a:lnTo>
                    <a:pt x="38" y="83"/>
                  </a:lnTo>
                  <a:lnTo>
                    <a:pt x="26" y="81"/>
                  </a:lnTo>
                  <a:lnTo>
                    <a:pt x="15" y="76"/>
                  </a:lnTo>
                  <a:lnTo>
                    <a:pt x="7" y="66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3" y="40"/>
                  </a:lnTo>
                  <a:lnTo>
                    <a:pt x="13" y="40"/>
                  </a:lnTo>
                  <a:lnTo>
                    <a:pt x="22" y="43"/>
                  </a:lnTo>
                  <a:lnTo>
                    <a:pt x="30" y="47"/>
                  </a:lnTo>
                  <a:lnTo>
                    <a:pt x="41" y="53"/>
                  </a:lnTo>
                  <a:lnTo>
                    <a:pt x="49" y="55"/>
                  </a:lnTo>
                  <a:lnTo>
                    <a:pt x="57" y="57"/>
                  </a:lnTo>
                  <a:lnTo>
                    <a:pt x="64" y="53"/>
                  </a:lnTo>
                  <a:lnTo>
                    <a:pt x="72" y="45"/>
                  </a:lnTo>
                  <a:lnTo>
                    <a:pt x="57" y="45"/>
                  </a:lnTo>
                  <a:lnTo>
                    <a:pt x="49" y="45"/>
                  </a:lnTo>
                  <a:lnTo>
                    <a:pt x="43" y="38"/>
                  </a:lnTo>
                  <a:lnTo>
                    <a:pt x="39" y="30"/>
                  </a:lnTo>
                  <a:lnTo>
                    <a:pt x="38" y="21"/>
                  </a:lnTo>
                  <a:lnTo>
                    <a:pt x="41" y="11"/>
                  </a:lnTo>
                  <a:lnTo>
                    <a:pt x="47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17" name="Freeform 116"/>
            <p:cNvSpPr>
              <a:spLocks noChangeArrowheads="1"/>
            </p:cNvSpPr>
            <p:nvPr/>
          </p:nvSpPr>
          <p:spPr bwMode="auto">
            <a:xfrm>
              <a:off x="3561" y="1638"/>
              <a:ext cx="16" cy="23"/>
            </a:xfrm>
            <a:custGeom>
              <a:avLst/>
              <a:gdLst>
                <a:gd name="T0" fmla="*/ 0 w 62"/>
                <a:gd name="T1" fmla="*/ 0 h 78"/>
                <a:gd name="T2" fmla="*/ 0 w 62"/>
                <a:gd name="T3" fmla="*/ 0 h 78"/>
                <a:gd name="T4" fmla="*/ 0 w 62"/>
                <a:gd name="T5" fmla="*/ 0 h 78"/>
                <a:gd name="T6" fmla="*/ 0 w 62"/>
                <a:gd name="T7" fmla="*/ 0 h 78"/>
                <a:gd name="T8" fmla="*/ 0 w 62"/>
                <a:gd name="T9" fmla="*/ 0 h 78"/>
                <a:gd name="T10" fmla="*/ 0 w 62"/>
                <a:gd name="T11" fmla="*/ 0 h 78"/>
                <a:gd name="T12" fmla="*/ 0 w 62"/>
                <a:gd name="T13" fmla="*/ 0 h 78"/>
                <a:gd name="T14" fmla="*/ 0 w 62"/>
                <a:gd name="T15" fmla="*/ 0 h 78"/>
                <a:gd name="T16" fmla="*/ 0 w 62"/>
                <a:gd name="T17" fmla="*/ 0 h 78"/>
                <a:gd name="T18" fmla="*/ 0 w 62"/>
                <a:gd name="T19" fmla="*/ 0 h 78"/>
                <a:gd name="T20" fmla="*/ 0 w 62"/>
                <a:gd name="T21" fmla="*/ 0 h 78"/>
                <a:gd name="T22" fmla="*/ 0 w 62"/>
                <a:gd name="T23" fmla="*/ 0 h 78"/>
                <a:gd name="T24" fmla="*/ 0 w 62"/>
                <a:gd name="T25" fmla="*/ 0 h 78"/>
                <a:gd name="T26" fmla="*/ 0 w 62"/>
                <a:gd name="T27" fmla="*/ 0 h 78"/>
                <a:gd name="T28" fmla="*/ 0 w 62"/>
                <a:gd name="T29" fmla="*/ 0 h 78"/>
                <a:gd name="T30" fmla="*/ 0 w 62"/>
                <a:gd name="T31" fmla="*/ 0 h 78"/>
                <a:gd name="T32" fmla="*/ 0 w 62"/>
                <a:gd name="T33" fmla="*/ 0 h 78"/>
                <a:gd name="T34" fmla="*/ 0 w 62"/>
                <a:gd name="T35" fmla="*/ 0 h 78"/>
                <a:gd name="T36" fmla="*/ 0 w 62"/>
                <a:gd name="T37" fmla="*/ 0 h 78"/>
                <a:gd name="T38" fmla="*/ 0 w 62"/>
                <a:gd name="T39" fmla="*/ 0 h 78"/>
                <a:gd name="T40" fmla="*/ 0 w 62"/>
                <a:gd name="T41" fmla="*/ 0 h 78"/>
                <a:gd name="T42" fmla="*/ 0 w 62"/>
                <a:gd name="T43" fmla="*/ 0 h 78"/>
                <a:gd name="T44" fmla="*/ 0 w 62"/>
                <a:gd name="T45" fmla="*/ 0 h 78"/>
                <a:gd name="T46" fmla="*/ 0 w 62"/>
                <a:gd name="T47" fmla="*/ 0 h 78"/>
                <a:gd name="T48" fmla="*/ 0 w 62"/>
                <a:gd name="T49" fmla="*/ 0 h 78"/>
                <a:gd name="T50" fmla="*/ 0 w 62"/>
                <a:gd name="T51" fmla="*/ 0 h 78"/>
                <a:gd name="T52" fmla="*/ 0 w 62"/>
                <a:gd name="T53" fmla="*/ 0 h 78"/>
                <a:gd name="T54" fmla="*/ 0 w 62"/>
                <a:gd name="T55" fmla="*/ 0 h 78"/>
                <a:gd name="T56" fmla="*/ 0 w 62"/>
                <a:gd name="T57" fmla="*/ 0 h 78"/>
                <a:gd name="T58" fmla="*/ 0 w 62"/>
                <a:gd name="T59" fmla="*/ 0 h 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78"/>
                <a:gd name="T92" fmla="*/ 62 w 62"/>
                <a:gd name="T93" fmla="*/ 78 h 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78">
                  <a:moveTo>
                    <a:pt x="21" y="4"/>
                  </a:moveTo>
                  <a:lnTo>
                    <a:pt x="34" y="0"/>
                  </a:lnTo>
                  <a:lnTo>
                    <a:pt x="43" y="4"/>
                  </a:lnTo>
                  <a:lnTo>
                    <a:pt x="53" y="11"/>
                  </a:lnTo>
                  <a:lnTo>
                    <a:pt x="57" y="21"/>
                  </a:lnTo>
                  <a:lnTo>
                    <a:pt x="57" y="29"/>
                  </a:lnTo>
                  <a:lnTo>
                    <a:pt x="53" y="36"/>
                  </a:lnTo>
                  <a:lnTo>
                    <a:pt x="47" y="38"/>
                  </a:lnTo>
                  <a:lnTo>
                    <a:pt x="43" y="38"/>
                  </a:lnTo>
                  <a:lnTo>
                    <a:pt x="36" y="38"/>
                  </a:lnTo>
                  <a:lnTo>
                    <a:pt x="30" y="38"/>
                  </a:lnTo>
                  <a:lnTo>
                    <a:pt x="40" y="40"/>
                  </a:lnTo>
                  <a:lnTo>
                    <a:pt x="49" y="48"/>
                  </a:lnTo>
                  <a:lnTo>
                    <a:pt x="57" y="53"/>
                  </a:lnTo>
                  <a:lnTo>
                    <a:pt x="62" y="63"/>
                  </a:lnTo>
                  <a:lnTo>
                    <a:pt x="62" y="68"/>
                  </a:lnTo>
                  <a:lnTo>
                    <a:pt x="59" y="72"/>
                  </a:lnTo>
                  <a:lnTo>
                    <a:pt x="53" y="74"/>
                  </a:lnTo>
                  <a:lnTo>
                    <a:pt x="49" y="78"/>
                  </a:lnTo>
                  <a:lnTo>
                    <a:pt x="40" y="78"/>
                  </a:lnTo>
                  <a:lnTo>
                    <a:pt x="32" y="78"/>
                  </a:lnTo>
                  <a:lnTo>
                    <a:pt x="19" y="72"/>
                  </a:lnTo>
                  <a:lnTo>
                    <a:pt x="9" y="65"/>
                  </a:lnTo>
                  <a:lnTo>
                    <a:pt x="4" y="55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4" y="23"/>
                  </a:lnTo>
                  <a:lnTo>
                    <a:pt x="9" y="11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18" name="Freeform 117"/>
            <p:cNvSpPr>
              <a:spLocks noChangeArrowheads="1"/>
            </p:cNvSpPr>
            <p:nvPr/>
          </p:nvSpPr>
          <p:spPr bwMode="auto">
            <a:xfrm>
              <a:off x="3464" y="1487"/>
              <a:ext cx="19" cy="26"/>
            </a:xfrm>
            <a:custGeom>
              <a:avLst/>
              <a:gdLst>
                <a:gd name="T0" fmla="*/ 0 w 75"/>
                <a:gd name="T1" fmla="*/ 0 h 85"/>
                <a:gd name="T2" fmla="*/ 0 w 75"/>
                <a:gd name="T3" fmla="*/ 0 h 85"/>
                <a:gd name="T4" fmla="*/ 0 w 75"/>
                <a:gd name="T5" fmla="*/ 0 h 85"/>
                <a:gd name="T6" fmla="*/ 0 w 75"/>
                <a:gd name="T7" fmla="*/ 0 h 85"/>
                <a:gd name="T8" fmla="*/ 0 w 75"/>
                <a:gd name="T9" fmla="*/ 0 h 85"/>
                <a:gd name="T10" fmla="*/ 0 w 75"/>
                <a:gd name="T11" fmla="*/ 0 h 85"/>
                <a:gd name="T12" fmla="*/ 0 w 75"/>
                <a:gd name="T13" fmla="*/ 0 h 85"/>
                <a:gd name="T14" fmla="*/ 0 w 75"/>
                <a:gd name="T15" fmla="*/ 0 h 85"/>
                <a:gd name="T16" fmla="*/ 0 w 75"/>
                <a:gd name="T17" fmla="*/ 0 h 85"/>
                <a:gd name="T18" fmla="*/ 0 w 75"/>
                <a:gd name="T19" fmla="*/ 0 h 85"/>
                <a:gd name="T20" fmla="*/ 0 w 75"/>
                <a:gd name="T21" fmla="*/ 0 h 85"/>
                <a:gd name="T22" fmla="*/ 0 w 75"/>
                <a:gd name="T23" fmla="*/ 0 h 85"/>
                <a:gd name="T24" fmla="*/ 0 w 75"/>
                <a:gd name="T25" fmla="*/ 0 h 85"/>
                <a:gd name="T26" fmla="*/ 0 w 75"/>
                <a:gd name="T27" fmla="*/ 0 h 85"/>
                <a:gd name="T28" fmla="*/ 0 w 75"/>
                <a:gd name="T29" fmla="*/ 0 h 85"/>
                <a:gd name="T30" fmla="*/ 0 w 75"/>
                <a:gd name="T31" fmla="*/ 0 h 85"/>
                <a:gd name="T32" fmla="*/ 0 w 75"/>
                <a:gd name="T33" fmla="*/ 0 h 85"/>
                <a:gd name="T34" fmla="*/ 0 w 75"/>
                <a:gd name="T35" fmla="*/ 0 h 85"/>
                <a:gd name="T36" fmla="*/ 0 w 75"/>
                <a:gd name="T37" fmla="*/ 0 h 85"/>
                <a:gd name="T38" fmla="*/ 0 w 75"/>
                <a:gd name="T39" fmla="*/ 0 h 85"/>
                <a:gd name="T40" fmla="*/ 0 w 75"/>
                <a:gd name="T41" fmla="*/ 0 h 85"/>
                <a:gd name="T42" fmla="*/ 0 w 75"/>
                <a:gd name="T43" fmla="*/ 0 h 85"/>
                <a:gd name="T44" fmla="*/ 0 w 75"/>
                <a:gd name="T45" fmla="*/ 0 h 85"/>
                <a:gd name="T46" fmla="*/ 0 w 75"/>
                <a:gd name="T47" fmla="*/ 0 h 85"/>
                <a:gd name="T48" fmla="*/ 0 w 75"/>
                <a:gd name="T49" fmla="*/ 0 h 85"/>
                <a:gd name="T50" fmla="*/ 0 w 75"/>
                <a:gd name="T51" fmla="*/ 0 h 85"/>
                <a:gd name="T52" fmla="*/ 0 w 75"/>
                <a:gd name="T53" fmla="*/ 0 h 85"/>
                <a:gd name="T54" fmla="*/ 0 w 75"/>
                <a:gd name="T55" fmla="*/ 0 h 85"/>
                <a:gd name="T56" fmla="*/ 0 w 75"/>
                <a:gd name="T57" fmla="*/ 0 h 85"/>
                <a:gd name="T58" fmla="*/ 0 w 75"/>
                <a:gd name="T59" fmla="*/ 0 h 85"/>
                <a:gd name="T60" fmla="*/ 0 w 75"/>
                <a:gd name="T61" fmla="*/ 0 h 85"/>
                <a:gd name="T62" fmla="*/ 0 w 75"/>
                <a:gd name="T63" fmla="*/ 0 h 85"/>
                <a:gd name="T64" fmla="*/ 0 w 75"/>
                <a:gd name="T65" fmla="*/ 0 h 85"/>
                <a:gd name="T66" fmla="*/ 0 w 75"/>
                <a:gd name="T67" fmla="*/ 0 h 85"/>
                <a:gd name="T68" fmla="*/ 0 w 75"/>
                <a:gd name="T69" fmla="*/ 0 h 85"/>
                <a:gd name="T70" fmla="*/ 0 w 75"/>
                <a:gd name="T71" fmla="*/ 0 h 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"/>
                <a:gd name="T109" fmla="*/ 0 h 85"/>
                <a:gd name="T110" fmla="*/ 75 w 75"/>
                <a:gd name="T111" fmla="*/ 85 h 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" h="85">
                  <a:moveTo>
                    <a:pt x="25" y="2"/>
                  </a:moveTo>
                  <a:lnTo>
                    <a:pt x="33" y="0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58" y="13"/>
                  </a:lnTo>
                  <a:lnTo>
                    <a:pt x="61" y="19"/>
                  </a:lnTo>
                  <a:lnTo>
                    <a:pt x="67" y="28"/>
                  </a:lnTo>
                  <a:lnTo>
                    <a:pt x="71" y="36"/>
                  </a:lnTo>
                  <a:lnTo>
                    <a:pt x="75" y="45"/>
                  </a:lnTo>
                  <a:lnTo>
                    <a:pt x="73" y="53"/>
                  </a:lnTo>
                  <a:lnTo>
                    <a:pt x="73" y="61"/>
                  </a:lnTo>
                  <a:lnTo>
                    <a:pt x="69" y="68"/>
                  </a:lnTo>
                  <a:lnTo>
                    <a:pt x="67" y="76"/>
                  </a:lnTo>
                  <a:lnTo>
                    <a:pt x="61" y="80"/>
                  </a:lnTo>
                  <a:lnTo>
                    <a:pt x="54" y="83"/>
                  </a:lnTo>
                  <a:lnTo>
                    <a:pt x="44" y="85"/>
                  </a:lnTo>
                  <a:lnTo>
                    <a:pt x="33" y="85"/>
                  </a:lnTo>
                  <a:lnTo>
                    <a:pt x="27" y="78"/>
                  </a:lnTo>
                  <a:lnTo>
                    <a:pt x="21" y="74"/>
                  </a:lnTo>
                  <a:lnTo>
                    <a:pt x="27" y="68"/>
                  </a:lnTo>
                  <a:lnTo>
                    <a:pt x="33" y="64"/>
                  </a:lnTo>
                  <a:lnTo>
                    <a:pt x="40" y="59"/>
                  </a:lnTo>
                  <a:lnTo>
                    <a:pt x="48" y="55"/>
                  </a:lnTo>
                  <a:lnTo>
                    <a:pt x="44" y="49"/>
                  </a:lnTo>
                  <a:lnTo>
                    <a:pt x="42" y="44"/>
                  </a:lnTo>
                  <a:lnTo>
                    <a:pt x="37" y="36"/>
                  </a:lnTo>
                  <a:lnTo>
                    <a:pt x="33" y="34"/>
                  </a:lnTo>
                  <a:lnTo>
                    <a:pt x="21" y="42"/>
                  </a:lnTo>
                  <a:lnTo>
                    <a:pt x="12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4" y="13"/>
                  </a:lnTo>
                  <a:lnTo>
                    <a:pt x="12" y="6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19" name="Freeform 118"/>
            <p:cNvSpPr>
              <a:spLocks noChangeArrowheads="1"/>
            </p:cNvSpPr>
            <p:nvPr/>
          </p:nvSpPr>
          <p:spPr bwMode="auto">
            <a:xfrm>
              <a:off x="3421" y="1440"/>
              <a:ext cx="20" cy="28"/>
            </a:xfrm>
            <a:custGeom>
              <a:avLst/>
              <a:gdLst>
                <a:gd name="T0" fmla="*/ 0 w 78"/>
                <a:gd name="T1" fmla="*/ 0 h 91"/>
                <a:gd name="T2" fmla="*/ 0 w 78"/>
                <a:gd name="T3" fmla="*/ 0 h 91"/>
                <a:gd name="T4" fmla="*/ 0 w 78"/>
                <a:gd name="T5" fmla="*/ 0 h 91"/>
                <a:gd name="T6" fmla="*/ 0 w 78"/>
                <a:gd name="T7" fmla="*/ 0 h 91"/>
                <a:gd name="T8" fmla="*/ 0 w 78"/>
                <a:gd name="T9" fmla="*/ 0 h 91"/>
                <a:gd name="T10" fmla="*/ 0 w 78"/>
                <a:gd name="T11" fmla="*/ 0 h 91"/>
                <a:gd name="T12" fmla="*/ 0 w 78"/>
                <a:gd name="T13" fmla="*/ 0 h 91"/>
                <a:gd name="T14" fmla="*/ 0 w 78"/>
                <a:gd name="T15" fmla="*/ 0 h 91"/>
                <a:gd name="T16" fmla="*/ 0 w 78"/>
                <a:gd name="T17" fmla="*/ 0 h 91"/>
                <a:gd name="T18" fmla="*/ 0 w 78"/>
                <a:gd name="T19" fmla="*/ 0 h 91"/>
                <a:gd name="T20" fmla="*/ 0 w 78"/>
                <a:gd name="T21" fmla="*/ 0 h 91"/>
                <a:gd name="T22" fmla="*/ 0 w 78"/>
                <a:gd name="T23" fmla="*/ 0 h 91"/>
                <a:gd name="T24" fmla="*/ 0 w 78"/>
                <a:gd name="T25" fmla="*/ 0 h 91"/>
                <a:gd name="T26" fmla="*/ 0 w 78"/>
                <a:gd name="T27" fmla="*/ 0 h 91"/>
                <a:gd name="T28" fmla="*/ 0 w 78"/>
                <a:gd name="T29" fmla="*/ 0 h 91"/>
                <a:gd name="T30" fmla="*/ 0 w 78"/>
                <a:gd name="T31" fmla="*/ 0 h 91"/>
                <a:gd name="T32" fmla="*/ 0 w 78"/>
                <a:gd name="T33" fmla="*/ 0 h 91"/>
                <a:gd name="T34" fmla="*/ 0 w 78"/>
                <a:gd name="T35" fmla="*/ 0 h 91"/>
                <a:gd name="T36" fmla="*/ 0 w 78"/>
                <a:gd name="T37" fmla="*/ 0 h 91"/>
                <a:gd name="T38" fmla="*/ 0 w 78"/>
                <a:gd name="T39" fmla="*/ 0 h 91"/>
                <a:gd name="T40" fmla="*/ 0 w 78"/>
                <a:gd name="T41" fmla="*/ 0 h 91"/>
                <a:gd name="T42" fmla="*/ 0 w 78"/>
                <a:gd name="T43" fmla="*/ 0 h 91"/>
                <a:gd name="T44" fmla="*/ 0 w 78"/>
                <a:gd name="T45" fmla="*/ 0 h 91"/>
                <a:gd name="T46" fmla="*/ 0 w 78"/>
                <a:gd name="T47" fmla="*/ 0 h 91"/>
                <a:gd name="T48" fmla="*/ 0 w 78"/>
                <a:gd name="T49" fmla="*/ 0 h 91"/>
                <a:gd name="T50" fmla="*/ 0 w 78"/>
                <a:gd name="T51" fmla="*/ 0 h 91"/>
                <a:gd name="T52" fmla="*/ 0 w 78"/>
                <a:gd name="T53" fmla="*/ 0 h 91"/>
                <a:gd name="T54" fmla="*/ 0 w 78"/>
                <a:gd name="T55" fmla="*/ 0 h 91"/>
                <a:gd name="T56" fmla="*/ 0 w 78"/>
                <a:gd name="T57" fmla="*/ 0 h 91"/>
                <a:gd name="T58" fmla="*/ 0 w 78"/>
                <a:gd name="T59" fmla="*/ 0 h 91"/>
                <a:gd name="T60" fmla="*/ 0 w 78"/>
                <a:gd name="T61" fmla="*/ 0 h 91"/>
                <a:gd name="T62" fmla="*/ 0 w 78"/>
                <a:gd name="T63" fmla="*/ 0 h 91"/>
                <a:gd name="T64" fmla="*/ 0 w 78"/>
                <a:gd name="T65" fmla="*/ 0 h 91"/>
                <a:gd name="T66" fmla="*/ 0 w 78"/>
                <a:gd name="T67" fmla="*/ 0 h 91"/>
                <a:gd name="T68" fmla="*/ 0 w 78"/>
                <a:gd name="T69" fmla="*/ 0 h 91"/>
                <a:gd name="T70" fmla="*/ 0 w 78"/>
                <a:gd name="T71" fmla="*/ 0 h 91"/>
                <a:gd name="T72" fmla="*/ 0 w 78"/>
                <a:gd name="T73" fmla="*/ 0 h 91"/>
                <a:gd name="T74" fmla="*/ 0 w 78"/>
                <a:gd name="T75" fmla="*/ 0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8"/>
                <a:gd name="T115" fmla="*/ 0 h 91"/>
                <a:gd name="T116" fmla="*/ 78 w 78"/>
                <a:gd name="T117" fmla="*/ 91 h 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8" h="91">
                  <a:moveTo>
                    <a:pt x="25" y="0"/>
                  </a:moveTo>
                  <a:lnTo>
                    <a:pt x="27" y="0"/>
                  </a:lnTo>
                  <a:lnTo>
                    <a:pt x="34" y="2"/>
                  </a:lnTo>
                  <a:lnTo>
                    <a:pt x="44" y="4"/>
                  </a:lnTo>
                  <a:lnTo>
                    <a:pt x="51" y="8"/>
                  </a:lnTo>
                  <a:lnTo>
                    <a:pt x="53" y="13"/>
                  </a:lnTo>
                  <a:lnTo>
                    <a:pt x="53" y="19"/>
                  </a:lnTo>
                  <a:lnTo>
                    <a:pt x="49" y="23"/>
                  </a:lnTo>
                  <a:lnTo>
                    <a:pt x="44" y="27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29" y="40"/>
                  </a:lnTo>
                  <a:lnTo>
                    <a:pt x="30" y="51"/>
                  </a:lnTo>
                  <a:lnTo>
                    <a:pt x="36" y="57"/>
                  </a:lnTo>
                  <a:lnTo>
                    <a:pt x="42" y="65"/>
                  </a:lnTo>
                  <a:lnTo>
                    <a:pt x="46" y="57"/>
                  </a:lnTo>
                  <a:lnTo>
                    <a:pt x="53" y="51"/>
                  </a:lnTo>
                  <a:lnTo>
                    <a:pt x="59" y="48"/>
                  </a:lnTo>
                  <a:lnTo>
                    <a:pt x="67" y="44"/>
                  </a:lnTo>
                  <a:lnTo>
                    <a:pt x="72" y="51"/>
                  </a:lnTo>
                  <a:lnTo>
                    <a:pt x="78" y="57"/>
                  </a:lnTo>
                  <a:lnTo>
                    <a:pt x="72" y="72"/>
                  </a:lnTo>
                  <a:lnTo>
                    <a:pt x="67" y="82"/>
                  </a:lnTo>
                  <a:lnTo>
                    <a:pt x="59" y="86"/>
                  </a:lnTo>
                  <a:lnTo>
                    <a:pt x="51" y="91"/>
                  </a:lnTo>
                  <a:lnTo>
                    <a:pt x="42" y="91"/>
                  </a:lnTo>
                  <a:lnTo>
                    <a:pt x="32" y="87"/>
                  </a:lnTo>
                  <a:lnTo>
                    <a:pt x="25" y="84"/>
                  </a:lnTo>
                  <a:lnTo>
                    <a:pt x="17" y="78"/>
                  </a:lnTo>
                  <a:lnTo>
                    <a:pt x="10" y="68"/>
                  </a:lnTo>
                  <a:lnTo>
                    <a:pt x="4" y="59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0" y="27"/>
                  </a:lnTo>
                  <a:lnTo>
                    <a:pt x="6" y="17"/>
                  </a:lnTo>
                  <a:lnTo>
                    <a:pt x="11" y="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120" name="Freeform 119"/>
            <p:cNvSpPr>
              <a:spLocks noChangeArrowheads="1"/>
            </p:cNvSpPr>
            <p:nvPr/>
          </p:nvSpPr>
          <p:spPr bwMode="auto">
            <a:xfrm>
              <a:off x="3465" y="1535"/>
              <a:ext cx="16" cy="23"/>
            </a:xfrm>
            <a:custGeom>
              <a:avLst/>
              <a:gdLst>
                <a:gd name="T0" fmla="*/ 0 w 63"/>
                <a:gd name="T1" fmla="*/ 0 h 76"/>
                <a:gd name="T2" fmla="*/ 0 w 63"/>
                <a:gd name="T3" fmla="*/ 0 h 76"/>
                <a:gd name="T4" fmla="*/ 0 w 63"/>
                <a:gd name="T5" fmla="*/ 0 h 76"/>
                <a:gd name="T6" fmla="*/ 0 w 63"/>
                <a:gd name="T7" fmla="*/ 0 h 76"/>
                <a:gd name="T8" fmla="*/ 0 w 63"/>
                <a:gd name="T9" fmla="*/ 0 h 76"/>
                <a:gd name="T10" fmla="*/ 0 w 63"/>
                <a:gd name="T11" fmla="*/ 0 h 76"/>
                <a:gd name="T12" fmla="*/ 0 w 63"/>
                <a:gd name="T13" fmla="*/ 0 h 76"/>
                <a:gd name="T14" fmla="*/ 0 w 63"/>
                <a:gd name="T15" fmla="*/ 0 h 76"/>
                <a:gd name="T16" fmla="*/ 0 w 63"/>
                <a:gd name="T17" fmla="*/ 0 h 76"/>
                <a:gd name="T18" fmla="*/ 0 w 63"/>
                <a:gd name="T19" fmla="*/ 0 h 76"/>
                <a:gd name="T20" fmla="*/ 0 w 63"/>
                <a:gd name="T21" fmla="*/ 0 h 76"/>
                <a:gd name="T22" fmla="*/ 0 w 63"/>
                <a:gd name="T23" fmla="*/ 0 h 76"/>
                <a:gd name="T24" fmla="*/ 0 w 63"/>
                <a:gd name="T25" fmla="*/ 0 h 76"/>
                <a:gd name="T26" fmla="*/ 0 w 63"/>
                <a:gd name="T27" fmla="*/ 0 h 76"/>
                <a:gd name="T28" fmla="*/ 0 w 63"/>
                <a:gd name="T29" fmla="*/ 0 h 76"/>
                <a:gd name="T30" fmla="*/ 0 w 63"/>
                <a:gd name="T31" fmla="*/ 0 h 76"/>
                <a:gd name="T32" fmla="*/ 0 w 63"/>
                <a:gd name="T33" fmla="*/ 0 h 76"/>
                <a:gd name="T34" fmla="*/ 0 w 63"/>
                <a:gd name="T35" fmla="*/ 0 h 76"/>
                <a:gd name="T36" fmla="*/ 0 w 63"/>
                <a:gd name="T37" fmla="*/ 0 h 76"/>
                <a:gd name="T38" fmla="*/ 0 w 63"/>
                <a:gd name="T39" fmla="*/ 0 h 76"/>
                <a:gd name="T40" fmla="*/ 0 w 63"/>
                <a:gd name="T41" fmla="*/ 0 h 76"/>
                <a:gd name="T42" fmla="*/ 0 w 63"/>
                <a:gd name="T43" fmla="*/ 0 h 76"/>
                <a:gd name="T44" fmla="*/ 0 w 63"/>
                <a:gd name="T45" fmla="*/ 0 h 76"/>
                <a:gd name="T46" fmla="*/ 0 w 63"/>
                <a:gd name="T47" fmla="*/ 0 h 76"/>
                <a:gd name="T48" fmla="*/ 0 w 63"/>
                <a:gd name="T49" fmla="*/ 0 h 76"/>
                <a:gd name="T50" fmla="*/ 0 w 63"/>
                <a:gd name="T51" fmla="*/ 0 h 76"/>
                <a:gd name="T52" fmla="*/ 0 w 63"/>
                <a:gd name="T53" fmla="*/ 0 h 76"/>
                <a:gd name="T54" fmla="*/ 0 w 63"/>
                <a:gd name="T55" fmla="*/ 0 h 76"/>
                <a:gd name="T56" fmla="*/ 0 w 63"/>
                <a:gd name="T57" fmla="*/ 0 h 76"/>
                <a:gd name="T58" fmla="*/ 0 w 63"/>
                <a:gd name="T59" fmla="*/ 0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3"/>
                <a:gd name="T91" fmla="*/ 0 h 76"/>
                <a:gd name="T92" fmla="*/ 63 w 63"/>
                <a:gd name="T93" fmla="*/ 76 h 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3" h="76">
                  <a:moveTo>
                    <a:pt x="21" y="3"/>
                  </a:moveTo>
                  <a:lnTo>
                    <a:pt x="33" y="0"/>
                  </a:lnTo>
                  <a:lnTo>
                    <a:pt x="44" y="2"/>
                  </a:lnTo>
                  <a:lnTo>
                    <a:pt x="52" y="9"/>
                  </a:lnTo>
                  <a:lnTo>
                    <a:pt x="57" y="19"/>
                  </a:lnTo>
                  <a:lnTo>
                    <a:pt x="57" y="2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29" y="34"/>
                  </a:lnTo>
                  <a:lnTo>
                    <a:pt x="38" y="36"/>
                  </a:lnTo>
                  <a:lnTo>
                    <a:pt x="50" y="43"/>
                  </a:lnTo>
                  <a:lnTo>
                    <a:pt x="57" y="51"/>
                  </a:lnTo>
                  <a:lnTo>
                    <a:pt x="63" y="59"/>
                  </a:lnTo>
                  <a:lnTo>
                    <a:pt x="63" y="64"/>
                  </a:lnTo>
                  <a:lnTo>
                    <a:pt x="59" y="72"/>
                  </a:lnTo>
                  <a:lnTo>
                    <a:pt x="54" y="74"/>
                  </a:lnTo>
                  <a:lnTo>
                    <a:pt x="50" y="74"/>
                  </a:lnTo>
                  <a:lnTo>
                    <a:pt x="42" y="74"/>
                  </a:lnTo>
                  <a:lnTo>
                    <a:pt x="33" y="76"/>
                  </a:lnTo>
                  <a:lnTo>
                    <a:pt x="19" y="70"/>
                  </a:lnTo>
                  <a:lnTo>
                    <a:pt x="12" y="62"/>
                  </a:lnTo>
                  <a:lnTo>
                    <a:pt x="4" y="53"/>
                  </a:lnTo>
                  <a:lnTo>
                    <a:pt x="2" y="41"/>
                  </a:lnTo>
                  <a:lnTo>
                    <a:pt x="0" y="28"/>
                  </a:lnTo>
                  <a:lnTo>
                    <a:pt x="4" y="19"/>
                  </a:lnTo>
                  <a:lnTo>
                    <a:pt x="10" y="9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US"/>
            </a:p>
          </p:txBody>
        </p:sp>
      </p:grpSp>
      <p:sp>
        <p:nvSpPr>
          <p:cNvPr id="2" name="Rectángulo redondeado 1"/>
          <p:cNvSpPr/>
          <p:nvPr/>
        </p:nvSpPr>
        <p:spPr>
          <a:xfrm>
            <a:off x="8254500" y="729305"/>
            <a:ext cx="2721429" cy="185714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atisfactoria y sin riesgos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ángulo redondeado 120"/>
          <p:cNvSpPr/>
          <p:nvPr/>
        </p:nvSpPr>
        <p:spPr>
          <a:xfrm>
            <a:off x="816328" y="701661"/>
            <a:ext cx="2721429" cy="18847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de  Disfrutar de una vida Sexual</a:t>
            </a:r>
            <a:endParaRPr lang="es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ángulo redondeado 121"/>
          <p:cNvSpPr/>
          <p:nvPr/>
        </p:nvSpPr>
        <p:spPr>
          <a:xfrm>
            <a:off x="9050570" y="3979820"/>
            <a:ext cx="2721429" cy="1833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rocrear</a:t>
            </a:r>
            <a:endParaRPr lang="es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ectángulo redondeado 122"/>
          <p:cNvSpPr/>
          <p:nvPr/>
        </p:nvSpPr>
        <p:spPr>
          <a:xfrm>
            <a:off x="4874666" y="4602390"/>
            <a:ext cx="2721429" cy="1776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ibertad para decidir hacerlo o no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tángulo redondeado 123"/>
          <p:cNvSpPr/>
          <p:nvPr/>
        </p:nvSpPr>
        <p:spPr>
          <a:xfrm>
            <a:off x="698762" y="3979820"/>
            <a:ext cx="2721429" cy="18331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uando y con que frecuencia</a:t>
            </a:r>
            <a:endParaRPr lang="es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Tarea Docente</a:t>
            </a:r>
            <a:endParaRPr lang="es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Elabora mensaje educativo dirigido a persona de la tercera edad relacionado con aspectos de la sexualidad   </a:t>
            </a:r>
            <a:endParaRPr lang="es-US" dirty="0"/>
          </a:p>
          <a:p>
            <a:r>
              <a:rPr lang="es-CO" dirty="0" smtClean="0"/>
              <a:t>Elabora </a:t>
            </a:r>
            <a:r>
              <a:rPr lang="es-CO" dirty="0"/>
              <a:t>mensaje educativo dirigido a los comportamientos sexuales saludables  a un grupo de adolescentes</a:t>
            </a:r>
            <a:endParaRPr lang="es-US" dirty="0"/>
          </a:p>
          <a:p>
            <a:r>
              <a:rPr lang="es-CO" dirty="0" smtClean="0"/>
              <a:t>Elabora </a:t>
            </a:r>
            <a:r>
              <a:rPr lang="es-CO" dirty="0"/>
              <a:t>mensaje educativo sobre salud reproductiva dirigido a pareja recién constituida  </a:t>
            </a:r>
            <a:endParaRPr lang="es-CO" dirty="0" smtClean="0"/>
          </a:p>
          <a:p>
            <a:r>
              <a:rPr lang="es-CO" dirty="0"/>
              <a:t>Elabora mensaje educativo sobre salud reproductiva dirigido a </a:t>
            </a:r>
            <a:r>
              <a:rPr lang="es-CO" dirty="0" smtClean="0"/>
              <a:t>una embarazada</a:t>
            </a:r>
            <a:endParaRPr lang="es-CO" dirty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9704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Bibliografía:</a:t>
            </a:r>
            <a:r>
              <a:rPr lang="pt-P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Introducción a la MGI 2023, Parte XI, </a:t>
            </a:r>
            <a:r>
              <a:rPr lang="es-ES" dirty="0" err="1" smtClean="0"/>
              <a:t>Cáp</a:t>
            </a:r>
            <a:r>
              <a:rPr lang="es-ES" dirty="0" smtClean="0"/>
              <a:t>. 43 Pág</a:t>
            </a:r>
            <a:r>
              <a:rPr lang="es-ES" dirty="0"/>
              <a:t>.</a:t>
            </a:r>
            <a:r>
              <a:rPr lang="es-ES" dirty="0" smtClean="0"/>
              <a:t> 471</a:t>
            </a:r>
            <a:r>
              <a:rPr lang="es-ES" dirty="0"/>
              <a:t>, </a:t>
            </a:r>
            <a:r>
              <a:rPr lang="es-ES" dirty="0" err="1"/>
              <a:t>Cáp</a:t>
            </a:r>
            <a:r>
              <a:rPr lang="es-ES" dirty="0"/>
              <a:t>. </a:t>
            </a:r>
            <a:r>
              <a:rPr lang="es-ES" dirty="0" smtClean="0"/>
              <a:t>44 </a:t>
            </a:r>
            <a:r>
              <a:rPr lang="es-ES" dirty="0"/>
              <a:t>Pág. </a:t>
            </a:r>
            <a:r>
              <a:rPr lang="es-ES" dirty="0" smtClean="0"/>
              <a:t>479, </a:t>
            </a:r>
            <a:r>
              <a:rPr lang="es-ES" dirty="0" err="1"/>
              <a:t>Cáp</a:t>
            </a:r>
            <a:r>
              <a:rPr lang="es-ES" dirty="0"/>
              <a:t>. </a:t>
            </a:r>
            <a:r>
              <a:rPr lang="es-ES" dirty="0" smtClean="0"/>
              <a:t>45 </a:t>
            </a:r>
            <a:r>
              <a:rPr lang="es-ES" dirty="0"/>
              <a:t>Pág. </a:t>
            </a:r>
            <a:r>
              <a:rPr lang="es-ES" dirty="0" smtClean="0"/>
              <a:t>485.</a:t>
            </a:r>
          </a:p>
          <a:p>
            <a:r>
              <a:rPr lang="es-ES" dirty="0" smtClean="0"/>
              <a:t>Álvarez Síntes y col, Medicina General Integral, 4ta edición 2022, capítulo 26 pág. 226.</a:t>
            </a:r>
            <a:endParaRPr lang="pt-PT" dirty="0" smtClean="0"/>
          </a:p>
          <a:p>
            <a:endParaRPr lang="es-ES" dirty="0"/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24" y="3872705"/>
            <a:ext cx="2028092" cy="2028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4406" y="1997982"/>
            <a:ext cx="2466703" cy="1325563"/>
          </a:xfrm>
        </p:spPr>
        <p:txBody>
          <a:bodyPr>
            <a:normAutofit/>
          </a:bodyPr>
          <a:lstStyle/>
          <a:p>
            <a:r>
              <a:rPr lang="es-E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Sumario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3944982"/>
            <a:ext cx="10515600" cy="2351315"/>
          </a:xfrm>
        </p:spPr>
        <p:txBody>
          <a:bodyPr/>
          <a:lstStyle/>
          <a:p>
            <a:pPr>
              <a:buNone/>
            </a:pPr>
            <a:r>
              <a:rPr lang="es-ES" sz="4000" dirty="0" smtClean="0"/>
              <a:t> 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 salud sexual, sexo, sexualidad y género, respuesta sexual humana, la sexualidad sana.</a:t>
            </a:r>
            <a:endParaRPr lang="pt-PT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836" y="0"/>
            <a:ext cx="5223164" cy="2886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  <a:r>
              <a:rPr lang="pt-P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Reconocer las relaciones y  diferencias entre el concepto de sexo – sexualidad y género, teniendo en cuenta los elementos generales sobre el significado, características, componentes  y fines  de la sexualidad.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Identificar el género como categoría para el análisis y comprensión de la masculinidad y la feminidad, profundizando en el  valor de la sexualidad  y su educación en la vida cotidiana.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Reconocer  la respuesta sexual humana y las características particulares de expresión de la sexualidad en las diferentes etapas de la vida de la persona.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74320" y="845912"/>
            <a:ext cx="11808823" cy="2733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Sexo: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“Conjunto de características de la anatomía y fisiología del hombre y la mujer que los distinguen como unos y como  otras ” 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4320" y="2795450"/>
            <a:ext cx="118088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Sexualidad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realidad que se expresa en  todo lo que vivimos,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sentimos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pensamos y hacemos. </a:t>
            </a: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•Es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una realidad que trasciende lo biológico</a:t>
            </a: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•Constituye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una expresión de la personalidad y  se relaciona con muchos de sus componentes.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4486" y="378188"/>
            <a:ext cx="6881949" cy="1325563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Componentes de la sexualidad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Elipse 2"/>
          <p:cNvSpPr/>
          <p:nvPr/>
        </p:nvSpPr>
        <p:spPr>
          <a:xfrm>
            <a:off x="7994469" y="2151013"/>
            <a:ext cx="3958046" cy="14282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Vínculos afectivos</a:t>
            </a:r>
            <a:endParaRPr lang="es-US" sz="2400" dirty="0">
              <a:solidFill>
                <a:schemeClr val="tx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8451669" y="4763589"/>
            <a:ext cx="3500846" cy="133676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  <a:endParaRPr lang="es-US" sz="2400" dirty="0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394062" y="2151014"/>
            <a:ext cx="3093721" cy="142820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Reproducción</a:t>
            </a:r>
            <a:endParaRPr lang="es-US" sz="2400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3990703" y="2519565"/>
            <a:ext cx="3500846" cy="142820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Erotismo</a:t>
            </a:r>
            <a:endParaRPr lang="es-US" sz="2400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4114800" y="4985657"/>
            <a:ext cx="3879669" cy="16502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Orientación sexual</a:t>
            </a:r>
            <a:endParaRPr lang="es-US" sz="2400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94063" y="4763589"/>
            <a:ext cx="3500846" cy="14673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dentidad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</a:t>
            </a:r>
            <a:endParaRPr lang="es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8383" y="1128712"/>
            <a:ext cx="10515600" cy="2750957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sexualidad tiene que ver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sentido que demos  a nuestras vidas, con el 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proyecto personal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cada cual, con las 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relaciones </a:t>
            </a:r>
            <a:r>
              <a:rPr lang="es-E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interpersonales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 el 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y los 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cuidados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que tenemos 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hacia nosotros mismos y hacia los demás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sexualidad tiene dos fines, uno 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reproductivo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otro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 l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capacidad de experimentar 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placer sexual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es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familia_etap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54" y="3696789"/>
            <a:ext cx="4990012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635" y="1892917"/>
            <a:ext cx="11039499" cy="48213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Género: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Es el conjunto de valores, de normas, de atributos, de funciones, de actitudes, de símbolos culturales de sentimientos, de juicios,  de ideas, de patrones de comportamiento que establecen </a:t>
            </a:r>
            <a:r>
              <a:rPr lang="es-E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distinciones entre hombres y mujeres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y que las personas van incorporando de la sociedad a través de la familia, de la escuela, de los grupos de relación, de los cuentos infantiles, de la revistas , de los programas de televisión , de las películas, de la religión.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5" descr="familia_etap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248443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6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8543" y="430440"/>
            <a:ext cx="6921137" cy="628358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2800" dirty="0">
                <a:latin typeface="Arial" pitchFamily="34" charset="0"/>
                <a:cs typeface="Arial" pitchFamily="34" charset="0"/>
              </a:rPr>
              <a:t>La Promoción de salud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sexual</a:t>
            </a:r>
            <a:endParaRPr lang="es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880" y="1218566"/>
            <a:ext cx="10515600" cy="1358538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ES" dirty="0">
                <a:latin typeface="Arial" pitchFamily="34" charset="0"/>
                <a:cs typeface="Arial" pitchFamily="34" charset="0"/>
              </a:rPr>
              <a:t>un bien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social,  </a:t>
            </a:r>
            <a:r>
              <a:rPr lang="es-ES" dirty="0">
                <a:latin typeface="Arial" pitchFamily="34" charset="0"/>
                <a:cs typeface="Arial" pitchFamily="34" charset="0"/>
              </a:rPr>
              <a:t>una estrategia que involucra individuos, familia, comunidad y sociedad en un proceso de cambio de las condicionantes y determinantes de salud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08908" y="2961548"/>
            <a:ext cx="810985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Componentes de la promoción de salud 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sexual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74468" y="4248614"/>
            <a:ext cx="2211978" cy="13454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e </a:t>
            </a: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intersectorialidad</a:t>
            </a:r>
            <a:endParaRPr lang="es-US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209314" y="4248614"/>
            <a:ext cx="2155372" cy="1345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 ambiente saludable</a:t>
            </a:r>
            <a:endParaRPr lang="es-US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76748" y="4248614"/>
            <a:ext cx="1913709" cy="13454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283233" y="4248614"/>
            <a:ext cx="1724299" cy="13454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948543" y="6183201"/>
            <a:ext cx="7670074" cy="523220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derechos sexuales son derechos humanos 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1948543" y="3644537"/>
            <a:ext cx="833846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4572000" y="3652021"/>
            <a:ext cx="2286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7032171" y="3593098"/>
            <a:ext cx="8709" cy="5086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9209314" y="3593098"/>
            <a:ext cx="862149" cy="5086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1703" y="803564"/>
            <a:ext cx="10792097" cy="53733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/>
              <a:t> </a:t>
            </a:r>
            <a:r>
              <a:rPr lang="es-ES" sz="3200" dirty="0" smtClean="0"/>
              <a:t>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Sexualidad sana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isfrutar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 actividad sexual y reproductiva, y para regularla en conformidad con una ética social y personal.</a:t>
            </a:r>
          </a:p>
          <a:p>
            <a:pPr marL="0" indent="0" algn="just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usencia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 temores, sentimientos de vergüenza y culpabilidad, creencias infundadas y de otros factores psicológicos que inhiban la reacción sexual o perturben las relaciones sexuales.</a:t>
            </a:r>
          </a:p>
          <a:p>
            <a:pPr marL="0" indent="0" algn="just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usencia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 trastornos orgánicos, de enfermedades y deficiencias que entorpezcan la actividad sexual y reproductiva.</a:t>
            </a:r>
          </a:p>
          <a:p>
            <a:pPr>
              <a:buFont typeface="Wingdings" panose="05000000000000000000" pitchFamily="2" charset="2"/>
              <a:buChar char="v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50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494</Words>
  <Application>Microsoft Office PowerPoint</Application>
  <PresentationFormat>Panorámica</PresentationFormat>
  <Paragraphs>51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de Office</vt:lpstr>
      <vt:lpstr>ASIGNATURA: PROMOCIÓN DE SALUD  Tema III: Educación para la salud. Salud sexual y reproductiva.</vt:lpstr>
      <vt:lpstr>Sumario:</vt:lpstr>
      <vt:lpstr>Objetivos: </vt:lpstr>
      <vt:lpstr>Presentación de PowerPoint</vt:lpstr>
      <vt:lpstr>     Componentes de la sexualidad     </vt:lpstr>
      <vt:lpstr>Presentación de PowerPoint</vt:lpstr>
      <vt:lpstr>Presentación de PowerPoint</vt:lpstr>
      <vt:lpstr>La Promoción de salud sexual</vt:lpstr>
      <vt:lpstr>Presentación de PowerPoint</vt:lpstr>
      <vt:lpstr>Presentación de PowerPoint</vt:lpstr>
      <vt:lpstr>Tarea Docente</vt:lpstr>
      <vt:lpstr>Bibliografía: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III Educación para la salud  Salud sexual</dc:title>
  <dc:creator>Family</dc:creator>
  <cp:lastModifiedBy>HP</cp:lastModifiedBy>
  <cp:revision>34</cp:revision>
  <dcterms:created xsi:type="dcterms:W3CDTF">2016-12-27T12:54:24Z</dcterms:created>
  <dcterms:modified xsi:type="dcterms:W3CDTF">2024-08-27T03:31:36Z</dcterms:modified>
</cp:coreProperties>
</file>