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9"/>
  </p:notesMasterIdLst>
  <p:sldIdLst>
    <p:sldId id="275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7" r:id="rId26"/>
    <p:sldId id="278" r:id="rId27"/>
    <p:sldId id="276" r:id="rId2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CC0000"/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91CE3-25A7-4AE6-B7A4-5A1905104FC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2933863-2BD7-4C60-8212-C557A40C4F54}">
      <dgm:prSet phldrT="[Texto]" custT="1"/>
      <dgm:spPr>
        <a:solidFill>
          <a:srgbClr val="FF9900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+mn-lt"/>
            </a:rPr>
            <a:t>Normales</a:t>
          </a:r>
          <a:r>
            <a:rPr lang="en-US" sz="2000" b="1" dirty="0" smtClean="0">
              <a:solidFill>
                <a:schemeClr val="bg1"/>
              </a:solidFill>
              <a:latin typeface="+mn-lt"/>
            </a:rPr>
            <a:t> </a:t>
          </a:r>
          <a:endParaRPr lang="es-ES" sz="2000" dirty="0">
            <a:solidFill>
              <a:schemeClr val="bg1"/>
            </a:solidFill>
            <a:latin typeface="+mn-lt"/>
          </a:endParaRPr>
        </a:p>
      </dgm:t>
    </dgm:pt>
    <dgm:pt modelId="{BD485DE2-42AC-437D-834B-9D439B592693}" type="parTrans" cxnId="{8BC48B70-5779-4C98-89F9-E33469A318EE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A7431253-3D66-401C-B858-A94854FD1FFD}" type="sibTrans" cxnId="{8BC48B70-5779-4C98-89F9-E33469A318EE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336ED4E7-6B3F-4567-8121-9D8BF074CBF9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+mn-lt"/>
            </a:rPr>
            <a:t>Abstinentes:</a:t>
          </a:r>
          <a:r>
            <a:rPr lang="es-ES" sz="2000" dirty="0" smtClean="0">
              <a:solidFill>
                <a:schemeClr val="tx1"/>
              </a:solidFill>
              <a:latin typeface="+mn-lt"/>
            </a:rPr>
            <a:t> Ausencia total de consumo etílico. </a:t>
          </a:r>
          <a:r>
            <a:rPr lang="es-ES_tradnl" sz="2000" dirty="0" smtClean="0">
              <a:solidFill>
                <a:schemeClr val="tx1"/>
              </a:solidFill>
              <a:latin typeface="+mn-lt"/>
            </a:rPr>
            <a:t>Histórico </a:t>
          </a:r>
          <a:r>
            <a:rPr lang="es-ES_tradnl" sz="2000" dirty="0" smtClean="0">
              <a:solidFill>
                <a:schemeClr val="tx1"/>
              </a:solidFill>
              <a:latin typeface="+mn-lt"/>
            </a:rPr>
            <a:t>(quien nunca tomó) o actual (lleva 6 meses sin tomar).</a:t>
          </a:r>
          <a:endParaRPr lang="es-ES" sz="2000" dirty="0">
            <a:solidFill>
              <a:schemeClr val="tx1"/>
            </a:solidFill>
            <a:latin typeface="+mn-lt"/>
          </a:endParaRPr>
        </a:p>
      </dgm:t>
    </dgm:pt>
    <dgm:pt modelId="{17FF3765-27F9-4311-B26F-4B95CABAFD82}" type="parTrans" cxnId="{841CD410-1469-40D9-86B9-52AD29628607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78D1E2FB-99B6-4020-A512-635C4BD09AD6}" type="sibTrans" cxnId="{841CD410-1469-40D9-86B9-52AD29628607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DFA4699D-04BE-40E3-BE45-C0C610C5A362}">
      <dgm:prSet phldrT="[Texto]" custT="1"/>
      <dgm:spPr>
        <a:solidFill>
          <a:srgbClr val="FF9900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+mn-lt"/>
            </a:rPr>
            <a:t>Riesgo</a:t>
          </a:r>
          <a:endParaRPr lang="es-ES" sz="2000" dirty="0">
            <a:solidFill>
              <a:schemeClr val="tx1"/>
            </a:solidFill>
            <a:latin typeface="+mn-lt"/>
          </a:endParaRPr>
        </a:p>
      </dgm:t>
    </dgm:pt>
    <dgm:pt modelId="{51048679-9277-4529-BB0E-762A21A7FDD0}" type="parTrans" cxnId="{ADEE5E79-AA19-4022-87FE-6B4BC03FCFF9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59D95F85-628E-4DA7-B95F-EFAE5A1A78FD}" type="sibTrans" cxnId="{ADEE5E79-AA19-4022-87FE-6B4BC03FCFF9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F475331E-ABFB-481F-969E-E5277AD64789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pt-BR" sz="2000" b="0" dirty="0" err="1" smtClean="0">
              <a:solidFill>
                <a:schemeClr val="tx1"/>
              </a:solidFill>
              <a:latin typeface="+mn-lt"/>
            </a:rPr>
            <a:t>Sin</a:t>
          </a:r>
          <a:r>
            <a:rPr lang="pt-BR" sz="2000" b="0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2000" b="0" dirty="0" err="1" smtClean="0">
              <a:solidFill>
                <a:schemeClr val="tx1"/>
              </a:solidFill>
              <a:latin typeface="+mn-lt"/>
            </a:rPr>
            <a:t>pasar</a:t>
          </a:r>
          <a:r>
            <a:rPr lang="pt-BR" sz="2000" b="0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2000" b="0" dirty="0" err="1" smtClean="0">
              <a:solidFill>
                <a:schemeClr val="tx1"/>
              </a:solidFill>
              <a:latin typeface="+mn-lt"/>
            </a:rPr>
            <a:t>el</a:t>
          </a:r>
          <a:r>
            <a:rPr lang="pt-BR" sz="2000" b="0" dirty="0" smtClean="0">
              <a:solidFill>
                <a:schemeClr val="tx1"/>
              </a:solidFill>
              <a:latin typeface="+mn-lt"/>
            </a:rPr>
            <a:t> equivalente de ¼ </a:t>
          </a:r>
          <a:r>
            <a:rPr lang="pt-BR" sz="2000" b="0" dirty="0" err="1" smtClean="0">
              <a:solidFill>
                <a:schemeClr val="tx1"/>
              </a:solidFill>
              <a:latin typeface="+mn-lt"/>
            </a:rPr>
            <a:t>botella</a:t>
          </a:r>
          <a:r>
            <a:rPr lang="pt-BR" sz="2000" b="0" dirty="0" smtClean="0">
              <a:solidFill>
                <a:schemeClr val="tx1"/>
              </a:solidFill>
              <a:latin typeface="+mn-lt"/>
            </a:rPr>
            <a:t> de </a:t>
          </a:r>
          <a:r>
            <a:rPr lang="pt-BR" sz="2000" b="0" dirty="0" err="1" smtClean="0">
              <a:solidFill>
                <a:schemeClr val="tx1"/>
              </a:solidFill>
              <a:latin typeface="+mn-lt"/>
            </a:rPr>
            <a:t>ron</a:t>
          </a:r>
          <a:r>
            <a:rPr lang="pt-BR" sz="2000" b="0" dirty="0" smtClean="0">
              <a:solidFill>
                <a:schemeClr val="tx1"/>
              </a:solidFill>
              <a:latin typeface="+mn-lt"/>
            </a:rPr>
            <a:t> 2 </a:t>
          </a:r>
          <a:r>
            <a:rPr lang="pt-BR" sz="2000" b="0" dirty="0" err="1" smtClean="0">
              <a:solidFill>
                <a:schemeClr val="tx1"/>
              </a:solidFill>
              <a:latin typeface="+mn-lt"/>
            </a:rPr>
            <a:t>veces</a:t>
          </a:r>
          <a:r>
            <a:rPr lang="pt-BR" sz="2000" b="0" dirty="0" smtClean="0">
              <a:solidFill>
                <a:schemeClr val="tx1"/>
              </a:solidFill>
              <a:latin typeface="+mn-lt"/>
            </a:rPr>
            <a:t> por semana, </a:t>
          </a:r>
          <a:r>
            <a:rPr lang="pt-BR" sz="2000" b="0" dirty="0" err="1" smtClean="0">
              <a:solidFill>
                <a:schemeClr val="tx1"/>
              </a:solidFill>
              <a:latin typeface="+mn-lt"/>
            </a:rPr>
            <a:t>ni</a:t>
          </a:r>
          <a:r>
            <a:rPr lang="pt-BR" sz="2000" b="0" dirty="0" smtClean="0">
              <a:solidFill>
                <a:schemeClr val="tx1"/>
              </a:solidFill>
              <a:latin typeface="+mn-lt"/>
            </a:rPr>
            <a:t> presentar más de 1 estado de embriaguez </a:t>
          </a:r>
          <a:r>
            <a:rPr lang="pt-BR" sz="2000" b="0" dirty="0" err="1" smtClean="0">
              <a:solidFill>
                <a:schemeClr val="tx1"/>
              </a:solidFill>
              <a:latin typeface="+mn-lt"/>
            </a:rPr>
            <a:t>ligera</a:t>
          </a:r>
          <a:r>
            <a:rPr lang="pt-BR" sz="2000" b="0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2000" b="0" dirty="0" err="1" smtClean="0">
              <a:solidFill>
                <a:schemeClr val="tx1"/>
              </a:solidFill>
              <a:latin typeface="+mn-lt"/>
            </a:rPr>
            <a:t>mensual</a:t>
          </a:r>
          <a:r>
            <a:rPr lang="pt-BR" sz="2000" b="0" dirty="0" smtClean="0">
              <a:solidFill>
                <a:schemeClr val="tx1"/>
              </a:solidFill>
              <a:latin typeface="+mn-lt"/>
            </a:rPr>
            <a:t>.</a:t>
          </a:r>
          <a:endParaRPr lang="es-ES" sz="2000" b="0" dirty="0">
            <a:solidFill>
              <a:schemeClr val="tx1"/>
            </a:solidFill>
            <a:latin typeface="+mn-lt"/>
          </a:endParaRPr>
        </a:p>
      </dgm:t>
    </dgm:pt>
    <dgm:pt modelId="{120FC70F-6D5C-41D8-AF58-79E78706628D}" type="parTrans" cxnId="{F5199AAE-55F2-4271-B8EA-9218BD5E267C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0F8D639E-DFBB-4292-9A27-7E9B63B74ECE}" type="sibTrans" cxnId="{F5199AAE-55F2-4271-B8EA-9218BD5E267C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38376985-CD2D-4F17-9745-75D967525163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+mn-lt"/>
            </a:rPr>
            <a:t>Enfermo</a:t>
          </a:r>
          <a:endParaRPr lang="es-ES" sz="2000" b="1" dirty="0">
            <a:solidFill>
              <a:schemeClr val="tx1"/>
            </a:solidFill>
            <a:latin typeface="+mn-lt"/>
          </a:endParaRPr>
        </a:p>
      </dgm:t>
    </dgm:pt>
    <dgm:pt modelId="{38F1B086-273D-47B0-9E3F-383CEB62BBE2}" type="parTrans" cxnId="{8FE6D04A-81E7-4890-BEA0-E2732D3DA69B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21856034-348B-4484-AC21-33D9EC429327}" type="sibTrans" cxnId="{8FE6D04A-81E7-4890-BEA0-E2732D3DA69B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C9291A19-6341-4862-BFE0-A6F159807B74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pt-BR" sz="2000" b="1" dirty="0" err="1" smtClean="0">
              <a:solidFill>
                <a:schemeClr val="tx1"/>
              </a:solidFill>
              <a:latin typeface="+mn-lt"/>
            </a:rPr>
            <a:t>Alcoholismo</a:t>
          </a:r>
          <a:r>
            <a:rPr lang="pt-BR" sz="2000" b="1" dirty="0" smtClean="0">
              <a:solidFill>
                <a:schemeClr val="tx1"/>
              </a:solidFill>
              <a:latin typeface="+mn-lt"/>
            </a:rPr>
            <a:t> o </a:t>
          </a:r>
          <a:r>
            <a:rPr lang="pt-BR" sz="2000" b="1" dirty="0" err="1" smtClean="0">
              <a:solidFill>
                <a:schemeClr val="tx1"/>
              </a:solidFill>
              <a:latin typeface="+mn-lt"/>
            </a:rPr>
            <a:t>comportamiento</a:t>
          </a:r>
          <a:r>
            <a:rPr lang="pt-BR" sz="2000" b="1" dirty="0" smtClean="0">
              <a:solidFill>
                <a:schemeClr val="tx1"/>
              </a:solidFill>
              <a:latin typeface="+mn-lt"/>
            </a:rPr>
            <a:t> anormal:</a:t>
          </a:r>
          <a:endParaRPr lang="es-ES" sz="2000" dirty="0">
            <a:solidFill>
              <a:schemeClr val="tx1"/>
            </a:solidFill>
            <a:latin typeface="+mn-lt"/>
          </a:endParaRPr>
        </a:p>
      </dgm:t>
    </dgm:pt>
    <dgm:pt modelId="{4BB3E3B2-631C-4DA2-90AE-0352088E83A9}" type="parTrans" cxnId="{95DBA83F-B379-4929-8E4F-B0A0A54D428C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2E821317-A551-4DF1-A9DE-0147FC0AE1EC}" type="sibTrans" cxnId="{95DBA83F-B379-4929-8E4F-B0A0A54D428C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F55B6C17-40F4-4DA0-BD83-56CA3940A14C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+mn-lt"/>
            </a:rPr>
            <a:t>Bebedor social:</a:t>
          </a:r>
          <a:r>
            <a:rPr lang="pt-BR" sz="20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Consumo discreto </a:t>
          </a:r>
          <a:r>
            <a:rPr lang="pt-BR" sz="20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con</a:t>
          </a:r>
          <a:r>
            <a:rPr lang="pt-BR" sz="20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20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cantidad</a:t>
          </a:r>
          <a:r>
            <a:rPr lang="pt-BR" sz="20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20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muy</a:t>
          </a:r>
          <a:r>
            <a:rPr lang="pt-BR" sz="20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20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reducida</a:t>
          </a:r>
          <a:r>
            <a:rPr lang="pt-BR" sz="20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(1 o 2 tragos </a:t>
          </a:r>
          <a:r>
            <a:rPr lang="pt-BR" sz="20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en</a:t>
          </a:r>
          <a:r>
            <a:rPr lang="pt-BR" sz="20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ocasiones </a:t>
          </a:r>
          <a:r>
            <a:rPr lang="pt-BR" sz="20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excepcionales</a:t>
          </a:r>
          <a:r>
            <a:rPr lang="pt-BR" sz="20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que no </a:t>
          </a:r>
          <a:r>
            <a:rPr lang="pt-BR" sz="20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sobrepasan</a:t>
          </a:r>
          <a:r>
            <a:rPr lang="pt-BR" sz="20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de 5 </a:t>
          </a:r>
          <a:r>
            <a:rPr lang="pt-BR" sz="20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en</a:t>
          </a:r>
          <a:r>
            <a:rPr lang="pt-BR" sz="20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20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el</a:t>
          </a:r>
          <a:r>
            <a:rPr lang="pt-BR" sz="20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20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año</a:t>
          </a:r>
          <a:r>
            <a:rPr lang="pt-BR" sz="20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20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sin</a:t>
          </a:r>
          <a:r>
            <a:rPr lang="pt-BR" sz="20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20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llegar</a:t>
          </a:r>
          <a:r>
            <a:rPr lang="pt-BR" sz="20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20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jamás</a:t>
          </a:r>
          <a:r>
            <a:rPr lang="pt-BR" sz="20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a </a:t>
          </a:r>
          <a:r>
            <a:rPr lang="pt-BR" sz="20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la</a:t>
          </a:r>
          <a:r>
            <a:rPr lang="pt-BR" sz="20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embriaguez</a:t>
          </a:r>
          <a:endParaRPr lang="es-ES" sz="2000" dirty="0">
            <a:solidFill>
              <a:schemeClr val="tx1"/>
            </a:solidFill>
            <a:latin typeface="+mn-lt"/>
          </a:endParaRPr>
        </a:p>
      </dgm:t>
    </dgm:pt>
    <dgm:pt modelId="{F987E20B-52AD-44E1-A3F8-E6DDD51608E0}" type="parTrans" cxnId="{366210C6-BB91-4755-868B-BA43675AD48B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47F61867-1D41-442B-BF74-D582D22BE34A}" type="sibTrans" cxnId="{366210C6-BB91-4755-868B-BA43675AD48B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9BB6D32F-6E11-44CA-9EAE-117AB2525A43}">
      <dgm:prSet custT="1"/>
      <dgm:spPr>
        <a:ln>
          <a:solidFill>
            <a:srgbClr val="FFC000"/>
          </a:solidFill>
        </a:ln>
      </dgm:spPr>
      <dgm:t>
        <a:bodyPr/>
        <a:lstStyle/>
        <a:p>
          <a:endParaRPr lang="es-ES" sz="2000" dirty="0" smtClean="0">
            <a:solidFill>
              <a:schemeClr val="tx1"/>
            </a:solidFill>
            <a:latin typeface="+mn-lt"/>
            <a:ea typeface="Times New Roman" panose="02020603050405020304" pitchFamily="18" charset="0"/>
          </a:endParaRPr>
        </a:p>
      </dgm:t>
    </dgm:pt>
    <dgm:pt modelId="{E8F36589-8D81-40BE-AF70-2E363DBF1ACC}" type="parTrans" cxnId="{F5E2B111-7620-45AD-AD75-94EBB6FAA980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9285690D-0D6A-4803-9D93-2C796A09C5E9}" type="sibTrans" cxnId="{F5E2B111-7620-45AD-AD75-94EBB6FAA980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859662A7-A597-4BF2-8FA4-4CB7CEA00853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pt-BR" sz="2000" dirty="0" err="1" smtClean="0">
              <a:solidFill>
                <a:schemeClr val="tx1"/>
              </a:solidFill>
              <a:latin typeface="+mn-lt"/>
            </a:rPr>
            <a:t>Dependencia</a:t>
          </a:r>
          <a:r>
            <a:rPr lang="pt-BR" sz="2000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2000" dirty="0" err="1" smtClean="0">
              <a:solidFill>
                <a:schemeClr val="tx1"/>
              </a:solidFill>
              <a:latin typeface="+mn-lt"/>
            </a:rPr>
            <a:t>alcohólica</a:t>
          </a:r>
          <a:endParaRPr lang="es-ES" sz="2000" dirty="0">
            <a:solidFill>
              <a:schemeClr val="tx1"/>
            </a:solidFill>
            <a:latin typeface="+mn-lt"/>
          </a:endParaRPr>
        </a:p>
      </dgm:t>
    </dgm:pt>
    <dgm:pt modelId="{B0244C07-7EDF-4000-A535-7E0AA29729F9}" type="parTrans" cxnId="{4D08C34F-0534-4541-8E0F-5D50DB70E70D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CF6D0CBE-6D8A-45F8-BD64-03903FD01781}" type="sibTrans" cxnId="{4D08C34F-0534-4541-8E0F-5D50DB70E70D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B7557982-F03A-44E6-A1CB-566375FAA15E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endParaRPr lang="es-ES" sz="2000" dirty="0">
            <a:solidFill>
              <a:schemeClr val="tx1"/>
            </a:solidFill>
            <a:latin typeface="+mn-lt"/>
          </a:endParaRPr>
        </a:p>
      </dgm:t>
    </dgm:pt>
    <dgm:pt modelId="{0148F53E-F5A9-4EED-8B17-C06468A7DCF3}" type="parTrans" cxnId="{8424841B-C2CF-4A8F-A242-037D13FBE5A3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5F4202E0-D4A2-4C8C-BD6E-65D42A8DA759}" type="sibTrans" cxnId="{8424841B-C2CF-4A8F-A242-037D13FBE5A3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03A038AD-5C0A-4FA1-892B-E6E879F95CFC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pt-BR" sz="2000" b="0" dirty="0" smtClean="0">
              <a:solidFill>
                <a:schemeClr val="tx1"/>
              </a:solidFill>
              <a:latin typeface="+mn-lt"/>
            </a:rPr>
            <a:t>De </a:t>
          </a:r>
          <a:r>
            <a:rPr lang="pt-BR" sz="2000" b="0" dirty="0" err="1" smtClean="0">
              <a:solidFill>
                <a:schemeClr val="tx1"/>
              </a:solidFill>
              <a:latin typeface="+mn-lt"/>
            </a:rPr>
            <a:t>superarse</a:t>
          </a:r>
          <a:r>
            <a:rPr lang="pt-BR" sz="2000" b="0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2000" b="0" dirty="0" err="1" smtClean="0">
              <a:solidFill>
                <a:schemeClr val="tx1"/>
              </a:solidFill>
              <a:latin typeface="+mn-lt"/>
            </a:rPr>
            <a:t>estos</a:t>
          </a:r>
          <a:r>
            <a:rPr lang="pt-BR" sz="2000" b="0" dirty="0" smtClean="0">
              <a:solidFill>
                <a:schemeClr val="tx1"/>
              </a:solidFill>
              <a:latin typeface="+mn-lt"/>
            </a:rPr>
            <a:t> indicadores de </a:t>
          </a:r>
          <a:r>
            <a:rPr lang="pt-BR" sz="2000" b="0" dirty="0" err="1" smtClean="0">
              <a:solidFill>
                <a:schemeClr val="tx1"/>
              </a:solidFill>
              <a:latin typeface="+mn-lt"/>
            </a:rPr>
            <a:t>cantidad</a:t>
          </a:r>
          <a:r>
            <a:rPr lang="pt-BR" sz="2000" b="0" dirty="0" smtClean="0">
              <a:solidFill>
                <a:schemeClr val="tx1"/>
              </a:solidFill>
              <a:latin typeface="+mn-lt"/>
            </a:rPr>
            <a:t> y </a:t>
          </a:r>
          <a:r>
            <a:rPr lang="pt-BR" sz="2000" b="0" dirty="0" err="1" smtClean="0">
              <a:solidFill>
                <a:schemeClr val="tx1"/>
              </a:solidFill>
              <a:latin typeface="+mn-lt"/>
            </a:rPr>
            <a:t>frecuencia</a:t>
          </a:r>
          <a:r>
            <a:rPr lang="pt-BR" sz="2000" b="0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2000" b="0" dirty="0" err="1" smtClean="0">
              <a:solidFill>
                <a:schemeClr val="tx1"/>
              </a:solidFill>
              <a:latin typeface="+mn-lt"/>
            </a:rPr>
            <a:t>el</a:t>
          </a:r>
          <a:r>
            <a:rPr lang="pt-BR" sz="2000" b="0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2000" b="0" dirty="0" err="1" smtClean="0">
              <a:solidFill>
                <a:schemeClr val="tx1"/>
              </a:solidFill>
              <a:latin typeface="+mn-lt"/>
            </a:rPr>
            <a:t>sujeto</a:t>
          </a:r>
          <a:r>
            <a:rPr lang="pt-BR" sz="2000" b="0" dirty="0" smtClean="0">
              <a:solidFill>
                <a:schemeClr val="tx1"/>
              </a:solidFill>
              <a:latin typeface="+mn-lt"/>
            </a:rPr>
            <a:t> se considerará bebedor transicional. </a:t>
          </a:r>
          <a:endParaRPr lang="es-ES" sz="2000" b="0" dirty="0">
            <a:solidFill>
              <a:schemeClr val="tx1"/>
            </a:solidFill>
            <a:latin typeface="+mn-lt"/>
          </a:endParaRPr>
        </a:p>
      </dgm:t>
    </dgm:pt>
    <dgm:pt modelId="{7BE51AC7-A592-451F-BCF9-81B925FB993F}" type="parTrans" cxnId="{69D7FD8E-F88E-44A2-B545-0F23AEDE04C4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B3146B65-795E-4CE9-8FDD-E6D70E459993}" type="sibTrans" cxnId="{69D7FD8E-F88E-44A2-B545-0F23AEDE04C4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631CF245-3C82-44DF-8D26-5C100E76C4BA}" type="pres">
      <dgm:prSet presAssocID="{58F91CE3-25A7-4AE6-B7A4-5A1905104F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9B228C-E17B-4990-BF78-ADCA3084EC89}" type="pres">
      <dgm:prSet presAssocID="{72933863-2BD7-4C60-8212-C557A40C4F54}" presName="composite" presStyleCnt="0"/>
      <dgm:spPr/>
    </dgm:pt>
    <dgm:pt modelId="{C1ADE39A-AB29-43F3-87D6-B066A9156083}" type="pres">
      <dgm:prSet presAssocID="{72933863-2BD7-4C60-8212-C557A40C4F5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09D166-E4DD-4318-ADF0-94042B67BEB8}" type="pres">
      <dgm:prSet presAssocID="{72933863-2BD7-4C60-8212-C557A40C4F54}" presName="descendantText" presStyleLbl="alignAcc1" presStyleIdx="0" presStyleCnt="3" custScaleY="166196" custLinFactNeighborX="-21" custLinFactNeighborY="-87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B94B48-D9AF-4150-A97D-7BDE8CC80F50}" type="pres">
      <dgm:prSet presAssocID="{A7431253-3D66-401C-B858-A94854FD1FFD}" presName="sp" presStyleCnt="0"/>
      <dgm:spPr/>
    </dgm:pt>
    <dgm:pt modelId="{CFD01971-66DB-49EF-BCD0-CCB548BEC9F2}" type="pres">
      <dgm:prSet presAssocID="{DFA4699D-04BE-40E3-BE45-C0C610C5A362}" presName="composite" presStyleCnt="0"/>
      <dgm:spPr/>
    </dgm:pt>
    <dgm:pt modelId="{BE7A04B8-F67F-4160-96F4-C15D1655C533}" type="pres">
      <dgm:prSet presAssocID="{DFA4699D-04BE-40E3-BE45-C0C610C5A3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50159C-A8EA-4CCA-A6E7-C75574944F56}" type="pres">
      <dgm:prSet presAssocID="{DFA4699D-04BE-40E3-BE45-C0C610C5A362}" presName="descendantText" presStyleLbl="alignAcc1" presStyleIdx="1" presStyleCnt="3" custScaleY="135845" custLinFactNeighborX="-21" custLinFactNeighborY="210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9225EC-CB36-42D1-AA88-0C06109389CD}" type="pres">
      <dgm:prSet presAssocID="{59D95F85-628E-4DA7-B95F-EFAE5A1A78FD}" presName="sp" presStyleCnt="0"/>
      <dgm:spPr/>
    </dgm:pt>
    <dgm:pt modelId="{0B37572A-D607-44D9-8E59-51230747CB88}" type="pres">
      <dgm:prSet presAssocID="{38376985-CD2D-4F17-9745-75D967525163}" presName="composite" presStyleCnt="0"/>
      <dgm:spPr/>
    </dgm:pt>
    <dgm:pt modelId="{5A7B4C71-BCAF-43FF-B03E-8C3C6553DF31}" type="pres">
      <dgm:prSet presAssocID="{38376985-CD2D-4F17-9745-75D96752516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C01658-38D5-48D4-B68B-8C8AB43C441F}" type="pres">
      <dgm:prSet presAssocID="{38376985-CD2D-4F17-9745-75D967525163}" presName="descendantText" presStyleLbl="alignAcc1" presStyleIdx="2" presStyleCnt="3" custScaleY="165085" custLinFactNeighborX="2837" custLinFactNeighborY="158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D7FD8E-F88E-44A2-B545-0F23AEDE04C4}" srcId="{DFA4699D-04BE-40E3-BE45-C0C610C5A362}" destId="{03A038AD-5C0A-4FA1-892B-E6E879F95CFC}" srcOrd="1" destOrd="0" parTransId="{7BE51AC7-A592-451F-BCF9-81B925FB993F}" sibTransId="{B3146B65-795E-4CE9-8FDD-E6D70E459993}"/>
    <dgm:cxn modelId="{19764F67-C465-4540-B668-64DF9D3829DF}" type="presOf" srcId="{58F91CE3-25A7-4AE6-B7A4-5A1905104FCB}" destId="{631CF245-3C82-44DF-8D26-5C100E76C4BA}" srcOrd="0" destOrd="0" presId="urn:microsoft.com/office/officeart/2005/8/layout/chevron2"/>
    <dgm:cxn modelId="{D130E636-F3C3-4B88-8599-C5E80D56B82E}" type="presOf" srcId="{F475331E-ABFB-481F-969E-E5277AD64789}" destId="{6650159C-A8EA-4CCA-A6E7-C75574944F56}" srcOrd="0" destOrd="0" presId="urn:microsoft.com/office/officeart/2005/8/layout/chevron2"/>
    <dgm:cxn modelId="{4D08C34F-0534-4541-8E0F-5D50DB70E70D}" srcId="{38376985-CD2D-4F17-9745-75D967525163}" destId="{859662A7-A597-4BF2-8FA4-4CB7CEA00853}" srcOrd="2" destOrd="0" parTransId="{B0244C07-7EDF-4000-A535-7E0AA29729F9}" sibTransId="{CF6D0CBE-6D8A-45F8-BD64-03903FD01781}"/>
    <dgm:cxn modelId="{A2D1A1BE-156A-4F16-A518-C9EA5035F45E}" type="presOf" srcId="{B7557982-F03A-44E6-A1CB-566375FAA15E}" destId="{D7C01658-38D5-48D4-B68B-8C8AB43C441F}" srcOrd="0" destOrd="1" presId="urn:microsoft.com/office/officeart/2005/8/layout/chevron2"/>
    <dgm:cxn modelId="{E6AA1E46-8866-4692-8F64-1CD7E1404204}" type="presOf" srcId="{9BB6D32F-6E11-44CA-9EAE-117AB2525A43}" destId="{D7C01658-38D5-48D4-B68B-8C8AB43C441F}" srcOrd="0" destOrd="3" presId="urn:microsoft.com/office/officeart/2005/8/layout/chevron2"/>
    <dgm:cxn modelId="{CD420E52-3D30-4019-9F69-D96AA742751A}" type="presOf" srcId="{336ED4E7-6B3F-4567-8121-9D8BF074CBF9}" destId="{1009D166-E4DD-4318-ADF0-94042B67BEB8}" srcOrd="0" destOrd="0" presId="urn:microsoft.com/office/officeart/2005/8/layout/chevron2"/>
    <dgm:cxn modelId="{8424841B-C2CF-4A8F-A242-037D13FBE5A3}" srcId="{38376985-CD2D-4F17-9745-75D967525163}" destId="{B7557982-F03A-44E6-A1CB-566375FAA15E}" srcOrd="1" destOrd="0" parTransId="{0148F53E-F5A9-4EED-8B17-C06468A7DCF3}" sibTransId="{5F4202E0-D4A2-4C8C-BD6E-65D42A8DA759}"/>
    <dgm:cxn modelId="{95DBA83F-B379-4929-8E4F-B0A0A54D428C}" srcId="{38376985-CD2D-4F17-9745-75D967525163}" destId="{C9291A19-6341-4862-BFE0-A6F159807B74}" srcOrd="0" destOrd="0" parTransId="{4BB3E3B2-631C-4DA2-90AE-0352088E83A9}" sibTransId="{2E821317-A551-4DF1-A9DE-0147FC0AE1EC}"/>
    <dgm:cxn modelId="{BB2FF60B-06C3-4B72-AEFA-FDB2DB9A32D8}" type="presOf" srcId="{859662A7-A597-4BF2-8FA4-4CB7CEA00853}" destId="{D7C01658-38D5-48D4-B68B-8C8AB43C441F}" srcOrd="0" destOrd="2" presId="urn:microsoft.com/office/officeart/2005/8/layout/chevron2"/>
    <dgm:cxn modelId="{ADEE5E79-AA19-4022-87FE-6B4BC03FCFF9}" srcId="{58F91CE3-25A7-4AE6-B7A4-5A1905104FCB}" destId="{DFA4699D-04BE-40E3-BE45-C0C610C5A362}" srcOrd="1" destOrd="0" parTransId="{51048679-9277-4529-BB0E-762A21A7FDD0}" sibTransId="{59D95F85-628E-4DA7-B95F-EFAE5A1A78FD}"/>
    <dgm:cxn modelId="{CF52AF6A-3461-471C-B6CC-29A69C0740FA}" type="presOf" srcId="{F55B6C17-40F4-4DA0-BD83-56CA3940A14C}" destId="{1009D166-E4DD-4318-ADF0-94042B67BEB8}" srcOrd="0" destOrd="1" presId="urn:microsoft.com/office/officeart/2005/8/layout/chevron2"/>
    <dgm:cxn modelId="{8BC48B70-5779-4C98-89F9-E33469A318EE}" srcId="{58F91CE3-25A7-4AE6-B7A4-5A1905104FCB}" destId="{72933863-2BD7-4C60-8212-C557A40C4F54}" srcOrd="0" destOrd="0" parTransId="{BD485DE2-42AC-437D-834B-9D439B592693}" sibTransId="{A7431253-3D66-401C-B858-A94854FD1FFD}"/>
    <dgm:cxn modelId="{841CD410-1469-40D9-86B9-52AD29628607}" srcId="{72933863-2BD7-4C60-8212-C557A40C4F54}" destId="{336ED4E7-6B3F-4567-8121-9D8BF074CBF9}" srcOrd="0" destOrd="0" parTransId="{17FF3765-27F9-4311-B26F-4B95CABAFD82}" sibTransId="{78D1E2FB-99B6-4020-A512-635C4BD09AD6}"/>
    <dgm:cxn modelId="{F5E2B111-7620-45AD-AD75-94EBB6FAA980}" srcId="{38376985-CD2D-4F17-9745-75D967525163}" destId="{9BB6D32F-6E11-44CA-9EAE-117AB2525A43}" srcOrd="3" destOrd="0" parTransId="{E8F36589-8D81-40BE-AF70-2E363DBF1ACC}" sibTransId="{9285690D-0D6A-4803-9D93-2C796A09C5E9}"/>
    <dgm:cxn modelId="{325D1663-81E4-417B-98EC-E0B82F29403A}" type="presOf" srcId="{03A038AD-5C0A-4FA1-892B-E6E879F95CFC}" destId="{6650159C-A8EA-4CCA-A6E7-C75574944F56}" srcOrd="0" destOrd="1" presId="urn:microsoft.com/office/officeart/2005/8/layout/chevron2"/>
    <dgm:cxn modelId="{F5199AAE-55F2-4271-B8EA-9218BD5E267C}" srcId="{DFA4699D-04BE-40E3-BE45-C0C610C5A362}" destId="{F475331E-ABFB-481F-969E-E5277AD64789}" srcOrd="0" destOrd="0" parTransId="{120FC70F-6D5C-41D8-AF58-79E78706628D}" sibTransId="{0F8D639E-DFBB-4292-9A27-7E9B63B74ECE}"/>
    <dgm:cxn modelId="{85C3E986-FBEB-4639-9636-5903BF7E2DF4}" type="presOf" srcId="{38376985-CD2D-4F17-9745-75D967525163}" destId="{5A7B4C71-BCAF-43FF-B03E-8C3C6553DF31}" srcOrd="0" destOrd="0" presId="urn:microsoft.com/office/officeart/2005/8/layout/chevron2"/>
    <dgm:cxn modelId="{5EC3BE28-4E05-4607-A46C-50E8F76E32A8}" type="presOf" srcId="{72933863-2BD7-4C60-8212-C557A40C4F54}" destId="{C1ADE39A-AB29-43F3-87D6-B066A9156083}" srcOrd="0" destOrd="0" presId="urn:microsoft.com/office/officeart/2005/8/layout/chevron2"/>
    <dgm:cxn modelId="{739E9EA5-61D8-40C5-8ED0-B43FE68AFF59}" type="presOf" srcId="{C9291A19-6341-4862-BFE0-A6F159807B74}" destId="{D7C01658-38D5-48D4-B68B-8C8AB43C441F}" srcOrd="0" destOrd="0" presId="urn:microsoft.com/office/officeart/2005/8/layout/chevron2"/>
    <dgm:cxn modelId="{B5E65BE5-7684-4F3A-82BC-33E3D53FC2C5}" type="presOf" srcId="{DFA4699D-04BE-40E3-BE45-C0C610C5A362}" destId="{BE7A04B8-F67F-4160-96F4-C15D1655C533}" srcOrd="0" destOrd="0" presId="urn:microsoft.com/office/officeart/2005/8/layout/chevron2"/>
    <dgm:cxn modelId="{8FE6D04A-81E7-4890-BEA0-E2732D3DA69B}" srcId="{58F91CE3-25A7-4AE6-B7A4-5A1905104FCB}" destId="{38376985-CD2D-4F17-9745-75D967525163}" srcOrd="2" destOrd="0" parTransId="{38F1B086-273D-47B0-9E3F-383CEB62BBE2}" sibTransId="{21856034-348B-4484-AC21-33D9EC429327}"/>
    <dgm:cxn modelId="{366210C6-BB91-4755-868B-BA43675AD48B}" srcId="{72933863-2BD7-4C60-8212-C557A40C4F54}" destId="{F55B6C17-40F4-4DA0-BD83-56CA3940A14C}" srcOrd="1" destOrd="0" parTransId="{F987E20B-52AD-44E1-A3F8-E6DDD51608E0}" sibTransId="{47F61867-1D41-442B-BF74-D582D22BE34A}"/>
    <dgm:cxn modelId="{380DDE24-04DB-4C04-946B-BBE115AFEAF8}" type="presParOf" srcId="{631CF245-3C82-44DF-8D26-5C100E76C4BA}" destId="{2F9B228C-E17B-4990-BF78-ADCA3084EC89}" srcOrd="0" destOrd="0" presId="urn:microsoft.com/office/officeart/2005/8/layout/chevron2"/>
    <dgm:cxn modelId="{60456529-7A85-4D3D-B0D8-8A1D9195B3DF}" type="presParOf" srcId="{2F9B228C-E17B-4990-BF78-ADCA3084EC89}" destId="{C1ADE39A-AB29-43F3-87D6-B066A9156083}" srcOrd="0" destOrd="0" presId="urn:microsoft.com/office/officeart/2005/8/layout/chevron2"/>
    <dgm:cxn modelId="{90577BA9-0443-432E-B185-B01A65562420}" type="presParOf" srcId="{2F9B228C-E17B-4990-BF78-ADCA3084EC89}" destId="{1009D166-E4DD-4318-ADF0-94042B67BEB8}" srcOrd="1" destOrd="0" presId="urn:microsoft.com/office/officeart/2005/8/layout/chevron2"/>
    <dgm:cxn modelId="{B71859F0-90FA-4241-BC9E-7A0B82601B3F}" type="presParOf" srcId="{631CF245-3C82-44DF-8D26-5C100E76C4BA}" destId="{07B94B48-D9AF-4150-A97D-7BDE8CC80F50}" srcOrd="1" destOrd="0" presId="urn:microsoft.com/office/officeart/2005/8/layout/chevron2"/>
    <dgm:cxn modelId="{35FF9489-6B4D-435C-8945-D67F92D3AC89}" type="presParOf" srcId="{631CF245-3C82-44DF-8D26-5C100E76C4BA}" destId="{CFD01971-66DB-49EF-BCD0-CCB548BEC9F2}" srcOrd="2" destOrd="0" presId="urn:microsoft.com/office/officeart/2005/8/layout/chevron2"/>
    <dgm:cxn modelId="{801D35CA-36D5-464C-AEAB-8BD68C4BC85D}" type="presParOf" srcId="{CFD01971-66DB-49EF-BCD0-CCB548BEC9F2}" destId="{BE7A04B8-F67F-4160-96F4-C15D1655C533}" srcOrd="0" destOrd="0" presId="urn:microsoft.com/office/officeart/2005/8/layout/chevron2"/>
    <dgm:cxn modelId="{4D110DDA-E531-4713-A798-97617846A2B7}" type="presParOf" srcId="{CFD01971-66DB-49EF-BCD0-CCB548BEC9F2}" destId="{6650159C-A8EA-4CCA-A6E7-C75574944F56}" srcOrd="1" destOrd="0" presId="urn:microsoft.com/office/officeart/2005/8/layout/chevron2"/>
    <dgm:cxn modelId="{2CAC57FB-617B-42D3-B958-B724163BE992}" type="presParOf" srcId="{631CF245-3C82-44DF-8D26-5C100E76C4BA}" destId="{7D9225EC-CB36-42D1-AA88-0C06109389CD}" srcOrd="3" destOrd="0" presId="urn:microsoft.com/office/officeart/2005/8/layout/chevron2"/>
    <dgm:cxn modelId="{93C707DF-A99B-4164-8954-0818DB46B562}" type="presParOf" srcId="{631CF245-3C82-44DF-8D26-5C100E76C4BA}" destId="{0B37572A-D607-44D9-8E59-51230747CB88}" srcOrd="4" destOrd="0" presId="urn:microsoft.com/office/officeart/2005/8/layout/chevron2"/>
    <dgm:cxn modelId="{9F2C1E76-DF40-4077-B9C2-3DCA9C4EB611}" type="presParOf" srcId="{0B37572A-D607-44D9-8E59-51230747CB88}" destId="{5A7B4C71-BCAF-43FF-B03E-8C3C6553DF31}" srcOrd="0" destOrd="0" presId="urn:microsoft.com/office/officeart/2005/8/layout/chevron2"/>
    <dgm:cxn modelId="{A7A2D4C8-B8BD-44E0-8592-05D2EEA86980}" type="presParOf" srcId="{0B37572A-D607-44D9-8E59-51230747CB88}" destId="{D7C01658-38D5-48D4-B68B-8C8AB43C441F}" srcOrd="1" destOrd="0" presId="urn:microsoft.com/office/officeart/2005/8/layout/chevron2"/>
  </dgm:cxnLst>
  <dgm:bg/>
  <dgm:whole>
    <a:ln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DE39A-AB29-43F3-87D6-B066A9156083}">
      <dsp:nvSpPr>
        <dsp:cNvPr id="0" name=""/>
        <dsp:cNvSpPr/>
      </dsp:nvSpPr>
      <dsp:spPr>
        <a:xfrm rot="5400000">
          <a:off x="-231082" y="565514"/>
          <a:ext cx="1540550" cy="1078385"/>
        </a:xfrm>
        <a:prstGeom prst="chevron">
          <a:avLst/>
        </a:prstGeom>
        <a:solidFill>
          <a:srgbClr val="FF99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+mn-lt"/>
            </a:rPr>
            <a:t>Normales</a:t>
          </a:r>
          <a:r>
            <a:rPr lang="en-US" sz="2000" b="1" kern="1200" dirty="0" smtClean="0">
              <a:solidFill>
                <a:schemeClr val="bg1"/>
              </a:solidFill>
              <a:latin typeface="+mn-lt"/>
            </a:rPr>
            <a:t> </a:t>
          </a:r>
          <a:endParaRPr lang="es-ES" sz="2000" kern="1200" dirty="0">
            <a:solidFill>
              <a:schemeClr val="bg1"/>
            </a:solidFill>
            <a:latin typeface="+mn-lt"/>
          </a:endParaRPr>
        </a:p>
      </dsp:txBody>
      <dsp:txXfrm rot="-5400000">
        <a:off x="1" y="873625"/>
        <a:ext cx="1078385" cy="462165"/>
      </dsp:txXfrm>
    </dsp:sp>
    <dsp:sp modelId="{1009D166-E4DD-4318-ADF0-94042B67BEB8}">
      <dsp:nvSpPr>
        <dsp:cNvPr id="0" name=""/>
        <dsp:cNvSpPr/>
      </dsp:nvSpPr>
      <dsp:spPr>
        <a:xfrm rot="5400000">
          <a:off x="4757163" y="-3680673"/>
          <a:ext cx="1664216" cy="9025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chemeClr val="tx1"/>
              </a:solidFill>
              <a:latin typeface="+mn-lt"/>
            </a:rPr>
            <a:t>Abstinentes:</a:t>
          </a:r>
          <a:r>
            <a:rPr lang="es-ES" sz="2000" kern="1200" dirty="0" smtClean="0">
              <a:solidFill>
                <a:schemeClr val="tx1"/>
              </a:solidFill>
              <a:latin typeface="+mn-lt"/>
            </a:rPr>
            <a:t> Ausencia total de consumo etílico. </a:t>
          </a:r>
          <a:r>
            <a:rPr lang="es-ES_tradnl" sz="2000" kern="1200" dirty="0" smtClean="0">
              <a:solidFill>
                <a:schemeClr val="tx1"/>
              </a:solidFill>
              <a:latin typeface="+mn-lt"/>
            </a:rPr>
            <a:t>Histórico </a:t>
          </a:r>
          <a:r>
            <a:rPr lang="es-ES_tradnl" sz="2000" kern="1200" dirty="0" smtClean="0">
              <a:solidFill>
                <a:schemeClr val="tx1"/>
              </a:solidFill>
              <a:latin typeface="+mn-lt"/>
            </a:rPr>
            <a:t>(quien nunca tomó) o actual (lleva 6 meses sin tomar).</a:t>
          </a:r>
          <a:endParaRPr lang="es-ES" sz="2000" kern="1200" dirty="0">
            <a:solidFill>
              <a:schemeClr val="tx1"/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chemeClr val="tx1"/>
              </a:solidFill>
              <a:latin typeface="+mn-lt"/>
            </a:rPr>
            <a:t>Bebedor social:</a:t>
          </a:r>
          <a:r>
            <a:rPr lang="pt-BR" sz="2000" kern="12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Consumo discreto </a:t>
          </a:r>
          <a:r>
            <a:rPr lang="pt-BR" sz="2000" kern="12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con</a:t>
          </a:r>
          <a:r>
            <a:rPr lang="pt-BR" sz="2000" kern="12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2000" kern="12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cantidad</a:t>
          </a:r>
          <a:r>
            <a:rPr lang="pt-BR" sz="2000" kern="12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2000" kern="12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muy</a:t>
          </a:r>
          <a:r>
            <a:rPr lang="pt-BR" sz="2000" kern="12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2000" kern="12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reducida</a:t>
          </a:r>
          <a:r>
            <a:rPr lang="pt-BR" sz="2000" kern="12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(1 o 2 tragos </a:t>
          </a:r>
          <a:r>
            <a:rPr lang="pt-BR" sz="2000" kern="12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en</a:t>
          </a:r>
          <a:r>
            <a:rPr lang="pt-BR" sz="2000" kern="12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ocasiones </a:t>
          </a:r>
          <a:r>
            <a:rPr lang="pt-BR" sz="2000" kern="12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excepcionales</a:t>
          </a:r>
          <a:r>
            <a:rPr lang="pt-BR" sz="2000" kern="12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que no </a:t>
          </a:r>
          <a:r>
            <a:rPr lang="pt-BR" sz="2000" kern="12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sobrepasan</a:t>
          </a:r>
          <a:r>
            <a:rPr lang="pt-BR" sz="2000" kern="12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de 5 </a:t>
          </a:r>
          <a:r>
            <a:rPr lang="pt-BR" sz="2000" kern="12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en</a:t>
          </a:r>
          <a:r>
            <a:rPr lang="pt-BR" sz="2000" kern="12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2000" kern="12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el</a:t>
          </a:r>
          <a:r>
            <a:rPr lang="pt-BR" sz="2000" kern="12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2000" kern="12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año</a:t>
          </a:r>
          <a:r>
            <a:rPr lang="pt-BR" sz="2000" kern="12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2000" kern="12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sin</a:t>
          </a:r>
          <a:r>
            <a:rPr lang="pt-BR" sz="2000" kern="12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2000" kern="12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llegar</a:t>
          </a:r>
          <a:r>
            <a:rPr lang="pt-BR" sz="2000" kern="12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2000" kern="12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jamás</a:t>
          </a:r>
          <a:r>
            <a:rPr lang="pt-BR" sz="2000" kern="12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a </a:t>
          </a:r>
          <a:r>
            <a:rPr lang="pt-BR" sz="2000" kern="1200" dirty="0" err="1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la</a:t>
          </a:r>
          <a:r>
            <a:rPr lang="pt-BR" sz="2000" kern="1200" dirty="0" smtClean="0"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embriaguez</a:t>
          </a:r>
          <a:endParaRPr lang="es-ES" sz="2000" kern="1200" dirty="0">
            <a:solidFill>
              <a:schemeClr val="tx1"/>
            </a:solidFill>
            <a:latin typeface="+mn-lt"/>
          </a:endParaRPr>
        </a:p>
      </dsp:txBody>
      <dsp:txXfrm rot="-5400000">
        <a:off x="1076490" y="81240"/>
        <a:ext cx="8944323" cy="1501736"/>
      </dsp:txXfrm>
    </dsp:sp>
    <dsp:sp modelId="{BE7A04B8-F67F-4160-96F4-C15D1655C533}">
      <dsp:nvSpPr>
        <dsp:cNvPr id="0" name=""/>
        <dsp:cNvSpPr/>
      </dsp:nvSpPr>
      <dsp:spPr>
        <a:xfrm rot="5400000">
          <a:off x="-231082" y="2125090"/>
          <a:ext cx="1540550" cy="1078385"/>
        </a:xfrm>
        <a:prstGeom prst="chevron">
          <a:avLst/>
        </a:prstGeom>
        <a:solidFill>
          <a:srgbClr val="FF99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+mn-lt"/>
            </a:rPr>
            <a:t>Riesgo</a:t>
          </a:r>
          <a:endParaRPr lang="es-ES" sz="2000" kern="1200" dirty="0">
            <a:solidFill>
              <a:schemeClr val="tx1"/>
            </a:solidFill>
            <a:latin typeface="+mn-lt"/>
          </a:endParaRPr>
        </a:p>
      </dsp:txBody>
      <dsp:txXfrm rot="-5400000">
        <a:off x="1" y="2433201"/>
        <a:ext cx="1078385" cy="462165"/>
      </dsp:txXfrm>
    </dsp:sp>
    <dsp:sp modelId="{6650159C-A8EA-4CCA-A6E7-C75574944F56}">
      <dsp:nvSpPr>
        <dsp:cNvPr id="0" name=""/>
        <dsp:cNvSpPr/>
      </dsp:nvSpPr>
      <dsp:spPr>
        <a:xfrm rot="5400000">
          <a:off x="4909124" y="-1906968"/>
          <a:ext cx="1360294" cy="9025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kern="1200" dirty="0" err="1" smtClean="0">
              <a:solidFill>
                <a:schemeClr val="tx1"/>
              </a:solidFill>
              <a:latin typeface="+mn-lt"/>
            </a:rPr>
            <a:t>Sin</a:t>
          </a: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2000" b="0" kern="1200" dirty="0" err="1" smtClean="0">
              <a:solidFill>
                <a:schemeClr val="tx1"/>
              </a:solidFill>
              <a:latin typeface="+mn-lt"/>
            </a:rPr>
            <a:t>pasar</a:t>
          </a: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2000" b="0" kern="1200" dirty="0" err="1" smtClean="0">
              <a:solidFill>
                <a:schemeClr val="tx1"/>
              </a:solidFill>
              <a:latin typeface="+mn-lt"/>
            </a:rPr>
            <a:t>el</a:t>
          </a: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 equivalente de ¼ </a:t>
          </a:r>
          <a:r>
            <a:rPr lang="pt-BR" sz="2000" b="0" kern="1200" dirty="0" err="1" smtClean="0">
              <a:solidFill>
                <a:schemeClr val="tx1"/>
              </a:solidFill>
              <a:latin typeface="+mn-lt"/>
            </a:rPr>
            <a:t>botella</a:t>
          </a: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 de </a:t>
          </a:r>
          <a:r>
            <a:rPr lang="pt-BR" sz="2000" b="0" kern="1200" dirty="0" err="1" smtClean="0">
              <a:solidFill>
                <a:schemeClr val="tx1"/>
              </a:solidFill>
              <a:latin typeface="+mn-lt"/>
            </a:rPr>
            <a:t>ron</a:t>
          </a: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 2 </a:t>
          </a:r>
          <a:r>
            <a:rPr lang="pt-BR" sz="2000" b="0" kern="1200" dirty="0" err="1" smtClean="0">
              <a:solidFill>
                <a:schemeClr val="tx1"/>
              </a:solidFill>
              <a:latin typeface="+mn-lt"/>
            </a:rPr>
            <a:t>veces</a:t>
          </a: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 por semana, </a:t>
          </a:r>
          <a:r>
            <a:rPr lang="pt-BR" sz="2000" b="0" kern="1200" dirty="0" err="1" smtClean="0">
              <a:solidFill>
                <a:schemeClr val="tx1"/>
              </a:solidFill>
              <a:latin typeface="+mn-lt"/>
            </a:rPr>
            <a:t>ni</a:t>
          </a: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 presentar más de 1 estado de embriaguez </a:t>
          </a:r>
          <a:r>
            <a:rPr lang="pt-BR" sz="2000" b="0" kern="1200" dirty="0" err="1" smtClean="0">
              <a:solidFill>
                <a:schemeClr val="tx1"/>
              </a:solidFill>
              <a:latin typeface="+mn-lt"/>
            </a:rPr>
            <a:t>ligera</a:t>
          </a: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2000" b="0" kern="1200" dirty="0" err="1" smtClean="0">
              <a:solidFill>
                <a:schemeClr val="tx1"/>
              </a:solidFill>
              <a:latin typeface="+mn-lt"/>
            </a:rPr>
            <a:t>mensual</a:t>
          </a: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.</a:t>
          </a:r>
          <a:endParaRPr lang="es-ES" sz="2000" b="0" kern="1200" dirty="0">
            <a:solidFill>
              <a:schemeClr val="tx1"/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De </a:t>
          </a:r>
          <a:r>
            <a:rPr lang="pt-BR" sz="2000" b="0" kern="1200" dirty="0" err="1" smtClean="0">
              <a:solidFill>
                <a:schemeClr val="tx1"/>
              </a:solidFill>
              <a:latin typeface="+mn-lt"/>
            </a:rPr>
            <a:t>superarse</a:t>
          </a: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2000" b="0" kern="1200" dirty="0" err="1" smtClean="0">
              <a:solidFill>
                <a:schemeClr val="tx1"/>
              </a:solidFill>
              <a:latin typeface="+mn-lt"/>
            </a:rPr>
            <a:t>estos</a:t>
          </a: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 indicadores de </a:t>
          </a:r>
          <a:r>
            <a:rPr lang="pt-BR" sz="2000" b="0" kern="1200" dirty="0" err="1" smtClean="0">
              <a:solidFill>
                <a:schemeClr val="tx1"/>
              </a:solidFill>
              <a:latin typeface="+mn-lt"/>
            </a:rPr>
            <a:t>cantidad</a:t>
          </a: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 y </a:t>
          </a:r>
          <a:r>
            <a:rPr lang="pt-BR" sz="2000" b="0" kern="1200" dirty="0" err="1" smtClean="0">
              <a:solidFill>
                <a:schemeClr val="tx1"/>
              </a:solidFill>
              <a:latin typeface="+mn-lt"/>
            </a:rPr>
            <a:t>frecuencia</a:t>
          </a: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2000" b="0" kern="1200" dirty="0" err="1" smtClean="0">
              <a:solidFill>
                <a:schemeClr val="tx1"/>
              </a:solidFill>
              <a:latin typeface="+mn-lt"/>
            </a:rPr>
            <a:t>el</a:t>
          </a: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2000" b="0" kern="1200" dirty="0" err="1" smtClean="0">
              <a:solidFill>
                <a:schemeClr val="tx1"/>
              </a:solidFill>
              <a:latin typeface="+mn-lt"/>
            </a:rPr>
            <a:t>sujeto</a:t>
          </a:r>
          <a:r>
            <a:rPr lang="pt-BR" sz="2000" b="0" kern="1200" dirty="0" smtClean="0">
              <a:solidFill>
                <a:schemeClr val="tx1"/>
              </a:solidFill>
              <a:latin typeface="+mn-lt"/>
            </a:rPr>
            <a:t> se considerará bebedor transicional. </a:t>
          </a:r>
          <a:endParaRPr lang="es-ES" sz="2000" b="0" kern="1200" dirty="0">
            <a:solidFill>
              <a:schemeClr val="tx1"/>
            </a:solidFill>
            <a:latin typeface="+mn-lt"/>
          </a:endParaRPr>
        </a:p>
      </dsp:txBody>
      <dsp:txXfrm rot="-5400000">
        <a:off x="1076490" y="1992070"/>
        <a:ext cx="8959159" cy="1227486"/>
      </dsp:txXfrm>
    </dsp:sp>
    <dsp:sp modelId="{5A7B4C71-BCAF-43FF-B03E-8C3C6553DF31}">
      <dsp:nvSpPr>
        <dsp:cNvPr id="0" name=""/>
        <dsp:cNvSpPr/>
      </dsp:nvSpPr>
      <dsp:spPr>
        <a:xfrm rot="5400000">
          <a:off x="-231082" y="3831065"/>
          <a:ext cx="1540550" cy="1078385"/>
        </a:xfrm>
        <a:prstGeom prst="chevron">
          <a:avLst/>
        </a:prstGeom>
        <a:solidFill>
          <a:srgbClr val="FF99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+mn-lt"/>
            </a:rPr>
            <a:t>Enfermo</a:t>
          </a:r>
          <a:endParaRPr lang="es-ES" sz="2000" b="1" kern="1200" dirty="0">
            <a:solidFill>
              <a:schemeClr val="tx1"/>
            </a:solidFill>
            <a:latin typeface="+mn-lt"/>
          </a:endParaRPr>
        </a:p>
      </dsp:txBody>
      <dsp:txXfrm rot="-5400000">
        <a:off x="1" y="4139176"/>
        <a:ext cx="1078385" cy="462165"/>
      </dsp:txXfrm>
    </dsp:sp>
    <dsp:sp modelId="{D7C01658-38D5-48D4-B68B-8C8AB43C441F}">
      <dsp:nvSpPr>
        <dsp:cNvPr id="0" name=""/>
        <dsp:cNvSpPr/>
      </dsp:nvSpPr>
      <dsp:spPr>
        <a:xfrm rot="5400000">
          <a:off x="4764621" y="-253004"/>
          <a:ext cx="1653091" cy="9025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err="1" smtClean="0">
              <a:solidFill>
                <a:schemeClr val="tx1"/>
              </a:solidFill>
              <a:latin typeface="+mn-lt"/>
            </a:rPr>
            <a:t>Alcoholismo</a:t>
          </a:r>
          <a:r>
            <a:rPr lang="pt-BR" sz="2000" b="1" kern="1200" dirty="0" smtClean="0">
              <a:solidFill>
                <a:schemeClr val="tx1"/>
              </a:solidFill>
              <a:latin typeface="+mn-lt"/>
            </a:rPr>
            <a:t> o </a:t>
          </a:r>
          <a:r>
            <a:rPr lang="pt-BR" sz="2000" b="1" kern="1200" dirty="0" err="1" smtClean="0">
              <a:solidFill>
                <a:schemeClr val="tx1"/>
              </a:solidFill>
              <a:latin typeface="+mn-lt"/>
            </a:rPr>
            <a:t>comportamiento</a:t>
          </a:r>
          <a:r>
            <a:rPr lang="pt-BR" sz="2000" b="1" kern="1200" dirty="0" smtClean="0">
              <a:solidFill>
                <a:schemeClr val="tx1"/>
              </a:solidFill>
              <a:latin typeface="+mn-lt"/>
            </a:rPr>
            <a:t> anormal:</a:t>
          </a:r>
          <a:endParaRPr lang="es-ES" sz="2000" kern="1200" dirty="0">
            <a:solidFill>
              <a:schemeClr val="tx1"/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>
            <a:solidFill>
              <a:schemeClr val="tx1"/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err="1" smtClean="0">
              <a:solidFill>
                <a:schemeClr val="tx1"/>
              </a:solidFill>
              <a:latin typeface="+mn-lt"/>
            </a:rPr>
            <a:t>Dependencia</a:t>
          </a:r>
          <a:r>
            <a:rPr lang="pt-BR" sz="200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2000" kern="1200" dirty="0" err="1" smtClean="0">
              <a:solidFill>
                <a:schemeClr val="tx1"/>
              </a:solidFill>
              <a:latin typeface="+mn-lt"/>
            </a:rPr>
            <a:t>alcohólica</a:t>
          </a:r>
          <a:endParaRPr lang="es-ES" sz="2000" kern="1200" dirty="0">
            <a:solidFill>
              <a:schemeClr val="tx1"/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 smtClean="0">
            <a:solidFill>
              <a:schemeClr val="tx1"/>
            </a:solidFill>
            <a:latin typeface="+mn-lt"/>
            <a:ea typeface="Times New Roman" panose="02020603050405020304" pitchFamily="18" charset="0"/>
          </a:endParaRPr>
        </a:p>
      </dsp:txBody>
      <dsp:txXfrm rot="-5400000">
        <a:off x="1078386" y="3513928"/>
        <a:ext cx="8944866" cy="1491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F1512-3337-4491-85D2-D2ADAE7474AE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D217C-6FA2-420C-B6E9-F2796BAAFA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18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276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2767BF-F218-440C-BE4B-B672166E2503}" type="slidenum">
              <a:rPr lang="es-ES_tradnl" sz="1200" smtClean="0">
                <a:solidFill>
                  <a:prstClr val="black"/>
                </a:solidFill>
              </a:rPr>
              <a:pPr/>
              <a:t>3</a:t>
            </a:fld>
            <a:endParaRPr lang="es-ES_tradnl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34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2E5F80-EB05-48F9-9DF1-1F9A300AD305}" type="slidenum">
              <a:rPr lang="es-ES_tradnl" sz="1200" smtClean="0">
                <a:solidFill>
                  <a:prstClr val="black"/>
                </a:solidFill>
              </a:rPr>
              <a:pPr/>
              <a:t>23</a:t>
            </a:fld>
            <a:endParaRPr lang="es-ES_tradnl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3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297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8901B7-646B-4F3D-AEEC-132696FA7BB2}" type="slidenum">
              <a:rPr lang="es-ES_tradnl" sz="1200" smtClean="0">
                <a:solidFill>
                  <a:prstClr val="black"/>
                </a:solidFill>
              </a:rPr>
              <a:pPr/>
              <a:t>4</a:t>
            </a:fld>
            <a:endParaRPr lang="es-ES_tradnl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10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BC2657-FF80-4CB3-A86C-4334610E8B15}" type="slidenum">
              <a:rPr lang="es-ES_tradnl" sz="1200" smtClean="0">
                <a:solidFill>
                  <a:prstClr val="black"/>
                </a:solidFill>
              </a:rPr>
              <a:pPr/>
              <a:t>6</a:t>
            </a:fld>
            <a:endParaRPr lang="es-ES_tradnl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5BE066-87AC-48CB-AAE5-9D04EEA7E367}" type="slidenum">
              <a:rPr lang="es-ES" sz="120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7</a:t>
            </a:fld>
            <a:endParaRPr lang="es-ES" sz="1200" smtClean="0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277575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096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C6BD9C-D49C-4221-97C8-652480988FC0}" type="slidenum">
              <a:rPr lang="es-ES_tradnl" sz="1200" smtClean="0">
                <a:solidFill>
                  <a:prstClr val="black"/>
                </a:solidFill>
              </a:rPr>
              <a:pPr/>
              <a:t>12</a:t>
            </a:fld>
            <a:endParaRPr lang="es-ES_tradnl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14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301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AAA0C5-2CCD-4D4B-8F20-0A5CCAC7021F}" type="slidenum">
              <a:rPr lang="es-ES_tradnl" sz="1200" smtClean="0">
                <a:solidFill>
                  <a:prstClr val="black"/>
                </a:solidFill>
              </a:rPr>
              <a:pPr/>
              <a:t>13</a:t>
            </a:fld>
            <a:endParaRPr lang="es-ES_tradnl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3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710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7A185E-D636-4720-B623-22F5CE23D2F1}" type="slidenum">
              <a:rPr lang="es-ES_tradnl" sz="1200" smtClean="0">
                <a:solidFill>
                  <a:prstClr val="black"/>
                </a:solidFill>
              </a:rPr>
              <a:pPr/>
              <a:t>16</a:t>
            </a:fld>
            <a:endParaRPr lang="es-ES_tradnl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43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76D927-D7CF-4A82-8160-417EB946C20D}" type="slidenum">
              <a:rPr lang="es-ES_tradnl" sz="1200" smtClean="0">
                <a:solidFill>
                  <a:prstClr val="black"/>
                </a:solidFill>
              </a:rPr>
              <a:pPr/>
              <a:t>19</a:t>
            </a:fld>
            <a:endParaRPr lang="es-ES_tradnl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58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3E9539-FD68-49EF-A3C9-21B628F77778}" type="slidenum">
              <a:rPr lang="es-ES_tradnl" sz="1200" smtClean="0">
                <a:solidFill>
                  <a:prstClr val="black"/>
                </a:solidFill>
              </a:rPr>
              <a:pPr/>
              <a:t>21</a:t>
            </a:fld>
            <a:endParaRPr lang="es-ES_tradnl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522C-E88D-4580-91D4-92E818975A0C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3C45-847B-4C10-97E0-DBE78C741E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608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522C-E88D-4580-91D4-92E818975A0C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3C45-847B-4C10-97E0-DBE78C741E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253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522C-E88D-4580-91D4-92E818975A0C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3C45-847B-4C10-97E0-DBE78C741E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4990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9"/>
          <p:cNvSpPr/>
          <p:nvPr/>
        </p:nvSpPr>
        <p:spPr>
          <a:xfrm>
            <a:off x="6352" y="0"/>
            <a:ext cx="12185649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14BB-CB98-466A-94DB-06BA664E926D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63740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F2B60-AD2A-4F4A-94E5-2320C75EF6DA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71858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0"/>
          <p:cNvSpPr/>
          <p:nvPr/>
        </p:nvSpPr>
        <p:spPr>
          <a:xfrm>
            <a:off x="6352" y="0"/>
            <a:ext cx="12185649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4A9AC-E5A3-44B5-AE05-A6C6582D8E29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67458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8C60-AEE1-47BC-A709-0578BB6F8CAA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02386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E0655-90C7-4980-B108-26DB81A18DBB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43555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50E2-053E-4BC2-9A9D-17D0FDC63FB2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81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9B25F-9D3B-45EC-8953-942670165169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69904"/>
      </p:ext>
    </p:extLst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A339E-36CE-4666-9000-3E3A7953ACA7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28122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522C-E88D-4580-91D4-92E818975A0C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3C45-847B-4C10-97E0-DBE78C741E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1117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080E-F1D4-4340-8BD4-4F4BCA5F12EC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63423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1104-B333-47EE-80A8-C81EF02C09D4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85680"/>
      </p:ext>
    </p:extLst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1A921-A9F7-4F44-881A-812EDCBDD01D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149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9"/>
          <p:cNvSpPr/>
          <p:nvPr/>
        </p:nvSpPr>
        <p:spPr>
          <a:xfrm>
            <a:off x="6352" y="0"/>
            <a:ext cx="12185649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14BB-CB98-466A-94DB-06BA664E926D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17628"/>
      </p:ext>
    </p:extLst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F2B60-AD2A-4F4A-94E5-2320C75EF6DA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17080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0"/>
          <p:cNvSpPr/>
          <p:nvPr/>
        </p:nvSpPr>
        <p:spPr>
          <a:xfrm>
            <a:off x="6352" y="0"/>
            <a:ext cx="12185649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4A9AC-E5A3-44B5-AE05-A6C6582D8E29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52662"/>
      </p:ext>
    </p:extLst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8C60-AEE1-47BC-A709-0578BB6F8CAA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10753"/>
      </p:ext>
    </p:extLst>
  </p:cSld>
  <p:clrMapOvr>
    <a:masterClrMapping/>
  </p:clrMapOvr>
  <p:transition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E0655-90C7-4980-B108-26DB81A18DBB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935"/>
      </p:ext>
    </p:extLst>
  </p:cSld>
  <p:clrMapOvr>
    <a:masterClrMapping/>
  </p:clrMapOvr>
  <p:transition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50E2-053E-4BC2-9A9D-17D0FDC63FB2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29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9B25F-9D3B-45EC-8953-942670165169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46528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522C-E88D-4580-91D4-92E818975A0C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3C45-847B-4C10-97E0-DBE78C741E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1525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A339E-36CE-4666-9000-3E3A7953ACA7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06987"/>
      </p:ext>
    </p:extLst>
  </p:cSld>
  <p:clrMapOvr>
    <a:masterClrMapping/>
  </p:clrMapOvr>
  <p:transition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080E-F1D4-4340-8BD4-4F4BCA5F12EC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30885"/>
      </p:ext>
    </p:extLst>
  </p:cSld>
  <p:clrMapOvr>
    <a:masterClrMapping/>
  </p:clrMapOvr>
  <p:transition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1104-B333-47EE-80A8-C81EF02C09D4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68252"/>
      </p:ext>
    </p:extLst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1A921-A9F7-4F44-881A-812EDCBDD01D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9419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9"/>
          <p:cNvSpPr/>
          <p:nvPr/>
        </p:nvSpPr>
        <p:spPr>
          <a:xfrm>
            <a:off x="6352" y="0"/>
            <a:ext cx="12185649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14BB-CB98-466A-94DB-06BA664E926D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06833"/>
      </p:ext>
    </p:extLst>
  </p:cSld>
  <p:clrMapOvr>
    <a:masterClrMapping/>
  </p:clrMapOvr>
  <p:transition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F2B60-AD2A-4F4A-94E5-2320C75EF6DA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54602"/>
      </p:ext>
    </p:extLst>
  </p:cSld>
  <p:clrMapOvr>
    <a:masterClrMapping/>
  </p:clrMapOvr>
  <p:transition spd="med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0"/>
          <p:cNvSpPr/>
          <p:nvPr/>
        </p:nvSpPr>
        <p:spPr>
          <a:xfrm>
            <a:off x="6352" y="0"/>
            <a:ext cx="12185649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4A9AC-E5A3-44B5-AE05-A6C6582D8E29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3049"/>
      </p:ext>
    </p:extLst>
  </p:cSld>
  <p:clrMapOvr>
    <a:masterClrMapping/>
  </p:clrMapOvr>
  <p:transition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8C60-AEE1-47BC-A709-0578BB6F8CAA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49691"/>
      </p:ext>
    </p:extLst>
  </p:cSld>
  <p:clrMapOvr>
    <a:masterClrMapping/>
  </p:clrMapOvr>
  <p:transition spd="med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E0655-90C7-4980-B108-26DB81A18DBB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26753"/>
      </p:ext>
    </p:extLst>
  </p:cSld>
  <p:clrMapOvr>
    <a:masterClrMapping/>
  </p:clrMapOvr>
  <p:transition spd="med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50E2-053E-4BC2-9A9D-17D0FDC63FB2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1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522C-E88D-4580-91D4-92E818975A0C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3C45-847B-4C10-97E0-DBE78C741E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8261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9B25F-9D3B-45EC-8953-942670165169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7697"/>
      </p:ext>
    </p:extLst>
  </p:cSld>
  <p:clrMapOvr>
    <a:masterClrMapping/>
  </p:clrMapOvr>
  <p:transition spd="med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A339E-36CE-4666-9000-3E3A7953ACA7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53851"/>
      </p:ext>
    </p:extLst>
  </p:cSld>
  <p:clrMapOvr>
    <a:masterClrMapping/>
  </p:clrMapOvr>
  <p:transition spd="med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080E-F1D4-4340-8BD4-4F4BCA5F12EC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36719"/>
      </p:ext>
    </p:extLst>
  </p:cSld>
  <p:clrMapOvr>
    <a:masterClrMapping/>
  </p:clrMapOvr>
  <p:transition spd="med"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1104-B333-47EE-80A8-C81EF02C09D4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53061"/>
      </p:ext>
    </p:extLst>
  </p:cSld>
  <p:clrMapOvr>
    <a:masterClrMapping/>
  </p:clrMapOvr>
  <p:transition spd="med"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1A921-A9F7-4F44-881A-812EDCBDD01D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1984"/>
      </p:ext>
    </p:extLst>
  </p:cSld>
  <p:clrMapOvr>
    <a:masterClrMapping/>
  </p:clrMapOvr>
  <p:transition spd="med"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9"/>
          <p:cNvSpPr/>
          <p:nvPr/>
        </p:nvSpPr>
        <p:spPr>
          <a:xfrm>
            <a:off x="6352" y="0"/>
            <a:ext cx="12185649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14BB-CB98-466A-94DB-06BA664E926D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2346"/>
      </p:ext>
    </p:extLst>
  </p:cSld>
  <p:clrMapOvr>
    <a:masterClrMapping/>
  </p:clrMapOvr>
  <p:transition spd="med"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F2B60-AD2A-4F4A-94E5-2320C75EF6DA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38042"/>
      </p:ext>
    </p:extLst>
  </p:cSld>
  <p:clrMapOvr>
    <a:masterClrMapping/>
  </p:clrMapOvr>
  <p:transition spd="med"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0"/>
          <p:cNvSpPr/>
          <p:nvPr/>
        </p:nvSpPr>
        <p:spPr>
          <a:xfrm>
            <a:off x="6352" y="0"/>
            <a:ext cx="12185649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4A9AC-E5A3-44B5-AE05-A6C6582D8E29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2550"/>
      </p:ext>
    </p:extLst>
  </p:cSld>
  <p:clrMapOvr>
    <a:masterClrMapping/>
  </p:clrMapOvr>
  <p:transition spd="med"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8C60-AEE1-47BC-A709-0578BB6F8CAA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04337"/>
      </p:ext>
    </p:extLst>
  </p:cSld>
  <p:clrMapOvr>
    <a:masterClrMapping/>
  </p:clrMapOvr>
  <p:transition spd="med"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E0655-90C7-4980-B108-26DB81A18DBB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84812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522C-E88D-4580-91D4-92E818975A0C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3C45-847B-4C10-97E0-DBE78C741E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8907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50E2-053E-4BC2-9A9D-17D0FDC63FB2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291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9B25F-9D3B-45EC-8953-942670165169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47285"/>
      </p:ext>
    </p:extLst>
  </p:cSld>
  <p:clrMapOvr>
    <a:masterClrMapping/>
  </p:clrMapOvr>
  <p:transition spd="med"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A339E-36CE-4666-9000-3E3A7953ACA7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7993"/>
      </p:ext>
    </p:extLst>
  </p:cSld>
  <p:clrMapOvr>
    <a:masterClrMapping/>
  </p:clrMapOvr>
  <p:transition spd="med"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080E-F1D4-4340-8BD4-4F4BCA5F12EC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11848"/>
      </p:ext>
    </p:extLst>
  </p:cSld>
  <p:clrMapOvr>
    <a:masterClrMapping/>
  </p:clrMapOvr>
  <p:transition spd="med"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1104-B333-47EE-80A8-C81EF02C09D4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06389"/>
      </p:ext>
    </p:extLst>
  </p:cSld>
  <p:clrMapOvr>
    <a:masterClrMapping/>
  </p:clrMapOvr>
  <p:transition spd="med"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1A921-A9F7-4F44-881A-812EDCBDD01D}" type="slidenum">
              <a:rPr lang="es-ES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8159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522C-E88D-4580-91D4-92E818975A0C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3C45-847B-4C10-97E0-DBE78C741E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379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522C-E88D-4580-91D4-92E818975A0C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3C45-847B-4C10-97E0-DBE78C741E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77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522C-E88D-4580-91D4-92E818975A0C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3C45-847B-4C10-97E0-DBE78C741E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826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522C-E88D-4580-91D4-92E818975A0C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3C45-847B-4C10-97E0-DBE78C741E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805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3522C-E88D-4580-91D4-92E818975A0C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3C45-847B-4C10-97E0-DBE78C741E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841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467" y="585788"/>
            <a:ext cx="9719733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4467" y="2286001"/>
            <a:ext cx="971973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467" y="6470650"/>
            <a:ext cx="21547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i="1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650"/>
            <a:ext cx="59012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i="1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650"/>
            <a:ext cx="9736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D5F114-EB21-4B4F-A0C6-5B4B2AC057D7}" type="slidenum">
              <a:rPr lang="es-ES" i="1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i="1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80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467" y="585788"/>
            <a:ext cx="9719733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4467" y="2286001"/>
            <a:ext cx="971973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467" y="6470650"/>
            <a:ext cx="21547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i="1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650"/>
            <a:ext cx="59012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i="1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650"/>
            <a:ext cx="9736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D5F114-EB21-4B4F-A0C6-5B4B2AC057D7}" type="slidenum">
              <a:rPr lang="es-ES" i="1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i="1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80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467" y="585788"/>
            <a:ext cx="9719733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4467" y="2286001"/>
            <a:ext cx="971973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467" y="6470650"/>
            <a:ext cx="21547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i="1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650"/>
            <a:ext cx="59012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i="1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650"/>
            <a:ext cx="9736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D5F114-EB21-4B4F-A0C6-5B4B2AC057D7}" type="slidenum">
              <a:rPr lang="es-ES" i="1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i="1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88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467" y="585788"/>
            <a:ext cx="9719733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4467" y="2286001"/>
            <a:ext cx="971973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467" y="6470650"/>
            <a:ext cx="21547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i="1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650"/>
            <a:ext cx="59012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i="1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650"/>
            <a:ext cx="9736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D5F114-EB21-4B4F-A0C6-5B4B2AC057D7}" type="slidenum">
              <a:rPr lang="es-ES" i="1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i="1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6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prc.net/lhn-tools/gpaq-spanish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dar.es/nuevo/act_fisic.pdf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t&amp;rct=j&amp;q=&amp;esrc=s&amp;source=web&amp;cd=3&amp;cad=rja&amp;uact=8&amp;ved=0ahUKEwi-5pn4gqfUAhXEKiYKHQR6C2EQFggzMAI&amp;url=http://www.redalyc.org/pdf/2430/243030189002.pdf&amp;usg=AFQjCNEJIgXYHUBDuFt6mz8B_RrPKLmRy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www.sdprc.net/lhn-tools/gpaq-spanish.pdf" TargetMode="External"/><Relationship Id="rId5" Type="http://schemas.openxmlformats.org/officeDocument/2006/relationships/hyperlink" Target="http://www.iedar.es/nuevo/act_fisic.pdf" TargetMode="External"/><Relationship Id="rId4" Type="http://schemas.openxmlformats.org/officeDocument/2006/relationships/hyperlink" Target="http://www.move.va.gov/.../P24_TypeofPhysicalActivitySPANISH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8"/>
          <p:cNvSpPr txBox="1">
            <a:spLocks noChangeArrowheads="1"/>
          </p:cNvSpPr>
          <p:nvPr/>
        </p:nvSpPr>
        <p:spPr bwMode="auto">
          <a:xfrm>
            <a:off x="1752600" y="150814"/>
            <a:ext cx="8534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FCM de Sagua la Grande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 Clara</a:t>
            </a:r>
          </a:p>
        </p:txBody>
      </p:sp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1565275" y="5183188"/>
            <a:ext cx="9067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Profesora:  Dra. Marta Belkis Nuñez López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Especialista de Segundo Grado en Medicina General Integral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Máster en Atención Primaria de Salud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Profesora Auxiliar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686800" y="533264"/>
            <a:ext cx="1462088" cy="1381125"/>
            <a:chOff x="2645" y="1689"/>
            <a:chExt cx="1133" cy="1360"/>
          </a:xfrm>
          <a:solidFill>
            <a:schemeClr val="tx2"/>
          </a:solidFill>
        </p:grpSpPr>
        <p:grpSp>
          <p:nvGrpSpPr>
            <p:cNvPr id="4103" name="Group 13"/>
            <p:cNvGrpSpPr>
              <a:grpSpLocks/>
            </p:cNvGrpSpPr>
            <p:nvPr/>
          </p:nvGrpSpPr>
          <p:grpSpPr bwMode="auto">
            <a:xfrm>
              <a:off x="2645" y="1689"/>
              <a:ext cx="1133" cy="1173"/>
              <a:chOff x="2645" y="1689"/>
              <a:chExt cx="1133" cy="1173"/>
            </a:xfrm>
            <a:grpFill/>
          </p:grpSpPr>
          <p:sp>
            <p:nvSpPr>
              <p:cNvPr id="4111" name="Freeform 14"/>
              <p:cNvSpPr>
                <a:spLocks/>
              </p:cNvSpPr>
              <p:nvPr/>
            </p:nvSpPr>
            <p:spPr bwMode="auto">
              <a:xfrm>
                <a:off x="2758" y="1776"/>
                <a:ext cx="626" cy="1086"/>
              </a:xfrm>
              <a:custGeom>
                <a:avLst/>
                <a:gdLst>
                  <a:gd name="T0" fmla="*/ 621 w 626"/>
                  <a:gd name="T1" fmla="*/ 1086 h 1086"/>
                  <a:gd name="T2" fmla="*/ 599 w 626"/>
                  <a:gd name="T3" fmla="*/ 1074 h 1086"/>
                  <a:gd name="T4" fmla="*/ 594 w 626"/>
                  <a:gd name="T5" fmla="*/ 1054 h 1086"/>
                  <a:gd name="T6" fmla="*/ 583 w 626"/>
                  <a:gd name="T7" fmla="*/ 1040 h 1086"/>
                  <a:gd name="T8" fmla="*/ 558 w 626"/>
                  <a:gd name="T9" fmla="*/ 1022 h 1086"/>
                  <a:gd name="T10" fmla="*/ 511 w 626"/>
                  <a:gd name="T11" fmla="*/ 989 h 1086"/>
                  <a:gd name="T12" fmla="*/ 448 w 626"/>
                  <a:gd name="T13" fmla="*/ 966 h 1086"/>
                  <a:gd name="T14" fmla="*/ 404 w 626"/>
                  <a:gd name="T15" fmla="*/ 955 h 1086"/>
                  <a:gd name="T16" fmla="*/ 336 w 626"/>
                  <a:gd name="T17" fmla="*/ 946 h 1086"/>
                  <a:gd name="T18" fmla="*/ 272 w 626"/>
                  <a:gd name="T19" fmla="*/ 925 h 1086"/>
                  <a:gd name="T20" fmla="*/ 212 w 626"/>
                  <a:gd name="T21" fmla="*/ 882 h 1086"/>
                  <a:gd name="T22" fmla="*/ 181 w 626"/>
                  <a:gd name="T23" fmla="*/ 845 h 1086"/>
                  <a:gd name="T24" fmla="*/ 164 w 626"/>
                  <a:gd name="T25" fmla="*/ 826 h 1086"/>
                  <a:gd name="T26" fmla="*/ 133 w 626"/>
                  <a:gd name="T27" fmla="*/ 801 h 1086"/>
                  <a:gd name="T28" fmla="*/ 106 w 626"/>
                  <a:gd name="T29" fmla="*/ 762 h 1086"/>
                  <a:gd name="T30" fmla="*/ 77 w 626"/>
                  <a:gd name="T31" fmla="*/ 698 h 1086"/>
                  <a:gd name="T32" fmla="*/ 55 w 626"/>
                  <a:gd name="T33" fmla="*/ 653 h 1086"/>
                  <a:gd name="T34" fmla="*/ 37 w 626"/>
                  <a:gd name="T35" fmla="*/ 609 h 1086"/>
                  <a:gd name="T36" fmla="*/ 17 w 626"/>
                  <a:gd name="T37" fmla="*/ 546 h 1086"/>
                  <a:gd name="T38" fmla="*/ 22 w 626"/>
                  <a:gd name="T39" fmla="*/ 466 h 1086"/>
                  <a:gd name="T40" fmla="*/ 14 w 626"/>
                  <a:gd name="T41" fmla="*/ 379 h 1086"/>
                  <a:gd name="T42" fmla="*/ 2 w 626"/>
                  <a:gd name="T43" fmla="*/ 346 h 1086"/>
                  <a:gd name="T44" fmla="*/ 1 w 626"/>
                  <a:gd name="T45" fmla="*/ 257 h 1086"/>
                  <a:gd name="T46" fmla="*/ 8 w 626"/>
                  <a:gd name="T47" fmla="*/ 193 h 1086"/>
                  <a:gd name="T48" fmla="*/ 17 w 626"/>
                  <a:gd name="T49" fmla="*/ 93 h 1086"/>
                  <a:gd name="T50" fmla="*/ 32 w 626"/>
                  <a:gd name="T51" fmla="*/ 30 h 1086"/>
                  <a:gd name="T52" fmla="*/ 48 w 626"/>
                  <a:gd name="T53" fmla="*/ 0 h 1086"/>
                  <a:gd name="T54" fmla="*/ 42 w 626"/>
                  <a:gd name="T55" fmla="*/ 17 h 1086"/>
                  <a:gd name="T56" fmla="*/ 23 w 626"/>
                  <a:gd name="T57" fmla="*/ 87 h 1086"/>
                  <a:gd name="T58" fmla="*/ 15 w 626"/>
                  <a:gd name="T59" fmla="*/ 169 h 1086"/>
                  <a:gd name="T60" fmla="*/ 7 w 626"/>
                  <a:gd name="T61" fmla="*/ 245 h 1086"/>
                  <a:gd name="T62" fmla="*/ 6 w 626"/>
                  <a:gd name="T63" fmla="*/ 338 h 1086"/>
                  <a:gd name="T64" fmla="*/ 15 w 626"/>
                  <a:gd name="T65" fmla="*/ 371 h 1086"/>
                  <a:gd name="T66" fmla="*/ 27 w 626"/>
                  <a:gd name="T67" fmla="*/ 443 h 1086"/>
                  <a:gd name="T68" fmla="*/ 20 w 626"/>
                  <a:gd name="T69" fmla="*/ 532 h 1086"/>
                  <a:gd name="T70" fmla="*/ 38 w 626"/>
                  <a:gd name="T71" fmla="*/ 601 h 1086"/>
                  <a:gd name="T72" fmla="*/ 55 w 626"/>
                  <a:gd name="T73" fmla="*/ 640 h 1086"/>
                  <a:gd name="T74" fmla="*/ 77 w 626"/>
                  <a:gd name="T75" fmla="*/ 690 h 1086"/>
                  <a:gd name="T76" fmla="*/ 105 w 626"/>
                  <a:gd name="T77" fmla="*/ 749 h 1086"/>
                  <a:gd name="T78" fmla="*/ 132 w 626"/>
                  <a:gd name="T79" fmla="*/ 796 h 1086"/>
                  <a:gd name="T80" fmla="*/ 169 w 626"/>
                  <a:gd name="T81" fmla="*/ 822 h 1086"/>
                  <a:gd name="T82" fmla="*/ 186 w 626"/>
                  <a:gd name="T83" fmla="*/ 838 h 1086"/>
                  <a:gd name="T84" fmla="*/ 208 w 626"/>
                  <a:gd name="T85" fmla="*/ 868 h 1086"/>
                  <a:gd name="T86" fmla="*/ 265 w 626"/>
                  <a:gd name="T87" fmla="*/ 914 h 1086"/>
                  <a:gd name="T88" fmla="*/ 312 w 626"/>
                  <a:gd name="T89" fmla="*/ 928 h 1086"/>
                  <a:gd name="T90" fmla="*/ 369 w 626"/>
                  <a:gd name="T91" fmla="*/ 939 h 1086"/>
                  <a:gd name="T92" fmla="*/ 426 w 626"/>
                  <a:gd name="T93" fmla="*/ 949 h 1086"/>
                  <a:gd name="T94" fmla="*/ 484 w 626"/>
                  <a:gd name="T95" fmla="*/ 959 h 1086"/>
                  <a:gd name="T96" fmla="*/ 541 w 626"/>
                  <a:gd name="T97" fmla="*/ 992 h 1086"/>
                  <a:gd name="T98" fmla="*/ 588 w 626"/>
                  <a:gd name="T99" fmla="*/ 1021 h 1086"/>
                  <a:gd name="T100" fmla="*/ 601 w 626"/>
                  <a:gd name="T101" fmla="*/ 1029 h 1086"/>
                  <a:gd name="T102" fmla="*/ 609 w 626"/>
                  <a:gd name="T103" fmla="*/ 1037 h 1086"/>
                  <a:gd name="T104" fmla="*/ 613 w 626"/>
                  <a:gd name="T105" fmla="*/ 1050 h 1086"/>
                  <a:gd name="T106" fmla="*/ 624 w 626"/>
                  <a:gd name="T107" fmla="*/ 1078 h 108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6"/>
                  <a:gd name="T163" fmla="*/ 0 h 1086"/>
                  <a:gd name="T164" fmla="*/ 626 w 626"/>
                  <a:gd name="T165" fmla="*/ 1086 h 108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6" h="1086">
                    <a:moveTo>
                      <a:pt x="626" y="1083"/>
                    </a:moveTo>
                    <a:lnTo>
                      <a:pt x="625" y="1084"/>
                    </a:lnTo>
                    <a:lnTo>
                      <a:pt x="625" y="1085"/>
                    </a:lnTo>
                    <a:lnTo>
                      <a:pt x="623" y="1085"/>
                    </a:lnTo>
                    <a:lnTo>
                      <a:pt x="621" y="1086"/>
                    </a:lnTo>
                    <a:lnTo>
                      <a:pt x="617" y="1086"/>
                    </a:lnTo>
                    <a:lnTo>
                      <a:pt x="613" y="1084"/>
                    </a:lnTo>
                    <a:lnTo>
                      <a:pt x="607" y="1081"/>
                    </a:lnTo>
                    <a:lnTo>
                      <a:pt x="601" y="1076"/>
                    </a:lnTo>
                    <a:lnTo>
                      <a:pt x="599" y="1074"/>
                    </a:lnTo>
                    <a:lnTo>
                      <a:pt x="598" y="1071"/>
                    </a:lnTo>
                    <a:lnTo>
                      <a:pt x="598" y="1067"/>
                    </a:lnTo>
                    <a:lnTo>
                      <a:pt x="597" y="1063"/>
                    </a:lnTo>
                    <a:lnTo>
                      <a:pt x="596" y="1059"/>
                    </a:lnTo>
                    <a:lnTo>
                      <a:pt x="594" y="1054"/>
                    </a:lnTo>
                    <a:lnTo>
                      <a:pt x="592" y="1050"/>
                    </a:lnTo>
                    <a:lnTo>
                      <a:pt x="588" y="1046"/>
                    </a:lnTo>
                    <a:lnTo>
                      <a:pt x="586" y="1045"/>
                    </a:lnTo>
                    <a:lnTo>
                      <a:pt x="585" y="1042"/>
                    </a:lnTo>
                    <a:lnTo>
                      <a:pt x="583" y="1040"/>
                    </a:lnTo>
                    <a:lnTo>
                      <a:pt x="581" y="1036"/>
                    </a:lnTo>
                    <a:lnTo>
                      <a:pt x="576" y="1033"/>
                    </a:lnTo>
                    <a:lnTo>
                      <a:pt x="572" y="1029"/>
                    </a:lnTo>
                    <a:lnTo>
                      <a:pt x="566" y="1026"/>
                    </a:lnTo>
                    <a:lnTo>
                      <a:pt x="558" y="1022"/>
                    </a:lnTo>
                    <a:lnTo>
                      <a:pt x="549" y="1017"/>
                    </a:lnTo>
                    <a:lnTo>
                      <a:pt x="541" y="1010"/>
                    </a:lnTo>
                    <a:lnTo>
                      <a:pt x="531" y="1003"/>
                    </a:lnTo>
                    <a:lnTo>
                      <a:pt x="521" y="996"/>
                    </a:lnTo>
                    <a:lnTo>
                      <a:pt x="511" y="989"/>
                    </a:lnTo>
                    <a:lnTo>
                      <a:pt x="498" y="982"/>
                    </a:lnTo>
                    <a:lnTo>
                      <a:pt x="485" y="977"/>
                    </a:lnTo>
                    <a:lnTo>
                      <a:pt x="470" y="971"/>
                    </a:lnTo>
                    <a:lnTo>
                      <a:pt x="458" y="969"/>
                    </a:lnTo>
                    <a:lnTo>
                      <a:pt x="448" y="966"/>
                    </a:lnTo>
                    <a:lnTo>
                      <a:pt x="439" y="963"/>
                    </a:lnTo>
                    <a:lnTo>
                      <a:pt x="431" y="961"/>
                    </a:lnTo>
                    <a:lnTo>
                      <a:pt x="423" y="959"/>
                    </a:lnTo>
                    <a:lnTo>
                      <a:pt x="413" y="957"/>
                    </a:lnTo>
                    <a:lnTo>
                      <a:pt x="404" y="955"/>
                    </a:lnTo>
                    <a:lnTo>
                      <a:pt x="393" y="954"/>
                    </a:lnTo>
                    <a:lnTo>
                      <a:pt x="380" y="953"/>
                    </a:lnTo>
                    <a:lnTo>
                      <a:pt x="365" y="951"/>
                    </a:lnTo>
                    <a:lnTo>
                      <a:pt x="351" y="949"/>
                    </a:lnTo>
                    <a:lnTo>
                      <a:pt x="336" y="946"/>
                    </a:lnTo>
                    <a:lnTo>
                      <a:pt x="322" y="942"/>
                    </a:lnTo>
                    <a:lnTo>
                      <a:pt x="310" y="939"/>
                    </a:lnTo>
                    <a:lnTo>
                      <a:pt x="298" y="936"/>
                    </a:lnTo>
                    <a:lnTo>
                      <a:pt x="289" y="932"/>
                    </a:lnTo>
                    <a:lnTo>
                      <a:pt x="272" y="925"/>
                    </a:lnTo>
                    <a:lnTo>
                      <a:pt x="255" y="918"/>
                    </a:lnTo>
                    <a:lnTo>
                      <a:pt x="243" y="910"/>
                    </a:lnTo>
                    <a:lnTo>
                      <a:pt x="232" y="901"/>
                    </a:lnTo>
                    <a:lnTo>
                      <a:pt x="222" y="891"/>
                    </a:lnTo>
                    <a:lnTo>
                      <a:pt x="212" y="882"/>
                    </a:lnTo>
                    <a:lnTo>
                      <a:pt x="204" y="872"/>
                    </a:lnTo>
                    <a:lnTo>
                      <a:pt x="196" y="863"/>
                    </a:lnTo>
                    <a:lnTo>
                      <a:pt x="191" y="856"/>
                    </a:lnTo>
                    <a:lnTo>
                      <a:pt x="185" y="850"/>
                    </a:lnTo>
                    <a:lnTo>
                      <a:pt x="181" y="845"/>
                    </a:lnTo>
                    <a:lnTo>
                      <a:pt x="177" y="840"/>
                    </a:lnTo>
                    <a:lnTo>
                      <a:pt x="173" y="836"/>
                    </a:lnTo>
                    <a:lnTo>
                      <a:pt x="170" y="833"/>
                    </a:lnTo>
                    <a:lnTo>
                      <a:pt x="167" y="829"/>
                    </a:lnTo>
                    <a:lnTo>
                      <a:pt x="164" y="826"/>
                    </a:lnTo>
                    <a:lnTo>
                      <a:pt x="159" y="822"/>
                    </a:lnTo>
                    <a:lnTo>
                      <a:pt x="154" y="817"/>
                    </a:lnTo>
                    <a:lnTo>
                      <a:pt x="147" y="811"/>
                    </a:lnTo>
                    <a:lnTo>
                      <a:pt x="140" y="806"/>
                    </a:lnTo>
                    <a:lnTo>
                      <a:pt x="133" y="801"/>
                    </a:lnTo>
                    <a:lnTo>
                      <a:pt x="126" y="795"/>
                    </a:lnTo>
                    <a:lnTo>
                      <a:pt x="121" y="789"/>
                    </a:lnTo>
                    <a:lnTo>
                      <a:pt x="116" y="783"/>
                    </a:lnTo>
                    <a:lnTo>
                      <a:pt x="111" y="775"/>
                    </a:lnTo>
                    <a:lnTo>
                      <a:pt x="106" y="762"/>
                    </a:lnTo>
                    <a:lnTo>
                      <a:pt x="99" y="749"/>
                    </a:lnTo>
                    <a:lnTo>
                      <a:pt x="93" y="735"/>
                    </a:lnTo>
                    <a:lnTo>
                      <a:pt x="88" y="720"/>
                    </a:lnTo>
                    <a:lnTo>
                      <a:pt x="82" y="708"/>
                    </a:lnTo>
                    <a:lnTo>
                      <a:pt x="77" y="698"/>
                    </a:lnTo>
                    <a:lnTo>
                      <a:pt x="73" y="690"/>
                    </a:lnTo>
                    <a:lnTo>
                      <a:pt x="70" y="685"/>
                    </a:lnTo>
                    <a:lnTo>
                      <a:pt x="66" y="676"/>
                    </a:lnTo>
                    <a:lnTo>
                      <a:pt x="60" y="665"/>
                    </a:lnTo>
                    <a:lnTo>
                      <a:pt x="55" y="653"/>
                    </a:lnTo>
                    <a:lnTo>
                      <a:pt x="50" y="640"/>
                    </a:lnTo>
                    <a:lnTo>
                      <a:pt x="45" y="629"/>
                    </a:lnTo>
                    <a:lnTo>
                      <a:pt x="42" y="620"/>
                    </a:lnTo>
                    <a:lnTo>
                      <a:pt x="40" y="615"/>
                    </a:lnTo>
                    <a:lnTo>
                      <a:pt x="37" y="609"/>
                    </a:lnTo>
                    <a:lnTo>
                      <a:pt x="34" y="601"/>
                    </a:lnTo>
                    <a:lnTo>
                      <a:pt x="29" y="589"/>
                    </a:lnTo>
                    <a:lnTo>
                      <a:pt x="25" y="576"/>
                    </a:lnTo>
                    <a:lnTo>
                      <a:pt x="20" y="561"/>
                    </a:lnTo>
                    <a:lnTo>
                      <a:pt x="17" y="546"/>
                    </a:lnTo>
                    <a:lnTo>
                      <a:pt x="15" y="532"/>
                    </a:lnTo>
                    <a:lnTo>
                      <a:pt x="16" y="519"/>
                    </a:lnTo>
                    <a:lnTo>
                      <a:pt x="17" y="505"/>
                    </a:lnTo>
                    <a:lnTo>
                      <a:pt x="19" y="486"/>
                    </a:lnTo>
                    <a:lnTo>
                      <a:pt x="22" y="466"/>
                    </a:lnTo>
                    <a:lnTo>
                      <a:pt x="23" y="443"/>
                    </a:lnTo>
                    <a:lnTo>
                      <a:pt x="22" y="421"/>
                    </a:lnTo>
                    <a:lnTo>
                      <a:pt x="19" y="398"/>
                    </a:lnTo>
                    <a:lnTo>
                      <a:pt x="16" y="389"/>
                    </a:lnTo>
                    <a:lnTo>
                      <a:pt x="14" y="379"/>
                    </a:lnTo>
                    <a:lnTo>
                      <a:pt x="10" y="371"/>
                    </a:lnTo>
                    <a:lnTo>
                      <a:pt x="6" y="362"/>
                    </a:lnTo>
                    <a:lnTo>
                      <a:pt x="4" y="358"/>
                    </a:lnTo>
                    <a:lnTo>
                      <a:pt x="3" y="353"/>
                    </a:lnTo>
                    <a:lnTo>
                      <a:pt x="2" y="346"/>
                    </a:lnTo>
                    <a:lnTo>
                      <a:pt x="1" y="337"/>
                    </a:lnTo>
                    <a:lnTo>
                      <a:pt x="0" y="317"/>
                    </a:lnTo>
                    <a:lnTo>
                      <a:pt x="0" y="296"/>
                    </a:lnTo>
                    <a:lnTo>
                      <a:pt x="1" y="275"/>
                    </a:lnTo>
                    <a:lnTo>
                      <a:pt x="1" y="257"/>
                    </a:lnTo>
                    <a:lnTo>
                      <a:pt x="2" y="244"/>
                    </a:lnTo>
                    <a:lnTo>
                      <a:pt x="2" y="240"/>
                    </a:lnTo>
                    <a:lnTo>
                      <a:pt x="3" y="232"/>
                    </a:lnTo>
                    <a:lnTo>
                      <a:pt x="5" y="216"/>
                    </a:lnTo>
                    <a:lnTo>
                      <a:pt x="8" y="193"/>
                    </a:lnTo>
                    <a:lnTo>
                      <a:pt x="11" y="168"/>
                    </a:lnTo>
                    <a:lnTo>
                      <a:pt x="13" y="142"/>
                    </a:lnTo>
                    <a:lnTo>
                      <a:pt x="15" y="119"/>
                    </a:lnTo>
                    <a:lnTo>
                      <a:pt x="17" y="102"/>
                    </a:lnTo>
                    <a:lnTo>
                      <a:pt x="17" y="93"/>
                    </a:lnTo>
                    <a:lnTo>
                      <a:pt x="18" y="85"/>
                    </a:lnTo>
                    <a:lnTo>
                      <a:pt x="19" y="74"/>
                    </a:lnTo>
                    <a:lnTo>
                      <a:pt x="23" y="61"/>
                    </a:lnTo>
                    <a:lnTo>
                      <a:pt x="27" y="46"/>
                    </a:lnTo>
                    <a:lnTo>
                      <a:pt x="32" y="30"/>
                    </a:lnTo>
                    <a:lnTo>
                      <a:pt x="37" y="17"/>
                    </a:lnTo>
                    <a:lnTo>
                      <a:pt x="40" y="11"/>
                    </a:lnTo>
                    <a:lnTo>
                      <a:pt x="43" y="6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0" y="2"/>
                    </a:lnTo>
                    <a:lnTo>
                      <a:pt x="47" y="7"/>
                    </a:lnTo>
                    <a:lnTo>
                      <a:pt x="44" y="11"/>
                    </a:lnTo>
                    <a:lnTo>
                      <a:pt x="42" y="17"/>
                    </a:lnTo>
                    <a:lnTo>
                      <a:pt x="37" y="30"/>
                    </a:lnTo>
                    <a:lnTo>
                      <a:pt x="32" y="46"/>
                    </a:lnTo>
                    <a:lnTo>
                      <a:pt x="28" y="61"/>
                    </a:lnTo>
                    <a:lnTo>
                      <a:pt x="25" y="75"/>
                    </a:lnTo>
                    <a:lnTo>
                      <a:pt x="23" y="87"/>
                    </a:lnTo>
                    <a:lnTo>
                      <a:pt x="23" y="93"/>
                    </a:lnTo>
                    <a:lnTo>
                      <a:pt x="23" y="102"/>
                    </a:lnTo>
                    <a:lnTo>
                      <a:pt x="20" y="119"/>
                    </a:lnTo>
                    <a:lnTo>
                      <a:pt x="18" y="143"/>
                    </a:lnTo>
                    <a:lnTo>
                      <a:pt x="15" y="169"/>
                    </a:lnTo>
                    <a:lnTo>
                      <a:pt x="13" y="193"/>
                    </a:lnTo>
                    <a:lnTo>
                      <a:pt x="10" y="216"/>
                    </a:lnTo>
                    <a:lnTo>
                      <a:pt x="8" y="232"/>
                    </a:lnTo>
                    <a:lnTo>
                      <a:pt x="7" y="240"/>
                    </a:lnTo>
                    <a:lnTo>
                      <a:pt x="7" y="245"/>
                    </a:lnTo>
                    <a:lnTo>
                      <a:pt x="6" y="258"/>
                    </a:lnTo>
                    <a:lnTo>
                      <a:pt x="6" y="275"/>
                    </a:lnTo>
                    <a:lnTo>
                      <a:pt x="5" y="296"/>
                    </a:lnTo>
                    <a:lnTo>
                      <a:pt x="5" y="317"/>
                    </a:lnTo>
                    <a:lnTo>
                      <a:pt x="6" y="338"/>
                    </a:lnTo>
                    <a:lnTo>
                      <a:pt x="6" y="346"/>
                    </a:lnTo>
                    <a:lnTo>
                      <a:pt x="7" y="353"/>
                    </a:lnTo>
                    <a:lnTo>
                      <a:pt x="9" y="359"/>
                    </a:lnTo>
                    <a:lnTo>
                      <a:pt x="11" y="363"/>
                    </a:lnTo>
                    <a:lnTo>
                      <a:pt x="15" y="371"/>
                    </a:lnTo>
                    <a:lnTo>
                      <a:pt x="18" y="380"/>
                    </a:lnTo>
                    <a:lnTo>
                      <a:pt x="22" y="389"/>
                    </a:lnTo>
                    <a:lnTo>
                      <a:pt x="24" y="399"/>
                    </a:lnTo>
                    <a:lnTo>
                      <a:pt x="27" y="421"/>
                    </a:lnTo>
                    <a:lnTo>
                      <a:pt x="27" y="443"/>
                    </a:lnTo>
                    <a:lnTo>
                      <a:pt x="27" y="466"/>
                    </a:lnTo>
                    <a:lnTo>
                      <a:pt x="25" y="486"/>
                    </a:lnTo>
                    <a:lnTo>
                      <a:pt x="23" y="505"/>
                    </a:lnTo>
                    <a:lnTo>
                      <a:pt x="20" y="519"/>
                    </a:lnTo>
                    <a:lnTo>
                      <a:pt x="20" y="532"/>
                    </a:lnTo>
                    <a:lnTo>
                      <a:pt x="23" y="547"/>
                    </a:lnTo>
                    <a:lnTo>
                      <a:pt x="26" y="561"/>
                    </a:lnTo>
                    <a:lnTo>
                      <a:pt x="30" y="577"/>
                    </a:lnTo>
                    <a:lnTo>
                      <a:pt x="34" y="590"/>
                    </a:lnTo>
                    <a:lnTo>
                      <a:pt x="38" y="601"/>
                    </a:lnTo>
                    <a:lnTo>
                      <a:pt x="42" y="610"/>
                    </a:lnTo>
                    <a:lnTo>
                      <a:pt x="44" y="616"/>
                    </a:lnTo>
                    <a:lnTo>
                      <a:pt x="47" y="621"/>
                    </a:lnTo>
                    <a:lnTo>
                      <a:pt x="50" y="629"/>
                    </a:lnTo>
                    <a:lnTo>
                      <a:pt x="55" y="640"/>
                    </a:lnTo>
                    <a:lnTo>
                      <a:pt x="60" y="653"/>
                    </a:lnTo>
                    <a:lnTo>
                      <a:pt x="66" y="665"/>
                    </a:lnTo>
                    <a:lnTo>
                      <a:pt x="70" y="676"/>
                    </a:lnTo>
                    <a:lnTo>
                      <a:pt x="75" y="685"/>
                    </a:lnTo>
                    <a:lnTo>
                      <a:pt x="77" y="690"/>
                    </a:lnTo>
                    <a:lnTo>
                      <a:pt x="82" y="698"/>
                    </a:lnTo>
                    <a:lnTo>
                      <a:pt x="87" y="708"/>
                    </a:lnTo>
                    <a:lnTo>
                      <a:pt x="92" y="721"/>
                    </a:lnTo>
                    <a:lnTo>
                      <a:pt x="98" y="736"/>
                    </a:lnTo>
                    <a:lnTo>
                      <a:pt x="105" y="749"/>
                    </a:lnTo>
                    <a:lnTo>
                      <a:pt x="111" y="763"/>
                    </a:lnTo>
                    <a:lnTo>
                      <a:pt x="116" y="775"/>
                    </a:lnTo>
                    <a:lnTo>
                      <a:pt x="121" y="784"/>
                    </a:lnTo>
                    <a:lnTo>
                      <a:pt x="125" y="790"/>
                    </a:lnTo>
                    <a:lnTo>
                      <a:pt x="132" y="796"/>
                    </a:lnTo>
                    <a:lnTo>
                      <a:pt x="139" y="801"/>
                    </a:lnTo>
                    <a:lnTo>
                      <a:pt x="148" y="807"/>
                    </a:lnTo>
                    <a:lnTo>
                      <a:pt x="155" y="812"/>
                    </a:lnTo>
                    <a:lnTo>
                      <a:pt x="162" y="818"/>
                    </a:lnTo>
                    <a:lnTo>
                      <a:pt x="169" y="822"/>
                    </a:lnTo>
                    <a:lnTo>
                      <a:pt x="173" y="826"/>
                    </a:lnTo>
                    <a:lnTo>
                      <a:pt x="176" y="830"/>
                    </a:lnTo>
                    <a:lnTo>
                      <a:pt x="179" y="833"/>
                    </a:lnTo>
                    <a:lnTo>
                      <a:pt x="183" y="835"/>
                    </a:lnTo>
                    <a:lnTo>
                      <a:pt x="186" y="838"/>
                    </a:lnTo>
                    <a:lnTo>
                      <a:pt x="189" y="841"/>
                    </a:lnTo>
                    <a:lnTo>
                      <a:pt x="192" y="845"/>
                    </a:lnTo>
                    <a:lnTo>
                      <a:pt x="196" y="851"/>
                    </a:lnTo>
                    <a:lnTo>
                      <a:pt x="202" y="859"/>
                    </a:lnTo>
                    <a:lnTo>
                      <a:pt x="208" y="868"/>
                    </a:lnTo>
                    <a:lnTo>
                      <a:pt x="218" y="877"/>
                    </a:lnTo>
                    <a:lnTo>
                      <a:pt x="229" y="887"/>
                    </a:lnTo>
                    <a:lnTo>
                      <a:pt x="241" y="898"/>
                    </a:lnTo>
                    <a:lnTo>
                      <a:pt x="253" y="906"/>
                    </a:lnTo>
                    <a:lnTo>
                      <a:pt x="265" y="914"/>
                    </a:lnTo>
                    <a:lnTo>
                      <a:pt x="276" y="919"/>
                    </a:lnTo>
                    <a:lnTo>
                      <a:pt x="284" y="922"/>
                    </a:lnTo>
                    <a:lnTo>
                      <a:pt x="292" y="923"/>
                    </a:lnTo>
                    <a:lnTo>
                      <a:pt x="302" y="926"/>
                    </a:lnTo>
                    <a:lnTo>
                      <a:pt x="312" y="928"/>
                    </a:lnTo>
                    <a:lnTo>
                      <a:pt x="323" y="930"/>
                    </a:lnTo>
                    <a:lnTo>
                      <a:pt x="333" y="933"/>
                    </a:lnTo>
                    <a:lnTo>
                      <a:pt x="346" y="936"/>
                    </a:lnTo>
                    <a:lnTo>
                      <a:pt x="357" y="938"/>
                    </a:lnTo>
                    <a:lnTo>
                      <a:pt x="369" y="939"/>
                    </a:lnTo>
                    <a:lnTo>
                      <a:pt x="382" y="940"/>
                    </a:lnTo>
                    <a:lnTo>
                      <a:pt x="393" y="942"/>
                    </a:lnTo>
                    <a:lnTo>
                      <a:pt x="403" y="944"/>
                    </a:lnTo>
                    <a:lnTo>
                      <a:pt x="414" y="946"/>
                    </a:lnTo>
                    <a:lnTo>
                      <a:pt x="426" y="949"/>
                    </a:lnTo>
                    <a:lnTo>
                      <a:pt x="438" y="952"/>
                    </a:lnTo>
                    <a:lnTo>
                      <a:pt x="451" y="954"/>
                    </a:lnTo>
                    <a:lnTo>
                      <a:pt x="468" y="956"/>
                    </a:lnTo>
                    <a:lnTo>
                      <a:pt x="476" y="957"/>
                    </a:lnTo>
                    <a:lnTo>
                      <a:pt x="484" y="959"/>
                    </a:lnTo>
                    <a:lnTo>
                      <a:pt x="491" y="961"/>
                    </a:lnTo>
                    <a:lnTo>
                      <a:pt x="500" y="965"/>
                    </a:lnTo>
                    <a:lnTo>
                      <a:pt x="514" y="973"/>
                    </a:lnTo>
                    <a:lnTo>
                      <a:pt x="528" y="983"/>
                    </a:lnTo>
                    <a:lnTo>
                      <a:pt x="541" y="992"/>
                    </a:lnTo>
                    <a:lnTo>
                      <a:pt x="553" y="1001"/>
                    </a:lnTo>
                    <a:lnTo>
                      <a:pt x="563" y="1008"/>
                    </a:lnTo>
                    <a:lnTo>
                      <a:pt x="573" y="1014"/>
                    </a:lnTo>
                    <a:lnTo>
                      <a:pt x="582" y="1018"/>
                    </a:lnTo>
                    <a:lnTo>
                      <a:pt x="588" y="1021"/>
                    </a:lnTo>
                    <a:lnTo>
                      <a:pt x="592" y="1023"/>
                    </a:lnTo>
                    <a:lnTo>
                      <a:pt x="595" y="1025"/>
                    </a:lnTo>
                    <a:lnTo>
                      <a:pt x="598" y="1026"/>
                    </a:lnTo>
                    <a:lnTo>
                      <a:pt x="599" y="1028"/>
                    </a:lnTo>
                    <a:lnTo>
                      <a:pt x="601" y="1029"/>
                    </a:lnTo>
                    <a:lnTo>
                      <a:pt x="603" y="1030"/>
                    </a:lnTo>
                    <a:lnTo>
                      <a:pt x="605" y="1031"/>
                    </a:lnTo>
                    <a:lnTo>
                      <a:pt x="606" y="1033"/>
                    </a:lnTo>
                    <a:lnTo>
                      <a:pt x="608" y="1035"/>
                    </a:lnTo>
                    <a:lnTo>
                      <a:pt x="609" y="1037"/>
                    </a:lnTo>
                    <a:lnTo>
                      <a:pt x="609" y="1039"/>
                    </a:lnTo>
                    <a:lnTo>
                      <a:pt x="610" y="1042"/>
                    </a:lnTo>
                    <a:lnTo>
                      <a:pt x="611" y="1044"/>
                    </a:lnTo>
                    <a:lnTo>
                      <a:pt x="612" y="1046"/>
                    </a:lnTo>
                    <a:lnTo>
                      <a:pt x="613" y="1050"/>
                    </a:lnTo>
                    <a:lnTo>
                      <a:pt x="615" y="1054"/>
                    </a:lnTo>
                    <a:lnTo>
                      <a:pt x="617" y="1061"/>
                    </a:lnTo>
                    <a:lnTo>
                      <a:pt x="620" y="1067"/>
                    </a:lnTo>
                    <a:lnTo>
                      <a:pt x="622" y="1073"/>
                    </a:lnTo>
                    <a:lnTo>
                      <a:pt x="624" y="1078"/>
                    </a:lnTo>
                    <a:lnTo>
                      <a:pt x="625" y="1082"/>
                    </a:lnTo>
                    <a:lnTo>
                      <a:pt x="626" y="10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2" name="Freeform 15"/>
              <p:cNvSpPr>
                <a:spLocks/>
              </p:cNvSpPr>
              <p:nvPr/>
            </p:nvSpPr>
            <p:spPr bwMode="auto">
              <a:xfrm>
                <a:off x="2758" y="1776"/>
                <a:ext cx="626" cy="1086"/>
              </a:xfrm>
              <a:custGeom>
                <a:avLst/>
                <a:gdLst>
                  <a:gd name="T0" fmla="*/ 621 w 626"/>
                  <a:gd name="T1" fmla="*/ 1086 h 1086"/>
                  <a:gd name="T2" fmla="*/ 599 w 626"/>
                  <a:gd name="T3" fmla="*/ 1074 h 1086"/>
                  <a:gd name="T4" fmla="*/ 594 w 626"/>
                  <a:gd name="T5" fmla="*/ 1054 h 1086"/>
                  <a:gd name="T6" fmla="*/ 583 w 626"/>
                  <a:gd name="T7" fmla="*/ 1040 h 1086"/>
                  <a:gd name="T8" fmla="*/ 558 w 626"/>
                  <a:gd name="T9" fmla="*/ 1022 h 1086"/>
                  <a:gd name="T10" fmla="*/ 511 w 626"/>
                  <a:gd name="T11" fmla="*/ 989 h 1086"/>
                  <a:gd name="T12" fmla="*/ 448 w 626"/>
                  <a:gd name="T13" fmla="*/ 966 h 1086"/>
                  <a:gd name="T14" fmla="*/ 404 w 626"/>
                  <a:gd name="T15" fmla="*/ 955 h 1086"/>
                  <a:gd name="T16" fmla="*/ 336 w 626"/>
                  <a:gd name="T17" fmla="*/ 946 h 1086"/>
                  <a:gd name="T18" fmla="*/ 272 w 626"/>
                  <a:gd name="T19" fmla="*/ 925 h 1086"/>
                  <a:gd name="T20" fmla="*/ 212 w 626"/>
                  <a:gd name="T21" fmla="*/ 882 h 1086"/>
                  <a:gd name="T22" fmla="*/ 181 w 626"/>
                  <a:gd name="T23" fmla="*/ 845 h 1086"/>
                  <a:gd name="T24" fmla="*/ 164 w 626"/>
                  <a:gd name="T25" fmla="*/ 826 h 1086"/>
                  <a:gd name="T26" fmla="*/ 133 w 626"/>
                  <a:gd name="T27" fmla="*/ 801 h 1086"/>
                  <a:gd name="T28" fmla="*/ 106 w 626"/>
                  <a:gd name="T29" fmla="*/ 762 h 1086"/>
                  <a:gd name="T30" fmla="*/ 77 w 626"/>
                  <a:gd name="T31" fmla="*/ 698 h 1086"/>
                  <a:gd name="T32" fmla="*/ 55 w 626"/>
                  <a:gd name="T33" fmla="*/ 653 h 1086"/>
                  <a:gd name="T34" fmla="*/ 37 w 626"/>
                  <a:gd name="T35" fmla="*/ 609 h 1086"/>
                  <a:gd name="T36" fmla="*/ 17 w 626"/>
                  <a:gd name="T37" fmla="*/ 546 h 1086"/>
                  <a:gd name="T38" fmla="*/ 22 w 626"/>
                  <a:gd name="T39" fmla="*/ 466 h 1086"/>
                  <a:gd name="T40" fmla="*/ 14 w 626"/>
                  <a:gd name="T41" fmla="*/ 379 h 1086"/>
                  <a:gd name="T42" fmla="*/ 2 w 626"/>
                  <a:gd name="T43" fmla="*/ 346 h 1086"/>
                  <a:gd name="T44" fmla="*/ 1 w 626"/>
                  <a:gd name="T45" fmla="*/ 257 h 1086"/>
                  <a:gd name="T46" fmla="*/ 8 w 626"/>
                  <a:gd name="T47" fmla="*/ 193 h 1086"/>
                  <a:gd name="T48" fmla="*/ 17 w 626"/>
                  <a:gd name="T49" fmla="*/ 93 h 1086"/>
                  <a:gd name="T50" fmla="*/ 32 w 626"/>
                  <a:gd name="T51" fmla="*/ 30 h 1086"/>
                  <a:gd name="T52" fmla="*/ 48 w 626"/>
                  <a:gd name="T53" fmla="*/ 0 h 1086"/>
                  <a:gd name="T54" fmla="*/ 42 w 626"/>
                  <a:gd name="T55" fmla="*/ 17 h 1086"/>
                  <a:gd name="T56" fmla="*/ 23 w 626"/>
                  <a:gd name="T57" fmla="*/ 87 h 1086"/>
                  <a:gd name="T58" fmla="*/ 15 w 626"/>
                  <a:gd name="T59" fmla="*/ 169 h 1086"/>
                  <a:gd name="T60" fmla="*/ 7 w 626"/>
                  <a:gd name="T61" fmla="*/ 245 h 1086"/>
                  <a:gd name="T62" fmla="*/ 6 w 626"/>
                  <a:gd name="T63" fmla="*/ 338 h 1086"/>
                  <a:gd name="T64" fmla="*/ 15 w 626"/>
                  <a:gd name="T65" fmla="*/ 371 h 1086"/>
                  <a:gd name="T66" fmla="*/ 27 w 626"/>
                  <a:gd name="T67" fmla="*/ 443 h 1086"/>
                  <a:gd name="T68" fmla="*/ 20 w 626"/>
                  <a:gd name="T69" fmla="*/ 532 h 1086"/>
                  <a:gd name="T70" fmla="*/ 38 w 626"/>
                  <a:gd name="T71" fmla="*/ 601 h 1086"/>
                  <a:gd name="T72" fmla="*/ 55 w 626"/>
                  <a:gd name="T73" fmla="*/ 640 h 1086"/>
                  <a:gd name="T74" fmla="*/ 77 w 626"/>
                  <a:gd name="T75" fmla="*/ 690 h 1086"/>
                  <a:gd name="T76" fmla="*/ 105 w 626"/>
                  <a:gd name="T77" fmla="*/ 749 h 1086"/>
                  <a:gd name="T78" fmla="*/ 132 w 626"/>
                  <a:gd name="T79" fmla="*/ 796 h 1086"/>
                  <a:gd name="T80" fmla="*/ 169 w 626"/>
                  <a:gd name="T81" fmla="*/ 822 h 1086"/>
                  <a:gd name="T82" fmla="*/ 186 w 626"/>
                  <a:gd name="T83" fmla="*/ 838 h 1086"/>
                  <a:gd name="T84" fmla="*/ 208 w 626"/>
                  <a:gd name="T85" fmla="*/ 868 h 1086"/>
                  <a:gd name="T86" fmla="*/ 265 w 626"/>
                  <a:gd name="T87" fmla="*/ 914 h 1086"/>
                  <a:gd name="T88" fmla="*/ 312 w 626"/>
                  <a:gd name="T89" fmla="*/ 928 h 1086"/>
                  <a:gd name="T90" fmla="*/ 369 w 626"/>
                  <a:gd name="T91" fmla="*/ 939 h 1086"/>
                  <a:gd name="T92" fmla="*/ 426 w 626"/>
                  <a:gd name="T93" fmla="*/ 949 h 1086"/>
                  <a:gd name="T94" fmla="*/ 484 w 626"/>
                  <a:gd name="T95" fmla="*/ 959 h 1086"/>
                  <a:gd name="T96" fmla="*/ 541 w 626"/>
                  <a:gd name="T97" fmla="*/ 992 h 1086"/>
                  <a:gd name="T98" fmla="*/ 588 w 626"/>
                  <a:gd name="T99" fmla="*/ 1021 h 1086"/>
                  <a:gd name="T100" fmla="*/ 601 w 626"/>
                  <a:gd name="T101" fmla="*/ 1029 h 1086"/>
                  <a:gd name="T102" fmla="*/ 609 w 626"/>
                  <a:gd name="T103" fmla="*/ 1037 h 1086"/>
                  <a:gd name="T104" fmla="*/ 613 w 626"/>
                  <a:gd name="T105" fmla="*/ 1050 h 1086"/>
                  <a:gd name="T106" fmla="*/ 624 w 626"/>
                  <a:gd name="T107" fmla="*/ 1078 h 108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6"/>
                  <a:gd name="T163" fmla="*/ 0 h 1086"/>
                  <a:gd name="T164" fmla="*/ 626 w 626"/>
                  <a:gd name="T165" fmla="*/ 1086 h 108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6" h="1086">
                    <a:moveTo>
                      <a:pt x="626" y="1083"/>
                    </a:moveTo>
                    <a:lnTo>
                      <a:pt x="625" y="1084"/>
                    </a:lnTo>
                    <a:lnTo>
                      <a:pt x="625" y="1085"/>
                    </a:lnTo>
                    <a:lnTo>
                      <a:pt x="623" y="1085"/>
                    </a:lnTo>
                    <a:lnTo>
                      <a:pt x="621" y="1086"/>
                    </a:lnTo>
                    <a:lnTo>
                      <a:pt x="617" y="1086"/>
                    </a:lnTo>
                    <a:lnTo>
                      <a:pt x="613" y="1084"/>
                    </a:lnTo>
                    <a:lnTo>
                      <a:pt x="607" y="1081"/>
                    </a:lnTo>
                    <a:lnTo>
                      <a:pt x="601" y="1076"/>
                    </a:lnTo>
                    <a:lnTo>
                      <a:pt x="599" y="1074"/>
                    </a:lnTo>
                    <a:lnTo>
                      <a:pt x="598" y="1071"/>
                    </a:lnTo>
                    <a:lnTo>
                      <a:pt x="598" y="1067"/>
                    </a:lnTo>
                    <a:lnTo>
                      <a:pt x="597" y="1063"/>
                    </a:lnTo>
                    <a:lnTo>
                      <a:pt x="596" y="1059"/>
                    </a:lnTo>
                    <a:lnTo>
                      <a:pt x="594" y="1054"/>
                    </a:lnTo>
                    <a:lnTo>
                      <a:pt x="592" y="1050"/>
                    </a:lnTo>
                    <a:lnTo>
                      <a:pt x="588" y="1046"/>
                    </a:lnTo>
                    <a:lnTo>
                      <a:pt x="586" y="1045"/>
                    </a:lnTo>
                    <a:lnTo>
                      <a:pt x="585" y="1042"/>
                    </a:lnTo>
                    <a:lnTo>
                      <a:pt x="583" y="1040"/>
                    </a:lnTo>
                    <a:lnTo>
                      <a:pt x="581" y="1036"/>
                    </a:lnTo>
                    <a:lnTo>
                      <a:pt x="576" y="1033"/>
                    </a:lnTo>
                    <a:lnTo>
                      <a:pt x="572" y="1029"/>
                    </a:lnTo>
                    <a:lnTo>
                      <a:pt x="566" y="1026"/>
                    </a:lnTo>
                    <a:lnTo>
                      <a:pt x="558" y="1022"/>
                    </a:lnTo>
                    <a:lnTo>
                      <a:pt x="549" y="1017"/>
                    </a:lnTo>
                    <a:lnTo>
                      <a:pt x="541" y="1010"/>
                    </a:lnTo>
                    <a:lnTo>
                      <a:pt x="531" y="1003"/>
                    </a:lnTo>
                    <a:lnTo>
                      <a:pt x="521" y="996"/>
                    </a:lnTo>
                    <a:lnTo>
                      <a:pt x="511" y="989"/>
                    </a:lnTo>
                    <a:lnTo>
                      <a:pt x="498" y="982"/>
                    </a:lnTo>
                    <a:lnTo>
                      <a:pt x="485" y="977"/>
                    </a:lnTo>
                    <a:lnTo>
                      <a:pt x="470" y="971"/>
                    </a:lnTo>
                    <a:lnTo>
                      <a:pt x="458" y="969"/>
                    </a:lnTo>
                    <a:lnTo>
                      <a:pt x="448" y="966"/>
                    </a:lnTo>
                    <a:lnTo>
                      <a:pt x="439" y="963"/>
                    </a:lnTo>
                    <a:lnTo>
                      <a:pt x="431" y="961"/>
                    </a:lnTo>
                    <a:lnTo>
                      <a:pt x="423" y="959"/>
                    </a:lnTo>
                    <a:lnTo>
                      <a:pt x="413" y="957"/>
                    </a:lnTo>
                    <a:lnTo>
                      <a:pt x="404" y="955"/>
                    </a:lnTo>
                    <a:lnTo>
                      <a:pt x="393" y="954"/>
                    </a:lnTo>
                    <a:lnTo>
                      <a:pt x="380" y="953"/>
                    </a:lnTo>
                    <a:lnTo>
                      <a:pt x="365" y="951"/>
                    </a:lnTo>
                    <a:lnTo>
                      <a:pt x="351" y="949"/>
                    </a:lnTo>
                    <a:lnTo>
                      <a:pt x="336" y="946"/>
                    </a:lnTo>
                    <a:lnTo>
                      <a:pt x="322" y="942"/>
                    </a:lnTo>
                    <a:lnTo>
                      <a:pt x="310" y="939"/>
                    </a:lnTo>
                    <a:lnTo>
                      <a:pt x="298" y="936"/>
                    </a:lnTo>
                    <a:lnTo>
                      <a:pt x="289" y="932"/>
                    </a:lnTo>
                    <a:lnTo>
                      <a:pt x="272" y="925"/>
                    </a:lnTo>
                    <a:lnTo>
                      <a:pt x="255" y="918"/>
                    </a:lnTo>
                    <a:lnTo>
                      <a:pt x="243" y="910"/>
                    </a:lnTo>
                    <a:lnTo>
                      <a:pt x="232" y="901"/>
                    </a:lnTo>
                    <a:lnTo>
                      <a:pt x="222" y="891"/>
                    </a:lnTo>
                    <a:lnTo>
                      <a:pt x="212" y="882"/>
                    </a:lnTo>
                    <a:lnTo>
                      <a:pt x="204" y="872"/>
                    </a:lnTo>
                    <a:lnTo>
                      <a:pt x="196" y="863"/>
                    </a:lnTo>
                    <a:lnTo>
                      <a:pt x="191" y="856"/>
                    </a:lnTo>
                    <a:lnTo>
                      <a:pt x="185" y="850"/>
                    </a:lnTo>
                    <a:lnTo>
                      <a:pt x="181" y="845"/>
                    </a:lnTo>
                    <a:lnTo>
                      <a:pt x="177" y="840"/>
                    </a:lnTo>
                    <a:lnTo>
                      <a:pt x="173" y="836"/>
                    </a:lnTo>
                    <a:lnTo>
                      <a:pt x="170" y="833"/>
                    </a:lnTo>
                    <a:lnTo>
                      <a:pt x="167" y="829"/>
                    </a:lnTo>
                    <a:lnTo>
                      <a:pt x="164" y="826"/>
                    </a:lnTo>
                    <a:lnTo>
                      <a:pt x="159" y="822"/>
                    </a:lnTo>
                    <a:lnTo>
                      <a:pt x="154" y="817"/>
                    </a:lnTo>
                    <a:lnTo>
                      <a:pt x="147" y="811"/>
                    </a:lnTo>
                    <a:lnTo>
                      <a:pt x="140" y="806"/>
                    </a:lnTo>
                    <a:lnTo>
                      <a:pt x="133" y="801"/>
                    </a:lnTo>
                    <a:lnTo>
                      <a:pt x="126" y="795"/>
                    </a:lnTo>
                    <a:lnTo>
                      <a:pt x="121" y="789"/>
                    </a:lnTo>
                    <a:lnTo>
                      <a:pt x="116" y="783"/>
                    </a:lnTo>
                    <a:lnTo>
                      <a:pt x="111" y="775"/>
                    </a:lnTo>
                    <a:lnTo>
                      <a:pt x="106" y="762"/>
                    </a:lnTo>
                    <a:lnTo>
                      <a:pt x="99" y="749"/>
                    </a:lnTo>
                    <a:lnTo>
                      <a:pt x="93" y="735"/>
                    </a:lnTo>
                    <a:lnTo>
                      <a:pt x="88" y="720"/>
                    </a:lnTo>
                    <a:lnTo>
                      <a:pt x="82" y="708"/>
                    </a:lnTo>
                    <a:lnTo>
                      <a:pt x="77" y="698"/>
                    </a:lnTo>
                    <a:lnTo>
                      <a:pt x="73" y="690"/>
                    </a:lnTo>
                    <a:lnTo>
                      <a:pt x="70" y="685"/>
                    </a:lnTo>
                    <a:lnTo>
                      <a:pt x="66" y="676"/>
                    </a:lnTo>
                    <a:lnTo>
                      <a:pt x="60" y="665"/>
                    </a:lnTo>
                    <a:lnTo>
                      <a:pt x="55" y="653"/>
                    </a:lnTo>
                    <a:lnTo>
                      <a:pt x="50" y="640"/>
                    </a:lnTo>
                    <a:lnTo>
                      <a:pt x="45" y="629"/>
                    </a:lnTo>
                    <a:lnTo>
                      <a:pt x="42" y="620"/>
                    </a:lnTo>
                    <a:lnTo>
                      <a:pt x="40" y="615"/>
                    </a:lnTo>
                    <a:lnTo>
                      <a:pt x="37" y="609"/>
                    </a:lnTo>
                    <a:lnTo>
                      <a:pt x="34" y="601"/>
                    </a:lnTo>
                    <a:lnTo>
                      <a:pt x="29" y="589"/>
                    </a:lnTo>
                    <a:lnTo>
                      <a:pt x="25" y="576"/>
                    </a:lnTo>
                    <a:lnTo>
                      <a:pt x="20" y="561"/>
                    </a:lnTo>
                    <a:lnTo>
                      <a:pt x="17" y="546"/>
                    </a:lnTo>
                    <a:lnTo>
                      <a:pt x="15" y="532"/>
                    </a:lnTo>
                    <a:lnTo>
                      <a:pt x="16" y="519"/>
                    </a:lnTo>
                    <a:lnTo>
                      <a:pt x="17" y="505"/>
                    </a:lnTo>
                    <a:lnTo>
                      <a:pt x="19" y="486"/>
                    </a:lnTo>
                    <a:lnTo>
                      <a:pt x="22" y="466"/>
                    </a:lnTo>
                    <a:lnTo>
                      <a:pt x="23" y="443"/>
                    </a:lnTo>
                    <a:lnTo>
                      <a:pt x="22" y="421"/>
                    </a:lnTo>
                    <a:lnTo>
                      <a:pt x="19" y="398"/>
                    </a:lnTo>
                    <a:lnTo>
                      <a:pt x="16" y="389"/>
                    </a:lnTo>
                    <a:lnTo>
                      <a:pt x="14" y="379"/>
                    </a:lnTo>
                    <a:lnTo>
                      <a:pt x="10" y="371"/>
                    </a:lnTo>
                    <a:lnTo>
                      <a:pt x="6" y="362"/>
                    </a:lnTo>
                    <a:lnTo>
                      <a:pt x="4" y="358"/>
                    </a:lnTo>
                    <a:lnTo>
                      <a:pt x="3" y="353"/>
                    </a:lnTo>
                    <a:lnTo>
                      <a:pt x="2" y="346"/>
                    </a:lnTo>
                    <a:lnTo>
                      <a:pt x="1" y="337"/>
                    </a:lnTo>
                    <a:lnTo>
                      <a:pt x="0" y="317"/>
                    </a:lnTo>
                    <a:lnTo>
                      <a:pt x="0" y="296"/>
                    </a:lnTo>
                    <a:lnTo>
                      <a:pt x="1" y="275"/>
                    </a:lnTo>
                    <a:lnTo>
                      <a:pt x="1" y="257"/>
                    </a:lnTo>
                    <a:lnTo>
                      <a:pt x="2" y="244"/>
                    </a:lnTo>
                    <a:lnTo>
                      <a:pt x="2" y="240"/>
                    </a:lnTo>
                    <a:lnTo>
                      <a:pt x="3" y="232"/>
                    </a:lnTo>
                    <a:lnTo>
                      <a:pt x="5" y="216"/>
                    </a:lnTo>
                    <a:lnTo>
                      <a:pt x="8" y="193"/>
                    </a:lnTo>
                    <a:lnTo>
                      <a:pt x="11" y="168"/>
                    </a:lnTo>
                    <a:lnTo>
                      <a:pt x="13" y="142"/>
                    </a:lnTo>
                    <a:lnTo>
                      <a:pt x="15" y="119"/>
                    </a:lnTo>
                    <a:lnTo>
                      <a:pt x="17" y="102"/>
                    </a:lnTo>
                    <a:lnTo>
                      <a:pt x="17" y="93"/>
                    </a:lnTo>
                    <a:lnTo>
                      <a:pt x="18" y="85"/>
                    </a:lnTo>
                    <a:lnTo>
                      <a:pt x="19" y="74"/>
                    </a:lnTo>
                    <a:lnTo>
                      <a:pt x="23" y="61"/>
                    </a:lnTo>
                    <a:lnTo>
                      <a:pt x="27" y="46"/>
                    </a:lnTo>
                    <a:lnTo>
                      <a:pt x="32" y="30"/>
                    </a:lnTo>
                    <a:lnTo>
                      <a:pt x="37" y="17"/>
                    </a:lnTo>
                    <a:lnTo>
                      <a:pt x="40" y="11"/>
                    </a:lnTo>
                    <a:lnTo>
                      <a:pt x="43" y="6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0" y="2"/>
                    </a:lnTo>
                    <a:lnTo>
                      <a:pt x="47" y="7"/>
                    </a:lnTo>
                    <a:lnTo>
                      <a:pt x="44" y="11"/>
                    </a:lnTo>
                    <a:lnTo>
                      <a:pt x="42" y="17"/>
                    </a:lnTo>
                    <a:lnTo>
                      <a:pt x="37" y="30"/>
                    </a:lnTo>
                    <a:lnTo>
                      <a:pt x="32" y="46"/>
                    </a:lnTo>
                    <a:lnTo>
                      <a:pt x="28" y="61"/>
                    </a:lnTo>
                    <a:lnTo>
                      <a:pt x="25" y="75"/>
                    </a:lnTo>
                    <a:lnTo>
                      <a:pt x="23" y="87"/>
                    </a:lnTo>
                    <a:lnTo>
                      <a:pt x="23" y="93"/>
                    </a:lnTo>
                    <a:lnTo>
                      <a:pt x="23" y="102"/>
                    </a:lnTo>
                    <a:lnTo>
                      <a:pt x="20" y="119"/>
                    </a:lnTo>
                    <a:lnTo>
                      <a:pt x="18" y="143"/>
                    </a:lnTo>
                    <a:lnTo>
                      <a:pt x="15" y="169"/>
                    </a:lnTo>
                    <a:lnTo>
                      <a:pt x="13" y="193"/>
                    </a:lnTo>
                    <a:lnTo>
                      <a:pt x="10" y="216"/>
                    </a:lnTo>
                    <a:lnTo>
                      <a:pt x="8" y="232"/>
                    </a:lnTo>
                    <a:lnTo>
                      <a:pt x="7" y="240"/>
                    </a:lnTo>
                    <a:lnTo>
                      <a:pt x="7" y="245"/>
                    </a:lnTo>
                    <a:lnTo>
                      <a:pt x="6" y="258"/>
                    </a:lnTo>
                    <a:lnTo>
                      <a:pt x="6" y="275"/>
                    </a:lnTo>
                    <a:lnTo>
                      <a:pt x="5" y="296"/>
                    </a:lnTo>
                    <a:lnTo>
                      <a:pt x="5" y="317"/>
                    </a:lnTo>
                    <a:lnTo>
                      <a:pt x="6" y="338"/>
                    </a:lnTo>
                    <a:lnTo>
                      <a:pt x="6" y="346"/>
                    </a:lnTo>
                    <a:lnTo>
                      <a:pt x="7" y="353"/>
                    </a:lnTo>
                    <a:lnTo>
                      <a:pt x="9" y="359"/>
                    </a:lnTo>
                    <a:lnTo>
                      <a:pt x="11" y="363"/>
                    </a:lnTo>
                    <a:lnTo>
                      <a:pt x="15" y="371"/>
                    </a:lnTo>
                    <a:lnTo>
                      <a:pt x="18" y="380"/>
                    </a:lnTo>
                    <a:lnTo>
                      <a:pt x="22" y="389"/>
                    </a:lnTo>
                    <a:lnTo>
                      <a:pt x="24" y="399"/>
                    </a:lnTo>
                    <a:lnTo>
                      <a:pt x="27" y="421"/>
                    </a:lnTo>
                    <a:lnTo>
                      <a:pt x="27" y="443"/>
                    </a:lnTo>
                    <a:lnTo>
                      <a:pt x="27" y="466"/>
                    </a:lnTo>
                    <a:lnTo>
                      <a:pt x="25" y="486"/>
                    </a:lnTo>
                    <a:lnTo>
                      <a:pt x="23" y="505"/>
                    </a:lnTo>
                    <a:lnTo>
                      <a:pt x="20" y="519"/>
                    </a:lnTo>
                    <a:lnTo>
                      <a:pt x="20" y="532"/>
                    </a:lnTo>
                    <a:lnTo>
                      <a:pt x="23" y="547"/>
                    </a:lnTo>
                    <a:lnTo>
                      <a:pt x="26" y="561"/>
                    </a:lnTo>
                    <a:lnTo>
                      <a:pt x="30" y="577"/>
                    </a:lnTo>
                    <a:lnTo>
                      <a:pt x="34" y="590"/>
                    </a:lnTo>
                    <a:lnTo>
                      <a:pt x="38" y="601"/>
                    </a:lnTo>
                    <a:lnTo>
                      <a:pt x="42" y="610"/>
                    </a:lnTo>
                    <a:lnTo>
                      <a:pt x="44" y="616"/>
                    </a:lnTo>
                    <a:lnTo>
                      <a:pt x="47" y="621"/>
                    </a:lnTo>
                    <a:lnTo>
                      <a:pt x="50" y="629"/>
                    </a:lnTo>
                    <a:lnTo>
                      <a:pt x="55" y="640"/>
                    </a:lnTo>
                    <a:lnTo>
                      <a:pt x="60" y="653"/>
                    </a:lnTo>
                    <a:lnTo>
                      <a:pt x="66" y="665"/>
                    </a:lnTo>
                    <a:lnTo>
                      <a:pt x="70" y="676"/>
                    </a:lnTo>
                    <a:lnTo>
                      <a:pt x="75" y="685"/>
                    </a:lnTo>
                    <a:lnTo>
                      <a:pt x="77" y="690"/>
                    </a:lnTo>
                    <a:lnTo>
                      <a:pt x="82" y="698"/>
                    </a:lnTo>
                    <a:lnTo>
                      <a:pt x="87" y="708"/>
                    </a:lnTo>
                    <a:lnTo>
                      <a:pt x="92" y="721"/>
                    </a:lnTo>
                    <a:lnTo>
                      <a:pt x="98" y="736"/>
                    </a:lnTo>
                    <a:lnTo>
                      <a:pt x="105" y="749"/>
                    </a:lnTo>
                    <a:lnTo>
                      <a:pt x="111" y="763"/>
                    </a:lnTo>
                    <a:lnTo>
                      <a:pt x="116" y="775"/>
                    </a:lnTo>
                    <a:lnTo>
                      <a:pt x="121" y="784"/>
                    </a:lnTo>
                    <a:lnTo>
                      <a:pt x="125" y="790"/>
                    </a:lnTo>
                    <a:lnTo>
                      <a:pt x="132" y="796"/>
                    </a:lnTo>
                    <a:lnTo>
                      <a:pt x="139" y="801"/>
                    </a:lnTo>
                    <a:lnTo>
                      <a:pt x="148" y="807"/>
                    </a:lnTo>
                    <a:lnTo>
                      <a:pt x="155" y="812"/>
                    </a:lnTo>
                    <a:lnTo>
                      <a:pt x="162" y="818"/>
                    </a:lnTo>
                    <a:lnTo>
                      <a:pt x="169" y="822"/>
                    </a:lnTo>
                    <a:lnTo>
                      <a:pt x="173" y="826"/>
                    </a:lnTo>
                    <a:lnTo>
                      <a:pt x="176" y="830"/>
                    </a:lnTo>
                    <a:lnTo>
                      <a:pt x="179" y="833"/>
                    </a:lnTo>
                    <a:lnTo>
                      <a:pt x="183" y="835"/>
                    </a:lnTo>
                    <a:lnTo>
                      <a:pt x="186" y="838"/>
                    </a:lnTo>
                    <a:lnTo>
                      <a:pt x="189" y="841"/>
                    </a:lnTo>
                    <a:lnTo>
                      <a:pt x="192" y="845"/>
                    </a:lnTo>
                    <a:lnTo>
                      <a:pt x="196" y="851"/>
                    </a:lnTo>
                    <a:lnTo>
                      <a:pt x="202" y="859"/>
                    </a:lnTo>
                    <a:lnTo>
                      <a:pt x="208" y="868"/>
                    </a:lnTo>
                    <a:lnTo>
                      <a:pt x="218" y="877"/>
                    </a:lnTo>
                    <a:lnTo>
                      <a:pt x="229" y="887"/>
                    </a:lnTo>
                    <a:lnTo>
                      <a:pt x="241" y="898"/>
                    </a:lnTo>
                    <a:lnTo>
                      <a:pt x="253" y="906"/>
                    </a:lnTo>
                    <a:lnTo>
                      <a:pt x="265" y="914"/>
                    </a:lnTo>
                    <a:lnTo>
                      <a:pt x="276" y="919"/>
                    </a:lnTo>
                    <a:lnTo>
                      <a:pt x="284" y="922"/>
                    </a:lnTo>
                    <a:lnTo>
                      <a:pt x="292" y="923"/>
                    </a:lnTo>
                    <a:lnTo>
                      <a:pt x="302" y="926"/>
                    </a:lnTo>
                    <a:lnTo>
                      <a:pt x="312" y="928"/>
                    </a:lnTo>
                    <a:lnTo>
                      <a:pt x="323" y="930"/>
                    </a:lnTo>
                    <a:lnTo>
                      <a:pt x="333" y="933"/>
                    </a:lnTo>
                    <a:lnTo>
                      <a:pt x="346" y="936"/>
                    </a:lnTo>
                    <a:lnTo>
                      <a:pt x="357" y="938"/>
                    </a:lnTo>
                    <a:lnTo>
                      <a:pt x="369" y="939"/>
                    </a:lnTo>
                    <a:lnTo>
                      <a:pt x="382" y="940"/>
                    </a:lnTo>
                    <a:lnTo>
                      <a:pt x="393" y="942"/>
                    </a:lnTo>
                    <a:lnTo>
                      <a:pt x="403" y="944"/>
                    </a:lnTo>
                    <a:lnTo>
                      <a:pt x="414" y="946"/>
                    </a:lnTo>
                    <a:lnTo>
                      <a:pt x="426" y="949"/>
                    </a:lnTo>
                    <a:lnTo>
                      <a:pt x="438" y="952"/>
                    </a:lnTo>
                    <a:lnTo>
                      <a:pt x="451" y="954"/>
                    </a:lnTo>
                    <a:lnTo>
                      <a:pt x="468" y="956"/>
                    </a:lnTo>
                    <a:lnTo>
                      <a:pt x="476" y="957"/>
                    </a:lnTo>
                    <a:lnTo>
                      <a:pt x="484" y="959"/>
                    </a:lnTo>
                    <a:lnTo>
                      <a:pt x="491" y="961"/>
                    </a:lnTo>
                    <a:lnTo>
                      <a:pt x="500" y="965"/>
                    </a:lnTo>
                    <a:lnTo>
                      <a:pt x="514" y="973"/>
                    </a:lnTo>
                    <a:lnTo>
                      <a:pt x="528" y="983"/>
                    </a:lnTo>
                    <a:lnTo>
                      <a:pt x="541" y="992"/>
                    </a:lnTo>
                    <a:lnTo>
                      <a:pt x="553" y="1001"/>
                    </a:lnTo>
                    <a:lnTo>
                      <a:pt x="563" y="1008"/>
                    </a:lnTo>
                    <a:lnTo>
                      <a:pt x="573" y="1014"/>
                    </a:lnTo>
                    <a:lnTo>
                      <a:pt x="582" y="1018"/>
                    </a:lnTo>
                    <a:lnTo>
                      <a:pt x="588" y="1021"/>
                    </a:lnTo>
                    <a:lnTo>
                      <a:pt x="592" y="1023"/>
                    </a:lnTo>
                    <a:lnTo>
                      <a:pt x="595" y="1025"/>
                    </a:lnTo>
                    <a:lnTo>
                      <a:pt x="598" y="1026"/>
                    </a:lnTo>
                    <a:lnTo>
                      <a:pt x="599" y="1028"/>
                    </a:lnTo>
                    <a:lnTo>
                      <a:pt x="601" y="1029"/>
                    </a:lnTo>
                    <a:lnTo>
                      <a:pt x="603" y="1030"/>
                    </a:lnTo>
                    <a:lnTo>
                      <a:pt x="605" y="1031"/>
                    </a:lnTo>
                    <a:lnTo>
                      <a:pt x="606" y="1033"/>
                    </a:lnTo>
                    <a:lnTo>
                      <a:pt x="608" y="1035"/>
                    </a:lnTo>
                    <a:lnTo>
                      <a:pt x="609" y="1037"/>
                    </a:lnTo>
                    <a:lnTo>
                      <a:pt x="609" y="1039"/>
                    </a:lnTo>
                    <a:lnTo>
                      <a:pt x="610" y="1042"/>
                    </a:lnTo>
                    <a:lnTo>
                      <a:pt x="611" y="1044"/>
                    </a:lnTo>
                    <a:lnTo>
                      <a:pt x="612" y="1046"/>
                    </a:lnTo>
                    <a:lnTo>
                      <a:pt x="613" y="1050"/>
                    </a:lnTo>
                    <a:lnTo>
                      <a:pt x="615" y="1054"/>
                    </a:lnTo>
                    <a:lnTo>
                      <a:pt x="617" y="1061"/>
                    </a:lnTo>
                    <a:lnTo>
                      <a:pt x="620" y="1067"/>
                    </a:lnTo>
                    <a:lnTo>
                      <a:pt x="622" y="1073"/>
                    </a:lnTo>
                    <a:lnTo>
                      <a:pt x="624" y="1078"/>
                    </a:lnTo>
                    <a:lnTo>
                      <a:pt x="625" y="1082"/>
                    </a:lnTo>
                    <a:lnTo>
                      <a:pt x="626" y="1083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3" name="Freeform 16"/>
              <p:cNvSpPr>
                <a:spLocks/>
              </p:cNvSpPr>
              <p:nvPr/>
            </p:nvSpPr>
            <p:spPr bwMode="auto">
              <a:xfrm>
                <a:off x="3043" y="1831"/>
                <a:ext cx="660" cy="1017"/>
              </a:xfrm>
              <a:custGeom>
                <a:avLst/>
                <a:gdLst>
                  <a:gd name="T0" fmla="*/ 649 w 660"/>
                  <a:gd name="T1" fmla="*/ 196 h 1017"/>
                  <a:gd name="T2" fmla="*/ 659 w 660"/>
                  <a:gd name="T3" fmla="*/ 264 h 1017"/>
                  <a:gd name="T4" fmla="*/ 649 w 660"/>
                  <a:gd name="T5" fmla="*/ 355 h 1017"/>
                  <a:gd name="T6" fmla="*/ 636 w 660"/>
                  <a:gd name="T7" fmla="*/ 420 h 1017"/>
                  <a:gd name="T8" fmla="*/ 617 w 660"/>
                  <a:gd name="T9" fmla="*/ 484 h 1017"/>
                  <a:gd name="T10" fmla="*/ 598 w 660"/>
                  <a:gd name="T11" fmla="*/ 528 h 1017"/>
                  <a:gd name="T12" fmla="*/ 585 w 660"/>
                  <a:gd name="T13" fmla="*/ 575 h 1017"/>
                  <a:gd name="T14" fmla="*/ 568 w 660"/>
                  <a:gd name="T15" fmla="*/ 660 h 1017"/>
                  <a:gd name="T16" fmla="*/ 556 w 660"/>
                  <a:gd name="T17" fmla="*/ 700 h 1017"/>
                  <a:gd name="T18" fmla="*/ 540 w 660"/>
                  <a:gd name="T19" fmla="*/ 726 h 1017"/>
                  <a:gd name="T20" fmla="*/ 504 w 660"/>
                  <a:gd name="T21" fmla="*/ 777 h 1017"/>
                  <a:gd name="T22" fmla="*/ 479 w 660"/>
                  <a:gd name="T23" fmla="*/ 798 h 1017"/>
                  <a:gd name="T24" fmla="*/ 456 w 660"/>
                  <a:gd name="T25" fmla="*/ 815 h 1017"/>
                  <a:gd name="T26" fmla="*/ 434 w 660"/>
                  <a:gd name="T27" fmla="*/ 828 h 1017"/>
                  <a:gd name="T28" fmla="*/ 403 w 660"/>
                  <a:gd name="T29" fmla="*/ 856 h 1017"/>
                  <a:gd name="T30" fmla="*/ 354 w 660"/>
                  <a:gd name="T31" fmla="*/ 887 h 1017"/>
                  <a:gd name="T32" fmla="*/ 310 w 660"/>
                  <a:gd name="T33" fmla="*/ 911 h 1017"/>
                  <a:gd name="T34" fmla="*/ 267 w 660"/>
                  <a:gd name="T35" fmla="*/ 923 h 1017"/>
                  <a:gd name="T36" fmla="*/ 190 w 660"/>
                  <a:gd name="T37" fmla="*/ 923 h 1017"/>
                  <a:gd name="T38" fmla="*/ 128 w 660"/>
                  <a:gd name="T39" fmla="*/ 938 h 1017"/>
                  <a:gd name="T40" fmla="*/ 93 w 660"/>
                  <a:gd name="T41" fmla="*/ 966 h 1017"/>
                  <a:gd name="T42" fmla="*/ 73 w 660"/>
                  <a:gd name="T43" fmla="*/ 978 h 1017"/>
                  <a:gd name="T44" fmla="*/ 63 w 660"/>
                  <a:gd name="T45" fmla="*/ 988 h 1017"/>
                  <a:gd name="T46" fmla="*/ 54 w 660"/>
                  <a:gd name="T47" fmla="*/ 1004 h 1017"/>
                  <a:gd name="T48" fmla="*/ 20 w 660"/>
                  <a:gd name="T49" fmla="*/ 1017 h 1017"/>
                  <a:gd name="T50" fmla="*/ 0 w 660"/>
                  <a:gd name="T51" fmla="*/ 1015 h 1017"/>
                  <a:gd name="T52" fmla="*/ 16 w 660"/>
                  <a:gd name="T53" fmla="*/ 994 h 1017"/>
                  <a:gd name="T54" fmla="*/ 29 w 660"/>
                  <a:gd name="T55" fmla="*/ 984 h 1017"/>
                  <a:gd name="T56" fmla="*/ 48 w 660"/>
                  <a:gd name="T57" fmla="*/ 982 h 1017"/>
                  <a:gd name="T58" fmla="*/ 76 w 660"/>
                  <a:gd name="T59" fmla="*/ 954 h 1017"/>
                  <a:gd name="T60" fmla="*/ 115 w 660"/>
                  <a:gd name="T61" fmla="*/ 930 h 1017"/>
                  <a:gd name="T62" fmla="*/ 152 w 660"/>
                  <a:gd name="T63" fmla="*/ 909 h 1017"/>
                  <a:gd name="T64" fmla="*/ 221 w 660"/>
                  <a:gd name="T65" fmla="*/ 909 h 1017"/>
                  <a:gd name="T66" fmla="*/ 278 w 660"/>
                  <a:gd name="T67" fmla="*/ 908 h 1017"/>
                  <a:gd name="T68" fmla="*/ 314 w 660"/>
                  <a:gd name="T69" fmla="*/ 893 h 1017"/>
                  <a:gd name="T70" fmla="*/ 349 w 660"/>
                  <a:gd name="T71" fmla="*/ 872 h 1017"/>
                  <a:gd name="T72" fmla="*/ 394 w 660"/>
                  <a:gd name="T73" fmla="*/ 841 h 1017"/>
                  <a:gd name="T74" fmla="*/ 431 w 660"/>
                  <a:gd name="T75" fmla="*/ 813 h 1017"/>
                  <a:gd name="T76" fmla="*/ 452 w 660"/>
                  <a:gd name="T77" fmla="*/ 800 h 1017"/>
                  <a:gd name="T78" fmla="*/ 479 w 660"/>
                  <a:gd name="T79" fmla="*/ 782 h 1017"/>
                  <a:gd name="T80" fmla="*/ 517 w 660"/>
                  <a:gd name="T81" fmla="*/ 738 h 1017"/>
                  <a:gd name="T82" fmla="*/ 550 w 660"/>
                  <a:gd name="T83" fmla="*/ 687 h 1017"/>
                  <a:gd name="T84" fmla="*/ 569 w 660"/>
                  <a:gd name="T85" fmla="*/ 602 h 1017"/>
                  <a:gd name="T86" fmla="*/ 585 w 660"/>
                  <a:gd name="T87" fmla="*/ 522 h 1017"/>
                  <a:gd name="T88" fmla="*/ 602 w 660"/>
                  <a:gd name="T89" fmla="*/ 477 h 1017"/>
                  <a:gd name="T90" fmla="*/ 633 w 660"/>
                  <a:gd name="T91" fmla="*/ 370 h 1017"/>
                  <a:gd name="T92" fmla="*/ 651 w 660"/>
                  <a:gd name="T93" fmla="*/ 252 h 1017"/>
                  <a:gd name="T94" fmla="*/ 631 w 660"/>
                  <a:gd name="T95" fmla="*/ 167 h 1017"/>
                  <a:gd name="T96" fmla="*/ 618 w 660"/>
                  <a:gd name="T97" fmla="*/ 121 h 1017"/>
                  <a:gd name="T98" fmla="*/ 623 w 660"/>
                  <a:gd name="T99" fmla="*/ 68 h 1017"/>
                  <a:gd name="T100" fmla="*/ 617 w 660"/>
                  <a:gd name="T101" fmla="*/ 37 h 1017"/>
                  <a:gd name="T102" fmla="*/ 602 w 660"/>
                  <a:gd name="T103" fmla="*/ 17 h 1017"/>
                  <a:gd name="T104" fmla="*/ 593 w 660"/>
                  <a:gd name="T105" fmla="*/ 0 h 1017"/>
                  <a:gd name="T106" fmla="*/ 620 w 660"/>
                  <a:gd name="T107" fmla="*/ 22 h 1017"/>
                  <a:gd name="T108" fmla="*/ 632 w 660"/>
                  <a:gd name="T109" fmla="*/ 50 h 1017"/>
                  <a:gd name="T110" fmla="*/ 628 w 660"/>
                  <a:gd name="T111" fmla="*/ 90 h 1017"/>
                  <a:gd name="T112" fmla="*/ 624 w 660"/>
                  <a:gd name="T113" fmla="*/ 121 h 10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60"/>
                  <a:gd name="T172" fmla="*/ 0 h 1017"/>
                  <a:gd name="T173" fmla="*/ 660 w 660"/>
                  <a:gd name="T174" fmla="*/ 1017 h 10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60" h="1017">
                    <a:moveTo>
                      <a:pt x="630" y="150"/>
                    </a:moveTo>
                    <a:lnTo>
                      <a:pt x="635" y="160"/>
                    </a:lnTo>
                    <a:lnTo>
                      <a:pt x="640" y="171"/>
                    </a:lnTo>
                    <a:lnTo>
                      <a:pt x="645" y="183"/>
                    </a:lnTo>
                    <a:lnTo>
                      <a:pt x="649" y="196"/>
                    </a:lnTo>
                    <a:lnTo>
                      <a:pt x="654" y="208"/>
                    </a:lnTo>
                    <a:lnTo>
                      <a:pt x="657" y="221"/>
                    </a:lnTo>
                    <a:lnTo>
                      <a:pt x="659" y="232"/>
                    </a:lnTo>
                    <a:lnTo>
                      <a:pt x="660" y="243"/>
                    </a:lnTo>
                    <a:lnTo>
                      <a:pt x="659" y="264"/>
                    </a:lnTo>
                    <a:lnTo>
                      <a:pt x="658" y="284"/>
                    </a:lnTo>
                    <a:lnTo>
                      <a:pt x="657" y="302"/>
                    </a:lnTo>
                    <a:lnTo>
                      <a:pt x="655" y="321"/>
                    </a:lnTo>
                    <a:lnTo>
                      <a:pt x="651" y="337"/>
                    </a:lnTo>
                    <a:lnTo>
                      <a:pt x="649" y="355"/>
                    </a:lnTo>
                    <a:lnTo>
                      <a:pt x="646" y="370"/>
                    </a:lnTo>
                    <a:lnTo>
                      <a:pt x="644" y="386"/>
                    </a:lnTo>
                    <a:lnTo>
                      <a:pt x="642" y="394"/>
                    </a:lnTo>
                    <a:lnTo>
                      <a:pt x="640" y="407"/>
                    </a:lnTo>
                    <a:lnTo>
                      <a:pt x="636" y="420"/>
                    </a:lnTo>
                    <a:lnTo>
                      <a:pt x="632" y="436"/>
                    </a:lnTo>
                    <a:lnTo>
                      <a:pt x="628" y="451"/>
                    </a:lnTo>
                    <a:lnTo>
                      <a:pt x="624" y="464"/>
                    </a:lnTo>
                    <a:lnTo>
                      <a:pt x="620" y="475"/>
                    </a:lnTo>
                    <a:lnTo>
                      <a:pt x="617" y="484"/>
                    </a:lnTo>
                    <a:lnTo>
                      <a:pt x="614" y="490"/>
                    </a:lnTo>
                    <a:lnTo>
                      <a:pt x="610" y="499"/>
                    </a:lnTo>
                    <a:lnTo>
                      <a:pt x="606" y="508"/>
                    </a:lnTo>
                    <a:lnTo>
                      <a:pt x="602" y="519"/>
                    </a:lnTo>
                    <a:lnTo>
                      <a:pt x="598" y="528"/>
                    </a:lnTo>
                    <a:lnTo>
                      <a:pt x="595" y="537"/>
                    </a:lnTo>
                    <a:lnTo>
                      <a:pt x="592" y="544"/>
                    </a:lnTo>
                    <a:lnTo>
                      <a:pt x="591" y="549"/>
                    </a:lnTo>
                    <a:lnTo>
                      <a:pt x="588" y="561"/>
                    </a:lnTo>
                    <a:lnTo>
                      <a:pt x="585" y="575"/>
                    </a:lnTo>
                    <a:lnTo>
                      <a:pt x="582" y="592"/>
                    </a:lnTo>
                    <a:lnTo>
                      <a:pt x="578" y="610"/>
                    </a:lnTo>
                    <a:lnTo>
                      <a:pt x="575" y="627"/>
                    </a:lnTo>
                    <a:lnTo>
                      <a:pt x="571" y="645"/>
                    </a:lnTo>
                    <a:lnTo>
                      <a:pt x="568" y="660"/>
                    </a:lnTo>
                    <a:lnTo>
                      <a:pt x="566" y="672"/>
                    </a:lnTo>
                    <a:lnTo>
                      <a:pt x="563" y="682"/>
                    </a:lnTo>
                    <a:lnTo>
                      <a:pt x="561" y="690"/>
                    </a:lnTo>
                    <a:lnTo>
                      <a:pt x="559" y="695"/>
                    </a:lnTo>
                    <a:lnTo>
                      <a:pt x="556" y="700"/>
                    </a:lnTo>
                    <a:lnTo>
                      <a:pt x="554" y="704"/>
                    </a:lnTo>
                    <a:lnTo>
                      <a:pt x="552" y="707"/>
                    </a:lnTo>
                    <a:lnTo>
                      <a:pt x="550" y="710"/>
                    </a:lnTo>
                    <a:lnTo>
                      <a:pt x="548" y="712"/>
                    </a:lnTo>
                    <a:lnTo>
                      <a:pt x="540" y="726"/>
                    </a:lnTo>
                    <a:lnTo>
                      <a:pt x="533" y="738"/>
                    </a:lnTo>
                    <a:lnTo>
                      <a:pt x="525" y="749"/>
                    </a:lnTo>
                    <a:lnTo>
                      <a:pt x="517" y="760"/>
                    </a:lnTo>
                    <a:lnTo>
                      <a:pt x="511" y="769"/>
                    </a:lnTo>
                    <a:lnTo>
                      <a:pt x="504" y="777"/>
                    </a:lnTo>
                    <a:lnTo>
                      <a:pt x="499" y="783"/>
                    </a:lnTo>
                    <a:lnTo>
                      <a:pt x="494" y="788"/>
                    </a:lnTo>
                    <a:lnTo>
                      <a:pt x="489" y="791"/>
                    </a:lnTo>
                    <a:lnTo>
                      <a:pt x="485" y="795"/>
                    </a:lnTo>
                    <a:lnTo>
                      <a:pt x="479" y="798"/>
                    </a:lnTo>
                    <a:lnTo>
                      <a:pt x="474" y="803"/>
                    </a:lnTo>
                    <a:lnTo>
                      <a:pt x="468" y="807"/>
                    </a:lnTo>
                    <a:lnTo>
                      <a:pt x="463" y="810"/>
                    </a:lnTo>
                    <a:lnTo>
                      <a:pt x="459" y="813"/>
                    </a:lnTo>
                    <a:lnTo>
                      <a:pt x="456" y="815"/>
                    </a:lnTo>
                    <a:lnTo>
                      <a:pt x="451" y="817"/>
                    </a:lnTo>
                    <a:lnTo>
                      <a:pt x="447" y="820"/>
                    </a:lnTo>
                    <a:lnTo>
                      <a:pt x="443" y="822"/>
                    </a:lnTo>
                    <a:lnTo>
                      <a:pt x="439" y="825"/>
                    </a:lnTo>
                    <a:lnTo>
                      <a:pt x="434" y="828"/>
                    </a:lnTo>
                    <a:lnTo>
                      <a:pt x="429" y="831"/>
                    </a:lnTo>
                    <a:lnTo>
                      <a:pt x="424" y="836"/>
                    </a:lnTo>
                    <a:lnTo>
                      <a:pt x="418" y="842"/>
                    </a:lnTo>
                    <a:lnTo>
                      <a:pt x="410" y="849"/>
                    </a:lnTo>
                    <a:lnTo>
                      <a:pt x="403" y="856"/>
                    </a:lnTo>
                    <a:lnTo>
                      <a:pt x="395" y="862"/>
                    </a:lnTo>
                    <a:lnTo>
                      <a:pt x="387" y="868"/>
                    </a:lnTo>
                    <a:lnTo>
                      <a:pt x="377" y="874"/>
                    </a:lnTo>
                    <a:lnTo>
                      <a:pt x="366" y="881"/>
                    </a:lnTo>
                    <a:lnTo>
                      <a:pt x="354" y="887"/>
                    </a:lnTo>
                    <a:lnTo>
                      <a:pt x="341" y="895"/>
                    </a:lnTo>
                    <a:lnTo>
                      <a:pt x="334" y="898"/>
                    </a:lnTo>
                    <a:lnTo>
                      <a:pt x="326" y="902"/>
                    </a:lnTo>
                    <a:lnTo>
                      <a:pt x="318" y="907"/>
                    </a:lnTo>
                    <a:lnTo>
                      <a:pt x="310" y="911"/>
                    </a:lnTo>
                    <a:lnTo>
                      <a:pt x="302" y="915"/>
                    </a:lnTo>
                    <a:lnTo>
                      <a:pt x="294" y="918"/>
                    </a:lnTo>
                    <a:lnTo>
                      <a:pt x="286" y="921"/>
                    </a:lnTo>
                    <a:lnTo>
                      <a:pt x="279" y="922"/>
                    </a:lnTo>
                    <a:lnTo>
                      <a:pt x="267" y="923"/>
                    </a:lnTo>
                    <a:lnTo>
                      <a:pt x="252" y="923"/>
                    </a:lnTo>
                    <a:lnTo>
                      <a:pt x="237" y="923"/>
                    </a:lnTo>
                    <a:lnTo>
                      <a:pt x="222" y="922"/>
                    </a:lnTo>
                    <a:lnTo>
                      <a:pt x="205" y="922"/>
                    </a:lnTo>
                    <a:lnTo>
                      <a:pt x="190" y="923"/>
                    </a:lnTo>
                    <a:lnTo>
                      <a:pt x="176" y="924"/>
                    </a:lnTo>
                    <a:lnTo>
                      <a:pt x="162" y="925"/>
                    </a:lnTo>
                    <a:lnTo>
                      <a:pt x="149" y="928"/>
                    </a:lnTo>
                    <a:lnTo>
                      <a:pt x="138" y="932"/>
                    </a:lnTo>
                    <a:lnTo>
                      <a:pt x="128" y="938"/>
                    </a:lnTo>
                    <a:lnTo>
                      <a:pt x="121" y="944"/>
                    </a:lnTo>
                    <a:lnTo>
                      <a:pt x="115" y="950"/>
                    </a:lnTo>
                    <a:lnTo>
                      <a:pt x="108" y="956"/>
                    </a:lnTo>
                    <a:lnTo>
                      <a:pt x="102" y="962"/>
                    </a:lnTo>
                    <a:lnTo>
                      <a:pt x="93" y="966"/>
                    </a:lnTo>
                    <a:lnTo>
                      <a:pt x="86" y="969"/>
                    </a:lnTo>
                    <a:lnTo>
                      <a:pt x="81" y="972"/>
                    </a:lnTo>
                    <a:lnTo>
                      <a:pt x="77" y="974"/>
                    </a:lnTo>
                    <a:lnTo>
                      <a:pt x="75" y="976"/>
                    </a:lnTo>
                    <a:lnTo>
                      <a:pt x="73" y="978"/>
                    </a:lnTo>
                    <a:lnTo>
                      <a:pt x="72" y="979"/>
                    </a:lnTo>
                    <a:lnTo>
                      <a:pt x="71" y="980"/>
                    </a:lnTo>
                    <a:lnTo>
                      <a:pt x="69" y="982"/>
                    </a:lnTo>
                    <a:lnTo>
                      <a:pt x="66" y="985"/>
                    </a:lnTo>
                    <a:lnTo>
                      <a:pt x="63" y="988"/>
                    </a:lnTo>
                    <a:lnTo>
                      <a:pt x="61" y="991"/>
                    </a:lnTo>
                    <a:lnTo>
                      <a:pt x="59" y="994"/>
                    </a:lnTo>
                    <a:lnTo>
                      <a:pt x="58" y="998"/>
                    </a:lnTo>
                    <a:lnTo>
                      <a:pt x="57" y="1000"/>
                    </a:lnTo>
                    <a:lnTo>
                      <a:pt x="54" y="1004"/>
                    </a:lnTo>
                    <a:lnTo>
                      <a:pt x="53" y="1006"/>
                    </a:lnTo>
                    <a:lnTo>
                      <a:pt x="45" y="1011"/>
                    </a:lnTo>
                    <a:lnTo>
                      <a:pt x="37" y="1014"/>
                    </a:lnTo>
                    <a:lnTo>
                      <a:pt x="28" y="1016"/>
                    </a:lnTo>
                    <a:lnTo>
                      <a:pt x="20" y="1017"/>
                    </a:lnTo>
                    <a:lnTo>
                      <a:pt x="11" y="1017"/>
                    </a:lnTo>
                    <a:lnTo>
                      <a:pt x="5" y="1017"/>
                    </a:lnTo>
                    <a:lnTo>
                      <a:pt x="1" y="1017"/>
                    </a:lnTo>
                    <a:lnTo>
                      <a:pt x="0" y="1016"/>
                    </a:lnTo>
                    <a:lnTo>
                      <a:pt x="0" y="1015"/>
                    </a:lnTo>
                    <a:lnTo>
                      <a:pt x="2" y="1013"/>
                    </a:lnTo>
                    <a:lnTo>
                      <a:pt x="5" y="1009"/>
                    </a:lnTo>
                    <a:lnTo>
                      <a:pt x="9" y="1004"/>
                    </a:lnTo>
                    <a:lnTo>
                      <a:pt x="12" y="999"/>
                    </a:lnTo>
                    <a:lnTo>
                      <a:pt x="16" y="994"/>
                    </a:lnTo>
                    <a:lnTo>
                      <a:pt x="19" y="990"/>
                    </a:lnTo>
                    <a:lnTo>
                      <a:pt x="21" y="987"/>
                    </a:lnTo>
                    <a:lnTo>
                      <a:pt x="22" y="986"/>
                    </a:lnTo>
                    <a:lnTo>
                      <a:pt x="25" y="985"/>
                    </a:lnTo>
                    <a:lnTo>
                      <a:pt x="29" y="984"/>
                    </a:lnTo>
                    <a:lnTo>
                      <a:pt x="33" y="984"/>
                    </a:lnTo>
                    <a:lnTo>
                      <a:pt x="38" y="984"/>
                    </a:lnTo>
                    <a:lnTo>
                      <a:pt x="42" y="983"/>
                    </a:lnTo>
                    <a:lnTo>
                      <a:pt x="45" y="983"/>
                    </a:lnTo>
                    <a:lnTo>
                      <a:pt x="48" y="982"/>
                    </a:lnTo>
                    <a:lnTo>
                      <a:pt x="52" y="978"/>
                    </a:lnTo>
                    <a:lnTo>
                      <a:pt x="58" y="973"/>
                    </a:lnTo>
                    <a:lnTo>
                      <a:pt x="63" y="967"/>
                    </a:lnTo>
                    <a:lnTo>
                      <a:pt x="69" y="960"/>
                    </a:lnTo>
                    <a:lnTo>
                      <a:pt x="76" y="954"/>
                    </a:lnTo>
                    <a:lnTo>
                      <a:pt x="83" y="948"/>
                    </a:lnTo>
                    <a:lnTo>
                      <a:pt x="92" y="943"/>
                    </a:lnTo>
                    <a:lnTo>
                      <a:pt x="102" y="939"/>
                    </a:lnTo>
                    <a:lnTo>
                      <a:pt x="109" y="935"/>
                    </a:lnTo>
                    <a:lnTo>
                      <a:pt x="115" y="930"/>
                    </a:lnTo>
                    <a:lnTo>
                      <a:pt x="121" y="925"/>
                    </a:lnTo>
                    <a:lnTo>
                      <a:pt x="127" y="921"/>
                    </a:lnTo>
                    <a:lnTo>
                      <a:pt x="133" y="915"/>
                    </a:lnTo>
                    <a:lnTo>
                      <a:pt x="142" y="912"/>
                    </a:lnTo>
                    <a:lnTo>
                      <a:pt x="152" y="909"/>
                    </a:lnTo>
                    <a:lnTo>
                      <a:pt x="165" y="908"/>
                    </a:lnTo>
                    <a:lnTo>
                      <a:pt x="181" y="908"/>
                    </a:lnTo>
                    <a:lnTo>
                      <a:pt x="195" y="909"/>
                    </a:lnTo>
                    <a:lnTo>
                      <a:pt x="208" y="909"/>
                    </a:lnTo>
                    <a:lnTo>
                      <a:pt x="221" y="909"/>
                    </a:lnTo>
                    <a:lnTo>
                      <a:pt x="233" y="910"/>
                    </a:lnTo>
                    <a:lnTo>
                      <a:pt x="244" y="910"/>
                    </a:lnTo>
                    <a:lnTo>
                      <a:pt x="257" y="910"/>
                    </a:lnTo>
                    <a:lnTo>
                      <a:pt x="268" y="909"/>
                    </a:lnTo>
                    <a:lnTo>
                      <a:pt x="278" y="908"/>
                    </a:lnTo>
                    <a:lnTo>
                      <a:pt x="287" y="906"/>
                    </a:lnTo>
                    <a:lnTo>
                      <a:pt x="296" y="903"/>
                    </a:lnTo>
                    <a:lnTo>
                      <a:pt x="302" y="900"/>
                    </a:lnTo>
                    <a:lnTo>
                      <a:pt x="308" y="897"/>
                    </a:lnTo>
                    <a:lnTo>
                      <a:pt x="314" y="893"/>
                    </a:lnTo>
                    <a:lnTo>
                      <a:pt x="319" y="890"/>
                    </a:lnTo>
                    <a:lnTo>
                      <a:pt x="324" y="887"/>
                    </a:lnTo>
                    <a:lnTo>
                      <a:pt x="331" y="884"/>
                    </a:lnTo>
                    <a:lnTo>
                      <a:pt x="340" y="878"/>
                    </a:lnTo>
                    <a:lnTo>
                      <a:pt x="349" y="872"/>
                    </a:lnTo>
                    <a:lnTo>
                      <a:pt x="358" y="866"/>
                    </a:lnTo>
                    <a:lnTo>
                      <a:pt x="367" y="860"/>
                    </a:lnTo>
                    <a:lnTo>
                      <a:pt x="377" y="853"/>
                    </a:lnTo>
                    <a:lnTo>
                      <a:pt x="386" y="847"/>
                    </a:lnTo>
                    <a:lnTo>
                      <a:pt x="394" y="841"/>
                    </a:lnTo>
                    <a:lnTo>
                      <a:pt x="402" y="833"/>
                    </a:lnTo>
                    <a:lnTo>
                      <a:pt x="410" y="827"/>
                    </a:lnTo>
                    <a:lnTo>
                      <a:pt x="419" y="822"/>
                    </a:lnTo>
                    <a:lnTo>
                      <a:pt x="425" y="817"/>
                    </a:lnTo>
                    <a:lnTo>
                      <a:pt x="431" y="813"/>
                    </a:lnTo>
                    <a:lnTo>
                      <a:pt x="437" y="810"/>
                    </a:lnTo>
                    <a:lnTo>
                      <a:pt x="442" y="807"/>
                    </a:lnTo>
                    <a:lnTo>
                      <a:pt x="446" y="804"/>
                    </a:lnTo>
                    <a:lnTo>
                      <a:pt x="448" y="802"/>
                    </a:lnTo>
                    <a:lnTo>
                      <a:pt x="452" y="800"/>
                    </a:lnTo>
                    <a:lnTo>
                      <a:pt x="458" y="796"/>
                    </a:lnTo>
                    <a:lnTo>
                      <a:pt x="463" y="792"/>
                    </a:lnTo>
                    <a:lnTo>
                      <a:pt x="469" y="788"/>
                    </a:lnTo>
                    <a:lnTo>
                      <a:pt x="474" y="785"/>
                    </a:lnTo>
                    <a:lnTo>
                      <a:pt x="479" y="782"/>
                    </a:lnTo>
                    <a:lnTo>
                      <a:pt x="483" y="779"/>
                    </a:lnTo>
                    <a:lnTo>
                      <a:pt x="488" y="774"/>
                    </a:lnTo>
                    <a:lnTo>
                      <a:pt x="497" y="765"/>
                    </a:lnTo>
                    <a:lnTo>
                      <a:pt x="506" y="752"/>
                    </a:lnTo>
                    <a:lnTo>
                      <a:pt x="517" y="738"/>
                    </a:lnTo>
                    <a:lnTo>
                      <a:pt x="527" y="724"/>
                    </a:lnTo>
                    <a:lnTo>
                      <a:pt x="537" y="710"/>
                    </a:lnTo>
                    <a:lnTo>
                      <a:pt x="543" y="700"/>
                    </a:lnTo>
                    <a:lnTo>
                      <a:pt x="547" y="694"/>
                    </a:lnTo>
                    <a:lnTo>
                      <a:pt x="550" y="687"/>
                    </a:lnTo>
                    <a:lnTo>
                      <a:pt x="553" y="674"/>
                    </a:lnTo>
                    <a:lnTo>
                      <a:pt x="557" y="659"/>
                    </a:lnTo>
                    <a:lnTo>
                      <a:pt x="561" y="641"/>
                    </a:lnTo>
                    <a:lnTo>
                      <a:pt x="566" y="621"/>
                    </a:lnTo>
                    <a:lnTo>
                      <a:pt x="569" y="602"/>
                    </a:lnTo>
                    <a:lnTo>
                      <a:pt x="574" y="583"/>
                    </a:lnTo>
                    <a:lnTo>
                      <a:pt x="576" y="567"/>
                    </a:lnTo>
                    <a:lnTo>
                      <a:pt x="579" y="551"/>
                    </a:lnTo>
                    <a:lnTo>
                      <a:pt x="582" y="536"/>
                    </a:lnTo>
                    <a:lnTo>
                      <a:pt x="585" y="522"/>
                    </a:lnTo>
                    <a:lnTo>
                      <a:pt x="589" y="508"/>
                    </a:lnTo>
                    <a:lnTo>
                      <a:pt x="593" y="497"/>
                    </a:lnTo>
                    <a:lnTo>
                      <a:pt x="597" y="488"/>
                    </a:lnTo>
                    <a:lnTo>
                      <a:pt x="600" y="481"/>
                    </a:lnTo>
                    <a:lnTo>
                      <a:pt x="602" y="477"/>
                    </a:lnTo>
                    <a:lnTo>
                      <a:pt x="606" y="466"/>
                    </a:lnTo>
                    <a:lnTo>
                      <a:pt x="613" y="449"/>
                    </a:lnTo>
                    <a:lnTo>
                      <a:pt x="619" y="425"/>
                    </a:lnTo>
                    <a:lnTo>
                      <a:pt x="626" y="399"/>
                    </a:lnTo>
                    <a:lnTo>
                      <a:pt x="633" y="370"/>
                    </a:lnTo>
                    <a:lnTo>
                      <a:pt x="640" y="341"/>
                    </a:lnTo>
                    <a:lnTo>
                      <a:pt x="645" y="313"/>
                    </a:lnTo>
                    <a:lnTo>
                      <a:pt x="648" y="291"/>
                    </a:lnTo>
                    <a:lnTo>
                      <a:pt x="650" y="271"/>
                    </a:lnTo>
                    <a:lnTo>
                      <a:pt x="651" y="252"/>
                    </a:lnTo>
                    <a:lnTo>
                      <a:pt x="650" y="235"/>
                    </a:lnTo>
                    <a:lnTo>
                      <a:pt x="647" y="217"/>
                    </a:lnTo>
                    <a:lnTo>
                      <a:pt x="643" y="201"/>
                    </a:lnTo>
                    <a:lnTo>
                      <a:pt x="637" y="184"/>
                    </a:lnTo>
                    <a:lnTo>
                      <a:pt x="631" y="167"/>
                    </a:lnTo>
                    <a:lnTo>
                      <a:pt x="622" y="149"/>
                    </a:lnTo>
                    <a:lnTo>
                      <a:pt x="620" y="143"/>
                    </a:lnTo>
                    <a:lnTo>
                      <a:pt x="618" y="137"/>
                    </a:lnTo>
                    <a:lnTo>
                      <a:pt x="618" y="130"/>
                    </a:lnTo>
                    <a:lnTo>
                      <a:pt x="618" y="121"/>
                    </a:lnTo>
                    <a:lnTo>
                      <a:pt x="619" y="111"/>
                    </a:lnTo>
                    <a:lnTo>
                      <a:pt x="620" y="102"/>
                    </a:lnTo>
                    <a:lnTo>
                      <a:pt x="621" y="91"/>
                    </a:lnTo>
                    <a:lnTo>
                      <a:pt x="622" y="79"/>
                    </a:lnTo>
                    <a:lnTo>
                      <a:pt x="623" y="68"/>
                    </a:lnTo>
                    <a:lnTo>
                      <a:pt x="623" y="59"/>
                    </a:lnTo>
                    <a:lnTo>
                      <a:pt x="623" y="52"/>
                    </a:lnTo>
                    <a:lnTo>
                      <a:pt x="622" y="47"/>
                    </a:lnTo>
                    <a:lnTo>
                      <a:pt x="620" y="42"/>
                    </a:lnTo>
                    <a:lnTo>
                      <a:pt x="617" y="37"/>
                    </a:lnTo>
                    <a:lnTo>
                      <a:pt x="613" y="32"/>
                    </a:lnTo>
                    <a:lnTo>
                      <a:pt x="606" y="25"/>
                    </a:lnTo>
                    <a:lnTo>
                      <a:pt x="604" y="23"/>
                    </a:lnTo>
                    <a:lnTo>
                      <a:pt x="603" y="20"/>
                    </a:lnTo>
                    <a:lnTo>
                      <a:pt x="602" y="17"/>
                    </a:lnTo>
                    <a:lnTo>
                      <a:pt x="600" y="13"/>
                    </a:lnTo>
                    <a:lnTo>
                      <a:pt x="599" y="10"/>
                    </a:lnTo>
                    <a:lnTo>
                      <a:pt x="597" y="6"/>
                    </a:lnTo>
                    <a:lnTo>
                      <a:pt x="595" y="3"/>
                    </a:lnTo>
                    <a:lnTo>
                      <a:pt x="593" y="0"/>
                    </a:lnTo>
                    <a:lnTo>
                      <a:pt x="595" y="1"/>
                    </a:lnTo>
                    <a:lnTo>
                      <a:pt x="599" y="5"/>
                    </a:lnTo>
                    <a:lnTo>
                      <a:pt x="605" y="10"/>
                    </a:lnTo>
                    <a:lnTo>
                      <a:pt x="613" y="16"/>
                    </a:lnTo>
                    <a:lnTo>
                      <a:pt x="620" y="22"/>
                    </a:lnTo>
                    <a:lnTo>
                      <a:pt x="626" y="29"/>
                    </a:lnTo>
                    <a:lnTo>
                      <a:pt x="630" y="35"/>
                    </a:lnTo>
                    <a:lnTo>
                      <a:pt x="632" y="39"/>
                    </a:lnTo>
                    <a:lnTo>
                      <a:pt x="632" y="44"/>
                    </a:lnTo>
                    <a:lnTo>
                      <a:pt x="632" y="50"/>
                    </a:lnTo>
                    <a:lnTo>
                      <a:pt x="631" y="57"/>
                    </a:lnTo>
                    <a:lnTo>
                      <a:pt x="631" y="65"/>
                    </a:lnTo>
                    <a:lnTo>
                      <a:pt x="630" y="75"/>
                    </a:lnTo>
                    <a:lnTo>
                      <a:pt x="629" y="83"/>
                    </a:lnTo>
                    <a:lnTo>
                      <a:pt x="628" y="90"/>
                    </a:lnTo>
                    <a:lnTo>
                      <a:pt x="627" y="95"/>
                    </a:lnTo>
                    <a:lnTo>
                      <a:pt x="627" y="101"/>
                    </a:lnTo>
                    <a:lnTo>
                      <a:pt x="626" y="106"/>
                    </a:lnTo>
                    <a:lnTo>
                      <a:pt x="625" y="114"/>
                    </a:lnTo>
                    <a:lnTo>
                      <a:pt x="624" y="121"/>
                    </a:lnTo>
                    <a:lnTo>
                      <a:pt x="624" y="128"/>
                    </a:lnTo>
                    <a:lnTo>
                      <a:pt x="625" y="136"/>
                    </a:lnTo>
                    <a:lnTo>
                      <a:pt x="627" y="143"/>
                    </a:lnTo>
                    <a:lnTo>
                      <a:pt x="630" y="1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4" name="Freeform 17"/>
              <p:cNvSpPr>
                <a:spLocks/>
              </p:cNvSpPr>
              <p:nvPr/>
            </p:nvSpPr>
            <p:spPr bwMode="auto">
              <a:xfrm>
                <a:off x="3043" y="1831"/>
                <a:ext cx="660" cy="1017"/>
              </a:xfrm>
              <a:custGeom>
                <a:avLst/>
                <a:gdLst>
                  <a:gd name="T0" fmla="*/ 649 w 660"/>
                  <a:gd name="T1" fmla="*/ 196 h 1017"/>
                  <a:gd name="T2" fmla="*/ 659 w 660"/>
                  <a:gd name="T3" fmla="*/ 264 h 1017"/>
                  <a:gd name="T4" fmla="*/ 649 w 660"/>
                  <a:gd name="T5" fmla="*/ 355 h 1017"/>
                  <a:gd name="T6" fmla="*/ 636 w 660"/>
                  <a:gd name="T7" fmla="*/ 420 h 1017"/>
                  <a:gd name="T8" fmla="*/ 617 w 660"/>
                  <a:gd name="T9" fmla="*/ 484 h 1017"/>
                  <a:gd name="T10" fmla="*/ 598 w 660"/>
                  <a:gd name="T11" fmla="*/ 528 h 1017"/>
                  <a:gd name="T12" fmla="*/ 585 w 660"/>
                  <a:gd name="T13" fmla="*/ 575 h 1017"/>
                  <a:gd name="T14" fmla="*/ 568 w 660"/>
                  <a:gd name="T15" fmla="*/ 660 h 1017"/>
                  <a:gd name="T16" fmla="*/ 556 w 660"/>
                  <a:gd name="T17" fmla="*/ 700 h 1017"/>
                  <a:gd name="T18" fmla="*/ 540 w 660"/>
                  <a:gd name="T19" fmla="*/ 726 h 1017"/>
                  <a:gd name="T20" fmla="*/ 504 w 660"/>
                  <a:gd name="T21" fmla="*/ 777 h 1017"/>
                  <a:gd name="T22" fmla="*/ 479 w 660"/>
                  <a:gd name="T23" fmla="*/ 798 h 1017"/>
                  <a:gd name="T24" fmla="*/ 456 w 660"/>
                  <a:gd name="T25" fmla="*/ 815 h 1017"/>
                  <a:gd name="T26" fmla="*/ 434 w 660"/>
                  <a:gd name="T27" fmla="*/ 828 h 1017"/>
                  <a:gd name="T28" fmla="*/ 403 w 660"/>
                  <a:gd name="T29" fmla="*/ 856 h 1017"/>
                  <a:gd name="T30" fmla="*/ 354 w 660"/>
                  <a:gd name="T31" fmla="*/ 887 h 1017"/>
                  <a:gd name="T32" fmla="*/ 310 w 660"/>
                  <a:gd name="T33" fmla="*/ 911 h 1017"/>
                  <a:gd name="T34" fmla="*/ 267 w 660"/>
                  <a:gd name="T35" fmla="*/ 923 h 1017"/>
                  <a:gd name="T36" fmla="*/ 190 w 660"/>
                  <a:gd name="T37" fmla="*/ 923 h 1017"/>
                  <a:gd name="T38" fmla="*/ 128 w 660"/>
                  <a:gd name="T39" fmla="*/ 938 h 1017"/>
                  <a:gd name="T40" fmla="*/ 93 w 660"/>
                  <a:gd name="T41" fmla="*/ 966 h 1017"/>
                  <a:gd name="T42" fmla="*/ 73 w 660"/>
                  <a:gd name="T43" fmla="*/ 978 h 1017"/>
                  <a:gd name="T44" fmla="*/ 63 w 660"/>
                  <a:gd name="T45" fmla="*/ 988 h 1017"/>
                  <a:gd name="T46" fmla="*/ 54 w 660"/>
                  <a:gd name="T47" fmla="*/ 1004 h 1017"/>
                  <a:gd name="T48" fmla="*/ 20 w 660"/>
                  <a:gd name="T49" fmla="*/ 1017 h 1017"/>
                  <a:gd name="T50" fmla="*/ 0 w 660"/>
                  <a:gd name="T51" fmla="*/ 1015 h 1017"/>
                  <a:gd name="T52" fmla="*/ 16 w 660"/>
                  <a:gd name="T53" fmla="*/ 994 h 1017"/>
                  <a:gd name="T54" fmla="*/ 29 w 660"/>
                  <a:gd name="T55" fmla="*/ 984 h 1017"/>
                  <a:gd name="T56" fmla="*/ 48 w 660"/>
                  <a:gd name="T57" fmla="*/ 982 h 1017"/>
                  <a:gd name="T58" fmla="*/ 76 w 660"/>
                  <a:gd name="T59" fmla="*/ 954 h 1017"/>
                  <a:gd name="T60" fmla="*/ 115 w 660"/>
                  <a:gd name="T61" fmla="*/ 930 h 1017"/>
                  <a:gd name="T62" fmla="*/ 152 w 660"/>
                  <a:gd name="T63" fmla="*/ 909 h 1017"/>
                  <a:gd name="T64" fmla="*/ 221 w 660"/>
                  <a:gd name="T65" fmla="*/ 909 h 1017"/>
                  <a:gd name="T66" fmla="*/ 278 w 660"/>
                  <a:gd name="T67" fmla="*/ 908 h 1017"/>
                  <a:gd name="T68" fmla="*/ 314 w 660"/>
                  <a:gd name="T69" fmla="*/ 893 h 1017"/>
                  <a:gd name="T70" fmla="*/ 349 w 660"/>
                  <a:gd name="T71" fmla="*/ 872 h 1017"/>
                  <a:gd name="T72" fmla="*/ 394 w 660"/>
                  <a:gd name="T73" fmla="*/ 841 h 1017"/>
                  <a:gd name="T74" fmla="*/ 431 w 660"/>
                  <a:gd name="T75" fmla="*/ 813 h 1017"/>
                  <a:gd name="T76" fmla="*/ 452 w 660"/>
                  <a:gd name="T77" fmla="*/ 800 h 1017"/>
                  <a:gd name="T78" fmla="*/ 479 w 660"/>
                  <a:gd name="T79" fmla="*/ 782 h 1017"/>
                  <a:gd name="T80" fmla="*/ 517 w 660"/>
                  <a:gd name="T81" fmla="*/ 738 h 1017"/>
                  <a:gd name="T82" fmla="*/ 550 w 660"/>
                  <a:gd name="T83" fmla="*/ 687 h 1017"/>
                  <a:gd name="T84" fmla="*/ 569 w 660"/>
                  <a:gd name="T85" fmla="*/ 602 h 1017"/>
                  <a:gd name="T86" fmla="*/ 585 w 660"/>
                  <a:gd name="T87" fmla="*/ 522 h 1017"/>
                  <a:gd name="T88" fmla="*/ 602 w 660"/>
                  <a:gd name="T89" fmla="*/ 477 h 1017"/>
                  <a:gd name="T90" fmla="*/ 633 w 660"/>
                  <a:gd name="T91" fmla="*/ 370 h 1017"/>
                  <a:gd name="T92" fmla="*/ 651 w 660"/>
                  <a:gd name="T93" fmla="*/ 252 h 1017"/>
                  <a:gd name="T94" fmla="*/ 631 w 660"/>
                  <a:gd name="T95" fmla="*/ 167 h 1017"/>
                  <a:gd name="T96" fmla="*/ 618 w 660"/>
                  <a:gd name="T97" fmla="*/ 121 h 1017"/>
                  <a:gd name="T98" fmla="*/ 623 w 660"/>
                  <a:gd name="T99" fmla="*/ 68 h 1017"/>
                  <a:gd name="T100" fmla="*/ 617 w 660"/>
                  <a:gd name="T101" fmla="*/ 37 h 1017"/>
                  <a:gd name="T102" fmla="*/ 602 w 660"/>
                  <a:gd name="T103" fmla="*/ 17 h 1017"/>
                  <a:gd name="T104" fmla="*/ 593 w 660"/>
                  <a:gd name="T105" fmla="*/ 0 h 1017"/>
                  <a:gd name="T106" fmla="*/ 620 w 660"/>
                  <a:gd name="T107" fmla="*/ 22 h 1017"/>
                  <a:gd name="T108" fmla="*/ 632 w 660"/>
                  <a:gd name="T109" fmla="*/ 50 h 1017"/>
                  <a:gd name="T110" fmla="*/ 628 w 660"/>
                  <a:gd name="T111" fmla="*/ 90 h 1017"/>
                  <a:gd name="T112" fmla="*/ 624 w 660"/>
                  <a:gd name="T113" fmla="*/ 121 h 10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60"/>
                  <a:gd name="T172" fmla="*/ 0 h 1017"/>
                  <a:gd name="T173" fmla="*/ 660 w 660"/>
                  <a:gd name="T174" fmla="*/ 1017 h 10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60" h="1017">
                    <a:moveTo>
                      <a:pt x="630" y="150"/>
                    </a:moveTo>
                    <a:lnTo>
                      <a:pt x="635" y="160"/>
                    </a:lnTo>
                    <a:lnTo>
                      <a:pt x="640" y="171"/>
                    </a:lnTo>
                    <a:lnTo>
                      <a:pt x="645" y="183"/>
                    </a:lnTo>
                    <a:lnTo>
                      <a:pt x="649" y="196"/>
                    </a:lnTo>
                    <a:lnTo>
                      <a:pt x="654" y="208"/>
                    </a:lnTo>
                    <a:lnTo>
                      <a:pt x="657" y="221"/>
                    </a:lnTo>
                    <a:lnTo>
                      <a:pt x="659" y="232"/>
                    </a:lnTo>
                    <a:lnTo>
                      <a:pt x="660" y="243"/>
                    </a:lnTo>
                    <a:lnTo>
                      <a:pt x="659" y="264"/>
                    </a:lnTo>
                    <a:lnTo>
                      <a:pt x="658" y="284"/>
                    </a:lnTo>
                    <a:lnTo>
                      <a:pt x="657" y="302"/>
                    </a:lnTo>
                    <a:lnTo>
                      <a:pt x="655" y="321"/>
                    </a:lnTo>
                    <a:lnTo>
                      <a:pt x="651" y="337"/>
                    </a:lnTo>
                    <a:lnTo>
                      <a:pt x="649" y="355"/>
                    </a:lnTo>
                    <a:lnTo>
                      <a:pt x="646" y="370"/>
                    </a:lnTo>
                    <a:lnTo>
                      <a:pt x="644" y="386"/>
                    </a:lnTo>
                    <a:lnTo>
                      <a:pt x="642" y="394"/>
                    </a:lnTo>
                    <a:lnTo>
                      <a:pt x="640" y="407"/>
                    </a:lnTo>
                    <a:lnTo>
                      <a:pt x="636" y="420"/>
                    </a:lnTo>
                    <a:lnTo>
                      <a:pt x="632" y="436"/>
                    </a:lnTo>
                    <a:lnTo>
                      <a:pt x="628" y="451"/>
                    </a:lnTo>
                    <a:lnTo>
                      <a:pt x="624" y="464"/>
                    </a:lnTo>
                    <a:lnTo>
                      <a:pt x="620" y="475"/>
                    </a:lnTo>
                    <a:lnTo>
                      <a:pt x="617" y="484"/>
                    </a:lnTo>
                    <a:lnTo>
                      <a:pt x="614" y="490"/>
                    </a:lnTo>
                    <a:lnTo>
                      <a:pt x="610" y="499"/>
                    </a:lnTo>
                    <a:lnTo>
                      <a:pt x="606" y="508"/>
                    </a:lnTo>
                    <a:lnTo>
                      <a:pt x="602" y="519"/>
                    </a:lnTo>
                    <a:lnTo>
                      <a:pt x="598" y="528"/>
                    </a:lnTo>
                    <a:lnTo>
                      <a:pt x="595" y="537"/>
                    </a:lnTo>
                    <a:lnTo>
                      <a:pt x="592" y="544"/>
                    </a:lnTo>
                    <a:lnTo>
                      <a:pt x="591" y="549"/>
                    </a:lnTo>
                    <a:lnTo>
                      <a:pt x="588" y="561"/>
                    </a:lnTo>
                    <a:lnTo>
                      <a:pt x="585" y="575"/>
                    </a:lnTo>
                    <a:lnTo>
                      <a:pt x="582" y="592"/>
                    </a:lnTo>
                    <a:lnTo>
                      <a:pt x="578" y="610"/>
                    </a:lnTo>
                    <a:lnTo>
                      <a:pt x="575" y="627"/>
                    </a:lnTo>
                    <a:lnTo>
                      <a:pt x="571" y="645"/>
                    </a:lnTo>
                    <a:lnTo>
                      <a:pt x="568" y="660"/>
                    </a:lnTo>
                    <a:lnTo>
                      <a:pt x="566" y="672"/>
                    </a:lnTo>
                    <a:lnTo>
                      <a:pt x="563" y="682"/>
                    </a:lnTo>
                    <a:lnTo>
                      <a:pt x="561" y="690"/>
                    </a:lnTo>
                    <a:lnTo>
                      <a:pt x="559" y="695"/>
                    </a:lnTo>
                    <a:lnTo>
                      <a:pt x="556" y="700"/>
                    </a:lnTo>
                    <a:lnTo>
                      <a:pt x="554" y="704"/>
                    </a:lnTo>
                    <a:lnTo>
                      <a:pt x="552" y="707"/>
                    </a:lnTo>
                    <a:lnTo>
                      <a:pt x="550" y="710"/>
                    </a:lnTo>
                    <a:lnTo>
                      <a:pt x="548" y="712"/>
                    </a:lnTo>
                    <a:lnTo>
                      <a:pt x="540" y="726"/>
                    </a:lnTo>
                    <a:lnTo>
                      <a:pt x="533" y="738"/>
                    </a:lnTo>
                    <a:lnTo>
                      <a:pt x="525" y="749"/>
                    </a:lnTo>
                    <a:lnTo>
                      <a:pt x="517" y="760"/>
                    </a:lnTo>
                    <a:lnTo>
                      <a:pt x="511" y="769"/>
                    </a:lnTo>
                    <a:lnTo>
                      <a:pt x="504" y="777"/>
                    </a:lnTo>
                    <a:lnTo>
                      <a:pt x="499" y="783"/>
                    </a:lnTo>
                    <a:lnTo>
                      <a:pt x="494" y="788"/>
                    </a:lnTo>
                    <a:lnTo>
                      <a:pt x="489" y="791"/>
                    </a:lnTo>
                    <a:lnTo>
                      <a:pt x="485" y="795"/>
                    </a:lnTo>
                    <a:lnTo>
                      <a:pt x="479" y="798"/>
                    </a:lnTo>
                    <a:lnTo>
                      <a:pt x="474" y="803"/>
                    </a:lnTo>
                    <a:lnTo>
                      <a:pt x="468" y="807"/>
                    </a:lnTo>
                    <a:lnTo>
                      <a:pt x="463" y="810"/>
                    </a:lnTo>
                    <a:lnTo>
                      <a:pt x="459" y="813"/>
                    </a:lnTo>
                    <a:lnTo>
                      <a:pt x="456" y="815"/>
                    </a:lnTo>
                    <a:lnTo>
                      <a:pt x="451" y="817"/>
                    </a:lnTo>
                    <a:lnTo>
                      <a:pt x="447" y="820"/>
                    </a:lnTo>
                    <a:lnTo>
                      <a:pt x="443" y="822"/>
                    </a:lnTo>
                    <a:lnTo>
                      <a:pt x="439" y="825"/>
                    </a:lnTo>
                    <a:lnTo>
                      <a:pt x="434" y="828"/>
                    </a:lnTo>
                    <a:lnTo>
                      <a:pt x="429" y="831"/>
                    </a:lnTo>
                    <a:lnTo>
                      <a:pt x="424" y="836"/>
                    </a:lnTo>
                    <a:lnTo>
                      <a:pt x="418" y="842"/>
                    </a:lnTo>
                    <a:lnTo>
                      <a:pt x="410" y="849"/>
                    </a:lnTo>
                    <a:lnTo>
                      <a:pt x="403" y="856"/>
                    </a:lnTo>
                    <a:lnTo>
                      <a:pt x="395" y="862"/>
                    </a:lnTo>
                    <a:lnTo>
                      <a:pt x="387" y="868"/>
                    </a:lnTo>
                    <a:lnTo>
                      <a:pt x="377" y="874"/>
                    </a:lnTo>
                    <a:lnTo>
                      <a:pt x="366" y="881"/>
                    </a:lnTo>
                    <a:lnTo>
                      <a:pt x="354" y="887"/>
                    </a:lnTo>
                    <a:lnTo>
                      <a:pt x="341" y="895"/>
                    </a:lnTo>
                    <a:lnTo>
                      <a:pt x="334" y="898"/>
                    </a:lnTo>
                    <a:lnTo>
                      <a:pt x="326" y="902"/>
                    </a:lnTo>
                    <a:lnTo>
                      <a:pt x="318" y="907"/>
                    </a:lnTo>
                    <a:lnTo>
                      <a:pt x="310" y="911"/>
                    </a:lnTo>
                    <a:lnTo>
                      <a:pt x="302" y="915"/>
                    </a:lnTo>
                    <a:lnTo>
                      <a:pt x="294" y="918"/>
                    </a:lnTo>
                    <a:lnTo>
                      <a:pt x="286" y="921"/>
                    </a:lnTo>
                    <a:lnTo>
                      <a:pt x="279" y="922"/>
                    </a:lnTo>
                    <a:lnTo>
                      <a:pt x="267" y="923"/>
                    </a:lnTo>
                    <a:lnTo>
                      <a:pt x="252" y="923"/>
                    </a:lnTo>
                    <a:lnTo>
                      <a:pt x="237" y="923"/>
                    </a:lnTo>
                    <a:lnTo>
                      <a:pt x="222" y="922"/>
                    </a:lnTo>
                    <a:lnTo>
                      <a:pt x="205" y="922"/>
                    </a:lnTo>
                    <a:lnTo>
                      <a:pt x="190" y="923"/>
                    </a:lnTo>
                    <a:lnTo>
                      <a:pt x="176" y="924"/>
                    </a:lnTo>
                    <a:lnTo>
                      <a:pt x="162" y="925"/>
                    </a:lnTo>
                    <a:lnTo>
                      <a:pt x="149" y="928"/>
                    </a:lnTo>
                    <a:lnTo>
                      <a:pt x="138" y="932"/>
                    </a:lnTo>
                    <a:lnTo>
                      <a:pt x="128" y="938"/>
                    </a:lnTo>
                    <a:lnTo>
                      <a:pt x="121" y="944"/>
                    </a:lnTo>
                    <a:lnTo>
                      <a:pt x="115" y="950"/>
                    </a:lnTo>
                    <a:lnTo>
                      <a:pt x="108" y="956"/>
                    </a:lnTo>
                    <a:lnTo>
                      <a:pt x="102" y="962"/>
                    </a:lnTo>
                    <a:lnTo>
                      <a:pt x="93" y="966"/>
                    </a:lnTo>
                    <a:lnTo>
                      <a:pt x="86" y="969"/>
                    </a:lnTo>
                    <a:lnTo>
                      <a:pt x="81" y="972"/>
                    </a:lnTo>
                    <a:lnTo>
                      <a:pt x="77" y="974"/>
                    </a:lnTo>
                    <a:lnTo>
                      <a:pt x="75" y="976"/>
                    </a:lnTo>
                    <a:lnTo>
                      <a:pt x="73" y="978"/>
                    </a:lnTo>
                    <a:lnTo>
                      <a:pt x="72" y="979"/>
                    </a:lnTo>
                    <a:lnTo>
                      <a:pt x="71" y="980"/>
                    </a:lnTo>
                    <a:lnTo>
                      <a:pt x="69" y="982"/>
                    </a:lnTo>
                    <a:lnTo>
                      <a:pt x="66" y="985"/>
                    </a:lnTo>
                    <a:lnTo>
                      <a:pt x="63" y="988"/>
                    </a:lnTo>
                    <a:lnTo>
                      <a:pt x="61" y="991"/>
                    </a:lnTo>
                    <a:lnTo>
                      <a:pt x="59" y="994"/>
                    </a:lnTo>
                    <a:lnTo>
                      <a:pt x="58" y="998"/>
                    </a:lnTo>
                    <a:lnTo>
                      <a:pt x="57" y="1000"/>
                    </a:lnTo>
                    <a:lnTo>
                      <a:pt x="54" y="1004"/>
                    </a:lnTo>
                    <a:lnTo>
                      <a:pt x="53" y="1006"/>
                    </a:lnTo>
                    <a:lnTo>
                      <a:pt x="45" y="1011"/>
                    </a:lnTo>
                    <a:lnTo>
                      <a:pt x="37" y="1014"/>
                    </a:lnTo>
                    <a:lnTo>
                      <a:pt x="28" y="1016"/>
                    </a:lnTo>
                    <a:lnTo>
                      <a:pt x="20" y="1017"/>
                    </a:lnTo>
                    <a:lnTo>
                      <a:pt x="11" y="1017"/>
                    </a:lnTo>
                    <a:lnTo>
                      <a:pt x="5" y="1017"/>
                    </a:lnTo>
                    <a:lnTo>
                      <a:pt x="1" y="1017"/>
                    </a:lnTo>
                    <a:lnTo>
                      <a:pt x="0" y="1016"/>
                    </a:lnTo>
                    <a:lnTo>
                      <a:pt x="0" y="1015"/>
                    </a:lnTo>
                    <a:lnTo>
                      <a:pt x="2" y="1013"/>
                    </a:lnTo>
                    <a:lnTo>
                      <a:pt x="5" y="1009"/>
                    </a:lnTo>
                    <a:lnTo>
                      <a:pt x="9" y="1004"/>
                    </a:lnTo>
                    <a:lnTo>
                      <a:pt x="12" y="999"/>
                    </a:lnTo>
                    <a:lnTo>
                      <a:pt x="16" y="994"/>
                    </a:lnTo>
                    <a:lnTo>
                      <a:pt x="19" y="990"/>
                    </a:lnTo>
                    <a:lnTo>
                      <a:pt x="21" y="987"/>
                    </a:lnTo>
                    <a:lnTo>
                      <a:pt x="22" y="986"/>
                    </a:lnTo>
                    <a:lnTo>
                      <a:pt x="25" y="985"/>
                    </a:lnTo>
                    <a:lnTo>
                      <a:pt x="29" y="984"/>
                    </a:lnTo>
                    <a:lnTo>
                      <a:pt x="33" y="984"/>
                    </a:lnTo>
                    <a:lnTo>
                      <a:pt x="38" y="984"/>
                    </a:lnTo>
                    <a:lnTo>
                      <a:pt x="42" y="983"/>
                    </a:lnTo>
                    <a:lnTo>
                      <a:pt x="45" y="983"/>
                    </a:lnTo>
                    <a:lnTo>
                      <a:pt x="48" y="982"/>
                    </a:lnTo>
                    <a:lnTo>
                      <a:pt x="52" y="978"/>
                    </a:lnTo>
                    <a:lnTo>
                      <a:pt x="58" y="973"/>
                    </a:lnTo>
                    <a:lnTo>
                      <a:pt x="63" y="967"/>
                    </a:lnTo>
                    <a:lnTo>
                      <a:pt x="69" y="960"/>
                    </a:lnTo>
                    <a:lnTo>
                      <a:pt x="76" y="954"/>
                    </a:lnTo>
                    <a:lnTo>
                      <a:pt x="83" y="948"/>
                    </a:lnTo>
                    <a:lnTo>
                      <a:pt x="92" y="943"/>
                    </a:lnTo>
                    <a:lnTo>
                      <a:pt x="102" y="939"/>
                    </a:lnTo>
                    <a:lnTo>
                      <a:pt x="109" y="935"/>
                    </a:lnTo>
                    <a:lnTo>
                      <a:pt x="115" y="930"/>
                    </a:lnTo>
                    <a:lnTo>
                      <a:pt x="121" y="925"/>
                    </a:lnTo>
                    <a:lnTo>
                      <a:pt x="127" y="921"/>
                    </a:lnTo>
                    <a:lnTo>
                      <a:pt x="133" y="915"/>
                    </a:lnTo>
                    <a:lnTo>
                      <a:pt x="142" y="912"/>
                    </a:lnTo>
                    <a:lnTo>
                      <a:pt x="152" y="909"/>
                    </a:lnTo>
                    <a:lnTo>
                      <a:pt x="165" y="908"/>
                    </a:lnTo>
                    <a:lnTo>
                      <a:pt x="181" y="908"/>
                    </a:lnTo>
                    <a:lnTo>
                      <a:pt x="195" y="909"/>
                    </a:lnTo>
                    <a:lnTo>
                      <a:pt x="208" y="909"/>
                    </a:lnTo>
                    <a:lnTo>
                      <a:pt x="221" y="909"/>
                    </a:lnTo>
                    <a:lnTo>
                      <a:pt x="233" y="910"/>
                    </a:lnTo>
                    <a:lnTo>
                      <a:pt x="244" y="910"/>
                    </a:lnTo>
                    <a:lnTo>
                      <a:pt x="257" y="910"/>
                    </a:lnTo>
                    <a:lnTo>
                      <a:pt x="268" y="909"/>
                    </a:lnTo>
                    <a:lnTo>
                      <a:pt x="278" y="908"/>
                    </a:lnTo>
                    <a:lnTo>
                      <a:pt x="287" y="906"/>
                    </a:lnTo>
                    <a:lnTo>
                      <a:pt x="296" y="903"/>
                    </a:lnTo>
                    <a:lnTo>
                      <a:pt x="302" y="900"/>
                    </a:lnTo>
                    <a:lnTo>
                      <a:pt x="308" y="897"/>
                    </a:lnTo>
                    <a:lnTo>
                      <a:pt x="314" y="893"/>
                    </a:lnTo>
                    <a:lnTo>
                      <a:pt x="319" y="890"/>
                    </a:lnTo>
                    <a:lnTo>
                      <a:pt x="324" y="887"/>
                    </a:lnTo>
                    <a:lnTo>
                      <a:pt x="331" y="884"/>
                    </a:lnTo>
                    <a:lnTo>
                      <a:pt x="340" y="878"/>
                    </a:lnTo>
                    <a:lnTo>
                      <a:pt x="349" y="872"/>
                    </a:lnTo>
                    <a:lnTo>
                      <a:pt x="358" y="866"/>
                    </a:lnTo>
                    <a:lnTo>
                      <a:pt x="367" y="860"/>
                    </a:lnTo>
                    <a:lnTo>
                      <a:pt x="377" y="853"/>
                    </a:lnTo>
                    <a:lnTo>
                      <a:pt x="386" y="847"/>
                    </a:lnTo>
                    <a:lnTo>
                      <a:pt x="394" y="841"/>
                    </a:lnTo>
                    <a:lnTo>
                      <a:pt x="402" y="833"/>
                    </a:lnTo>
                    <a:lnTo>
                      <a:pt x="410" y="827"/>
                    </a:lnTo>
                    <a:lnTo>
                      <a:pt x="419" y="822"/>
                    </a:lnTo>
                    <a:lnTo>
                      <a:pt x="425" y="817"/>
                    </a:lnTo>
                    <a:lnTo>
                      <a:pt x="431" y="813"/>
                    </a:lnTo>
                    <a:lnTo>
                      <a:pt x="437" y="810"/>
                    </a:lnTo>
                    <a:lnTo>
                      <a:pt x="442" y="807"/>
                    </a:lnTo>
                    <a:lnTo>
                      <a:pt x="446" y="804"/>
                    </a:lnTo>
                    <a:lnTo>
                      <a:pt x="448" y="802"/>
                    </a:lnTo>
                    <a:lnTo>
                      <a:pt x="452" y="800"/>
                    </a:lnTo>
                    <a:lnTo>
                      <a:pt x="458" y="796"/>
                    </a:lnTo>
                    <a:lnTo>
                      <a:pt x="463" y="792"/>
                    </a:lnTo>
                    <a:lnTo>
                      <a:pt x="469" y="788"/>
                    </a:lnTo>
                    <a:lnTo>
                      <a:pt x="474" y="785"/>
                    </a:lnTo>
                    <a:lnTo>
                      <a:pt x="479" y="782"/>
                    </a:lnTo>
                    <a:lnTo>
                      <a:pt x="483" y="779"/>
                    </a:lnTo>
                    <a:lnTo>
                      <a:pt x="488" y="774"/>
                    </a:lnTo>
                    <a:lnTo>
                      <a:pt x="497" y="765"/>
                    </a:lnTo>
                    <a:lnTo>
                      <a:pt x="506" y="752"/>
                    </a:lnTo>
                    <a:lnTo>
                      <a:pt x="517" y="738"/>
                    </a:lnTo>
                    <a:lnTo>
                      <a:pt x="527" y="724"/>
                    </a:lnTo>
                    <a:lnTo>
                      <a:pt x="537" y="710"/>
                    </a:lnTo>
                    <a:lnTo>
                      <a:pt x="543" y="700"/>
                    </a:lnTo>
                    <a:lnTo>
                      <a:pt x="547" y="694"/>
                    </a:lnTo>
                    <a:lnTo>
                      <a:pt x="550" y="687"/>
                    </a:lnTo>
                    <a:lnTo>
                      <a:pt x="553" y="674"/>
                    </a:lnTo>
                    <a:lnTo>
                      <a:pt x="557" y="659"/>
                    </a:lnTo>
                    <a:lnTo>
                      <a:pt x="561" y="641"/>
                    </a:lnTo>
                    <a:lnTo>
                      <a:pt x="566" y="621"/>
                    </a:lnTo>
                    <a:lnTo>
                      <a:pt x="569" y="602"/>
                    </a:lnTo>
                    <a:lnTo>
                      <a:pt x="574" y="583"/>
                    </a:lnTo>
                    <a:lnTo>
                      <a:pt x="576" y="567"/>
                    </a:lnTo>
                    <a:lnTo>
                      <a:pt x="579" y="551"/>
                    </a:lnTo>
                    <a:lnTo>
                      <a:pt x="582" y="536"/>
                    </a:lnTo>
                    <a:lnTo>
                      <a:pt x="585" y="522"/>
                    </a:lnTo>
                    <a:lnTo>
                      <a:pt x="589" y="508"/>
                    </a:lnTo>
                    <a:lnTo>
                      <a:pt x="593" y="497"/>
                    </a:lnTo>
                    <a:lnTo>
                      <a:pt x="597" y="488"/>
                    </a:lnTo>
                    <a:lnTo>
                      <a:pt x="600" y="481"/>
                    </a:lnTo>
                    <a:lnTo>
                      <a:pt x="602" y="477"/>
                    </a:lnTo>
                    <a:lnTo>
                      <a:pt x="606" y="466"/>
                    </a:lnTo>
                    <a:lnTo>
                      <a:pt x="613" y="449"/>
                    </a:lnTo>
                    <a:lnTo>
                      <a:pt x="619" y="425"/>
                    </a:lnTo>
                    <a:lnTo>
                      <a:pt x="626" y="399"/>
                    </a:lnTo>
                    <a:lnTo>
                      <a:pt x="633" y="370"/>
                    </a:lnTo>
                    <a:lnTo>
                      <a:pt x="640" y="341"/>
                    </a:lnTo>
                    <a:lnTo>
                      <a:pt x="645" y="313"/>
                    </a:lnTo>
                    <a:lnTo>
                      <a:pt x="648" y="291"/>
                    </a:lnTo>
                    <a:lnTo>
                      <a:pt x="650" y="271"/>
                    </a:lnTo>
                    <a:lnTo>
                      <a:pt x="651" y="252"/>
                    </a:lnTo>
                    <a:lnTo>
                      <a:pt x="650" y="235"/>
                    </a:lnTo>
                    <a:lnTo>
                      <a:pt x="647" y="217"/>
                    </a:lnTo>
                    <a:lnTo>
                      <a:pt x="643" y="201"/>
                    </a:lnTo>
                    <a:lnTo>
                      <a:pt x="637" y="184"/>
                    </a:lnTo>
                    <a:lnTo>
                      <a:pt x="631" y="167"/>
                    </a:lnTo>
                    <a:lnTo>
                      <a:pt x="622" y="149"/>
                    </a:lnTo>
                    <a:lnTo>
                      <a:pt x="620" y="143"/>
                    </a:lnTo>
                    <a:lnTo>
                      <a:pt x="618" y="137"/>
                    </a:lnTo>
                    <a:lnTo>
                      <a:pt x="618" y="130"/>
                    </a:lnTo>
                    <a:lnTo>
                      <a:pt x="618" y="121"/>
                    </a:lnTo>
                    <a:lnTo>
                      <a:pt x="619" y="111"/>
                    </a:lnTo>
                    <a:lnTo>
                      <a:pt x="620" y="102"/>
                    </a:lnTo>
                    <a:lnTo>
                      <a:pt x="621" y="91"/>
                    </a:lnTo>
                    <a:lnTo>
                      <a:pt x="622" y="79"/>
                    </a:lnTo>
                    <a:lnTo>
                      <a:pt x="623" y="68"/>
                    </a:lnTo>
                    <a:lnTo>
                      <a:pt x="623" y="59"/>
                    </a:lnTo>
                    <a:lnTo>
                      <a:pt x="623" y="52"/>
                    </a:lnTo>
                    <a:lnTo>
                      <a:pt x="622" y="47"/>
                    </a:lnTo>
                    <a:lnTo>
                      <a:pt x="620" y="42"/>
                    </a:lnTo>
                    <a:lnTo>
                      <a:pt x="617" y="37"/>
                    </a:lnTo>
                    <a:lnTo>
                      <a:pt x="613" y="32"/>
                    </a:lnTo>
                    <a:lnTo>
                      <a:pt x="606" y="25"/>
                    </a:lnTo>
                    <a:lnTo>
                      <a:pt x="604" y="23"/>
                    </a:lnTo>
                    <a:lnTo>
                      <a:pt x="603" y="20"/>
                    </a:lnTo>
                    <a:lnTo>
                      <a:pt x="602" y="17"/>
                    </a:lnTo>
                    <a:lnTo>
                      <a:pt x="600" y="13"/>
                    </a:lnTo>
                    <a:lnTo>
                      <a:pt x="599" y="10"/>
                    </a:lnTo>
                    <a:lnTo>
                      <a:pt x="597" y="6"/>
                    </a:lnTo>
                    <a:lnTo>
                      <a:pt x="595" y="3"/>
                    </a:lnTo>
                    <a:lnTo>
                      <a:pt x="593" y="0"/>
                    </a:lnTo>
                    <a:lnTo>
                      <a:pt x="595" y="1"/>
                    </a:lnTo>
                    <a:lnTo>
                      <a:pt x="599" y="5"/>
                    </a:lnTo>
                    <a:lnTo>
                      <a:pt x="605" y="10"/>
                    </a:lnTo>
                    <a:lnTo>
                      <a:pt x="613" y="16"/>
                    </a:lnTo>
                    <a:lnTo>
                      <a:pt x="620" y="22"/>
                    </a:lnTo>
                    <a:lnTo>
                      <a:pt x="626" y="29"/>
                    </a:lnTo>
                    <a:lnTo>
                      <a:pt x="630" y="35"/>
                    </a:lnTo>
                    <a:lnTo>
                      <a:pt x="632" y="39"/>
                    </a:lnTo>
                    <a:lnTo>
                      <a:pt x="632" y="44"/>
                    </a:lnTo>
                    <a:lnTo>
                      <a:pt x="632" y="50"/>
                    </a:lnTo>
                    <a:lnTo>
                      <a:pt x="631" y="57"/>
                    </a:lnTo>
                    <a:lnTo>
                      <a:pt x="631" y="65"/>
                    </a:lnTo>
                    <a:lnTo>
                      <a:pt x="630" y="75"/>
                    </a:lnTo>
                    <a:lnTo>
                      <a:pt x="629" y="83"/>
                    </a:lnTo>
                    <a:lnTo>
                      <a:pt x="628" y="90"/>
                    </a:lnTo>
                    <a:lnTo>
                      <a:pt x="627" y="95"/>
                    </a:lnTo>
                    <a:lnTo>
                      <a:pt x="627" y="101"/>
                    </a:lnTo>
                    <a:lnTo>
                      <a:pt x="626" y="106"/>
                    </a:lnTo>
                    <a:lnTo>
                      <a:pt x="625" y="114"/>
                    </a:lnTo>
                    <a:lnTo>
                      <a:pt x="624" y="121"/>
                    </a:lnTo>
                    <a:lnTo>
                      <a:pt x="624" y="128"/>
                    </a:lnTo>
                    <a:lnTo>
                      <a:pt x="625" y="136"/>
                    </a:lnTo>
                    <a:lnTo>
                      <a:pt x="627" y="143"/>
                    </a:lnTo>
                    <a:lnTo>
                      <a:pt x="630" y="15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5" name="Freeform 18"/>
              <p:cNvSpPr>
                <a:spLocks/>
              </p:cNvSpPr>
              <p:nvPr/>
            </p:nvSpPr>
            <p:spPr bwMode="auto">
              <a:xfrm>
                <a:off x="3321" y="2752"/>
                <a:ext cx="35" cy="19"/>
              </a:xfrm>
              <a:custGeom>
                <a:avLst/>
                <a:gdLst>
                  <a:gd name="T0" fmla="*/ 0 w 35"/>
                  <a:gd name="T1" fmla="*/ 0 h 19"/>
                  <a:gd name="T2" fmla="*/ 1 w 35"/>
                  <a:gd name="T3" fmla="*/ 1 h 19"/>
                  <a:gd name="T4" fmla="*/ 4 w 35"/>
                  <a:gd name="T5" fmla="*/ 3 h 19"/>
                  <a:gd name="T6" fmla="*/ 8 w 35"/>
                  <a:gd name="T7" fmla="*/ 6 h 19"/>
                  <a:gd name="T8" fmla="*/ 13 w 35"/>
                  <a:gd name="T9" fmla="*/ 10 h 19"/>
                  <a:gd name="T10" fmla="*/ 19 w 35"/>
                  <a:gd name="T11" fmla="*/ 13 h 19"/>
                  <a:gd name="T12" fmla="*/ 24 w 35"/>
                  <a:gd name="T13" fmla="*/ 16 h 19"/>
                  <a:gd name="T14" fmla="*/ 28 w 35"/>
                  <a:gd name="T15" fmla="*/ 18 h 19"/>
                  <a:gd name="T16" fmla="*/ 30 w 35"/>
                  <a:gd name="T17" fmla="*/ 19 h 19"/>
                  <a:gd name="T18" fmla="*/ 31 w 35"/>
                  <a:gd name="T19" fmla="*/ 18 h 19"/>
                  <a:gd name="T20" fmla="*/ 33 w 35"/>
                  <a:gd name="T21" fmla="*/ 18 h 19"/>
                  <a:gd name="T22" fmla="*/ 34 w 35"/>
                  <a:gd name="T23" fmla="*/ 17 h 19"/>
                  <a:gd name="T24" fmla="*/ 34 w 35"/>
                  <a:gd name="T25" fmla="*/ 16 h 19"/>
                  <a:gd name="T26" fmla="*/ 35 w 35"/>
                  <a:gd name="T27" fmla="*/ 15 h 19"/>
                  <a:gd name="T28" fmla="*/ 35 w 35"/>
                  <a:gd name="T29" fmla="*/ 14 h 19"/>
                  <a:gd name="T30" fmla="*/ 34 w 35"/>
                  <a:gd name="T31" fmla="*/ 13 h 19"/>
                  <a:gd name="T32" fmla="*/ 33 w 35"/>
                  <a:gd name="T33" fmla="*/ 12 h 19"/>
                  <a:gd name="T34" fmla="*/ 32 w 35"/>
                  <a:gd name="T35" fmla="*/ 11 h 19"/>
                  <a:gd name="T36" fmla="*/ 31 w 35"/>
                  <a:gd name="T37" fmla="*/ 9 h 19"/>
                  <a:gd name="T38" fmla="*/ 30 w 35"/>
                  <a:gd name="T39" fmla="*/ 7 h 19"/>
                  <a:gd name="T40" fmla="*/ 28 w 35"/>
                  <a:gd name="T41" fmla="*/ 6 h 19"/>
                  <a:gd name="T42" fmla="*/ 27 w 35"/>
                  <a:gd name="T43" fmla="*/ 4 h 19"/>
                  <a:gd name="T44" fmla="*/ 27 w 35"/>
                  <a:gd name="T45" fmla="*/ 3 h 19"/>
                  <a:gd name="T46" fmla="*/ 26 w 35"/>
                  <a:gd name="T47" fmla="*/ 2 h 19"/>
                  <a:gd name="T48" fmla="*/ 26 w 35"/>
                  <a:gd name="T49" fmla="*/ 1 h 19"/>
                  <a:gd name="T50" fmla="*/ 0 w 35"/>
                  <a:gd name="T51" fmla="*/ 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"/>
                  <a:gd name="T79" fmla="*/ 0 h 19"/>
                  <a:gd name="T80" fmla="*/ 35 w 35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" h="19">
                    <a:moveTo>
                      <a:pt x="0" y="0"/>
                    </a:moveTo>
                    <a:lnTo>
                      <a:pt x="1" y="1"/>
                    </a:lnTo>
                    <a:lnTo>
                      <a:pt x="4" y="3"/>
                    </a:lnTo>
                    <a:lnTo>
                      <a:pt x="8" y="6"/>
                    </a:lnTo>
                    <a:lnTo>
                      <a:pt x="13" y="10"/>
                    </a:lnTo>
                    <a:lnTo>
                      <a:pt x="19" y="13"/>
                    </a:lnTo>
                    <a:lnTo>
                      <a:pt x="24" y="16"/>
                    </a:lnTo>
                    <a:lnTo>
                      <a:pt x="28" y="18"/>
                    </a:lnTo>
                    <a:lnTo>
                      <a:pt x="30" y="19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4" y="13"/>
                    </a:lnTo>
                    <a:lnTo>
                      <a:pt x="33" y="12"/>
                    </a:lnTo>
                    <a:lnTo>
                      <a:pt x="32" y="11"/>
                    </a:lnTo>
                    <a:lnTo>
                      <a:pt x="31" y="9"/>
                    </a:lnTo>
                    <a:lnTo>
                      <a:pt x="30" y="7"/>
                    </a:lnTo>
                    <a:lnTo>
                      <a:pt x="28" y="6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6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6" name="Freeform 19"/>
              <p:cNvSpPr>
                <a:spLocks/>
              </p:cNvSpPr>
              <p:nvPr/>
            </p:nvSpPr>
            <p:spPr bwMode="auto">
              <a:xfrm>
                <a:off x="3321" y="2752"/>
                <a:ext cx="35" cy="19"/>
              </a:xfrm>
              <a:custGeom>
                <a:avLst/>
                <a:gdLst>
                  <a:gd name="T0" fmla="*/ 0 w 35"/>
                  <a:gd name="T1" fmla="*/ 0 h 19"/>
                  <a:gd name="T2" fmla="*/ 1 w 35"/>
                  <a:gd name="T3" fmla="*/ 1 h 19"/>
                  <a:gd name="T4" fmla="*/ 4 w 35"/>
                  <a:gd name="T5" fmla="*/ 3 h 19"/>
                  <a:gd name="T6" fmla="*/ 8 w 35"/>
                  <a:gd name="T7" fmla="*/ 6 h 19"/>
                  <a:gd name="T8" fmla="*/ 13 w 35"/>
                  <a:gd name="T9" fmla="*/ 10 h 19"/>
                  <a:gd name="T10" fmla="*/ 19 w 35"/>
                  <a:gd name="T11" fmla="*/ 13 h 19"/>
                  <a:gd name="T12" fmla="*/ 24 w 35"/>
                  <a:gd name="T13" fmla="*/ 16 h 19"/>
                  <a:gd name="T14" fmla="*/ 28 w 35"/>
                  <a:gd name="T15" fmla="*/ 18 h 19"/>
                  <a:gd name="T16" fmla="*/ 30 w 35"/>
                  <a:gd name="T17" fmla="*/ 19 h 19"/>
                  <a:gd name="T18" fmla="*/ 31 w 35"/>
                  <a:gd name="T19" fmla="*/ 18 h 19"/>
                  <a:gd name="T20" fmla="*/ 33 w 35"/>
                  <a:gd name="T21" fmla="*/ 18 h 19"/>
                  <a:gd name="T22" fmla="*/ 34 w 35"/>
                  <a:gd name="T23" fmla="*/ 17 h 19"/>
                  <a:gd name="T24" fmla="*/ 34 w 35"/>
                  <a:gd name="T25" fmla="*/ 16 h 19"/>
                  <a:gd name="T26" fmla="*/ 35 w 35"/>
                  <a:gd name="T27" fmla="*/ 15 h 19"/>
                  <a:gd name="T28" fmla="*/ 35 w 35"/>
                  <a:gd name="T29" fmla="*/ 14 h 19"/>
                  <a:gd name="T30" fmla="*/ 34 w 35"/>
                  <a:gd name="T31" fmla="*/ 13 h 19"/>
                  <a:gd name="T32" fmla="*/ 33 w 35"/>
                  <a:gd name="T33" fmla="*/ 12 h 19"/>
                  <a:gd name="T34" fmla="*/ 32 w 35"/>
                  <a:gd name="T35" fmla="*/ 11 h 19"/>
                  <a:gd name="T36" fmla="*/ 31 w 35"/>
                  <a:gd name="T37" fmla="*/ 9 h 19"/>
                  <a:gd name="T38" fmla="*/ 30 w 35"/>
                  <a:gd name="T39" fmla="*/ 7 h 19"/>
                  <a:gd name="T40" fmla="*/ 28 w 35"/>
                  <a:gd name="T41" fmla="*/ 6 h 19"/>
                  <a:gd name="T42" fmla="*/ 27 w 35"/>
                  <a:gd name="T43" fmla="*/ 4 h 19"/>
                  <a:gd name="T44" fmla="*/ 27 w 35"/>
                  <a:gd name="T45" fmla="*/ 3 h 19"/>
                  <a:gd name="T46" fmla="*/ 26 w 35"/>
                  <a:gd name="T47" fmla="*/ 2 h 19"/>
                  <a:gd name="T48" fmla="*/ 26 w 35"/>
                  <a:gd name="T49" fmla="*/ 1 h 19"/>
                  <a:gd name="T50" fmla="*/ 0 w 35"/>
                  <a:gd name="T51" fmla="*/ 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"/>
                  <a:gd name="T79" fmla="*/ 0 h 19"/>
                  <a:gd name="T80" fmla="*/ 35 w 35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" h="19">
                    <a:moveTo>
                      <a:pt x="0" y="0"/>
                    </a:moveTo>
                    <a:lnTo>
                      <a:pt x="1" y="1"/>
                    </a:lnTo>
                    <a:lnTo>
                      <a:pt x="4" y="3"/>
                    </a:lnTo>
                    <a:lnTo>
                      <a:pt x="8" y="6"/>
                    </a:lnTo>
                    <a:lnTo>
                      <a:pt x="13" y="10"/>
                    </a:lnTo>
                    <a:lnTo>
                      <a:pt x="19" y="13"/>
                    </a:lnTo>
                    <a:lnTo>
                      <a:pt x="24" y="16"/>
                    </a:lnTo>
                    <a:lnTo>
                      <a:pt x="28" y="18"/>
                    </a:lnTo>
                    <a:lnTo>
                      <a:pt x="30" y="19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4" y="13"/>
                    </a:lnTo>
                    <a:lnTo>
                      <a:pt x="33" y="12"/>
                    </a:lnTo>
                    <a:lnTo>
                      <a:pt x="32" y="11"/>
                    </a:lnTo>
                    <a:lnTo>
                      <a:pt x="31" y="9"/>
                    </a:lnTo>
                    <a:lnTo>
                      <a:pt x="30" y="7"/>
                    </a:lnTo>
                    <a:lnTo>
                      <a:pt x="28" y="6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6" y="1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7" name="Freeform 20"/>
              <p:cNvSpPr>
                <a:spLocks/>
              </p:cNvSpPr>
              <p:nvPr/>
            </p:nvSpPr>
            <p:spPr bwMode="auto">
              <a:xfrm>
                <a:off x="3322" y="2724"/>
                <a:ext cx="36" cy="16"/>
              </a:xfrm>
              <a:custGeom>
                <a:avLst/>
                <a:gdLst>
                  <a:gd name="T0" fmla="*/ 0 w 36"/>
                  <a:gd name="T1" fmla="*/ 15 h 16"/>
                  <a:gd name="T2" fmla="*/ 1 w 36"/>
                  <a:gd name="T3" fmla="*/ 14 h 16"/>
                  <a:gd name="T4" fmla="*/ 3 w 36"/>
                  <a:gd name="T5" fmla="*/ 12 h 16"/>
                  <a:gd name="T6" fmla="*/ 6 w 36"/>
                  <a:gd name="T7" fmla="*/ 9 h 16"/>
                  <a:gd name="T8" fmla="*/ 10 w 36"/>
                  <a:gd name="T9" fmla="*/ 5 h 16"/>
                  <a:gd name="T10" fmla="*/ 16 w 36"/>
                  <a:gd name="T11" fmla="*/ 2 h 16"/>
                  <a:gd name="T12" fmla="*/ 22 w 36"/>
                  <a:gd name="T13" fmla="*/ 0 h 16"/>
                  <a:gd name="T14" fmla="*/ 25 w 36"/>
                  <a:gd name="T15" fmla="*/ 0 h 16"/>
                  <a:gd name="T16" fmla="*/ 29 w 36"/>
                  <a:gd name="T17" fmla="*/ 0 h 16"/>
                  <a:gd name="T18" fmla="*/ 32 w 36"/>
                  <a:gd name="T19" fmla="*/ 0 h 16"/>
                  <a:gd name="T20" fmla="*/ 36 w 36"/>
                  <a:gd name="T21" fmla="*/ 2 h 16"/>
                  <a:gd name="T22" fmla="*/ 36 w 36"/>
                  <a:gd name="T23" fmla="*/ 2 h 16"/>
                  <a:gd name="T24" fmla="*/ 35 w 36"/>
                  <a:gd name="T25" fmla="*/ 4 h 16"/>
                  <a:gd name="T26" fmla="*/ 33 w 36"/>
                  <a:gd name="T27" fmla="*/ 7 h 16"/>
                  <a:gd name="T28" fmla="*/ 30 w 36"/>
                  <a:gd name="T29" fmla="*/ 10 h 16"/>
                  <a:gd name="T30" fmla="*/ 26 w 36"/>
                  <a:gd name="T31" fmla="*/ 13 h 16"/>
                  <a:gd name="T32" fmla="*/ 20 w 36"/>
                  <a:gd name="T33" fmla="*/ 15 h 16"/>
                  <a:gd name="T34" fmla="*/ 11 w 36"/>
                  <a:gd name="T35" fmla="*/ 16 h 16"/>
                  <a:gd name="T36" fmla="*/ 0 w 36"/>
                  <a:gd name="T37" fmla="*/ 15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"/>
                  <a:gd name="T58" fmla="*/ 0 h 16"/>
                  <a:gd name="T59" fmla="*/ 36 w 36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" h="16">
                    <a:moveTo>
                      <a:pt x="0" y="15"/>
                    </a:moveTo>
                    <a:lnTo>
                      <a:pt x="1" y="14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10" y="5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5" y="4"/>
                    </a:lnTo>
                    <a:lnTo>
                      <a:pt x="33" y="7"/>
                    </a:lnTo>
                    <a:lnTo>
                      <a:pt x="30" y="10"/>
                    </a:lnTo>
                    <a:lnTo>
                      <a:pt x="26" y="13"/>
                    </a:lnTo>
                    <a:lnTo>
                      <a:pt x="20" y="15"/>
                    </a:lnTo>
                    <a:lnTo>
                      <a:pt x="11" y="16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8" name="Freeform 21"/>
              <p:cNvSpPr>
                <a:spLocks/>
              </p:cNvSpPr>
              <p:nvPr/>
            </p:nvSpPr>
            <p:spPr bwMode="auto">
              <a:xfrm>
                <a:off x="3322" y="2724"/>
                <a:ext cx="36" cy="16"/>
              </a:xfrm>
              <a:custGeom>
                <a:avLst/>
                <a:gdLst>
                  <a:gd name="T0" fmla="*/ 0 w 36"/>
                  <a:gd name="T1" fmla="*/ 15 h 16"/>
                  <a:gd name="T2" fmla="*/ 1 w 36"/>
                  <a:gd name="T3" fmla="*/ 14 h 16"/>
                  <a:gd name="T4" fmla="*/ 3 w 36"/>
                  <a:gd name="T5" fmla="*/ 12 h 16"/>
                  <a:gd name="T6" fmla="*/ 6 w 36"/>
                  <a:gd name="T7" fmla="*/ 9 h 16"/>
                  <a:gd name="T8" fmla="*/ 10 w 36"/>
                  <a:gd name="T9" fmla="*/ 5 h 16"/>
                  <a:gd name="T10" fmla="*/ 16 w 36"/>
                  <a:gd name="T11" fmla="*/ 2 h 16"/>
                  <a:gd name="T12" fmla="*/ 22 w 36"/>
                  <a:gd name="T13" fmla="*/ 0 h 16"/>
                  <a:gd name="T14" fmla="*/ 25 w 36"/>
                  <a:gd name="T15" fmla="*/ 0 h 16"/>
                  <a:gd name="T16" fmla="*/ 29 w 36"/>
                  <a:gd name="T17" fmla="*/ 0 h 16"/>
                  <a:gd name="T18" fmla="*/ 32 w 36"/>
                  <a:gd name="T19" fmla="*/ 0 h 16"/>
                  <a:gd name="T20" fmla="*/ 36 w 36"/>
                  <a:gd name="T21" fmla="*/ 2 h 16"/>
                  <a:gd name="T22" fmla="*/ 35 w 36"/>
                  <a:gd name="T23" fmla="*/ 4 h 16"/>
                  <a:gd name="T24" fmla="*/ 33 w 36"/>
                  <a:gd name="T25" fmla="*/ 7 h 16"/>
                  <a:gd name="T26" fmla="*/ 30 w 36"/>
                  <a:gd name="T27" fmla="*/ 10 h 16"/>
                  <a:gd name="T28" fmla="*/ 26 w 36"/>
                  <a:gd name="T29" fmla="*/ 13 h 16"/>
                  <a:gd name="T30" fmla="*/ 20 w 36"/>
                  <a:gd name="T31" fmla="*/ 15 h 16"/>
                  <a:gd name="T32" fmla="*/ 11 w 36"/>
                  <a:gd name="T33" fmla="*/ 16 h 16"/>
                  <a:gd name="T34" fmla="*/ 0 w 36"/>
                  <a:gd name="T35" fmla="*/ 15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"/>
                  <a:gd name="T55" fmla="*/ 0 h 16"/>
                  <a:gd name="T56" fmla="*/ 36 w 36"/>
                  <a:gd name="T57" fmla="*/ 16 h 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" h="16">
                    <a:moveTo>
                      <a:pt x="0" y="15"/>
                    </a:moveTo>
                    <a:lnTo>
                      <a:pt x="1" y="14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10" y="5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5" y="4"/>
                    </a:lnTo>
                    <a:lnTo>
                      <a:pt x="33" y="7"/>
                    </a:lnTo>
                    <a:lnTo>
                      <a:pt x="30" y="10"/>
                    </a:lnTo>
                    <a:lnTo>
                      <a:pt x="26" y="13"/>
                    </a:lnTo>
                    <a:lnTo>
                      <a:pt x="20" y="15"/>
                    </a:lnTo>
                    <a:lnTo>
                      <a:pt x="11" y="16"/>
                    </a:lnTo>
                    <a:lnTo>
                      <a:pt x="0" y="15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9" name="Freeform 22"/>
              <p:cNvSpPr>
                <a:spLocks/>
              </p:cNvSpPr>
              <p:nvPr/>
            </p:nvSpPr>
            <p:spPr bwMode="auto">
              <a:xfrm>
                <a:off x="3517" y="1706"/>
                <a:ext cx="133" cy="140"/>
              </a:xfrm>
              <a:custGeom>
                <a:avLst/>
                <a:gdLst>
                  <a:gd name="T0" fmla="*/ 131 w 133"/>
                  <a:gd name="T1" fmla="*/ 135 h 140"/>
                  <a:gd name="T2" fmla="*/ 133 w 133"/>
                  <a:gd name="T3" fmla="*/ 117 h 140"/>
                  <a:gd name="T4" fmla="*/ 128 w 133"/>
                  <a:gd name="T5" fmla="*/ 98 h 140"/>
                  <a:gd name="T6" fmla="*/ 123 w 133"/>
                  <a:gd name="T7" fmla="*/ 88 h 140"/>
                  <a:gd name="T8" fmla="*/ 125 w 133"/>
                  <a:gd name="T9" fmla="*/ 83 h 140"/>
                  <a:gd name="T10" fmla="*/ 126 w 133"/>
                  <a:gd name="T11" fmla="*/ 82 h 140"/>
                  <a:gd name="T12" fmla="*/ 131 w 133"/>
                  <a:gd name="T13" fmla="*/ 80 h 140"/>
                  <a:gd name="T14" fmla="*/ 133 w 133"/>
                  <a:gd name="T15" fmla="*/ 72 h 140"/>
                  <a:gd name="T16" fmla="*/ 130 w 133"/>
                  <a:gd name="T17" fmla="*/ 62 h 140"/>
                  <a:gd name="T18" fmla="*/ 123 w 133"/>
                  <a:gd name="T19" fmla="*/ 54 h 140"/>
                  <a:gd name="T20" fmla="*/ 112 w 133"/>
                  <a:gd name="T21" fmla="*/ 54 h 140"/>
                  <a:gd name="T22" fmla="*/ 116 w 133"/>
                  <a:gd name="T23" fmla="*/ 50 h 140"/>
                  <a:gd name="T24" fmla="*/ 122 w 133"/>
                  <a:gd name="T25" fmla="*/ 42 h 140"/>
                  <a:gd name="T26" fmla="*/ 118 w 133"/>
                  <a:gd name="T27" fmla="*/ 33 h 140"/>
                  <a:gd name="T28" fmla="*/ 108 w 133"/>
                  <a:gd name="T29" fmla="*/ 29 h 140"/>
                  <a:gd name="T30" fmla="*/ 97 w 133"/>
                  <a:gd name="T31" fmla="*/ 29 h 140"/>
                  <a:gd name="T32" fmla="*/ 93 w 133"/>
                  <a:gd name="T33" fmla="*/ 27 h 140"/>
                  <a:gd name="T34" fmla="*/ 88 w 133"/>
                  <a:gd name="T35" fmla="*/ 16 h 140"/>
                  <a:gd name="T36" fmla="*/ 75 w 133"/>
                  <a:gd name="T37" fmla="*/ 12 h 140"/>
                  <a:gd name="T38" fmla="*/ 65 w 133"/>
                  <a:gd name="T39" fmla="*/ 18 h 140"/>
                  <a:gd name="T40" fmla="*/ 65 w 133"/>
                  <a:gd name="T41" fmla="*/ 26 h 140"/>
                  <a:gd name="T42" fmla="*/ 67 w 133"/>
                  <a:gd name="T43" fmla="*/ 30 h 140"/>
                  <a:gd name="T44" fmla="*/ 63 w 133"/>
                  <a:gd name="T45" fmla="*/ 31 h 140"/>
                  <a:gd name="T46" fmla="*/ 59 w 133"/>
                  <a:gd name="T47" fmla="*/ 30 h 140"/>
                  <a:gd name="T48" fmla="*/ 56 w 133"/>
                  <a:gd name="T49" fmla="*/ 26 h 140"/>
                  <a:gd name="T50" fmla="*/ 55 w 133"/>
                  <a:gd name="T51" fmla="*/ 21 h 140"/>
                  <a:gd name="T52" fmla="*/ 50 w 133"/>
                  <a:gd name="T53" fmla="*/ 17 h 140"/>
                  <a:gd name="T54" fmla="*/ 43 w 133"/>
                  <a:gd name="T55" fmla="*/ 15 h 140"/>
                  <a:gd name="T56" fmla="*/ 34 w 133"/>
                  <a:gd name="T57" fmla="*/ 15 h 140"/>
                  <a:gd name="T58" fmla="*/ 27 w 133"/>
                  <a:gd name="T59" fmla="*/ 13 h 140"/>
                  <a:gd name="T60" fmla="*/ 15 w 133"/>
                  <a:gd name="T61" fmla="*/ 5 h 140"/>
                  <a:gd name="T62" fmla="*/ 4 w 133"/>
                  <a:gd name="T63" fmla="*/ 0 h 140"/>
                  <a:gd name="T64" fmla="*/ 0 w 133"/>
                  <a:gd name="T65" fmla="*/ 6 h 140"/>
                  <a:gd name="T66" fmla="*/ 7 w 133"/>
                  <a:gd name="T67" fmla="*/ 22 h 140"/>
                  <a:gd name="T68" fmla="*/ 17 w 133"/>
                  <a:gd name="T69" fmla="*/ 38 h 140"/>
                  <a:gd name="T70" fmla="*/ 19 w 133"/>
                  <a:gd name="T71" fmla="*/ 43 h 140"/>
                  <a:gd name="T72" fmla="*/ 16 w 133"/>
                  <a:gd name="T73" fmla="*/ 46 h 140"/>
                  <a:gd name="T74" fmla="*/ 15 w 133"/>
                  <a:gd name="T75" fmla="*/ 47 h 140"/>
                  <a:gd name="T76" fmla="*/ 12 w 133"/>
                  <a:gd name="T77" fmla="*/ 52 h 140"/>
                  <a:gd name="T78" fmla="*/ 12 w 133"/>
                  <a:gd name="T79" fmla="*/ 58 h 140"/>
                  <a:gd name="T80" fmla="*/ 20 w 133"/>
                  <a:gd name="T81" fmla="*/ 62 h 140"/>
                  <a:gd name="T82" fmla="*/ 24 w 133"/>
                  <a:gd name="T83" fmla="*/ 62 h 140"/>
                  <a:gd name="T84" fmla="*/ 28 w 133"/>
                  <a:gd name="T85" fmla="*/ 61 h 140"/>
                  <a:gd name="T86" fmla="*/ 29 w 133"/>
                  <a:gd name="T87" fmla="*/ 66 h 140"/>
                  <a:gd name="T88" fmla="*/ 33 w 133"/>
                  <a:gd name="T89" fmla="*/ 77 h 140"/>
                  <a:gd name="T90" fmla="*/ 39 w 133"/>
                  <a:gd name="T91" fmla="*/ 83 h 140"/>
                  <a:gd name="T92" fmla="*/ 45 w 133"/>
                  <a:gd name="T93" fmla="*/ 89 h 140"/>
                  <a:gd name="T94" fmla="*/ 53 w 133"/>
                  <a:gd name="T95" fmla="*/ 87 h 140"/>
                  <a:gd name="T96" fmla="*/ 57 w 133"/>
                  <a:gd name="T97" fmla="*/ 83 h 140"/>
                  <a:gd name="T98" fmla="*/ 60 w 133"/>
                  <a:gd name="T99" fmla="*/ 85 h 140"/>
                  <a:gd name="T100" fmla="*/ 64 w 133"/>
                  <a:gd name="T101" fmla="*/ 89 h 140"/>
                  <a:gd name="T102" fmla="*/ 68 w 133"/>
                  <a:gd name="T103" fmla="*/ 92 h 140"/>
                  <a:gd name="T104" fmla="*/ 73 w 133"/>
                  <a:gd name="T105" fmla="*/ 96 h 140"/>
                  <a:gd name="T106" fmla="*/ 80 w 133"/>
                  <a:gd name="T107" fmla="*/ 100 h 140"/>
                  <a:gd name="T108" fmla="*/ 94 w 133"/>
                  <a:gd name="T109" fmla="*/ 118 h 140"/>
                  <a:gd name="T110" fmla="*/ 119 w 133"/>
                  <a:gd name="T111" fmla="*/ 137 h 1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3"/>
                  <a:gd name="T169" fmla="*/ 0 h 140"/>
                  <a:gd name="T170" fmla="*/ 133 w 133"/>
                  <a:gd name="T171" fmla="*/ 140 h 1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3" h="140">
                    <a:moveTo>
                      <a:pt x="130" y="140"/>
                    </a:moveTo>
                    <a:lnTo>
                      <a:pt x="130" y="139"/>
                    </a:lnTo>
                    <a:lnTo>
                      <a:pt x="131" y="135"/>
                    </a:lnTo>
                    <a:lnTo>
                      <a:pt x="132" y="130"/>
                    </a:lnTo>
                    <a:lnTo>
                      <a:pt x="133" y="124"/>
                    </a:lnTo>
                    <a:lnTo>
                      <a:pt x="133" y="117"/>
                    </a:lnTo>
                    <a:lnTo>
                      <a:pt x="133" y="109"/>
                    </a:lnTo>
                    <a:lnTo>
                      <a:pt x="131" y="103"/>
                    </a:lnTo>
                    <a:lnTo>
                      <a:pt x="128" y="98"/>
                    </a:lnTo>
                    <a:lnTo>
                      <a:pt x="125" y="94"/>
                    </a:lnTo>
                    <a:lnTo>
                      <a:pt x="123" y="91"/>
                    </a:lnTo>
                    <a:lnTo>
                      <a:pt x="123" y="88"/>
                    </a:lnTo>
                    <a:lnTo>
                      <a:pt x="123" y="86"/>
                    </a:lnTo>
                    <a:lnTo>
                      <a:pt x="124" y="84"/>
                    </a:lnTo>
                    <a:lnTo>
                      <a:pt x="125" y="83"/>
                    </a:lnTo>
                    <a:lnTo>
                      <a:pt x="126" y="83"/>
                    </a:lnTo>
                    <a:lnTo>
                      <a:pt x="126" y="82"/>
                    </a:lnTo>
                    <a:lnTo>
                      <a:pt x="127" y="82"/>
                    </a:lnTo>
                    <a:lnTo>
                      <a:pt x="129" y="81"/>
                    </a:lnTo>
                    <a:lnTo>
                      <a:pt x="131" y="80"/>
                    </a:lnTo>
                    <a:lnTo>
                      <a:pt x="132" y="78"/>
                    </a:lnTo>
                    <a:lnTo>
                      <a:pt x="133" y="76"/>
                    </a:lnTo>
                    <a:lnTo>
                      <a:pt x="133" y="72"/>
                    </a:lnTo>
                    <a:lnTo>
                      <a:pt x="133" y="69"/>
                    </a:lnTo>
                    <a:lnTo>
                      <a:pt x="131" y="65"/>
                    </a:lnTo>
                    <a:lnTo>
                      <a:pt x="130" y="62"/>
                    </a:lnTo>
                    <a:lnTo>
                      <a:pt x="128" y="59"/>
                    </a:lnTo>
                    <a:lnTo>
                      <a:pt x="126" y="56"/>
                    </a:lnTo>
                    <a:lnTo>
                      <a:pt x="123" y="54"/>
                    </a:lnTo>
                    <a:lnTo>
                      <a:pt x="120" y="53"/>
                    </a:lnTo>
                    <a:lnTo>
                      <a:pt x="117" y="53"/>
                    </a:lnTo>
                    <a:lnTo>
                      <a:pt x="112" y="54"/>
                    </a:lnTo>
                    <a:lnTo>
                      <a:pt x="113" y="54"/>
                    </a:lnTo>
                    <a:lnTo>
                      <a:pt x="114" y="52"/>
                    </a:lnTo>
                    <a:lnTo>
                      <a:pt x="116" y="50"/>
                    </a:lnTo>
                    <a:lnTo>
                      <a:pt x="119" y="48"/>
                    </a:lnTo>
                    <a:lnTo>
                      <a:pt x="121" y="45"/>
                    </a:lnTo>
                    <a:lnTo>
                      <a:pt x="122" y="42"/>
                    </a:lnTo>
                    <a:lnTo>
                      <a:pt x="122" y="39"/>
                    </a:lnTo>
                    <a:lnTo>
                      <a:pt x="120" y="36"/>
                    </a:lnTo>
                    <a:lnTo>
                      <a:pt x="118" y="33"/>
                    </a:lnTo>
                    <a:lnTo>
                      <a:pt x="115" y="31"/>
                    </a:lnTo>
                    <a:lnTo>
                      <a:pt x="112" y="30"/>
                    </a:lnTo>
                    <a:lnTo>
                      <a:pt x="108" y="29"/>
                    </a:lnTo>
                    <a:lnTo>
                      <a:pt x="105" y="29"/>
                    </a:lnTo>
                    <a:lnTo>
                      <a:pt x="101" y="29"/>
                    </a:lnTo>
                    <a:lnTo>
                      <a:pt x="97" y="29"/>
                    </a:lnTo>
                    <a:lnTo>
                      <a:pt x="93" y="31"/>
                    </a:lnTo>
                    <a:lnTo>
                      <a:pt x="93" y="30"/>
                    </a:lnTo>
                    <a:lnTo>
                      <a:pt x="93" y="27"/>
                    </a:lnTo>
                    <a:lnTo>
                      <a:pt x="92" y="24"/>
                    </a:lnTo>
                    <a:lnTo>
                      <a:pt x="90" y="20"/>
                    </a:lnTo>
                    <a:lnTo>
                      <a:pt x="88" y="16"/>
                    </a:lnTo>
                    <a:lnTo>
                      <a:pt x="84" y="13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0" y="13"/>
                    </a:lnTo>
                    <a:lnTo>
                      <a:pt x="66" y="15"/>
                    </a:lnTo>
                    <a:lnTo>
                      <a:pt x="65" y="18"/>
                    </a:lnTo>
                    <a:lnTo>
                      <a:pt x="64" y="20"/>
                    </a:lnTo>
                    <a:lnTo>
                      <a:pt x="64" y="23"/>
                    </a:lnTo>
                    <a:lnTo>
                      <a:pt x="65" y="26"/>
                    </a:lnTo>
                    <a:lnTo>
                      <a:pt x="66" y="28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5" y="30"/>
                    </a:lnTo>
                    <a:lnTo>
                      <a:pt x="63" y="31"/>
                    </a:lnTo>
                    <a:lnTo>
                      <a:pt x="62" y="31"/>
                    </a:lnTo>
                    <a:lnTo>
                      <a:pt x="60" y="30"/>
                    </a:lnTo>
                    <a:lnTo>
                      <a:pt x="59" y="30"/>
                    </a:lnTo>
                    <a:lnTo>
                      <a:pt x="57" y="29"/>
                    </a:lnTo>
                    <a:lnTo>
                      <a:pt x="57" y="27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5" y="23"/>
                    </a:lnTo>
                    <a:lnTo>
                      <a:pt x="55" y="21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0" y="17"/>
                    </a:lnTo>
                    <a:lnTo>
                      <a:pt x="48" y="16"/>
                    </a:lnTo>
                    <a:lnTo>
                      <a:pt x="46" y="15"/>
                    </a:lnTo>
                    <a:lnTo>
                      <a:pt x="43" y="15"/>
                    </a:lnTo>
                    <a:lnTo>
                      <a:pt x="40" y="15"/>
                    </a:lnTo>
                    <a:lnTo>
                      <a:pt x="37" y="15"/>
                    </a:lnTo>
                    <a:lnTo>
                      <a:pt x="34" y="15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27" y="13"/>
                    </a:lnTo>
                    <a:lnTo>
                      <a:pt x="24" y="11"/>
                    </a:lnTo>
                    <a:lnTo>
                      <a:pt x="20" y="8"/>
                    </a:lnTo>
                    <a:lnTo>
                      <a:pt x="15" y="5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4" y="16"/>
                    </a:lnTo>
                    <a:lnTo>
                      <a:pt x="7" y="22"/>
                    </a:lnTo>
                    <a:lnTo>
                      <a:pt x="10" y="27"/>
                    </a:lnTo>
                    <a:lnTo>
                      <a:pt x="14" y="32"/>
                    </a:lnTo>
                    <a:lnTo>
                      <a:pt x="17" y="38"/>
                    </a:lnTo>
                    <a:lnTo>
                      <a:pt x="19" y="40"/>
                    </a:lnTo>
                    <a:lnTo>
                      <a:pt x="19" y="41"/>
                    </a:lnTo>
                    <a:lnTo>
                      <a:pt x="19" y="43"/>
                    </a:lnTo>
                    <a:lnTo>
                      <a:pt x="19" y="44"/>
                    </a:lnTo>
                    <a:lnTo>
                      <a:pt x="17" y="45"/>
                    </a:lnTo>
                    <a:lnTo>
                      <a:pt x="16" y="46"/>
                    </a:lnTo>
                    <a:lnTo>
                      <a:pt x="16" y="47"/>
                    </a:lnTo>
                    <a:lnTo>
                      <a:pt x="15" y="47"/>
                    </a:lnTo>
                    <a:lnTo>
                      <a:pt x="14" y="49"/>
                    </a:lnTo>
                    <a:lnTo>
                      <a:pt x="13" y="50"/>
                    </a:lnTo>
                    <a:lnTo>
                      <a:pt x="12" y="52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2" y="58"/>
                    </a:lnTo>
                    <a:lnTo>
                      <a:pt x="14" y="60"/>
                    </a:lnTo>
                    <a:lnTo>
                      <a:pt x="16" y="61"/>
                    </a:lnTo>
                    <a:lnTo>
                      <a:pt x="20" y="62"/>
                    </a:lnTo>
                    <a:lnTo>
                      <a:pt x="21" y="63"/>
                    </a:lnTo>
                    <a:lnTo>
                      <a:pt x="23" y="63"/>
                    </a:lnTo>
                    <a:lnTo>
                      <a:pt x="24" y="62"/>
                    </a:lnTo>
                    <a:lnTo>
                      <a:pt x="26" y="62"/>
                    </a:lnTo>
                    <a:lnTo>
                      <a:pt x="27" y="62"/>
                    </a:lnTo>
                    <a:lnTo>
                      <a:pt x="28" y="61"/>
                    </a:lnTo>
                    <a:lnTo>
                      <a:pt x="28" y="62"/>
                    </a:lnTo>
                    <a:lnTo>
                      <a:pt x="29" y="63"/>
                    </a:lnTo>
                    <a:lnTo>
                      <a:pt x="29" y="66"/>
                    </a:lnTo>
                    <a:lnTo>
                      <a:pt x="30" y="69"/>
                    </a:lnTo>
                    <a:lnTo>
                      <a:pt x="32" y="73"/>
                    </a:lnTo>
                    <a:lnTo>
                      <a:pt x="33" y="77"/>
                    </a:lnTo>
                    <a:lnTo>
                      <a:pt x="35" y="79"/>
                    </a:lnTo>
                    <a:lnTo>
                      <a:pt x="37" y="81"/>
                    </a:lnTo>
                    <a:lnTo>
                      <a:pt x="39" y="83"/>
                    </a:lnTo>
                    <a:lnTo>
                      <a:pt x="41" y="85"/>
                    </a:lnTo>
                    <a:lnTo>
                      <a:pt x="43" y="87"/>
                    </a:lnTo>
                    <a:lnTo>
                      <a:pt x="45" y="89"/>
                    </a:lnTo>
                    <a:lnTo>
                      <a:pt x="47" y="89"/>
                    </a:lnTo>
                    <a:lnTo>
                      <a:pt x="50" y="89"/>
                    </a:lnTo>
                    <a:lnTo>
                      <a:pt x="53" y="87"/>
                    </a:lnTo>
                    <a:lnTo>
                      <a:pt x="57" y="83"/>
                    </a:lnTo>
                    <a:lnTo>
                      <a:pt x="59" y="84"/>
                    </a:lnTo>
                    <a:lnTo>
                      <a:pt x="60" y="85"/>
                    </a:lnTo>
                    <a:lnTo>
                      <a:pt x="61" y="86"/>
                    </a:lnTo>
                    <a:lnTo>
                      <a:pt x="63" y="88"/>
                    </a:lnTo>
                    <a:lnTo>
                      <a:pt x="64" y="89"/>
                    </a:lnTo>
                    <a:lnTo>
                      <a:pt x="65" y="90"/>
                    </a:lnTo>
                    <a:lnTo>
                      <a:pt x="66" y="91"/>
                    </a:lnTo>
                    <a:lnTo>
                      <a:pt x="68" y="92"/>
                    </a:lnTo>
                    <a:lnTo>
                      <a:pt x="70" y="93"/>
                    </a:lnTo>
                    <a:lnTo>
                      <a:pt x="72" y="94"/>
                    </a:lnTo>
                    <a:lnTo>
                      <a:pt x="73" y="96"/>
                    </a:lnTo>
                    <a:lnTo>
                      <a:pt x="76" y="97"/>
                    </a:lnTo>
                    <a:lnTo>
                      <a:pt x="78" y="98"/>
                    </a:lnTo>
                    <a:lnTo>
                      <a:pt x="80" y="100"/>
                    </a:lnTo>
                    <a:lnTo>
                      <a:pt x="84" y="105"/>
                    </a:lnTo>
                    <a:lnTo>
                      <a:pt x="89" y="111"/>
                    </a:lnTo>
                    <a:lnTo>
                      <a:pt x="94" y="118"/>
                    </a:lnTo>
                    <a:lnTo>
                      <a:pt x="102" y="125"/>
                    </a:lnTo>
                    <a:lnTo>
                      <a:pt x="110" y="132"/>
                    </a:lnTo>
                    <a:lnTo>
                      <a:pt x="119" y="137"/>
                    </a:lnTo>
                    <a:lnTo>
                      <a:pt x="130" y="1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0" name="Freeform 23"/>
              <p:cNvSpPr>
                <a:spLocks/>
              </p:cNvSpPr>
              <p:nvPr/>
            </p:nvSpPr>
            <p:spPr bwMode="auto">
              <a:xfrm>
                <a:off x="3517" y="1706"/>
                <a:ext cx="133" cy="140"/>
              </a:xfrm>
              <a:custGeom>
                <a:avLst/>
                <a:gdLst>
                  <a:gd name="T0" fmla="*/ 131 w 133"/>
                  <a:gd name="T1" fmla="*/ 135 h 140"/>
                  <a:gd name="T2" fmla="*/ 133 w 133"/>
                  <a:gd name="T3" fmla="*/ 117 h 140"/>
                  <a:gd name="T4" fmla="*/ 128 w 133"/>
                  <a:gd name="T5" fmla="*/ 98 h 140"/>
                  <a:gd name="T6" fmla="*/ 123 w 133"/>
                  <a:gd name="T7" fmla="*/ 88 h 140"/>
                  <a:gd name="T8" fmla="*/ 125 w 133"/>
                  <a:gd name="T9" fmla="*/ 83 h 140"/>
                  <a:gd name="T10" fmla="*/ 127 w 133"/>
                  <a:gd name="T11" fmla="*/ 82 h 140"/>
                  <a:gd name="T12" fmla="*/ 132 w 133"/>
                  <a:gd name="T13" fmla="*/ 78 h 140"/>
                  <a:gd name="T14" fmla="*/ 133 w 133"/>
                  <a:gd name="T15" fmla="*/ 69 h 140"/>
                  <a:gd name="T16" fmla="*/ 128 w 133"/>
                  <a:gd name="T17" fmla="*/ 59 h 140"/>
                  <a:gd name="T18" fmla="*/ 120 w 133"/>
                  <a:gd name="T19" fmla="*/ 53 h 140"/>
                  <a:gd name="T20" fmla="*/ 113 w 133"/>
                  <a:gd name="T21" fmla="*/ 54 h 140"/>
                  <a:gd name="T22" fmla="*/ 119 w 133"/>
                  <a:gd name="T23" fmla="*/ 48 h 140"/>
                  <a:gd name="T24" fmla="*/ 122 w 133"/>
                  <a:gd name="T25" fmla="*/ 39 h 140"/>
                  <a:gd name="T26" fmla="*/ 115 w 133"/>
                  <a:gd name="T27" fmla="*/ 31 h 140"/>
                  <a:gd name="T28" fmla="*/ 105 w 133"/>
                  <a:gd name="T29" fmla="*/ 29 h 140"/>
                  <a:gd name="T30" fmla="*/ 93 w 133"/>
                  <a:gd name="T31" fmla="*/ 31 h 140"/>
                  <a:gd name="T32" fmla="*/ 92 w 133"/>
                  <a:gd name="T33" fmla="*/ 24 h 140"/>
                  <a:gd name="T34" fmla="*/ 84 w 133"/>
                  <a:gd name="T35" fmla="*/ 13 h 140"/>
                  <a:gd name="T36" fmla="*/ 70 w 133"/>
                  <a:gd name="T37" fmla="*/ 13 h 140"/>
                  <a:gd name="T38" fmla="*/ 64 w 133"/>
                  <a:gd name="T39" fmla="*/ 20 h 140"/>
                  <a:gd name="T40" fmla="*/ 66 w 133"/>
                  <a:gd name="T41" fmla="*/ 28 h 140"/>
                  <a:gd name="T42" fmla="*/ 66 w 133"/>
                  <a:gd name="T43" fmla="*/ 30 h 140"/>
                  <a:gd name="T44" fmla="*/ 62 w 133"/>
                  <a:gd name="T45" fmla="*/ 31 h 140"/>
                  <a:gd name="T46" fmla="*/ 57 w 133"/>
                  <a:gd name="T47" fmla="*/ 29 h 140"/>
                  <a:gd name="T48" fmla="*/ 56 w 133"/>
                  <a:gd name="T49" fmla="*/ 24 h 140"/>
                  <a:gd name="T50" fmla="*/ 54 w 133"/>
                  <a:gd name="T51" fmla="*/ 20 h 140"/>
                  <a:gd name="T52" fmla="*/ 48 w 133"/>
                  <a:gd name="T53" fmla="*/ 16 h 140"/>
                  <a:gd name="T54" fmla="*/ 40 w 133"/>
                  <a:gd name="T55" fmla="*/ 15 h 140"/>
                  <a:gd name="T56" fmla="*/ 32 w 133"/>
                  <a:gd name="T57" fmla="*/ 14 h 140"/>
                  <a:gd name="T58" fmla="*/ 24 w 133"/>
                  <a:gd name="T59" fmla="*/ 11 h 140"/>
                  <a:gd name="T60" fmla="*/ 11 w 133"/>
                  <a:gd name="T61" fmla="*/ 3 h 140"/>
                  <a:gd name="T62" fmla="*/ 2 w 133"/>
                  <a:gd name="T63" fmla="*/ 0 h 140"/>
                  <a:gd name="T64" fmla="*/ 2 w 133"/>
                  <a:gd name="T65" fmla="*/ 11 h 140"/>
                  <a:gd name="T66" fmla="*/ 10 w 133"/>
                  <a:gd name="T67" fmla="*/ 27 h 140"/>
                  <a:gd name="T68" fmla="*/ 19 w 133"/>
                  <a:gd name="T69" fmla="*/ 40 h 140"/>
                  <a:gd name="T70" fmla="*/ 19 w 133"/>
                  <a:gd name="T71" fmla="*/ 44 h 140"/>
                  <a:gd name="T72" fmla="*/ 16 w 133"/>
                  <a:gd name="T73" fmla="*/ 47 h 140"/>
                  <a:gd name="T74" fmla="*/ 13 w 133"/>
                  <a:gd name="T75" fmla="*/ 50 h 140"/>
                  <a:gd name="T76" fmla="*/ 11 w 133"/>
                  <a:gd name="T77" fmla="*/ 56 h 140"/>
                  <a:gd name="T78" fmla="*/ 16 w 133"/>
                  <a:gd name="T79" fmla="*/ 61 h 140"/>
                  <a:gd name="T80" fmla="*/ 23 w 133"/>
                  <a:gd name="T81" fmla="*/ 63 h 140"/>
                  <a:gd name="T82" fmla="*/ 27 w 133"/>
                  <a:gd name="T83" fmla="*/ 62 h 140"/>
                  <a:gd name="T84" fmla="*/ 29 w 133"/>
                  <a:gd name="T85" fmla="*/ 63 h 140"/>
                  <a:gd name="T86" fmla="*/ 32 w 133"/>
                  <a:gd name="T87" fmla="*/ 73 h 140"/>
                  <a:gd name="T88" fmla="*/ 37 w 133"/>
                  <a:gd name="T89" fmla="*/ 81 h 140"/>
                  <a:gd name="T90" fmla="*/ 43 w 133"/>
                  <a:gd name="T91" fmla="*/ 87 h 140"/>
                  <a:gd name="T92" fmla="*/ 50 w 133"/>
                  <a:gd name="T93" fmla="*/ 89 h 140"/>
                  <a:gd name="T94" fmla="*/ 59 w 133"/>
                  <a:gd name="T95" fmla="*/ 84 h 140"/>
                  <a:gd name="T96" fmla="*/ 63 w 133"/>
                  <a:gd name="T97" fmla="*/ 88 h 140"/>
                  <a:gd name="T98" fmla="*/ 66 w 133"/>
                  <a:gd name="T99" fmla="*/ 91 h 140"/>
                  <a:gd name="T100" fmla="*/ 72 w 133"/>
                  <a:gd name="T101" fmla="*/ 94 h 140"/>
                  <a:gd name="T102" fmla="*/ 78 w 133"/>
                  <a:gd name="T103" fmla="*/ 98 h 140"/>
                  <a:gd name="T104" fmla="*/ 89 w 133"/>
                  <a:gd name="T105" fmla="*/ 111 h 140"/>
                  <a:gd name="T106" fmla="*/ 110 w 133"/>
                  <a:gd name="T107" fmla="*/ 132 h 14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3"/>
                  <a:gd name="T163" fmla="*/ 0 h 140"/>
                  <a:gd name="T164" fmla="*/ 133 w 133"/>
                  <a:gd name="T165" fmla="*/ 140 h 14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3" h="140">
                    <a:moveTo>
                      <a:pt x="130" y="140"/>
                    </a:moveTo>
                    <a:lnTo>
                      <a:pt x="130" y="139"/>
                    </a:lnTo>
                    <a:lnTo>
                      <a:pt x="131" y="135"/>
                    </a:lnTo>
                    <a:lnTo>
                      <a:pt x="132" y="130"/>
                    </a:lnTo>
                    <a:lnTo>
                      <a:pt x="133" y="124"/>
                    </a:lnTo>
                    <a:lnTo>
                      <a:pt x="133" y="117"/>
                    </a:lnTo>
                    <a:lnTo>
                      <a:pt x="133" y="109"/>
                    </a:lnTo>
                    <a:lnTo>
                      <a:pt x="131" y="103"/>
                    </a:lnTo>
                    <a:lnTo>
                      <a:pt x="128" y="98"/>
                    </a:lnTo>
                    <a:lnTo>
                      <a:pt x="125" y="94"/>
                    </a:lnTo>
                    <a:lnTo>
                      <a:pt x="123" y="91"/>
                    </a:lnTo>
                    <a:lnTo>
                      <a:pt x="123" y="88"/>
                    </a:lnTo>
                    <a:lnTo>
                      <a:pt x="123" y="86"/>
                    </a:lnTo>
                    <a:lnTo>
                      <a:pt x="124" y="84"/>
                    </a:lnTo>
                    <a:lnTo>
                      <a:pt x="125" y="83"/>
                    </a:lnTo>
                    <a:lnTo>
                      <a:pt x="126" y="83"/>
                    </a:lnTo>
                    <a:lnTo>
                      <a:pt x="126" y="82"/>
                    </a:lnTo>
                    <a:lnTo>
                      <a:pt x="127" y="82"/>
                    </a:lnTo>
                    <a:lnTo>
                      <a:pt x="129" y="81"/>
                    </a:lnTo>
                    <a:lnTo>
                      <a:pt x="131" y="80"/>
                    </a:lnTo>
                    <a:lnTo>
                      <a:pt x="132" y="78"/>
                    </a:lnTo>
                    <a:lnTo>
                      <a:pt x="133" y="76"/>
                    </a:lnTo>
                    <a:lnTo>
                      <a:pt x="133" y="72"/>
                    </a:lnTo>
                    <a:lnTo>
                      <a:pt x="133" y="69"/>
                    </a:lnTo>
                    <a:lnTo>
                      <a:pt x="131" y="65"/>
                    </a:lnTo>
                    <a:lnTo>
                      <a:pt x="130" y="62"/>
                    </a:lnTo>
                    <a:lnTo>
                      <a:pt x="128" y="59"/>
                    </a:lnTo>
                    <a:lnTo>
                      <a:pt x="126" y="56"/>
                    </a:lnTo>
                    <a:lnTo>
                      <a:pt x="123" y="54"/>
                    </a:lnTo>
                    <a:lnTo>
                      <a:pt x="120" y="53"/>
                    </a:lnTo>
                    <a:lnTo>
                      <a:pt x="117" y="53"/>
                    </a:lnTo>
                    <a:lnTo>
                      <a:pt x="112" y="54"/>
                    </a:lnTo>
                    <a:lnTo>
                      <a:pt x="113" y="54"/>
                    </a:lnTo>
                    <a:lnTo>
                      <a:pt x="114" y="52"/>
                    </a:lnTo>
                    <a:lnTo>
                      <a:pt x="116" y="50"/>
                    </a:lnTo>
                    <a:lnTo>
                      <a:pt x="119" y="48"/>
                    </a:lnTo>
                    <a:lnTo>
                      <a:pt x="121" y="45"/>
                    </a:lnTo>
                    <a:lnTo>
                      <a:pt x="122" y="42"/>
                    </a:lnTo>
                    <a:lnTo>
                      <a:pt x="122" y="39"/>
                    </a:lnTo>
                    <a:lnTo>
                      <a:pt x="120" y="36"/>
                    </a:lnTo>
                    <a:lnTo>
                      <a:pt x="118" y="33"/>
                    </a:lnTo>
                    <a:lnTo>
                      <a:pt x="115" y="31"/>
                    </a:lnTo>
                    <a:lnTo>
                      <a:pt x="112" y="30"/>
                    </a:lnTo>
                    <a:lnTo>
                      <a:pt x="108" y="29"/>
                    </a:lnTo>
                    <a:lnTo>
                      <a:pt x="105" y="29"/>
                    </a:lnTo>
                    <a:lnTo>
                      <a:pt x="101" y="29"/>
                    </a:lnTo>
                    <a:lnTo>
                      <a:pt x="97" y="29"/>
                    </a:lnTo>
                    <a:lnTo>
                      <a:pt x="93" y="31"/>
                    </a:lnTo>
                    <a:lnTo>
                      <a:pt x="93" y="30"/>
                    </a:lnTo>
                    <a:lnTo>
                      <a:pt x="93" y="27"/>
                    </a:lnTo>
                    <a:lnTo>
                      <a:pt x="92" y="24"/>
                    </a:lnTo>
                    <a:lnTo>
                      <a:pt x="90" y="20"/>
                    </a:lnTo>
                    <a:lnTo>
                      <a:pt x="88" y="16"/>
                    </a:lnTo>
                    <a:lnTo>
                      <a:pt x="84" y="13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0" y="13"/>
                    </a:lnTo>
                    <a:lnTo>
                      <a:pt x="66" y="15"/>
                    </a:lnTo>
                    <a:lnTo>
                      <a:pt x="65" y="18"/>
                    </a:lnTo>
                    <a:lnTo>
                      <a:pt x="64" y="20"/>
                    </a:lnTo>
                    <a:lnTo>
                      <a:pt x="64" y="23"/>
                    </a:lnTo>
                    <a:lnTo>
                      <a:pt x="65" y="26"/>
                    </a:lnTo>
                    <a:lnTo>
                      <a:pt x="66" y="28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5" y="30"/>
                    </a:lnTo>
                    <a:lnTo>
                      <a:pt x="63" y="31"/>
                    </a:lnTo>
                    <a:lnTo>
                      <a:pt x="62" y="31"/>
                    </a:lnTo>
                    <a:lnTo>
                      <a:pt x="60" y="30"/>
                    </a:lnTo>
                    <a:lnTo>
                      <a:pt x="59" y="30"/>
                    </a:lnTo>
                    <a:lnTo>
                      <a:pt x="57" y="29"/>
                    </a:lnTo>
                    <a:lnTo>
                      <a:pt x="57" y="27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5" y="23"/>
                    </a:lnTo>
                    <a:lnTo>
                      <a:pt x="55" y="21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0" y="17"/>
                    </a:lnTo>
                    <a:lnTo>
                      <a:pt x="48" y="16"/>
                    </a:lnTo>
                    <a:lnTo>
                      <a:pt x="46" y="15"/>
                    </a:lnTo>
                    <a:lnTo>
                      <a:pt x="43" y="15"/>
                    </a:lnTo>
                    <a:lnTo>
                      <a:pt x="40" y="15"/>
                    </a:lnTo>
                    <a:lnTo>
                      <a:pt x="37" y="15"/>
                    </a:lnTo>
                    <a:lnTo>
                      <a:pt x="34" y="15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27" y="13"/>
                    </a:lnTo>
                    <a:lnTo>
                      <a:pt x="24" y="11"/>
                    </a:lnTo>
                    <a:lnTo>
                      <a:pt x="20" y="8"/>
                    </a:lnTo>
                    <a:lnTo>
                      <a:pt x="15" y="5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4" y="16"/>
                    </a:lnTo>
                    <a:lnTo>
                      <a:pt x="7" y="22"/>
                    </a:lnTo>
                    <a:lnTo>
                      <a:pt x="10" y="27"/>
                    </a:lnTo>
                    <a:lnTo>
                      <a:pt x="14" y="32"/>
                    </a:lnTo>
                    <a:lnTo>
                      <a:pt x="17" y="38"/>
                    </a:lnTo>
                    <a:lnTo>
                      <a:pt x="19" y="40"/>
                    </a:lnTo>
                    <a:lnTo>
                      <a:pt x="19" y="41"/>
                    </a:lnTo>
                    <a:lnTo>
                      <a:pt x="19" y="43"/>
                    </a:lnTo>
                    <a:lnTo>
                      <a:pt x="19" y="44"/>
                    </a:lnTo>
                    <a:lnTo>
                      <a:pt x="17" y="45"/>
                    </a:lnTo>
                    <a:lnTo>
                      <a:pt x="16" y="46"/>
                    </a:lnTo>
                    <a:lnTo>
                      <a:pt x="16" y="47"/>
                    </a:lnTo>
                    <a:lnTo>
                      <a:pt x="15" y="47"/>
                    </a:lnTo>
                    <a:lnTo>
                      <a:pt x="14" y="49"/>
                    </a:lnTo>
                    <a:lnTo>
                      <a:pt x="13" y="50"/>
                    </a:lnTo>
                    <a:lnTo>
                      <a:pt x="12" y="52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2" y="58"/>
                    </a:lnTo>
                    <a:lnTo>
                      <a:pt x="14" y="60"/>
                    </a:lnTo>
                    <a:lnTo>
                      <a:pt x="16" y="61"/>
                    </a:lnTo>
                    <a:lnTo>
                      <a:pt x="20" y="62"/>
                    </a:lnTo>
                    <a:lnTo>
                      <a:pt x="21" y="63"/>
                    </a:lnTo>
                    <a:lnTo>
                      <a:pt x="23" y="63"/>
                    </a:lnTo>
                    <a:lnTo>
                      <a:pt x="24" y="62"/>
                    </a:lnTo>
                    <a:lnTo>
                      <a:pt x="26" y="62"/>
                    </a:lnTo>
                    <a:lnTo>
                      <a:pt x="27" y="62"/>
                    </a:lnTo>
                    <a:lnTo>
                      <a:pt x="28" y="61"/>
                    </a:lnTo>
                    <a:lnTo>
                      <a:pt x="28" y="62"/>
                    </a:lnTo>
                    <a:lnTo>
                      <a:pt x="29" y="63"/>
                    </a:lnTo>
                    <a:lnTo>
                      <a:pt x="29" y="66"/>
                    </a:lnTo>
                    <a:lnTo>
                      <a:pt x="30" y="69"/>
                    </a:lnTo>
                    <a:lnTo>
                      <a:pt x="32" y="73"/>
                    </a:lnTo>
                    <a:lnTo>
                      <a:pt x="33" y="77"/>
                    </a:lnTo>
                    <a:lnTo>
                      <a:pt x="35" y="79"/>
                    </a:lnTo>
                    <a:lnTo>
                      <a:pt x="37" y="81"/>
                    </a:lnTo>
                    <a:lnTo>
                      <a:pt x="39" y="83"/>
                    </a:lnTo>
                    <a:lnTo>
                      <a:pt x="41" y="85"/>
                    </a:lnTo>
                    <a:lnTo>
                      <a:pt x="43" y="87"/>
                    </a:lnTo>
                    <a:lnTo>
                      <a:pt x="45" y="89"/>
                    </a:lnTo>
                    <a:lnTo>
                      <a:pt x="47" y="89"/>
                    </a:lnTo>
                    <a:lnTo>
                      <a:pt x="50" y="89"/>
                    </a:lnTo>
                    <a:lnTo>
                      <a:pt x="53" y="87"/>
                    </a:lnTo>
                    <a:lnTo>
                      <a:pt x="57" y="83"/>
                    </a:lnTo>
                    <a:lnTo>
                      <a:pt x="59" y="84"/>
                    </a:lnTo>
                    <a:lnTo>
                      <a:pt x="60" y="85"/>
                    </a:lnTo>
                    <a:lnTo>
                      <a:pt x="61" y="86"/>
                    </a:lnTo>
                    <a:lnTo>
                      <a:pt x="63" y="88"/>
                    </a:lnTo>
                    <a:lnTo>
                      <a:pt x="64" y="89"/>
                    </a:lnTo>
                    <a:lnTo>
                      <a:pt x="65" y="90"/>
                    </a:lnTo>
                    <a:lnTo>
                      <a:pt x="66" y="91"/>
                    </a:lnTo>
                    <a:lnTo>
                      <a:pt x="68" y="92"/>
                    </a:lnTo>
                    <a:lnTo>
                      <a:pt x="70" y="93"/>
                    </a:lnTo>
                    <a:lnTo>
                      <a:pt x="72" y="94"/>
                    </a:lnTo>
                    <a:lnTo>
                      <a:pt x="73" y="96"/>
                    </a:lnTo>
                    <a:lnTo>
                      <a:pt x="76" y="97"/>
                    </a:lnTo>
                    <a:lnTo>
                      <a:pt x="78" y="98"/>
                    </a:lnTo>
                    <a:lnTo>
                      <a:pt x="80" y="100"/>
                    </a:lnTo>
                    <a:lnTo>
                      <a:pt x="84" y="105"/>
                    </a:lnTo>
                    <a:lnTo>
                      <a:pt x="89" y="111"/>
                    </a:lnTo>
                    <a:lnTo>
                      <a:pt x="94" y="118"/>
                    </a:lnTo>
                    <a:lnTo>
                      <a:pt x="102" y="125"/>
                    </a:lnTo>
                    <a:lnTo>
                      <a:pt x="110" y="132"/>
                    </a:lnTo>
                    <a:lnTo>
                      <a:pt x="119" y="137"/>
                    </a:lnTo>
                    <a:lnTo>
                      <a:pt x="130" y="14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1" name="Freeform 24"/>
              <p:cNvSpPr>
                <a:spLocks/>
              </p:cNvSpPr>
              <p:nvPr/>
            </p:nvSpPr>
            <p:spPr bwMode="auto">
              <a:xfrm>
                <a:off x="3518" y="1706"/>
                <a:ext cx="129" cy="140"/>
              </a:xfrm>
              <a:custGeom>
                <a:avLst/>
                <a:gdLst>
                  <a:gd name="T0" fmla="*/ 29 w 129"/>
                  <a:gd name="T1" fmla="*/ 39 h 140"/>
                  <a:gd name="T2" fmla="*/ 22 w 129"/>
                  <a:gd name="T3" fmla="*/ 25 h 140"/>
                  <a:gd name="T4" fmla="*/ 18 w 129"/>
                  <a:gd name="T5" fmla="*/ 18 h 140"/>
                  <a:gd name="T6" fmla="*/ 12 w 129"/>
                  <a:gd name="T7" fmla="*/ 9 h 140"/>
                  <a:gd name="T8" fmla="*/ 9 w 129"/>
                  <a:gd name="T9" fmla="*/ 3 h 140"/>
                  <a:gd name="T10" fmla="*/ 4 w 129"/>
                  <a:gd name="T11" fmla="*/ 0 h 140"/>
                  <a:gd name="T12" fmla="*/ 1 w 129"/>
                  <a:gd name="T13" fmla="*/ 3 h 140"/>
                  <a:gd name="T14" fmla="*/ 9 w 129"/>
                  <a:gd name="T15" fmla="*/ 13 h 140"/>
                  <a:gd name="T16" fmla="*/ 14 w 129"/>
                  <a:gd name="T17" fmla="*/ 28 h 140"/>
                  <a:gd name="T18" fmla="*/ 18 w 129"/>
                  <a:gd name="T19" fmla="*/ 40 h 140"/>
                  <a:gd name="T20" fmla="*/ 15 w 129"/>
                  <a:gd name="T21" fmla="*/ 46 h 140"/>
                  <a:gd name="T22" fmla="*/ 12 w 129"/>
                  <a:gd name="T23" fmla="*/ 50 h 140"/>
                  <a:gd name="T24" fmla="*/ 13 w 129"/>
                  <a:gd name="T25" fmla="*/ 60 h 140"/>
                  <a:gd name="T26" fmla="*/ 23 w 129"/>
                  <a:gd name="T27" fmla="*/ 62 h 140"/>
                  <a:gd name="T28" fmla="*/ 28 w 129"/>
                  <a:gd name="T29" fmla="*/ 63 h 140"/>
                  <a:gd name="T30" fmla="*/ 34 w 129"/>
                  <a:gd name="T31" fmla="*/ 79 h 140"/>
                  <a:gd name="T32" fmla="*/ 44 w 129"/>
                  <a:gd name="T33" fmla="*/ 89 h 140"/>
                  <a:gd name="T34" fmla="*/ 56 w 129"/>
                  <a:gd name="T35" fmla="*/ 83 h 140"/>
                  <a:gd name="T36" fmla="*/ 60 w 129"/>
                  <a:gd name="T37" fmla="*/ 86 h 140"/>
                  <a:gd name="T38" fmla="*/ 67 w 129"/>
                  <a:gd name="T39" fmla="*/ 92 h 140"/>
                  <a:gd name="T40" fmla="*/ 77 w 129"/>
                  <a:gd name="T41" fmla="*/ 98 h 140"/>
                  <a:gd name="T42" fmla="*/ 103 w 129"/>
                  <a:gd name="T43" fmla="*/ 127 h 140"/>
                  <a:gd name="T44" fmla="*/ 129 w 129"/>
                  <a:gd name="T45" fmla="*/ 140 h 140"/>
                  <a:gd name="T46" fmla="*/ 122 w 129"/>
                  <a:gd name="T47" fmla="*/ 128 h 140"/>
                  <a:gd name="T48" fmla="*/ 111 w 129"/>
                  <a:gd name="T49" fmla="*/ 116 h 140"/>
                  <a:gd name="T50" fmla="*/ 113 w 129"/>
                  <a:gd name="T51" fmla="*/ 106 h 140"/>
                  <a:gd name="T52" fmla="*/ 113 w 129"/>
                  <a:gd name="T53" fmla="*/ 95 h 140"/>
                  <a:gd name="T54" fmla="*/ 111 w 129"/>
                  <a:gd name="T55" fmla="*/ 83 h 140"/>
                  <a:gd name="T56" fmla="*/ 114 w 129"/>
                  <a:gd name="T57" fmla="*/ 76 h 140"/>
                  <a:gd name="T58" fmla="*/ 115 w 129"/>
                  <a:gd name="T59" fmla="*/ 72 h 140"/>
                  <a:gd name="T60" fmla="*/ 109 w 129"/>
                  <a:gd name="T61" fmla="*/ 66 h 140"/>
                  <a:gd name="T62" fmla="*/ 95 w 129"/>
                  <a:gd name="T63" fmla="*/ 66 h 140"/>
                  <a:gd name="T64" fmla="*/ 95 w 129"/>
                  <a:gd name="T65" fmla="*/ 70 h 140"/>
                  <a:gd name="T66" fmla="*/ 105 w 129"/>
                  <a:gd name="T67" fmla="*/ 77 h 140"/>
                  <a:gd name="T68" fmla="*/ 100 w 129"/>
                  <a:gd name="T69" fmla="*/ 84 h 140"/>
                  <a:gd name="T70" fmla="*/ 96 w 129"/>
                  <a:gd name="T71" fmla="*/ 74 h 140"/>
                  <a:gd name="T72" fmla="*/ 89 w 129"/>
                  <a:gd name="T73" fmla="*/ 77 h 140"/>
                  <a:gd name="T74" fmla="*/ 76 w 129"/>
                  <a:gd name="T75" fmla="*/ 78 h 140"/>
                  <a:gd name="T76" fmla="*/ 75 w 129"/>
                  <a:gd name="T77" fmla="*/ 68 h 140"/>
                  <a:gd name="T78" fmla="*/ 73 w 129"/>
                  <a:gd name="T79" fmla="*/ 56 h 140"/>
                  <a:gd name="T80" fmla="*/ 75 w 129"/>
                  <a:gd name="T81" fmla="*/ 50 h 140"/>
                  <a:gd name="T82" fmla="*/ 81 w 129"/>
                  <a:gd name="T83" fmla="*/ 57 h 140"/>
                  <a:gd name="T84" fmla="*/ 98 w 129"/>
                  <a:gd name="T85" fmla="*/ 60 h 140"/>
                  <a:gd name="T86" fmla="*/ 109 w 129"/>
                  <a:gd name="T87" fmla="*/ 49 h 140"/>
                  <a:gd name="T88" fmla="*/ 100 w 129"/>
                  <a:gd name="T89" fmla="*/ 40 h 140"/>
                  <a:gd name="T90" fmla="*/ 89 w 129"/>
                  <a:gd name="T91" fmla="*/ 46 h 140"/>
                  <a:gd name="T92" fmla="*/ 82 w 129"/>
                  <a:gd name="T93" fmla="*/ 28 h 140"/>
                  <a:gd name="T94" fmla="*/ 74 w 129"/>
                  <a:gd name="T95" fmla="*/ 28 h 140"/>
                  <a:gd name="T96" fmla="*/ 66 w 129"/>
                  <a:gd name="T97" fmla="*/ 38 h 140"/>
                  <a:gd name="T98" fmla="*/ 50 w 129"/>
                  <a:gd name="T99" fmla="*/ 38 h 140"/>
                  <a:gd name="T100" fmla="*/ 44 w 129"/>
                  <a:gd name="T101" fmla="*/ 32 h 140"/>
                  <a:gd name="T102" fmla="*/ 41 w 129"/>
                  <a:gd name="T103" fmla="*/ 39 h 140"/>
                  <a:gd name="T104" fmla="*/ 38 w 129"/>
                  <a:gd name="T105" fmla="*/ 42 h 140"/>
                  <a:gd name="T106" fmla="*/ 42 w 129"/>
                  <a:gd name="T107" fmla="*/ 45 h 140"/>
                  <a:gd name="T108" fmla="*/ 45 w 129"/>
                  <a:gd name="T109" fmla="*/ 52 h 140"/>
                  <a:gd name="T110" fmla="*/ 43 w 129"/>
                  <a:gd name="T111" fmla="*/ 56 h 140"/>
                  <a:gd name="T112" fmla="*/ 38 w 129"/>
                  <a:gd name="T113" fmla="*/ 53 h 14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9"/>
                  <a:gd name="T172" fmla="*/ 0 h 140"/>
                  <a:gd name="T173" fmla="*/ 129 w 129"/>
                  <a:gd name="T174" fmla="*/ 140 h 14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9" h="140">
                    <a:moveTo>
                      <a:pt x="38" y="53"/>
                    </a:moveTo>
                    <a:lnTo>
                      <a:pt x="36" y="51"/>
                    </a:lnTo>
                    <a:lnTo>
                      <a:pt x="34" y="48"/>
                    </a:lnTo>
                    <a:lnTo>
                      <a:pt x="31" y="44"/>
                    </a:lnTo>
                    <a:lnTo>
                      <a:pt x="29" y="39"/>
                    </a:lnTo>
                    <a:lnTo>
                      <a:pt x="26" y="33"/>
                    </a:lnTo>
                    <a:lnTo>
                      <a:pt x="24" y="29"/>
                    </a:lnTo>
                    <a:lnTo>
                      <a:pt x="23" y="27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1" y="23"/>
                    </a:lnTo>
                    <a:lnTo>
                      <a:pt x="20" y="21"/>
                    </a:lnTo>
                    <a:lnTo>
                      <a:pt x="19" y="20"/>
                    </a:lnTo>
                    <a:lnTo>
                      <a:pt x="18" y="18"/>
                    </a:lnTo>
                    <a:lnTo>
                      <a:pt x="16" y="16"/>
                    </a:lnTo>
                    <a:lnTo>
                      <a:pt x="15" y="14"/>
                    </a:lnTo>
                    <a:lnTo>
                      <a:pt x="14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1" y="7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5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10" y="15"/>
                    </a:lnTo>
                    <a:lnTo>
                      <a:pt x="12" y="18"/>
                    </a:lnTo>
                    <a:lnTo>
                      <a:pt x="13" y="21"/>
                    </a:lnTo>
                    <a:lnTo>
                      <a:pt x="14" y="25"/>
                    </a:lnTo>
                    <a:lnTo>
                      <a:pt x="14" y="28"/>
                    </a:lnTo>
                    <a:lnTo>
                      <a:pt x="15" y="32"/>
                    </a:lnTo>
                    <a:lnTo>
                      <a:pt x="15" y="34"/>
                    </a:lnTo>
                    <a:lnTo>
                      <a:pt x="16" y="37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1"/>
                    </a:lnTo>
                    <a:lnTo>
                      <a:pt x="18" y="43"/>
                    </a:lnTo>
                    <a:lnTo>
                      <a:pt x="18" y="44"/>
                    </a:lnTo>
                    <a:lnTo>
                      <a:pt x="16" y="45"/>
                    </a:lnTo>
                    <a:lnTo>
                      <a:pt x="15" y="46"/>
                    </a:lnTo>
                    <a:lnTo>
                      <a:pt x="15" y="47"/>
                    </a:lnTo>
                    <a:lnTo>
                      <a:pt x="14" y="47"/>
                    </a:lnTo>
                    <a:lnTo>
                      <a:pt x="13" y="49"/>
                    </a:lnTo>
                    <a:lnTo>
                      <a:pt x="12" y="50"/>
                    </a:lnTo>
                    <a:lnTo>
                      <a:pt x="11" y="52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1" y="58"/>
                    </a:lnTo>
                    <a:lnTo>
                      <a:pt x="13" y="60"/>
                    </a:lnTo>
                    <a:lnTo>
                      <a:pt x="15" y="61"/>
                    </a:lnTo>
                    <a:lnTo>
                      <a:pt x="19" y="62"/>
                    </a:lnTo>
                    <a:lnTo>
                      <a:pt x="20" y="63"/>
                    </a:lnTo>
                    <a:lnTo>
                      <a:pt x="22" y="63"/>
                    </a:lnTo>
                    <a:lnTo>
                      <a:pt x="23" y="62"/>
                    </a:lnTo>
                    <a:lnTo>
                      <a:pt x="25" y="62"/>
                    </a:lnTo>
                    <a:lnTo>
                      <a:pt x="26" y="62"/>
                    </a:lnTo>
                    <a:lnTo>
                      <a:pt x="27" y="61"/>
                    </a:lnTo>
                    <a:lnTo>
                      <a:pt x="27" y="62"/>
                    </a:lnTo>
                    <a:lnTo>
                      <a:pt x="28" y="63"/>
                    </a:lnTo>
                    <a:lnTo>
                      <a:pt x="28" y="66"/>
                    </a:lnTo>
                    <a:lnTo>
                      <a:pt x="29" y="69"/>
                    </a:lnTo>
                    <a:lnTo>
                      <a:pt x="31" y="73"/>
                    </a:lnTo>
                    <a:lnTo>
                      <a:pt x="32" y="77"/>
                    </a:lnTo>
                    <a:lnTo>
                      <a:pt x="34" y="79"/>
                    </a:lnTo>
                    <a:lnTo>
                      <a:pt x="36" y="81"/>
                    </a:lnTo>
                    <a:lnTo>
                      <a:pt x="38" y="83"/>
                    </a:lnTo>
                    <a:lnTo>
                      <a:pt x="40" y="85"/>
                    </a:lnTo>
                    <a:lnTo>
                      <a:pt x="42" y="87"/>
                    </a:lnTo>
                    <a:lnTo>
                      <a:pt x="44" y="89"/>
                    </a:lnTo>
                    <a:lnTo>
                      <a:pt x="46" y="89"/>
                    </a:lnTo>
                    <a:lnTo>
                      <a:pt x="49" y="89"/>
                    </a:lnTo>
                    <a:lnTo>
                      <a:pt x="52" y="87"/>
                    </a:lnTo>
                    <a:lnTo>
                      <a:pt x="56" y="83"/>
                    </a:lnTo>
                    <a:lnTo>
                      <a:pt x="58" y="84"/>
                    </a:lnTo>
                    <a:lnTo>
                      <a:pt x="59" y="85"/>
                    </a:lnTo>
                    <a:lnTo>
                      <a:pt x="60" y="86"/>
                    </a:lnTo>
                    <a:lnTo>
                      <a:pt x="62" y="88"/>
                    </a:lnTo>
                    <a:lnTo>
                      <a:pt x="63" y="89"/>
                    </a:lnTo>
                    <a:lnTo>
                      <a:pt x="64" y="90"/>
                    </a:lnTo>
                    <a:lnTo>
                      <a:pt x="65" y="91"/>
                    </a:lnTo>
                    <a:lnTo>
                      <a:pt x="67" y="92"/>
                    </a:lnTo>
                    <a:lnTo>
                      <a:pt x="69" y="93"/>
                    </a:lnTo>
                    <a:lnTo>
                      <a:pt x="71" y="94"/>
                    </a:lnTo>
                    <a:lnTo>
                      <a:pt x="72" y="96"/>
                    </a:lnTo>
                    <a:lnTo>
                      <a:pt x="75" y="97"/>
                    </a:lnTo>
                    <a:lnTo>
                      <a:pt x="77" y="98"/>
                    </a:lnTo>
                    <a:lnTo>
                      <a:pt x="79" y="100"/>
                    </a:lnTo>
                    <a:lnTo>
                      <a:pt x="83" y="105"/>
                    </a:lnTo>
                    <a:lnTo>
                      <a:pt x="89" y="112"/>
                    </a:lnTo>
                    <a:lnTo>
                      <a:pt x="95" y="120"/>
                    </a:lnTo>
                    <a:lnTo>
                      <a:pt x="103" y="127"/>
                    </a:lnTo>
                    <a:lnTo>
                      <a:pt x="111" y="133"/>
                    </a:lnTo>
                    <a:lnTo>
                      <a:pt x="115" y="136"/>
                    </a:lnTo>
                    <a:lnTo>
                      <a:pt x="120" y="138"/>
                    </a:lnTo>
                    <a:lnTo>
                      <a:pt x="124" y="139"/>
                    </a:lnTo>
                    <a:lnTo>
                      <a:pt x="129" y="140"/>
                    </a:lnTo>
                    <a:lnTo>
                      <a:pt x="128" y="139"/>
                    </a:lnTo>
                    <a:lnTo>
                      <a:pt x="127" y="137"/>
                    </a:lnTo>
                    <a:lnTo>
                      <a:pt x="126" y="135"/>
                    </a:lnTo>
                    <a:lnTo>
                      <a:pt x="124" y="131"/>
                    </a:lnTo>
                    <a:lnTo>
                      <a:pt x="122" y="128"/>
                    </a:lnTo>
                    <a:lnTo>
                      <a:pt x="120" y="124"/>
                    </a:lnTo>
                    <a:lnTo>
                      <a:pt x="117" y="121"/>
                    </a:lnTo>
                    <a:lnTo>
                      <a:pt x="115" y="119"/>
                    </a:lnTo>
                    <a:lnTo>
                      <a:pt x="113" y="118"/>
                    </a:lnTo>
                    <a:lnTo>
                      <a:pt x="111" y="116"/>
                    </a:lnTo>
                    <a:lnTo>
                      <a:pt x="111" y="113"/>
                    </a:lnTo>
                    <a:lnTo>
                      <a:pt x="111" y="111"/>
                    </a:lnTo>
                    <a:lnTo>
                      <a:pt x="112" y="109"/>
                    </a:lnTo>
                    <a:lnTo>
                      <a:pt x="112" y="108"/>
                    </a:lnTo>
                    <a:lnTo>
                      <a:pt x="113" y="106"/>
                    </a:lnTo>
                    <a:lnTo>
                      <a:pt x="114" y="104"/>
                    </a:lnTo>
                    <a:lnTo>
                      <a:pt x="115" y="103"/>
                    </a:lnTo>
                    <a:lnTo>
                      <a:pt x="115" y="100"/>
                    </a:lnTo>
                    <a:lnTo>
                      <a:pt x="114" y="98"/>
                    </a:lnTo>
                    <a:lnTo>
                      <a:pt x="113" y="95"/>
                    </a:lnTo>
                    <a:lnTo>
                      <a:pt x="112" y="92"/>
                    </a:lnTo>
                    <a:lnTo>
                      <a:pt x="112" y="89"/>
                    </a:lnTo>
                    <a:lnTo>
                      <a:pt x="111" y="87"/>
                    </a:lnTo>
                    <a:lnTo>
                      <a:pt x="111" y="85"/>
                    </a:lnTo>
                    <a:lnTo>
                      <a:pt x="111" y="83"/>
                    </a:lnTo>
                    <a:lnTo>
                      <a:pt x="112" y="81"/>
                    </a:lnTo>
                    <a:lnTo>
                      <a:pt x="112" y="79"/>
                    </a:lnTo>
                    <a:lnTo>
                      <a:pt x="113" y="78"/>
                    </a:lnTo>
                    <a:lnTo>
                      <a:pt x="113" y="77"/>
                    </a:lnTo>
                    <a:lnTo>
                      <a:pt x="114" y="76"/>
                    </a:lnTo>
                    <a:lnTo>
                      <a:pt x="114" y="74"/>
                    </a:lnTo>
                    <a:lnTo>
                      <a:pt x="115" y="73"/>
                    </a:lnTo>
                    <a:lnTo>
                      <a:pt x="115" y="72"/>
                    </a:lnTo>
                    <a:lnTo>
                      <a:pt x="116" y="70"/>
                    </a:lnTo>
                    <a:lnTo>
                      <a:pt x="115" y="69"/>
                    </a:lnTo>
                    <a:lnTo>
                      <a:pt x="115" y="68"/>
                    </a:lnTo>
                    <a:lnTo>
                      <a:pt x="113" y="67"/>
                    </a:lnTo>
                    <a:lnTo>
                      <a:pt x="109" y="66"/>
                    </a:lnTo>
                    <a:lnTo>
                      <a:pt x="106" y="66"/>
                    </a:lnTo>
                    <a:lnTo>
                      <a:pt x="103" y="66"/>
                    </a:lnTo>
                    <a:lnTo>
                      <a:pt x="100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4" y="66"/>
                    </a:lnTo>
                    <a:lnTo>
                      <a:pt x="93" y="68"/>
                    </a:lnTo>
                    <a:lnTo>
                      <a:pt x="93" y="69"/>
                    </a:lnTo>
                    <a:lnTo>
                      <a:pt x="95" y="70"/>
                    </a:lnTo>
                    <a:lnTo>
                      <a:pt x="96" y="71"/>
                    </a:lnTo>
                    <a:lnTo>
                      <a:pt x="100" y="72"/>
                    </a:lnTo>
                    <a:lnTo>
                      <a:pt x="102" y="73"/>
                    </a:lnTo>
                    <a:lnTo>
                      <a:pt x="104" y="74"/>
                    </a:lnTo>
                    <a:lnTo>
                      <a:pt x="105" y="77"/>
                    </a:lnTo>
                    <a:lnTo>
                      <a:pt x="105" y="78"/>
                    </a:lnTo>
                    <a:lnTo>
                      <a:pt x="104" y="80"/>
                    </a:lnTo>
                    <a:lnTo>
                      <a:pt x="103" y="82"/>
                    </a:lnTo>
                    <a:lnTo>
                      <a:pt x="102" y="83"/>
                    </a:lnTo>
                    <a:lnTo>
                      <a:pt x="100" y="84"/>
                    </a:lnTo>
                    <a:lnTo>
                      <a:pt x="99" y="84"/>
                    </a:lnTo>
                    <a:lnTo>
                      <a:pt x="98" y="83"/>
                    </a:lnTo>
                    <a:lnTo>
                      <a:pt x="96" y="81"/>
                    </a:lnTo>
                    <a:lnTo>
                      <a:pt x="96" y="78"/>
                    </a:lnTo>
                    <a:lnTo>
                      <a:pt x="96" y="74"/>
                    </a:lnTo>
                    <a:lnTo>
                      <a:pt x="95" y="73"/>
                    </a:lnTo>
                    <a:lnTo>
                      <a:pt x="94" y="73"/>
                    </a:lnTo>
                    <a:lnTo>
                      <a:pt x="93" y="73"/>
                    </a:lnTo>
                    <a:lnTo>
                      <a:pt x="91" y="74"/>
                    </a:lnTo>
                    <a:lnTo>
                      <a:pt x="89" y="77"/>
                    </a:lnTo>
                    <a:lnTo>
                      <a:pt x="86" y="78"/>
                    </a:lnTo>
                    <a:lnTo>
                      <a:pt x="83" y="79"/>
                    </a:lnTo>
                    <a:lnTo>
                      <a:pt x="80" y="79"/>
                    </a:lnTo>
                    <a:lnTo>
                      <a:pt x="78" y="79"/>
                    </a:lnTo>
                    <a:lnTo>
                      <a:pt x="76" y="78"/>
                    </a:lnTo>
                    <a:lnTo>
                      <a:pt x="75" y="76"/>
                    </a:lnTo>
                    <a:lnTo>
                      <a:pt x="74" y="73"/>
                    </a:lnTo>
                    <a:lnTo>
                      <a:pt x="74" y="72"/>
                    </a:lnTo>
                    <a:lnTo>
                      <a:pt x="75" y="70"/>
                    </a:lnTo>
                    <a:lnTo>
                      <a:pt x="75" y="68"/>
                    </a:lnTo>
                    <a:lnTo>
                      <a:pt x="76" y="66"/>
                    </a:lnTo>
                    <a:lnTo>
                      <a:pt x="76" y="63"/>
                    </a:lnTo>
                    <a:lnTo>
                      <a:pt x="75" y="61"/>
                    </a:lnTo>
                    <a:lnTo>
                      <a:pt x="74" y="58"/>
                    </a:lnTo>
                    <a:lnTo>
                      <a:pt x="73" y="56"/>
                    </a:lnTo>
                    <a:lnTo>
                      <a:pt x="72" y="53"/>
                    </a:lnTo>
                    <a:lnTo>
                      <a:pt x="72" y="52"/>
                    </a:lnTo>
                    <a:lnTo>
                      <a:pt x="72" y="50"/>
                    </a:lnTo>
                    <a:lnTo>
                      <a:pt x="73" y="50"/>
                    </a:lnTo>
                    <a:lnTo>
                      <a:pt x="75" y="50"/>
                    </a:lnTo>
                    <a:lnTo>
                      <a:pt x="76" y="51"/>
                    </a:lnTo>
                    <a:lnTo>
                      <a:pt x="77" y="53"/>
                    </a:lnTo>
                    <a:lnTo>
                      <a:pt x="79" y="54"/>
                    </a:lnTo>
                    <a:lnTo>
                      <a:pt x="80" y="56"/>
                    </a:lnTo>
                    <a:lnTo>
                      <a:pt x="81" y="57"/>
                    </a:lnTo>
                    <a:lnTo>
                      <a:pt x="82" y="59"/>
                    </a:lnTo>
                    <a:lnTo>
                      <a:pt x="84" y="60"/>
                    </a:lnTo>
                    <a:lnTo>
                      <a:pt x="87" y="61"/>
                    </a:lnTo>
                    <a:lnTo>
                      <a:pt x="92" y="61"/>
                    </a:lnTo>
                    <a:lnTo>
                      <a:pt x="98" y="60"/>
                    </a:lnTo>
                    <a:lnTo>
                      <a:pt x="102" y="58"/>
                    </a:lnTo>
                    <a:lnTo>
                      <a:pt x="106" y="55"/>
                    </a:lnTo>
                    <a:lnTo>
                      <a:pt x="108" y="54"/>
                    </a:lnTo>
                    <a:lnTo>
                      <a:pt x="109" y="51"/>
                    </a:lnTo>
                    <a:lnTo>
                      <a:pt x="109" y="49"/>
                    </a:lnTo>
                    <a:lnTo>
                      <a:pt x="109" y="46"/>
                    </a:lnTo>
                    <a:lnTo>
                      <a:pt x="108" y="41"/>
                    </a:lnTo>
                    <a:lnTo>
                      <a:pt x="105" y="39"/>
                    </a:lnTo>
                    <a:lnTo>
                      <a:pt x="103" y="39"/>
                    </a:lnTo>
                    <a:lnTo>
                      <a:pt x="100" y="40"/>
                    </a:lnTo>
                    <a:lnTo>
                      <a:pt x="96" y="42"/>
                    </a:lnTo>
                    <a:lnTo>
                      <a:pt x="94" y="45"/>
                    </a:lnTo>
                    <a:lnTo>
                      <a:pt x="91" y="46"/>
                    </a:lnTo>
                    <a:lnTo>
                      <a:pt x="90" y="47"/>
                    </a:lnTo>
                    <a:lnTo>
                      <a:pt x="89" y="46"/>
                    </a:lnTo>
                    <a:lnTo>
                      <a:pt x="88" y="44"/>
                    </a:lnTo>
                    <a:lnTo>
                      <a:pt x="86" y="41"/>
                    </a:lnTo>
                    <a:lnTo>
                      <a:pt x="85" y="37"/>
                    </a:lnTo>
                    <a:lnTo>
                      <a:pt x="84" y="32"/>
                    </a:lnTo>
                    <a:lnTo>
                      <a:pt x="82" y="28"/>
                    </a:lnTo>
                    <a:lnTo>
                      <a:pt x="79" y="26"/>
                    </a:lnTo>
                    <a:lnTo>
                      <a:pt x="77" y="25"/>
                    </a:lnTo>
                    <a:lnTo>
                      <a:pt x="76" y="26"/>
                    </a:lnTo>
                    <a:lnTo>
                      <a:pt x="75" y="27"/>
                    </a:lnTo>
                    <a:lnTo>
                      <a:pt x="74" y="28"/>
                    </a:lnTo>
                    <a:lnTo>
                      <a:pt x="72" y="29"/>
                    </a:lnTo>
                    <a:lnTo>
                      <a:pt x="71" y="31"/>
                    </a:lnTo>
                    <a:lnTo>
                      <a:pt x="70" y="33"/>
                    </a:lnTo>
                    <a:lnTo>
                      <a:pt x="68" y="36"/>
                    </a:lnTo>
                    <a:lnTo>
                      <a:pt x="66" y="38"/>
                    </a:lnTo>
                    <a:lnTo>
                      <a:pt x="64" y="40"/>
                    </a:lnTo>
                    <a:lnTo>
                      <a:pt x="61" y="40"/>
                    </a:lnTo>
                    <a:lnTo>
                      <a:pt x="58" y="40"/>
                    </a:lnTo>
                    <a:lnTo>
                      <a:pt x="53" y="39"/>
                    </a:lnTo>
                    <a:lnTo>
                      <a:pt x="50" y="38"/>
                    </a:lnTo>
                    <a:lnTo>
                      <a:pt x="47" y="36"/>
                    </a:lnTo>
                    <a:lnTo>
                      <a:pt x="45" y="33"/>
                    </a:lnTo>
                    <a:lnTo>
                      <a:pt x="44" y="30"/>
                    </a:lnTo>
                    <a:lnTo>
                      <a:pt x="44" y="31"/>
                    </a:lnTo>
                    <a:lnTo>
                      <a:pt x="44" y="32"/>
                    </a:lnTo>
                    <a:lnTo>
                      <a:pt x="44" y="33"/>
                    </a:lnTo>
                    <a:lnTo>
                      <a:pt x="43" y="34"/>
                    </a:lnTo>
                    <a:lnTo>
                      <a:pt x="43" y="37"/>
                    </a:lnTo>
                    <a:lnTo>
                      <a:pt x="42" y="38"/>
                    </a:lnTo>
                    <a:lnTo>
                      <a:pt x="41" y="39"/>
                    </a:lnTo>
                    <a:lnTo>
                      <a:pt x="39" y="40"/>
                    </a:lnTo>
                    <a:lnTo>
                      <a:pt x="37" y="41"/>
                    </a:lnTo>
                    <a:lnTo>
                      <a:pt x="38" y="42"/>
                    </a:lnTo>
                    <a:lnTo>
                      <a:pt x="39" y="43"/>
                    </a:lnTo>
                    <a:lnTo>
                      <a:pt x="40" y="44"/>
                    </a:lnTo>
                    <a:lnTo>
                      <a:pt x="41" y="44"/>
                    </a:lnTo>
                    <a:lnTo>
                      <a:pt x="42" y="45"/>
                    </a:lnTo>
                    <a:lnTo>
                      <a:pt x="42" y="46"/>
                    </a:lnTo>
                    <a:lnTo>
                      <a:pt x="43" y="48"/>
                    </a:lnTo>
                    <a:lnTo>
                      <a:pt x="44" y="49"/>
                    </a:lnTo>
                    <a:lnTo>
                      <a:pt x="45" y="51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45" y="55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3" y="56"/>
                    </a:lnTo>
                    <a:lnTo>
                      <a:pt x="41" y="55"/>
                    </a:lnTo>
                    <a:lnTo>
                      <a:pt x="40" y="55"/>
                    </a:lnTo>
                    <a:lnTo>
                      <a:pt x="39" y="54"/>
                    </a:lnTo>
                    <a:lnTo>
                      <a:pt x="39" y="53"/>
                    </a:lnTo>
                    <a:lnTo>
                      <a:pt x="38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2" name="Freeform 25"/>
              <p:cNvSpPr>
                <a:spLocks/>
              </p:cNvSpPr>
              <p:nvPr/>
            </p:nvSpPr>
            <p:spPr bwMode="auto">
              <a:xfrm>
                <a:off x="3518" y="1706"/>
                <a:ext cx="129" cy="140"/>
              </a:xfrm>
              <a:custGeom>
                <a:avLst/>
                <a:gdLst>
                  <a:gd name="T0" fmla="*/ 29 w 129"/>
                  <a:gd name="T1" fmla="*/ 39 h 140"/>
                  <a:gd name="T2" fmla="*/ 22 w 129"/>
                  <a:gd name="T3" fmla="*/ 25 h 140"/>
                  <a:gd name="T4" fmla="*/ 18 w 129"/>
                  <a:gd name="T5" fmla="*/ 18 h 140"/>
                  <a:gd name="T6" fmla="*/ 12 w 129"/>
                  <a:gd name="T7" fmla="*/ 9 h 140"/>
                  <a:gd name="T8" fmla="*/ 9 w 129"/>
                  <a:gd name="T9" fmla="*/ 2 h 140"/>
                  <a:gd name="T10" fmla="*/ 3 w 129"/>
                  <a:gd name="T11" fmla="*/ 0 h 140"/>
                  <a:gd name="T12" fmla="*/ 2 w 129"/>
                  <a:gd name="T13" fmla="*/ 4 h 140"/>
                  <a:gd name="T14" fmla="*/ 10 w 129"/>
                  <a:gd name="T15" fmla="*/ 15 h 140"/>
                  <a:gd name="T16" fmla="*/ 15 w 129"/>
                  <a:gd name="T17" fmla="*/ 32 h 140"/>
                  <a:gd name="T18" fmla="*/ 18 w 129"/>
                  <a:gd name="T19" fmla="*/ 41 h 140"/>
                  <a:gd name="T20" fmla="*/ 15 w 129"/>
                  <a:gd name="T21" fmla="*/ 47 h 140"/>
                  <a:gd name="T22" fmla="*/ 10 w 129"/>
                  <a:gd name="T23" fmla="*/ 54 h 140"/>
                  <a:gd name="T24" fmla="*/ 19 w 129"/>
                  <a:gd name="T25" fmla="*/ 62 h 140"/>
                  <a:gd name="T26" fmla="*/ 26 w 129"/>
                  <a:gd name="T27" fmla="*/ 62 h 140"/>
                  <a:gd name="T28" fmla="*/ 29 w 129"/>
                  <a:gd name="T29" fmla="*/ 69 h 140"/>
                  <a:gd name="T30" fmla="*/ 38 w 129"/>
                  <a:gd name="T31" fmla="*/ 83 h 140"/>
                  <a:gd name="T32" fmla="*/ 49 w 129"/>
                  <a:gd name="T33" fmla="*/ 89 h 140"/>
                  <a:gd name="T34" fmla="*/ 60 w 129"/>
                  <a:gd name="T35" fmla="*/ 86 h 140"/>
                  <a:gd name="T36" fmla="*/ 67 w 129"/>
                  <a:gd name="T37" fmla="*/ 92 h 140"/>
                  <a:gd name="T38" fmla="*/ 77 w 129"/>
                  <a:gd name="T39" fmla="*/ 98 h 140"/>
                  <a:gd name="T40" fmla="*/ 103 w 129"/>
                  <a:gd name="T41" fmla="*/ 127 h 140"/>
                  <a:gd name="T42" fmla="*/ 129 w 129"/>
                  <a:gd name="T43" fmla="*/ 140 h 140"/>
                  <a:gd name="T44" fmla="*/ 122 w 129"/>
                  <a:gd name="T45" fmla="*/ 128 h 140"/>
                  <a:gd name="T46" fmla="*/ 111 w 129"/>
                  <a:gd name="T47" fmla="*/ 116 h 140"/>
                  <a:gd name="T48" fmla="*/ 113 w 129"/>
                  <a:gd name="T49" fmla="*/ 106 h 140"/>
                  <a:gd name="T50" fmla="*/ 113 w 129"/>
                  <a:gd name="T51" fmla="*/ 95 h 140"/>
                  <a:gd name="T52" fmla="*/ 111 w 129"/>
                  <a:gd name="T53" fmla="*/ 83 h 140"/>
                  <a:gd name="T54" fmla="*/ 114 w 129"/>
                  <a:gd name="T55" fmla="*/ 76 h 140"/>
                  <a:gd name="T56" fmla="*/ 115 w 129"/>
                  <a:gd name="T57" fmla="*/ 69 h 140"/>
                  <a:gd name="T58" fmla="*/ 103 w 129"/>
                  <a:gd name="T59" fmla="*/ 66 h 140"/>
                  <a:gd name="T60" fmla="*/ 93 w 129"/>
                  <a:gd name="T61" fmla="*/ 68 h 140"/>
                  <a:gd name="T62" fmla="*/ 102 w 129"/>
                  <a:gd name="T63" fmla="*/ 73 h 140"/>
                  <a:gd name="T64" fmla="*/ 103 w 129"/>
                  <a:gd name="T65" fmla="*/ 82 h 140"/>
                  <a:gd name="T66" fmla="*/ 96 w 129"/>
                  <a:gd name="T67" fmla="*/ 81 h 140"/>
                  <a:gd name="T68" fmla="*/ 93 w 129"/>
                  <a:gd name="T69" fmla="*/ 73 h 140"/>
                  <a:gd name="T70" fmla="*/ 80 w 129"/>
                  <a:gd name="T71" fmla="*/ 79 h 140"/>
                  <a:gd name="T72" fmla="*/ 74 w 129"/>
                  <a:gd name="T73" fmla="*/ 72 h 140"/>
                  <a:gd name="T74" fmla="*/ 75 w 129"/>
                  <a:gd name="T75" fmla="*/ 61 h 140"/>
                  <a:gd name="T76" fmla="*/ 72 w 129"/>
                  <a:gd name="T77" fmla="*/ 50 h 140"/>
                  <a:gd name="T78" fmla="*/ 79 w 129"/>
                  <a:gd name="T79" fmla="*/ 54 h 140"/>
                  <a:gd name="T80" fmla="*/ 87 w 129"/>
                  <a:gd name="T81" fmla="*/ 61 h 140"/>
                  <a:gd name="T82" fmla="*/ 108 w 129"/>
                  <a:gd name="T83" fmla="*/ 54 h 140"/>
                  <a:gd name="T84" fmla="*/ 105 w 129"/>
                  <a:gd name="T85" fmla="*/ 39 h 140"/>
                  <a:gd name="T86" fmla="*/ 91 w 129"/>
                  <a:gd name="T87" fmla="*/ 46 h 140"/>
                  <a:gd name="T88" fmla="*/ 85 w 129"/>
                  <a:gd name="T89" fmla="*/ 37 h 140"/>
                  <a:gd name="T90" fmla="*/ 76 w 129"/>
                  <a:gd name="T91" fmla="*/ 26 h 140"/>
                  <a:gd name="T92" fmla="*/ 70 w 129"/>
                  <a:gd name="T93" fmla="*/ 33 h 140"/>
                  <a:gd name="T94" fmla="*/ 58 w 129"/>
                  <a:gd name="T95" fmla="*/ 40 h 140"/>
                  <a:gd name="T96" fmla="*/ 44 w 129"/>
                  <a:gd name="T97" fmla="*/ 30 h 140"/>
                  <a:gd name="T98" fmla="*/ 43 w 129"/>
                  <a:gd name="T99" fmla="*/ 37 h 140"/>
                  <a:gd name="T100" fmla="*/ 38 w 129"/>
                  <a:gd name="T101" fmla="*/ 42 h 140"/>
                  <a:gd name="T102" fmla="*/ 42 w 129"/>
                  <a:gd name="T103" fmla="*/ 46 h 140"/>
                  <a:gd name="T104" fmla="*/ 45 w 129"/>
                  <a:gd name="T105" fmla="*/ 54 h 140"/>
                  <a:gd name="T106" fmla="*/ 41 w 129"/>
                  <a:gd name="T107" fmla="*/ 55 h 14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9"/>
                  <a:gd name="T163" fmla="*/ 0 h 140"/>
                  <a:gd name="T164" fmla="*/ 129 w 129"/>
                  <a:gd name="T165" fmla="*/ 140 h 14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9" h="140">
                    <a:moveTo>
                      <a:pt x="38" y="53"/>
                    </a:moveTo>
                    <a:lnTo>
                      <a:pt x="36" y="51"/>
                    </a:lnTo>
                    <a:lnTo>
                      <a:pt x="34" y="48"/>
                    </a:lnTo>
                    <a:lnTo>
                      <a:pt x="31" y="44"/>
                    </a:lnTo>
                    <a:lnTo>
                      <a:pt x="29" y="39"/>
                    </a:lnTo>
                    <a:lnTo>
                      <a:pt x="26" y="33"/>
                    </a:lnTo>
                    <a:lnTo>
                      <a:pt x="24" y="29"/>
                    </a:lnTo>
                    <a:lnTo>
                      <a:pt x="23" y="27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1" y="23"/>
                    </a:lnTo>
                    <a:lnTo>
                      <a:pt x="20" y="21"/>
                    </a:lnTo>
                    <a:lnTo>
                      <a:pt x="19" y="20"/>
                    </a:lnTo>
                    <a:lnTo>
                      <a:pt x="18" y="18"/>
                    </a:lnTo>
                    <a:lnTo>
                      <a:pt x="16" y="16"/>
                    </a:lnTo>
                    <a:lnTo>
                      <a:pt x="15" y="14"/>
                    </a:lnTo>
                    <a:lnTo>
                      <a:pt x="14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1" y="7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5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10" y="15"/>
                    </a:lnTo>
                    <a:lnTo>
                      <a:pt x="12" y="18"/>
                    </a:lnTo>
                    <a:lnTo>
                      <a:pt x="13" y="21"/>
                    </a:lnTo>
                    <a:lnTo>
                      <a:pt x="14" y="25"/>
                    </a:lnTo>
                    <a:lnTo>
                      <a:pt x="14" y="28"/>
                    </a:lnTo>
                    <a:lnTo>
                      <a:pt x="15" y="32"/>
                    </a:lnTo>
                    <a:lnTo>
                      <a:pt x="15" y="34"/>
                    </a:lnTo>
                    <a:lnTo>
                      <a:pt x="16" y="37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1"/>
                    </a:lnTo>
                    <a:lnTo>
                      <a:pt x="18" y="43"/>
                    </a:lnTo>
                    <a:lnTo>
                      <a:pt x="18" y="44"/>
                    </a:lnTo>
                    <a:lnTo>
                      <a:pt x="16" y="45"/>
                    </a:lnTo>
                    <a:lnTo>
                      <a:pt x="15" y="46"/>
                    </a:lnTo>
                    <a:lnTo>
                      <a:pt x="15" y="47"/>
                    </a:lnTo>
                    <a:lnTo>
                      <a:pt x="14" y="47"/>
                    </a:lnTo>
                    <a:lnTo>
                      <a:pt x="13" y="49"/>
                    </a:lnTo>
                    <a:lnTo>
                      <a:pt x="12" y="50"/>
                    </a:lnTo>
                    <a:lnTo>
                      <a:pt x="11" y="52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1" y="58"/>
                    </a:lnTo>
                    <a:lnTo>
                      <a:pt x="13" y="60"/>
                    </a:lnTo>
                    <a:lnTo>
                      <a:pt x="15" y="61"/>
                    </a:lnTo>
                    <a:lnTo>
                      <a:pt x="19" y="62"/>
                    </a:lnTo>
                    <a:lnTo>
                      <a:pt x="20" y="63"/>
                    </a:lnTo>
                    <a:lnTo>
                      <a:pt x="22" y="63"/>
                    </a:lnTo>
                    <a:lnTo>
                      <a:pt x="23" y="62"/>
                    </a:lnTo>
                    <a:lnTo>
                      <a:pt x="25" y="62"/>
                    </a:lnTo>
                    <a:lnTo>
                      <a:pt x="26" y="62"/>
                    </a:lnTo>
                    <a:lnTo>
                      <a:pt x="27" y="61"/>
                    </a:lnTo>
                    <a:lnTo>
                      <a:pt x="27" y="62"/>
                    </a:lnTo>
                    <a:lnTo>
                      <a:pt x="28" y="63"/>
                    </a:lnTo>
                    <a:lnTo>
                      <a:pt x="28" y="66"/>
                    </a:lnTo>
                    <a:lnTo>
                      <a:pt x="29" y="69"/>
                    </a:lnTo>
                    <a:lnTo>
                      <a:pt x="31" y="73"/>
                    </a:lnTo>
                    <a:lnTo>
                      <a:pt x="32" y="77"/>
                    </a:lnTo>
                    <a:lnTo>
                      <a:pt x="34" y="79"/>
                    </a:lnTo>
                    <a:lnTo>
                      <a:pt x="36" y="81"/>
                    </a:lnTo>
                    <a:lnTo>
                      <a:pt x="38" y="83"/>
                    </a:lnTo>
                    <a:lnTo>
                      <a:pt x="40" y="85"/>
                    </a:lnTo>
                    <a:lnTo>
                      <a:pt x="42" y="87"/>
                    </a:lnTo>
                    <a:lnTo>
                      <a:pt x="44" y="89"/>
                    </a:lnTo>
                    <a:lnTo>
                      <a:pt x="46" y="89"/>
                    </a:lnTo>
                    <a:lnTo>
                      <a:pt x="49" y="89"/>
                    </a:lnTo>
                    <a:lnTo>
                      <a:pt x="52" y="87"/>
                    </a:lnTo>
                    <a:lnTo>
                      <a:pt x="56" y="83"/>
                    </a:lnTo>
                    <a:lnTo>
                      <a:pt x="58" y="84"/>
                    </a:lnTo>
                    <a:lnTo>
                      <a:pt x="59" y="85"/>
                    </a:lnTo>
                    <a:lnTo>
                      <a:pt x="60" y="86"/>
                    </a:lnTo>
                    <a:lnTo>
                      <a:pt x="62" y="88"/>
                    </a:lnTo>
                    <a:lnTo>
                      <a:pt x="63" y="89"/>
                    </a:lnTo>
                    <a:lnTo>
                      <a:pt x="64" y="90"/>
                    </a:lnTo>
                    <a:lnTo>
                      <a:pt x="65" y="91"/>
                    </a:lnTo>
                    <a:lnTo>
                      <a:pt x="67" y="92"/>
                    </a:lnTo>
                    <a:lnTo>
                      <a:pt x="69" y="93"/>
                    </a:lnTo>
                    <a:lnTo>
                      <a:pt x="71" y="94"/>
                    </a:lnTo>
                    <a:lnTo>
                      <a:pt x="72" y="96"/>
                    </a:lnTo>
                    <a:lnTo>
                      <a:pt x="75" y="97"/>
                    </a:lnTo>
                    <a:lnTo>
                      <a:pt x="77" y="98"/>
                    </a:lnTo>
                    <a:lnTo>
                      <a:pt x="79" y="100"/>
                    </a:lnTo>
                    <a:lnTo>
                      <a:pt x="83" y="105"/>
                    </a:lnTo>
                    <a:lnTo>
                      <a:pt x="89" y="112"/>
                    </a:lnTo>
                    <a:lnTo>
                      <a:pt x="95" y="120"/>
                    </a:lnTo>
                    <a:lnTo>
                      <a:pt x="103" y="127"/>
                    </a:lnTo>
                    <a:lnTo>
                      <a:pt x="111" y="133"/>
                    </a:lnTo>
                    <a:lnTo>
                      <a:pt x="115" y="136"/>
                    </a:lnTo>
                    <a:lnTo>
                      <a:pt x="120" y="138"/>
                    </a:lnTo>
                    <a:lnTo>
                      <a:pt x="124" y="139"/>
                    </a:lnTo>
                    <a:lnTo>
                      <a:pt x="129" y="140"/>
                    </a:lnTo>
                    <a:lnTo>
                      <a:pt x="128" y="139"/>
                    </a:lnTo>
                    <a:lnTo>
                      <a:pt x="127" y="137"/>
                    </a:lnTo>
                    <a:lnTo>
                      <a:pt x="126" y="135"/>
                    </a:lnTo>
                    <a:lnTo>
                      <a:pt x="124" y="131"/>
                    </a:lnTo>
                    <a:lnTo>
                      <a:pt x="122" y="128"/>
                    </a:lnTo>
                    <a:lnTo>
                      <a:pt x="120" y="124"/>
                    </a:lnTo>
                    <a:lnTo>
                      <a:pt x="117" y="121"/>
                    </a:lnTo>
                    <a:lnTo>
                      <a:pt x="115" y="119"/>
                    </a:lnTo>
                    <a:lnTo>
                      <a:pt x="113" y="118"/>
                    </a:lnTo>
                    <a:lnTo>
                      <a:pt x="111" y="116"/>
                    </a:lnTo>
                    <a:lnTo>
                      <a:pt x="111" y="113"/>
                    </a:lnTo>
                    <a:lnTo>
                      <a:pt x="111" y="111"/>
                    </a:lnTo>
                    <a:lnTo>
                      <a:pt x="112" y="109"/>
                    </a:lnTo>
                    <a:lnTo>
                      <a:pt x="112" y="108"/>
                    </a:lnTo>
                    <a:lnTo>
                      <a:pt x="113" y="106"/>
                    </a:lnTo>
                    <a:lnTo>
                      <a:pt x="114" y="104"/>
                    </a:lnTo>
                    <a:lnTo>
                      <a:pt x="115" y="103"/>
                    </a:lnTo>
                    <a:lnTo>
                      <a:pt x="115" y="100"/>
                    </a:lnTo>
                    <a:lnTo>
                      <a:pt x="114" y="98"/>
                    </a:lnTo>
                    <a:lnTo>
                      <a:pt x="113" y="95"/>
                    </a:lnTo>
                    <a:lnTo>
                      <a:pt x="112" y="92"/>
                    </a:lnTo>
                    <a:lnTo>
                      <a:pt x="112" y="89"/>
                    </a:lnTo>
                    <a:lnTo>
                      <a:pt x="111" y="87"/>
                    </a:lnTo>
                    <a:lnTo>
                      <a:pt x="111" y="85"/>
                    </a:lnTo>
                    <a:lnTo>
                      <a:pt x="111" y="83"/>
                    </a:lnTo>
                    <a:lnTo>
                      <a:pt x="112" y="81"/>
                    </a:lnTo>
                    <a:lnTo>
                      <a:pt x="112" y="79"/>
                    </a:lnTo>
                    <a:lnTo>
                      <a:pt x="113" y="78"/>
                    </a:lnTo>
                    <a:lnTo>
                      <a:pt x="113" y="77"/>
                    </a:lnTo>
                    <a:lnTo>
                      <a:pt x="114" y="76"/>
                    </a:lnTo>
                    <a:lnTo>
                      <a:pt x="114" y="74"/>
                    </a:lnTo>
                    <a:lnTo>
                      <a:pt x="115" y="73"/>
                    </a:lnTo>
                    <a:lnTo>
                      <a:pt x="115" y="72"/>
                    </a:lnTo>
                    <a:lnTo>
                      <a:pt x="116" y="70"/>
                    </a:lnTo>
                    <a:lnTo>
                      <a:pt x="115" y="69"/>
                    </a:lnTo>
                    <a:lnTo>
                      <a:pt x="115" y="68"/>
                    </a:lnTo>
                    <a:lnTo>
                      <a:pt x="113" y="67"/>
                    </a:lnTo>
                    <a:lnTo>
                      <a:pt x="109" y="66"/>
                    </a:lnTo>
                    <a:lnTo>
                      <a:pt x="106" y="66"/>
                    </a:lnTo>
                    <a:lnTo>
                      <a:pt x="103" y="66"/>
                    </a:lnTo>
                    <a:lnTo>
                      <a:pt x="100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4" y="66"/>
                    </a:lnTo>
                    <a:lnTo>
                      <a:pt x="93" y="68"/>
                    </a:lnTo>
                    <a:lnTo>
                      <a:pt x="93" y="69"/>
                    </a:lnTo>
                    <a:lnTo>
                      <a:pt x="95" y="70"/>
                    </a:lnTo>
                    <a:lnTo>
                      <a:pt x="96" y="71"/>
                    </a:lnTo>
                    <a:lnTo>
                      <a:pt x="100" y="72"/>
                    </a:lnTo>
                    <a:lnTo>
                      <a:pt x="102" y="73"/>
                    </a:lnTo>
                    <a:lnTo>
                      <a:pt x="104" y="74"/>
                    </a:lnTo>
                    <a:lnTo>
                      <a:pt x="105" y="77"/>
                    </a:lnTo>
                    <a:lnTo>
                      <a:pt x="105" y="78"/>
                    </a:lnTo>
                    <a:lnTo>
                      <a:pt x="104" y="80"/>
                    </a:lnTo>
                    <a:lnTo>
                      <a:pt x="103" y="82"/>
                    </a:lnTo>
                    <a:lnTo>
                      <a:pt x="102" y="83"/>
                    </a:lnTo>
                    <a:lnTo>
                      <a:pt x="100" y="84"/>
                    </a:lnTo>
                    <a:lnTo>
                      <a:pt x="99" y="84"/>
                    </a:lnTo>
                    <a:lnTo>
                      <a:pt x="98" y="83"/>
                    </a:lnTo>
                    <a:lnTo>
                      <a:pt x="96" y="81"/>
                    </a:lnTo>
                    <a:lnTo>
                      <a:pt x="96" y="78"/>
                    </a:lnTo>
                    <a:lnTo>
                      <a:pt x="96" y="74"/>
                    </a:lnTo>
                    <a:lnTo>
                      <a:pt x="95" y="73"/>
                    </a:lnTo>
                    <a:lnTo>
                      <a:pt x="94" y="73"/>
                    </a:lnTo>
                    <a:lnTo>
                      <a:pt x="93" y="73"/>
                    </a:lnTo>
                    <a:lnTo>
                      <a:pt x="91" y="74"/>
                    </a:lnTo>
                    <a:lnTo>
                      <a:pt x="89" y="77"/>
                    </a:lnTo>
                    <a:lnTo>
                      <a:pt x="86" y="78"/>
                    </a:lnTo>
                    <a:lnTo>
                      <a:pt x="83" y="79"/>
                    </a:lnTo>
                    <a:lnTo>
                      <a:pt x="80" y="79"/>
                    </a:lnTo>
                    <a:lnTo>
                      <a:pt x="78" y="79"/>
                    </a:lnTo>
                    <a:lnTo>
                      <a:pt x="76" y="78"/>
                    </a:lnTo>
                    <a:lnTo>
                      <a:pt x="75" y="76"/>
                    </a:lnTo>
                    <a:lnTo>
                      <a:pt x="74" y="73"/>
                    </a:lnTo>
                    <a:lnTo>
                      <a:pt x="74" y="72"/>
                    </a:lnTo>
                    <a:lnTo>
                      <a:pt x="75" y="70"/>
                    </a:lnTo>
                    <a:lnTo>
                      <a:pt x="75" y="68"/>
                    </a:lnTo>
                    <a:lnTo>
                      <a:pt x="76" y="66"/>
                    </a:lnTo>
                    <a:lnTo>
                      <a:pt x="76" y="63"/>
                    </a:lnTo>
                    <a:lnTo>
                      <a:pt x="75" y="61"/>
                    </a:lnTo>
                    <a:lnTo>
                      <a:pt x="74" y="58"/>
                    </a:lnTo>
                    <a:lnTo>
                      <a:pt x="73" y="56"/>
                    </a:lnTo>
                    <a:lnTo>
                      <a:pt x="72" y="53"/>
                    </a:lnTo>
                    <a:lnTo>
                      <a:pt x="72" y="52"/>
                    </a:lnTo>
                    <a:lnTo>
                      <a:pt x="72" y="50"/>
                    </a:lnTo>
                    <a:lnTo>
                      <a:pt x="73" y="50"/>
                    </a:lnTo>
                    <a:lnTo>
                      <a:pt x="75" y="50"/>
                    </a:lnTo>
                    <a:lnTo>
                      <a:pt x="76" y="51"/>
                    </a:lnTo>
                    <a:lnTo>
                      <a:pt x="77" y="53"/>
                    </a:lnTo>
                    <a:lnTo>
                      <a:pt x="79" y="54"/>
                    </a:lnTo>
                    <a:lnTo>
                      <a:pt x="80" y="56"/>
                    </a:lnTo>
                    <a:lnTo>
                      <a:pt x="81" y="57"/>
                    </a:lnTo>
                    <a:lnTo>
                      <a:pt x="82" y="59"/>
                    </a:lnTo>
                    <a:lnTo>
                      <a:pt x="84" y="60"/>
                    </a:lnTo>
                    <a:lnTo>
                      <a:pt x="87" y="61"/>
                    </a:lnTo>
                    <a:lnTo>
                      <a:pt x="92" y="61"/>
                    </a:lnTo>
                    <a:lnTo>
                      <a:pt x="98" y="60"/>
                    </a:lnTo>
                    <a:lnTo>
                      <a:pt x="102" y="58"/>
                    </a:lnTo>
                    <a:lnTo>
                      <a:pt x="106" y="55"/>
                    </a:lnTo>
                    <a:lnTo>
                      <a:pt x="108" y="54"/>
                    </a:lnTo>
                    <a:lnTo>
                      <a:pt x="109" y="51"/>
                    </a:lnTo>
                    <a:lnTo>
                      <a:pt x="109" y="49"/>
                    </a:lnTo>
                    <a:lnTo>
                      <a:pt x="109" y="46"/>
                    </a:lnTo>
                    <a:lnTo>
                      <a:pt x="108" y="41"/>
                    </a:lnTo>
                    <a:lnTo>
                      <a:pt x="105" y="39"/>
                    </a:lnTo>
                    <a:lnTo>
                      <a:pt x="103" y="39"/>
                    </a:lnTo>
                    <a:lnTo>
                      <a:pt x="100" y="40"/>
                    </a:lnTo>
                    <a:lnTo>
                      <a:pt x="96" y="42"/>
                    </a:lnTo>
                    <a:lnTo>
                      <a:pt x="94" y="45"/>
                    </a:lnTo>
                    <a:lnTo>
                      <a:pt x="91" y="46"/>
                    </a:lnTo>
                    <a:lnTo>
                      <a:pt x="90" y="47"/>
                    </a:lnTo>
                    <a:lnTo>
                      <a:pt x="89" y="46"/>
                    </a:lnTo>
                    <a:lnTo>
                      <a:pt x="88" y="44"/>
                    </a:lnTo>
                    <a:lnTo>
                      <a:pt x="86" y="41"/>
                    </a:lnTo>
                    <a:lnTo>
                      <a:pt x="85" y="37"/>
                    </a:lnTo>
                    <a:lnTo>
                      <a:pt x="84" y="32"/>
                    </a:lnTo>
                    <a:lnTo>
                      <a:pt x="82" y="28"/>
                    </a:lnTo>
                    <a:lnTo>
                      <a:pt x="79" y="26"/>
                    </a:lnTo>
                    <a:lnTo>
                      <a:pt x="77" y="25"/>
                    </a:lnTo>
                    <a:lnTo>
                      <a:pt x="76" y="26"/>
                    </a:lnTo>
                    <a:lnTo>
                      <a:pt x="75" y="27"/>
                    </a:lnTo>
                    <a:lnTo>
                      <a:pt x="74" y="28"/>
                    </a:lnTo>
                    <a:lnTo>
                      <a:pt x="72" y="29"/>
                    </a:lnTo>
                    <a:lnTo>
                      <a:pt x="71" y="31"/>
                    </a:lnTo>
                    <a:lnTo>
                      <a:pt x="70" y="33"/>
                    </a:lnTo>
                    <a:lnTo>
                      <a:pt x="68" y="36"/>
                    </a:lnTo>
                    <a:lnTo>
                      <a:pt x="66" y="38"/>
                    </a:lnTo>
                    <a:lnTo>
                      <a:pt x="64" y="40"/>
                    </a:lnTo>
                    <a:lnTo>
                      <a:pt x="61" y="40"/>
                    </a:lnTo>
                    <a:lnTo>
                      <a:pt x="58" y="40"/>
                    </a:lnTo>
                    <a:lnTo>
                      <a:pt x="53" y="39"/>
                    </a:lnTo>
                    <a:lnTo>
                      <a:pt x="50" y="38"/>
                    </a:lnTo>
                    <a:lnTo>
                      <a:pt x="47" y="36"/>
                    </a:lnTo>
                    <a:lnTo>
                      <a:pt x="45" y="33"/>
                    </a:lnTo>
                    <a:lnTo>
                      <a:pt x="44" y="30"/>
                    </a:lnTo>
                    <a:lnTo>
                      <a:pt x="44" y="31"/>
                    </a:lnTo>
                    <a:lnTo>
                      <a:pt x="44" y="32"/>
                    </a:lnTo>
                    <a:lnTo>
                      <a:pt x="44" y="33"/>
                    </a:lnTo>
                    <a:lnTo>
                      <a:pt x="43" y="34"/>
                    </a:lnTo>
                    <a:lnTo>
                      <a:pt x="43" y="37"/>
                    </a:lnTo>
                    <a:lnTo>
                      <a:pt x="42" y="38"/>
                    </a:lnTo>
                    <a:lnTo>
                      <a:pt x="41" y="39"/>
                    </a:lnTo>
                    <a:lnTo>
                      <a:pt x="39" y="40"/>
                    </a:lnTo>
                    <a:lnTo>
                      <a:pt x="37" y="41"/>
                    </a:lnTo>
                    <a:lnTo>
                      <a:pt x="38" y="42"/>
                    </a:lnTo>
                    <a:lnTo>
                      <a:pt x="39" y="43"/>
                    </a:lnTo>
                    <a:lnTo>
                      <a:pt x="40" y="44"/>
                    </a:lnTo>
                    <a:lnTo>
                      <a:pt x="41" y="44"/>
                    </a:lnTo>
                    <a:lnTo>
                      <a:pt x="42" y="45"/>
                    </a:lnTo>
                    <a:lnTo>
                      <a:pt x="42" y="46"/>
                    </a:lnTo>
                    <a:lnTo>
                      <a:pt x="43" y="48"/>
                    </a:lnTo>
                    <a:lnTo>
                      <a:pt x="44" y="49"/>
                    </a:lnTo>
                    <a:lnTo>
                      <a:pt x="45" y="51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45" y="55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3" y="56"/>
                    </a:lnTo>
                    <a:lnTo>
                      <a:pt x="41" y="55"/>
                    </a:lnTo>
                    <a:lnTo>
                      <a:pt x="40" y="55"/>
                    </a:lnTo>
                    <a:lnTo>
                      <a:pt x="39" y="54"/>
                    </a:lnTo>
                    <a:lnTo>
                      <a:pt x="39" y="53"/>
                    </a:lnTo>
                    <a:lnTo>
                      <a:pt x="38" y="53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" name="Freeform 26"/>
              <p:cNvSpPr>
                <a:spLocks/>
              </p:cNvSpPr>
              <p:nvPr/>
            </p:nvSpPr>
            <p:spPr bwMode="auto">
              <a:xfrm>
                <a:off x="3589" y="1827"/>
                <a:ext cx="81" cy="91"/>
              </a:xfrm>
              <a:custGeom>
                <a:avLst/>
                <a:gdLst>
                  <a:gd name="T0" fmla="*/ 80 w 81"/>
                  <a:gd name="T1" fmla="*/ 90 h 91"/>
                  <a:gd name="T2" fmla="*/ 73 w 81"/>
                  <a:gd name="T3" fmla="*/ 84 h 91"/>
                  <a:gd name="T4" fmla="*/ 62 w 81"/>
                  <a:gd name="T5" fmla="*/ 76 h 91"/>
                  <a:gd name="T6" fmla="*/ 51 w 81"/>
                  <a:gd name="T7" fmla="*/ 69 h 91"/>
                  <a:gd name="T8" fmla="*/ 44 w 81"/>
                  <a:gd name="T9" fmla="*/ 67 h 91"/>
                  <a:gd name="T10" fmla="*/ 37 w 81"/>
                  <a:gd name="T11" fmla="*/ 65 h 91"/>
                  <a:gd name="T12" fmla="*/ 31 w 81"/>
                  <a:gd name="T13" fmla="*/ 63 h 91"/>
                  <a:gd name="T14" fmla="*/ 25 w 81"/>
                  <a:gd name="T15" fmla="*/ 60 h 91"/>
                  <a:gd name="T16" fmla="*/ 24 w 81"/>
                  <a:gd name="T17" fmla="*/ 57 h 91"/>
                  <a:gd name="T18" fmla="*/ 23 w 81"/>
                  <a:gd name="T19" fmla="*/ 51 h 91"/>
                  <a:gd name="T20" fmla="*/ 22 w 81"/>
                  <a:gd name="T21" fmla="*/ 45 h 91"/>
                  <a:gd name="T22" fmla="*/ 22 w 81"/>
                  <a:gd name="T23" fmla="*/ 41 h 91"/>
                  <a:gd name="T24" fmla="*/ 21 w 81"/>
                  <a:gd name="T25" fmla="*/ 39 h 91"/>
                  <a:gd name="T26" fmla="*/ 13 w 81"/>
                  <a:gd name="T27" fmla="*/ 32 h 91"/>
                  <a:gd name="T28" fmla="*/ 4 w 81"/>
                  <a:gd name="T29" fmla="*/ 21 h 91"/>
                  <a:gd name="T30" fmla="*/ 0 w 81"/>
                  <a:gd name="T31" fmla="*/ 13 h 91"/>
                  <a:gd name="T32" fmla="*/ 1 w 81"/>
                  <a:gd name="T33" fmla="*/ 8 h 91"/>
                  <a:gd name="T34" fmla="*/ 5 w 81"/>
                  <a:gd name="T35" fmla="*/ 2 h 91"/>
                  <a:gd name="T36" fmla="*/ 12 w 81"/>
                  <a:gd name="T37" fmla="*/ 0 h 91"/>
                  <a:gd name="T38" fmla="*/ 19 w 81"/>
                  <a:gd name="T39" fmla="*/ 2 h 91"/>
                  <a:gd name="T40" fmla="*/ 25 w 81"/>
                  <a:gd name="T41" fmla="*/ 5 h 91"/>
                  <a:gd name="T42" fmla="*/ 31 w 81"/>
                  <a:gd name="T43" fmla="*/ 10 h 91"/>
                  <a:gd name="T44" fmla="*/ 34 w 81"/>
                  <a:gd name="T45" fmla="*/ 14 h 91"/>
                  <a:gd name="T46" fmla="*/ 36 w 81"/>
                  <a:gd name="T47" fmla="*/ 20 h 91"/>
                  <a:gd name="T48" fmla="*/ 37 w 81"/>
                  <a:gd name="T49" fmla="*/ 24 h 91"/>
                  <a:gd name="T50" fmla="*/ 36 w 81"/>
                  <a:gd name="T51" fmla="*/ 26 h 91"/>
                  <a:gd name="T52" fmla="*/ 40 w 81"/>
                  <a:gd name="T53" fmla="*/ 21 h 91"/>
                  <a:gd name="T54" fmla="*/ 45 w 81"/>
                  <a:gd name="T55" fmla="*/ 16 h 91"/>
                  <a:gd name="T56" fmla="*/ 52 w 81"/>
                  <a:gd name="T57" fmla="*/ 14 h 91"/>
                  <a:gd name="T58" fmla="*/ 59 w 81"/>
                  <a:gd name="T59" fmla="*/ 17 h 91"/>
                  <a:gd name="T60" fmla="*/ 62 w 81"/>
                  <a:gd name="T61" fmla="*/ 25 h 91"/>
                  <a:gd name="T62" fmla="*/ 62 w 81"/>
                  <a:gd name="T63" fmla="*/ 34 h 91"/>
                  <a:gd name="T64" fmla="*/ 61 w 81"/>
                  <a:gd name="T65" fmla="*/ 43 h 91"/>
                  <a:gd name="T66" fmla="*/ 63 w 81"/>
                  <a:gd name="T67" fmla="*/ 46 h 91"/>
                  <a:gd name="T68" fmla="*/ 63 w 81"/>
                  <a:gd name="T69" fmla="*/ 50 h 91"/>
                  <a:gd name="T70" fmla="*/ 64 w 81"/>
                  <a:gd name="T71" fmla="*/ 53 h 91"/>
                  <a:gd name="T72" fmla="*/ 64 w 81"/>
                  <a:gd name="T73" fmla="*/ 57 h 91"/>
                  <a:gd name="T74" fmla="*/ 67 w 81"/>
                  <a:gd name="T75" fmla="*/ 61 h 91"/>
                  <a:gd name="T76" fmla="*/ 71 w 81"/>
                  <a:gd name="T77" fmla="*/ 70 h 91"/>
                  <a:gd name="T78" fmla="*/ 76 w 81"/>
                  <a:gd name="T79" fmla="*/ 82 h 91"/>
                  <a:gd name="T80" fmla="*/ 80 w 81"/>
                  <a:gd name="T81" fmla="*/ 90 h 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1"/>
                  <a:gd name="T124" fmla="*/ 0 h 91"/>
                  <a:gd name="T125" fmla="*/ 81 w 81"/>
                  <a:gd name="T126" fmla="*/ 91 h 9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1" h="91">
                    <a:moveTo>
                      <a:pt x="81" y="91"/>
                    </a:moveTo>
                    <a:lnTo>
                      <a:pt x="80" y="90"/>
                    </a:lnTo>
                    <a:lnTo>
                      <a:pt x="77" y="88"/>
                    </a:lnTo>
                    <a:lnTo>
                      <a:pt x="73" y="84"/>
                    </a:lnTo>
                    <a:lnTo>
                      <a:pt x="68" y="80"/>
                    </a:lnTo>
                    <a:lnTo>
                      <a:pt x="62" y="76"/>
                    </a:lnTo>
                    <a:lnTo>
                      <a:pt x="56" y="71"/>
                    </a:lnTo>
                    <a:lnTo>
                      <a:pt x="51" y="69"/>
                    </a:lnTo>
                    <a:lnTo>
                      <a:pt x="48" y="68"/>
                    </a:lnTo>
                    <a:lnTo>
                      <a:pt x="44" y="67"/>
                    </a:lnTo>
                    <a:lnTo>
                      <a:pt x="41" y="67"/>
                    </a:lnTo>
                    <a:lnTo>
                      <a:pt x="37" y="65"/>
                    </a:lnTo>
                    <a:lnTo>
                      <a:pt x="34" y="64"/>
                    </a:lnTo>
                    <a:lnTo>
                      <a:pt x="31" y="63"/>
                    </a:lnTo>
                    <a:lnTo>
                      <a:pt x="28" y="61"/>
                    </a:lnTo>
                    <a:lnTo>
                      <a:pt x="25" y="60"/>
                    </a:lnTo>
                    <a:lnTo>
                      <a:pt x="24" y="58"/>
                    </a:lnTo>
                    <a:lnTo>
                      <a:pt x="24" y="57"/>
                    </a:lnTo>
                    <a:lnTo>
                      <a:pt x="23" y="54"/>
                    </a:lnTo>
                    <a:lnTo>
                      <a:pt x="23" y="51"/>
                    </a:lnTo>
                    <a:lnTo>
                      <a:pt x="22" y="48"/>
                    </a:lnTo>
                    <a:lnTo>
                      <a:pt x="22" y="45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1" y="39"/>
                    </a:lnTo>
                    <a:lnTo>
                      <a:pt x="17" y="37"/>
                    </a:lnTo>
                    <a:lnTo>
                      <a:pt x="13" y="32"/>
                    </a:lnTo>
                    <a:lnTo>
                      <a:pt x="9" y="27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2"/>
                    </a:lnTo>
                    <a:lnTo>
                      <a:pt x="22" y="3"/>
                    </a:lnTo>
                    <a:lnTo>
                      <a:pt x="25" y="5"/>
                    </a:lnTo>
                    <a:lnTo>
                      <a:pt x="29" y="7"/>
                    </a:lnTo>
                    <a:lnTo>
                      <a:pt x="31" y="10"/>
                    </a:lnTo>
                    <a:lnTo>
                      <a:pt x="33" y="12"/>
                    </a:lnTo>
                    <a:lnTo>
                      <a:pt x="34" y="14"/>
                    </a:lnTo>
                    <a:lnTo>
                      <a:pt x="35" y="17"/>
                    </a:lnTo>
                    <a:lnTo>
                      <a:pt x="36" y="20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40" y="21"/>
                    </a:lnTo>
                    <a:lnTo>
                      <a:pt x="42" y="18"/>
                    </a:lnTo>
                    <a:lnTo>
                      <a:pt x="45" y="16"/>
                    </a:lnTo>
                    <a:lnTo>
                      <a:pt x="48" y="14"/>
                    </a:lnTo>
                    <a:lnTo>
                      <a:pt x="52" y="14"/>
                    </a:lnTo>
                    <a:lnTo>
                      <a:pt x="56" y="15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2" y="25"/>
                    </a:lnTo>
                    <a:lnTo>
                      <a:pt x="62" y="30"/>
                    </a:lnTo>
                    <a:lnTo>
                      <a:pt x="62" y="34"/>
                    </a:lnTo>
                    <a:lnTo>
                      <a:pt x="61" y="39"/>
                    </a:lnTo>
                    <a:lnTo>
                      <a:pt x="61" y="43"/>
                    </a:lnTo>
                    <a:lnTo>
                      <a:pt x="62" y="45"/>
                    </a:lnTo>
                    <a:lnTo>
                      <a:pt x="63" y="46"/>
                    </a:lnTo>
                    <a:lnTo>
                      <a:pt x="63" y="48"/>
                    </a:lnTo>
                    <a:lnTo>
                      <a:pt x="63" y="50"/>
                    </a:lnTo>
                    <a:lnTo>
                      <a:pt x="64" y="51"/>
                    </a:lnTo>
                    <a:lnTo>
                      <a:pt x="64" y="53"/>
                    </a:lnTo>
                    <a:lnTo>
                      <a:pt x="64" y="55"/>
                    </a:lnTo>
                    <a:lnTo>
                      <a:pt x="64" y="57"/>
                    </a:lnTo>
                    <a:lnTo>
                      <a:pt x="65" y="58"/>
                    </a:lnTo>
                    <a:lnTo>
                      <a:pt x="67" y="61"/>
                    </a:lnTo>
                    <a:lnTo>
                      <a:pt x="69" y="65"/>
                    </a:lnTo>
                    <a:lnTo>
                      <a:pt x="71" y="70"/>
                    </a:lnTo>
                    <a:lnTo>
                      <a:pt x="74" y="76"/>
                    </a:lnTo>
                    <a:lnTo>
                      <a:pt x="76" y="82"/>
                    </a:lnTo>
                    <a:lnTo>
                      <a:pt x="79" y="87"/>
                    </a:lnTo>
                    <a:lnTo>
                      <a:pt x="80" y="90"/>
                    </a:lnTo>
                    <a:lnTo>
                      <a:pt x="81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4" name="Freeform 27"/>
              <p:cNvSpPr>
                <a:spLocks/>
              </p:cNvSpPr>
              <p:nvPr/>
            </p:nvSpPr>
            <p:spPr bwMode="auto">
              <a:xfrm>
                <a:off x="3589" y="1827"/>
                <a:ext cx="81" cy="91"/>
              </a:xfrm>
              <a:custGeom>
                <a:avLst/>
                <a:gdLst>
                  <a:gd name="T0" fmla="*/ 80 w 81"/>
                  <a:gd name="T1" fmla="*/ 90 h 91"/>
                  <a:gd name="T2" fmla="*/ 73 w 81"/>
                  <a:gd name="T3" fmla="*/ 84 h 91"/>
                  <a:gd name="T4" fmla="*/ 62 w 81"/>
                  <a:gd name="T5" fmla="*/ 76 h 91"/>
                  <a:gd name="T6" fmla="*/ 51 w 81"/>
                  <a:gd name="T7" fmla="*/ 69 h 91"/>
                  <a:gd name="T8" fmla="*/ 44 w 81"/>
                  <a:gd name="T9" fmla="*/ 67 h 91"/>
                  <a:gd name="T10" fmla="*/ 37 w 81"/>
                  <a:gd name="T11" fmla="*/ 65 h 91"/>
                  <a:gd name="T12" fmla="*/ 31 w 81"/>
                  <a:gd name="T13" fmla="*/ 63 h 91"/>
                  <a:gd name="T14" fmla="*/ 25 w 81"/>
                  <a:gd name="T15" fmla="*/ 60 h 91"/>
                  <a:gd name="T16" fmla="*/ 24 w 81"/>
                  <a:gd name="T17" fmla="*/ 57 h 91"/>
                  <a:gd name="T18" fmla="*/ 23 w 81"/>
                  <a:gd name="T19" fmla="*/ 51 h 91"/>
                  <a:gd name="T20" fmla="*/ 22 w 81"/>
                  <a:gd name="T21" fmla="*/ 45 h 91"/>
                  <a:gd name="T22" fmla="*/ 22 w 81"/>
                  <a:gd name="T23" fmla="*/ 41 h 91"/>
                  <a:gd name="T24" fmla="*/ 21 w 81"/>
                  <a:gd name="T25" fmla="*/ 39 h 91"/>
                  <a:gd name="T26" fmla="*/ 13 w 81"/>
                  <a:gd name="T27" fmla="*/ 32 h 91"/>
                  <a:gd name="T28" fmla="*/ 4 w 81"/>
                  <a:gd name="T29" fmla="*/ 21 h 91"/>
                  <a:gd name="T30" fmla="*/ 0 w 81"/>
                  <a:gd name="T31" fmla="*/ 13 h 91"/>
                  <a:gd name="T32" fmla="*/ 1 w 81"/>
                  <a:gd name="T33" fmla="*/ 8 h 91"/>
                  <a:gd name="T34" fmla="*/ 5 w 81"/>
                  <a:gd name="T35" fmla="*/ 2 h 91"/>
                  <a:gd name="T36" fmla="*/ 12 w 81"/>
                  <a:gd name="T37" fmla="*/ 0 h 91"/>
                  <a:gd name="T38" fmla="*/ 19 w 81"/>
                  <a:gd name="T39" fmla="*/ 2 h 91"/>
                  <a:gd name="T40" fmla="*/ 25 w 81"/>
                  <a:gd name="T41" fmla="*/ 5 h 91"/>
                  <a:gd name="T42" fmla="*/ 31 w 81"/>
                  <a:gd name="T43" fmla="*/ 10 h 91"/>
                  <a:gd name="T44" fmla="*/ 34 w 81"/>
                  <a:gd name="T45" fmla="*/ 14 h 91"/>
                  <a:gd name="T46" fmla="*/ 36 w 81"/>
                  <a:gd name="T47" fmla="*/ 20 h 91"/>
                  <a:gd name="T48" fmla="*/ 37 w 81"/>
                  <a:gd name="T49" fmla="*/ 24 h 91"/>
                  <a:gd name="T50" fmla="*/ 38 w 81"/>
                  <a:gd name="T51" fmla="*/ 24 h 91"/>
                  <a:gd name="T52" fmla="*/ 42 w 81"/>
                  <a:gd name="T53" fmla="*/ 18 h 91"/>
                  <a:gd name="T54" fmla="*/ 48 w 81"/>
                  <a:gd name="T55" fmla="*/ 14 h 91"/>
                  <a:gd name="T56" fmla="*/ 56 w 81"/>
                  <a:gd name="T57" fmla="*/ 15 h 91"/>
                  <a:gd name="T58" fmla="*/ 61 w 81"/>
                  <a:gd name="T59" fmla="*/ 21 h 91"/>
                  <a:gd name="T60" fmla="*/ 62 w 81"/>
                  <a:gd name="T61" fmla="*/ 30 h 91"/>
                  <a:gd name="T62" fmla="*/ 61 w 81"/>
                  <a:gd name="T63" fmla="*/ 39 h 91"/>
                  <a:gd name="T64" fmla="*/ 62 w 81"/>
                  <a:gd name="T65" fmla="*/ 45 h 91"/>
                  <a:gd name="T66" fmla="*/ 63 w 81"/>
                  <a:gd name="T67" fmla="*/ 48 h 91"/>
                  <a:gd name="T68" fmla="*/ 64 w 81"/>
                  <a:gd name="T69" fmla="*/ 51 h 91"/>
                  <a:gd name="T70" fmla="*/ 64 w 81"/>
                  <a:gd name="T71" fmla="*/ 55 h 91"/>
                  <a:gd name="T72" fmla="*/ 65 w 81"/>
                  <a:gd name="T73" fmla="*/ 58 h 91"/>
                  <a:gd name="T74" fmla="*/ 69 w 81"/>
                  <a:gd name="T75" fmla="*/ 65 h 91"/>
                  <a:gd name="T76" fmla="*/ 74 w 81"/>
                  <a:gd name="T77" fmla="*/ 76 h 91"/>
                  <a:gd name="T78" fmla="*/ 79 w 81"/>
                  <a:gd name="T79" fmla="*/ 87 h 91"/>
                  <a:gd name="T80" fmla="*/ 81 w 81"/>
                  <a:gd name="T81" fmla="*/ 91 h 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1"/>
                  <a:gd name="T124" fmla="*/ 0 h 91"/>
                  <a:gd name="T125" fmla="*/ 81 w 81"/>
                  <a:gd name="T126" fmla="*/ 91 h 9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1" h="91">
                    <a:moveTo>
                      <a:pt x="81" y="91"/>
                    </a:moveTo>
                    <a:lnTo>
                      <a:pt x="80" y="90"/>
                    </a:lnTo>
                    <a:lnTo>
                      <a:pt x="77" y="88"/>
                    </a:lnTo>
                    <a:lnTo>
                      <a:pt x="73" y="84"/>
                    </a:lnTo>
                    <a:lnTo>
                      <a:pt x="68" y="80"/>
                    </a:lnTo>
                    <a:lnTo>
                      <a:pt x="62" y="76"/>
                    </a:lnTo>
                    <a:lnTo>
                      <a:pt x="56" y="71"/>
                    </a:lnTo>
                    <a:lnTo>
                      <a:pt x="51" y="69"/>
                    </a:lnTo>
                    <a:lnTo>
                      <a:pt x="48" y="68"/>
                    </a:lnTo>
                    <a:lnTo>
                      <a:pt x="44" y="67"/>
                    </a:lnTo>
                    <a:lnTo>
                      <a:pt x="41" y="67"/>
                    </a:lnTo>
                    <a:lnTo>
                      <a:pt x="37" y="65"/>
                    </a:lnTo>
                    <a:lnTo>
                      <a:pt x="34" y="64"/>
                    </a:lnTo>
                    <a:lnTo>
                      <a:pt x="31" y="63"/>
                    </a:lnTo>
                    <a:lnTo>
                      <a:pt x="28" y="61"/>
                    </a:lnTo>
                    <a:lnTo>
                      <a:pt x="25" y="60"/>
                    </a:lnTo>
                    <a:lnTo>
                      <a:pt x="24" y="58"/>
                    </a:lnTo>
                    <a:lnTo>
                      <a:pt x="24" y="57"/>
                    </a:lnTo>
                    <a:lnTo>
                      <a:pt x="23" y="54"/>
                    </a:lnTo>
                    <a:lnTo>
                      <a:pt x="23" y="51"/>
                    </a:lnTo>
                    <a:lnTo>
                      <a:pt x="22" y="48"/>
                    </a:lnTo>
                    <a:lnTo>
                      <a:pt x="22" y="45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1" y="39"/>
                    </a:lnTo>
                    <a:lnTo>
                      <a:pt x="17" y="37"/>
                    </a:lnTo>
                    <a:lnTo>
                      <a:pt x="13" y="32"/>
                    </a:lnTo>
                    <a:lnTo>
                      <a:pt x="9" y="27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2"/>
                    </a:lnTo>
                    <a:lnTo>
                      <a:pt x="22" y="3"/>
                    </a:lnTo>
                    <a:lnTo>
                      <a:pt x="25" y="5"/>
                    </a:lnTo>
                    <a:lnTo>
                      <a:pt x="29" y="7"/>
                    </a:lnTo>
                    <a:lnTo>
                      <a:pt x="31" y="10"/>
                    </a:lnTo>
                    <a:lnTo>
                      <a:pt x="33" y="12"/>
                    </a:lnTo>
                    <a:lnTo>
                      <a:pt x="34" y="14"/>
                    </a:lnTo>
                    <a:lnTo>
                      <a:pt x="35" y="17"/>
                    </a:lnTo>
                    <a:lnTo>
                      <a:pt x="36" y="20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40" y="21"/>
                    </a:lnTo>
                    <a:lnTo>
                      <a:pt x="42" y="18"/>
                    </a:lnTo>
                    <a:lnTo>
                      <a:pt x="45" y="16"/>
                    </a:lnTo>
                    <a:lnTo>
                      <a:pt x="48" y="14"/>
                    </a:lnTo>
                    <a:lnTo>
                      <a:pt x="52" y="14"/>
                    </a:lnTo>
                    <a:lnTo>
                      <a:pt x="56" y="15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2" y="25"/>
                    </a:lnTo>
                    <a:lnTo>
                      <a:pt x="62" y="30"/>
                    </a:lnTo>
                    <a:lnTo>
                      <a:pt x="62" y="34"/>
                    </a:lnTo>
                    <a:lnTo>
                      <a:pt x="61" y="39"/>
                    </a:lnTo>
                    <a:lnTo>
                      <a:pt x="61" y="43"/>
                    </a:lnTo>
                    <a:lnTo>
                      <a:pt x="62" y="45"/>
                    </a:lnTo>
                    <a:lnTo>
                      <a:pt x="63" y="46"/>
                    </a:lnTo>
                    <a:lnTo>
                      <a:pt x="63" y="48"/>
                    </a:lnTo>
                    <a:lnTo>
                      <a:pt x="63" y="50"/>
                    </a:lnTo>
                    <a:lnTo>
                      <a:pt x="64" y="51"/>
                    </a:lnTo>
                    <a:lnTo>
                      <a:pt x="64" y="53"/>
                    </a:lnTo>
                    <a:lnTo>
                      <a:pt x="64" y="55"/>
                    </a:lnTo>
                    <a:lnTo>
                      <a:pt x="64" y="57"/>
                    </a:lnTo>
                    <a:lnTo>
                      <a:pt x="65" y="58"/>
                    </a:lnTo>
                    <a:lnTo>
                      <a:pt x="67" y="61"/>
                    </a:lnTo>
                    <a:lnTo>
                      <a:pt x="69" y="65"/>
                    </a:lnTo>
                    <a:lnTo>
                      <a:pt x="71" y="70"/>
                    </a:lnTo>
                    <a:lnTo>
                      <a:pt x="74" y="76"/>
                    </a:lnTo>
                    <a:lnTo>
                      <a:pt x="76" y="82"/>
                    </a:lnTo>
                    <a:lnTo>
                      <a:pt x="79" y="87"/>
                    </a:lnTo>
                    <a:lnTo>
                      <a:pt x="80" y="90"/>
                    </a:lnTo>
                    <a:lnTo>
                      <a:pt x="81" y="91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5" name="Freeform 28"/>
              <p:cNvSpPr>
                <a:spLocks/>
              </p:cNvSpPr>
              <p:nvPr/>
            </p:nvSpPr>
            <p:spPr bwMode="auto">
              <a:xfrm>
                <a:off x="3589" y="1833"/>
                <a:ext cx="81" cy="85"/>
              </a:xfrm>
              <a:custGeom>
                <a:avLst/>
                <a:gdLst>
                  <a:gd name="T0" fmla="*/ 1 w 81"/>
                  <a:gd name="T1" fmla="*/ 2 h 85"/>
                  <a:gd name="T2" fmla="*/ 0 w 81"/>
                  <a:gd name="T3" fmla="*/ 7 h 85"/>
                  <a:gd name="T4" fmla="*/ 4 w 81"/>
                  <a:gd name="T5" fmla="*/ 15 h 85"/>
                  <a:gd name="T6" fmla="*/ 13 w 81"/>
                  <a:gd name="T7" fmla="*/ 26 h 85"/>
                  <a:gd name="T8" fmla="*/ 21 w 81"/>
                  <a:gd name="T9" fmla="*/ 33 h 85"/>
                  <a:gd name="T10" fmla="*/ 22 w 81"/>
                  <a:gd name="T11" fmla="*/ 35 h 85"/>
                  <a:gd name="T12" fmla="*/ 22 w 81"/>
                  <a:gd name="T13" fmla="*/ 39 h 85"/>
                  <a:gd name="T14" fmla="*/ 23 w 81"/>
                  <a:gd name="T15" fmla="*/ 45 h 85"/>
                  <a:gd name="T16" fmla="*/ 24 w 81"/>
                  <a:gd name="T17" fmla="*/ 51 h 85"/>
                  <a:gd name="T18" fmla="*/ 25 w 81"/>
                  <a:gd name="T19" fmla="*/ 54 h 85"/>
                  <a:gd name="T20" fmla="*/ 31 w 81"/>
                  <a:gd name="T21" fmla="*/ 57 h 85"/>
                  <a:gd name="T22" fmla="*/ 37 w 81"/>
                  <a:gd name="T23" fmla="*/ 59 h 85"/>
                  <a:gd name="T24" fmla="*/ 44 w 81"/>
                  <a:gd name="T25" fmla="*/ 61 h 85"/>
                  <a:gd name="T26" fmla="*/ 51 w 81"/>
                  <a:gd name="T27" fmla="*/ 63 h 85"/>
                  <a:gd name="T28" fmla="*/ 62 w 81"/>
                  <a:gd name="T29" fmla="*/ 70 h 85"/>
                  <a:gd name="T30" fmla="*/ 73 w 81"/>
                  <a:gd name="T31" fmla="*/ 78 h 85"/>
                  <a:gd name="T32" fmla="*/ 80 w 81"/>
                  <a:gd name="T33" fmla="*/ 84 h 85"/>
                  <a:gd name="T34" fmla="*/ 80 w 81"/>
                  <a:gd name="T35" fmla="*/ 84 h 85"/>
                  <a:gd name="T36" fmla="*/ 76 w 81"/>
                  <a:gd name="T37" fmla="*/ 76 h 85"/>
                  <a:gd name="T38" fmla="*/ 71 w 81"/>
                  <a:gd name="T39" fmla="*/ 64 h 85"/>
                  <a:gd name="T40" fmla="*/ 67 w 81"/>
                  <a:gd name="T41" fmla="*/ 55 h 85"/>
                  <a:gd name="T42" fmla="*/ 64 w 81"/>
                  <a:gd name="T43" fmla="*/ 51 h 85"/>
                  <a:gd name="T44" fmla="*/ 64 w 81"/>
                  <a:gd name="T45" fmla="*/ 47 h 85"/>
                  <a:gd name="T46" fmla="*/ 63 w 81"/>
                  <a:gd name="T47" fmla="*/ 44 h 85"/>
                  <a:gd name="T48" fmla="*/ 63 w 81"/>
                  <a:gd name="T49" fmla="*/ 40 h 85"/>
                  <a:gd name="T50" fmla="*/ 62 w 81"/>
                  <a:gd name="T51" fmla="*/ 39 h 85"/>
                  <a:gd name="T52" fmla="*/ 60 w 81"/>
                  <a:gd name="T53" fmla="*/ 41 h 85"/>
                  <a:gd name="T54" fmla="*/ 58 w 81"/>
                  <a:gd name="T55" fmla="*/ 43 h 85"/>
                  <a:gd name="T56" fmla="*/ 55 w 81"/>
                  <a:gd name="T57" fmla="*/ 44 h 85"/>
                  <a:gd name="T58" fmla="*/ 53 w 81"/>
                  <a:gd name="T59" fmla="*/ 42 h 85"/>
                  <a:gd name="T60" fmla="*/ 51 w 81"/>
                  <a:gd name="T61" fmla="*/ 38 h 85"/>
                  <a:gd name="T62" fmla="*/ 49 w 81"/>
                  <a:gd name="T63" fmla="*/ 32 h 85"/>
                  <a:gd name="T64" fmla="*/ 48 w 81"/>
                  <a:gd name="T65" fmla="*/ 26 h 85"/>
                  <a:gd name="T66" fmla="*/ 47 w 81"/>
                  <a:gd name="T67" fmla="*/ 24 h 85"/>
                  <a:gd name="T68" fmla="*/ 45 w 81"/>
                  <a:gd name="T69" fmla="*/ 27 h 85"/>
                  <a:gd name="T70" fmla="*/ 42 w 81"/>
                  <a:gd name="T71" fmla="*/ 30 h 85"/>
                  <a:gd name="T72" fmla="*/ 38 w 81"/>
                  <a:gd name="T73" fmla="*/ 31 h 85"/>
                  <a:gd name="T74" fmla="*/ 30 w 81"/>
                  <a:gd name="T75" fmla="*/ 25 h 85"/>
                  <a:gd name="T76" fmla="*/ 18 w 81"/>
                  <a:gd name="T77" fmla="*/ 15 h 85"/>
                  <a:gd name="T78" fmla="*/ 9 w 81"/>
                  <a:gd name="T79" fmla="*/ 6 h 85"/>
                  <a:gd name="T80" fmla="*/ 3 w 81"/>
                  <a:gd name="T81" fmla="*/ 1 h 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1"/>
                  <a:gd name="T124" fmla="*/ 0 h 85"/>
                  <a:gd name="T125" fmla="*/ 81 w 81"/>
                  <a:gd name="T126" fmla="*/ 85 h 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1" h="85">
                    <a:moveTo>
                      <a:pt x="2" y="0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4" y="15"/>
                    </a:lnTo>
                    <a:lnTo>
                      <a:pt x="9" y="21"/>
                    </a:lnTo>
                    <a:lnTo>
                      <a:pt x="13" y="26"/>
                    </a:lnTo>
                    <a:lnTo>
                      <a:pt x="17" y="31"/>
                    </a:lnTo>
                    <a:lnTo>
                      <a:pt x="21" y="33"/>
                    </a:lnTo>
                    <a:lnTo>
                      <a:pt x="22" y="34"/>
                    </a:lnTo>
                    <a:lnTo>
                      <a:pt x="22" y="35"/>
                    </a:lnTo>
                    <a:lnTo>
                      <a:pt x="22" y="36"/>
                    </a:lnTo>
                    <a:lnTo>
                      <a:pt x="22" y="39"/>
                    </a:lnTo>
                    <a:lnTo>
                      <a:pt x="22" y="42"/>
                    </a:lnTo>
                    <a:lnTo>
                      <a:pt x="23" y="45"/>
                    </a:lnTo>
                    <a:lnTo>
                      <a:pt x="23" y="48"/>
                    </a:lnTo>
                    <a:lnTo>
                      <a:pt x="24" y="51"/>
                    </a:lnTo>
                    <a:lnTo>
                      <a:pt x="24" y="52"/>
                    </a:lnTo>
                    <a:lnTo>
                      <a:pt x="25" y="54"/>
                    </a:lnTo>
                    <a:lnTo>
                      <a:pt x="28" y="55"/>
                    </a:lnTo>
                    <a:lnTo>
                      <a:pt x="31" y="57"/>
                    </a:lnTo>
                    <a:lnTo>
                      <a:pt x="34" y="58"/>
                    </a:lnTo>
                    <a:lnTo>
                      <a:pt x="37" y="59"/>
                    </a:lnTo>
                    <a:lnTo>
                      <a:pt x="41" y="61"/>
                    </a:lnTo>
                    <a:lnTo>
                      <a:pt x="44" y="61"/>
                    </a:lnTo>
                    <a:lnTo>
                      <a:pt x="48" y="62"/>
                    </a:lnTo>
                    <a:lnTo>
                      <a:pt x="51" y="63"/>
                    </a:lnTo>
                    <a:lnTo>
                      <a:pt x="56" y="65"/>
                    </a:lnTo>
                    <a:lnTo>
                      <a:pt x="62" y="70"/>
                    </a:lnTo>
                    <a:lnTo>
                      <a:pt x="68" y="74"/>
                    </a:lnTo>
                    <a:lnTo>
                      <a:pt x="73" y="78"/>
                    </a:lnTo>
                    <a:lnTo>
                      <a:pt x="77" y="82"/>
                    </a:lnTo>
                    <a:lnTo>
                      <a:pt x="80" y="84"/>
                    </a:lnTo>
                    <a:lnTo>
                      <a:pt x="81" y="85"/>
                    </a:lnTo>
                    <a:lnTo>
                      <a:pt x="80" y="84"/>
                    </a:lnTo>
                    <a:lnTo>
                      <a:pt x="79" y="81"/>
                    </a:lnTo>
                    <a:lnTo>
                      <a:pt x="76" y="76"/>
                    </a:lnTo>
                    <a:lnTo>
                      <a:pt x="74" y="70"/>
                    </a:lnTo>
                    <a:lnTo>
                      <a:pt x="71" y="64"/>
                    </a:lnTo>
                    <a:lnTo>
                      <a:pt x="69" y="59"/>
                    </a:lnTo>
                    <a:lnTo>
                      <a:pt x="67" y="55"/>
                    </a:lnTo>
                    <a:lnTo>
                      <a:pt x="65" y="52"/>
                    </a:lnTo>
                    <a:lnTo>
                      <a:pt x="64" y="51"/>
                    </a:lnTo>
                    <a:lnTo>
                      <a:pt x="64" y="49"/>
                    </a:lnTo>
                    <a:lnTo>
                      <a:pt x="64" y="47"/>
                    </a:lnTo>
                    <a:lnTo>
                      <a:pt x="64" y="45"/>
                    </a:lnTo>
                    <a:lnTo>
                      <a:pt x="63" y="44"/>
                    </a:lnTo>
                    <a:lnTo>
                      <a:pt x="63" y="42"/>
                    </a:lnTo>
                    <a:lnTo>
                      <a:pt x="63" y="40"/>
                    </a:lnTo>
                    <a:lnTo>
                      <a:pt x="62" y="39"/>
                    </a:lnTo>
                    <a:lnTo>
                      <a:pt x="61" y="40"/>
                    </a:lnTo>
                    <a:lnTo>
                      <a:pt x="60" y="41"/>
                    </a:lnTo>
                    <a:lnTo>
                      <a:pt x="59" y="42"/>
                    </a:lnTo>
                    <a:lnTo>
                      <a:pt x="58" y="43"/>
                    </a:lnTo>
                    <a:lnTo>
                      <a:pt x="57" y="44"/>
                    </a:lnTo>
                    <a:lnTo>
                      <a:pt x="55" y="44"/>
                    </a:lnTo>
                    <a:lnTo>
                      <a:pt x="54" y="44"/>
                    </a:lnTo>
                    <a:lnTo>
                      <a:pt x="53" y="42"/>
                    </a:lnTo>
                    <a:lnTo>
                      <a:pt x="51" y="40"/>
                    </a:lnTo>
                    <a:lnTo>
                      <a:pt x="51" y="38"/>
                    </a:lnTo>
                    <a:lnTo>
                      <a:pt x="50" y="35"/>
                    </a:lnTo>
                    <a:lnTo>
                      <a:pt x="49" y="32"/>
                    </a:lnTo>
                    <a:lnTo>
                      <a:pt x="49" y="28"/>
                    </a:lnTo>
                    <a:lnTo>
                      <a:pt x="48" y="26"/>
                    </a:lnTo>
                    <a:lnTo>
                      <a:pt x="47" y="24"/>
                    </a:lnTo>
                    <a:lnTo>
                      <a:pt x="47" y="25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2" y="30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5" y="28"/>
                    </a:lnTo>
                    <a:lnTo>
                      <a:pt x="30" y="25"/>
                    </a:lnTo>
                    <a:lnTo>
                      <a:pt x="24" y="20"/>
                    </a:lnTo>
                    <a:lnTo>
                      <a:pt x="18" y="15"/>
                    </a:lnTo>
                    <a:lnTo>
                      <a:pt x="13" y="11"/>
                    </a:lnTo>
                    <a:lnTo>
                      <a:pt x="9" y="6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6" name="Freeform 29"/>
              <p:cNvSpPr>
                <a:spLocks/>
              </p:cNvSpPr>
              <p:nvPr/>
            </p:nvSpPr>
            <p:spPr bwMode="auto">
              <a:xfrm>
                <a:off x="3589" y="1833"/>
                <a:ext cx="81" cy="85"/>
              </a:xfrm>
              <a:custGeom>
                <a:avLst/>
                <a:gdLst>
                  <a:gd name="T0" fmla="*/ 1 w 81"/>
                  <a:gd name="T1" fmla="*/ 2 h 85"/>
                  <a:gd name="T2" fmla="*/ 0 w 81"/>
                  <a:gd name="T3" fmla="*/ 7 h 85"/>
                  <a:gd name="T4" fmla="*/ 4 w 81"/>
                  <a:gd name="T5" fmla="*/ 15 h 85"/>
                  <a:gd name="T6" fmla="*/ 13 w 81"/>
                  <a:gd name="T7" fmla="*/ 26 h 85"/>
                  <a:gd name="T8" fmla="*/ 21 w 81"/>
                  <a:gd name="T9" fmla="*/ 33 h 85"/>
                  <a:gd name="T10" fmla="*/ 22 w 81"/>
                  <a:gd name="T11" fmla="*/ 35 h 85"/>
                  <a:gd name="T12" fmla="*/ 22 w 81"/>
                  <a:gd name="T13" fmla="*/ 39 h 85"/>
                  <a:gd name="T14" fmla="*/ 23 w 81"/>
                  <a:gd name="T15" fmla="*/ 45 h 85"/>
                  <a:gd name="T16" fmla="*/ 24 w 81"/>
                  <a:gd name="T17" fmla="*/ 51 h 85"/>
                  <a:gd name="T18" fmla="*/ 25 w 81"/>
                  <a:gd name="T19" fmla="*/ 54 h 85"/>
                  <a:gd name="T20" fmla="*/ 31 w 81"/>
                  <a:gd name="T21" fmla="*/ 57 h 85"/>
                  <a:gd name="T22" fmla="*/ 37 w 81"/>
                  <a:gd name="T23" fmla="*/ 59 h 85"/>
                  <a:gd name="T24" fmla="*/ 44 w 81"/>
                  <a:gd name="T25" fmla="*/ 61 h 85"/>
                  <a:gd name="T26" fmla="*/ 51 w 81"/>
                  <a:gd name="T27" fmla="*/ 63 h 85"/>
                  <a:gd name="T28" fmla="*/ 62 w 81"/>
                  <a:gd name="T29" fmla="*/ 70 h 85"/>
                  <a:gd name="T30" fmla="*/ 73 w 81"/>
                  <a:gd name="T31" fmla="*/ 78 h 85"/>
                  <a:gd name="T32" fmla="*/ 80 w 81"/>
                  <a:gd name="T33" fmla="*/ 84 h 85"/>
                  <a:gd name="T34" fmla="*/ 80 w 81"/>
                  <a:gd name="T35" fmla="*/ 84 h 85"/>
                  <a:gd name="T36" fmla="*/ 76 w 81"/>
                  <a:gd name="T37" fmla="*/ 76 h 85"/>
                  <a:gd name="T38" fmla="*/ 71 w 81"/>
                  <a:gd name="T39" fmla="*/ 64 h 85"/>
                  <a:gd name="T40" fmla="*/ 67 w 81"/>
                  <a:gd name="T41" fmla="*/ 55 h 85"/>
                  <a:gd name="T42" fmla="*/ 64 w 81"/>
                  <a:gd name="T43" fmla="*/ 51 h 85"/>
                  <a:gd name="T44" fmla="*/ 64 w 81"/>
                  <a:gd name="T45" fmla="*/ 47 h 85"/>
                  <a:gd name="T46" fmla="*/ 63 w 81"/>
                  <a:gd name="T47" fmla="*/ 44 h 85"/>
                  <a:gd name="T48" fmla="*/ 63 w 81"/>
                  <a:gd name="T49" fmla="*/ 40 h 85"/>
                  <a:gd name="T50" fmla="*/ 61 w 81"/>
                  <a:gd name="T51" fmla="*/ 40 h 85"/>
                  <a:gd name="T52" fmla="*/ 59 w 81"/>
                  <a:gd name="T53" fmla="*/ 42 h 85"/>
                  <a:gd name="T54" fmla="*/ 57 w 81"/>
                  <a:gd name="T55" fmla="*/ 44 h 85"/>
                  <a:gd name="T56" fmla="*/ 54 w 81"/>
                  <a:gd name="T57" fmla="*/ 44 h 85"/>
                  <a:gd name="T58" fmla="*/ 51 w 81"/>
                  <a:gd name="T59" fmla="*/ 40 h 85"/>
                  <a:gd name="T60" fmla="*/ 50 w 81"/>
                  <a:gd name="T61" fmla="*/ 35 h 85"/>
                  <a:gd name="T62" fmla="*/ 49 w 81"/>
                  <a:gd name="T63" fmla="*/ 28 h 85"/>
                  <a:gd name="T64" fmla="*/ 47 w 81"/>
                  <a:gd name="T65" fmla="*/ 24 h 85"/>
                  <a:gd name="T66" fmla="*/ 45 w 81"/>
                  <a:gd name="T67" fmla="*/ 27 h 85"/>
                  <a:gd name="T68" fmla="*/ 42 w 81"/>
                  <a:gd name="T69" fmla="*/ 30 h 85"/>
                  <a:gd name="T70" fmla="*/ 38 w 81"/>
                  <a:gd name="T71" fmla="*/ 31 h 85"/>
                  <a:gd name="T72" fmla="*/ 30 w 81"/>
                  <a:gd name="T73" fmla="*/ 25 h 85"/>
                  <a:gd name="T74" fmla="*/ 18 w 81"/>
                  <a:gd name="T75" fmla="*/ 15 h 85"/>
                  <a:gd name="T76" fmla="*/ 9 w 81"/>
                  <a:gd name="T77" fmla="*/ 6 h 85"/>
                  <a:gd name="T78" fmla="*/ 3 w 81"/>
                  <a:gd name="T79" fmla="*/ 1 h 8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"/>
                  <a:gd name="T121" fmla="*/ 0 h 85"/>
                  <a:gd name="T122" fmla="*/ 81 w 81"/>
                  <a:gd name="T123" fmla="*/ 85 h 8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" h="85">
                    <a:moveTo>
                      <a:pt x="2" y="0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4" y="15"/>
                    </a:lnTo>
                    <a:lnTo>
                      <a:pt x="9" y="21"/>
                    </a:lnTo>
                    <a:lnTo>
                      <a:pt x="13" y="26"/>
                    </a:lnTo>
                    <a:lnTo>
                      <a:pt x="17" y="31"/>
                    </a:lnTo>
                    <a:lnTo>
                      <a:pt x="21" y="33"/>
                    </a:lnTo>
                    <a:lnTo>
                      <a:pt x="22" y="34"/>
                    </a:lnTo>
                    <a:lnTo>
                      <a:pt x="22" y="35"/>
                    </a:lnTo>
                    <a:lnTo>
                      <a:pt x="22" y="36"/>
                    </a:lnTo>
                    <a:lnTo>
                      <a:pt x="22" y="39"/>
                    </a:lnTo>
                    <a:lnTo>
                      <a:pt x="22" y="42"/>
                    </a:lnTo>
                    <a:lnTo>
                      <a:pt x="23" y="45"/>
                    </a:lnTo>
                    <a:lnTo>
                      <a:pt x="23" y="48"/>
                    </a:lnTo>
                    <a:lnTo>
                      <a:pt x="24" y="51"/>
                    </a:lnTo>
                    <a:lnTo>
                      <a:pt x="24" y="52"/>
                    </a:lnTo>
                    <a:lnTo>
                      <a:pt x="25" y="54"/>
                    </a:lnTo>
                    <a:lnTo>
                      <a:pt x="28" y="55"/>
                    </a:lnTo>
                    <a:lnTo>
                      <a:pt x="31" y="57"/>
                    </a:lnTo>
                    <a:lnTo>
                      <a:pt x="34" y="58"/>
                    </a:lnTo>
                    <a:lnTo>
                      <a:pt x="37" y="59"/>
                    </a:lnTo>
                    <a:lnTo>
                      <a:pt x="41" y="61"/>
                    </a:lnTo>
                    <a:lnTo>
                      <a:pt x="44" y="61"/>
                    </a:lnTo>
                    <a:lnTo>
                      <a:pt x="48" y="62"/>
                    </a:lnTo>
                    <a:lnTo>
                      <a:pt x="51" y="63"/>
                    </a:lnTo>
                    <a:lnTo>
                      <a:pt x="56" y="65"/>
                    </a:lnTo>
                    <a:lnTo>
                      <a:pt x="62" y="70"/>
                    </a:lnTo>
                    <a:lnTo>
                      <a:pt x="68" y="74"/>
                    </a:lnTo>
                    <a:lnTo>
                      <a:pt x="73" y="78"/>
                    </a:lnTo>
                    <a:lnTo>
                      <a:pt x="77" y="82"/>
                    </a:lnTo>
                    <a:lnTo>
                      <a:pt x="80" y="84"/>
                    </a:lnTo>
                    <a:lnTo>
                      <a:pt x="81" y="85"/>
                    </a:lnTo>
                    <a:lnTo>
                      <a:pt x="80" y="84"/>
                    </a:lnTo>
                    <a:lnTo>
                      <a:pt x="79" y="81"/>
                    </a:lnTo>
                    <a:lnTo>
                      <a:pt x="76" y="76"/>
                    </a:lnTo>
                    <a:lnTo>
                      <a:pt x="74" y="70"/>
                    </a:lnTo>
                    <a:lnTo>
                      <a:pt x="71" y="64"/>
                    </a:lnTo>
                    <a:lnTo>
                      <a:pt x="69" y="59"/>
                    </a:lnTo>
                    <a:lnTo>
                      <a:pt x="67" y="55"/>
                    </a:lnTo>
                    <a:lnTo>
                      <a:pt x="65" y="52"/>
                    </a:lnTo>
                    <a:lnTo>
                      <a:pt x="64" y="51"/>
                    </a:lnTo>
                    <a:lnTo>
                      <a:pt x="64" y="49"/>
                    </a:lnTo>
                    <a:lnTo>
                      <a:pt x="64" y="47"/>
                    </a:lnTo>
                    <a:lnTo>
                      <a:pt x="64" y="45"/>
                    </a:lnTo>
                    <a:lnTo>
                      <a:pt x="63" y="44"/>
                    </a:lnTo>
                    <a:lnTo>
                      <a:pt x="63" y="42"/>
                    </a:lnTo>
                    <a:lnTo>
                      <a:pt x="63" y="40"/>
                    </a:lnTo>
                    <a:lnTo>
                      <a:pt x="62" y="39"/>
                    </a:lnTo>
                    <a:lnTo>
                      <a:pt x="61" y="40"/>
                    </a:lnTo>
                    <a:lnTo>
                      <a:pt x="60" y="41"/>
                    </a:lnTo>
                    <a:lnTo>
                      <a:pt x="59" y="42"/>
                    </a:lnTo>
                    <a:lnTo>
                      <a:pt x="58" y="43"/>
                    </a:lnTo>
                    <a:lnTo>
                      <a:pt x="57" y="44"/>
                    </a:lnTo>
                    <a:lnTo>
                      <a:pt x="55" y="44"/>
                    </a:lnTo>
                    <a:lnTo>
                      <a:pt x="54" y="44"/>
                    </a:lnTo>
                    <a:lnTo>
                      <a:pt x="53" y="42"/>
                    </a:lnTo>
                    <a:lnTo>
                      <a:pt x="51" y="40"/>
                    </a:lnTo>
                    <a:lnTo>
                      <a:pt x="51" y="38"/>
                    </a:lnTo>
                    <a:lnTo>
                      <a:pt x="50" y="35"/>
                    </a:lnTo>
                    <a:lnTo>
                      <a:pt x="49" y="32"/>
                    </a:lnTo>
                    <a:lnTo>
                      <a:pt x="49" y="28"/>
                    </a:lnTo>
                    <a:lnTo>
                      <a:pt x="48" y="26"/>
                    </a:lnTo>
                    <a:lnTo>
                      <a:pt x="47" y="24"/>
                    </a:lnTo>
                    <a:lnTo>
                      <a:pt x="47" y="25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2" y="30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5" y="28"/>
                    </a:lnTo>
                    <a:lnTo>
                      <a:pt x="30" y="25"/>
                    </a:lnTo>
                    <a:lnTo>
                      <a:pt x="24" y="20"/>
                    </a:lnTo>
                    <a:lnTo>
                      <a:pt x="18" y="15"/>
                    </a:lnTo>
                    <a:lnTo>
                      <a:pt x="13" y="11"/>
                    </a:lnTo>
                    <a:lnTo>
                      <a:pt x="9" y="6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7" name="Freeform 30"/>
              <p:cNvSpPr>
                <a:spLocks/>
              </p:cNvSpPr>
              <p:nvPr/>
            </p:nvSpPr>
            <p:spPr bwMode="auto">
              <a:xfrm>
                <a:off x="3583" y="1888"/>
                <a:ext cx="79" cy="76"/>
              </a:xfrm>
              <a:custGeom>
                <a:avLst/>
                <a:gdLst>
                  <a:gd name="T0" fmla="*/ 78 w 79"/>
                  <a:gd name="T1" fmla="*/ 73 h 76"/>
                  <a:gd name="T2" fmla="*/ 79 w 79"/>
                  <a:gd name="T3" fmla="*/ 70 h 76"/>
                  <a:gd name="T4" fmla="*/ 78 w 79"/>
                  <a:gd name="T5" fmla="*/ 65 h 76"/>
                  <a:gd name="T6" fmla="*/ 73 w 79"/>
                  <a:gd name="T7" fmla="*/ 57 h 76"/>
                  <a:gd name="T8" fmla="*/ 62 w 79"/>
                  <a:gd name="T9" fmla="*/ 48 h 76"/>
                  <a:gd name="T10" fmla="*/ 57 w 79"/>
                  <a:gd name="T11" fmla="*/ 41 h 76"/>
                  <a:gd name="T12" fmla="*/ 56 w 79"/>
                  <a:gd name="T13" fmla="*/ 37 h 76"/>
                  <a:gd name="T14" fmla="*/ 54 w 79"/>
                  <a:gd name="T15" fmla="*/ 34 h 76"/>
                  <a:gd name="T16" fmla="*/ 51 w 79"/>
                  <a:gd name="T17" fmla="*/ 32 h 76"/>
                  <a:gd name="T18" fmla="*/ 47 w 79"/>
                  <a:gd name="T19" fmla="*/ 32 h 76"/>
                  <a:gd name="T20" fmla="*/ 45 w 79"/>
                  <a:gd name="T21" fmla="*/ 34 h 76"/>
                  <a:gd name="T22" fmla="*/ 43 w 79"/>
                  <a:gd name="T23" fmla="*/ 37 h 76"/>
                  <a:gd name="T24" fmla="*/ 42 w 79"/>
                  <a:gd name="T25" fmla="*/ 38 h 76"/>
                  <a:gd name="T26" fmla="*/ 39 w 79"/>
                  <a:gd name="T27" fmla="*/ 35 h 76"/>
                  <a:gd name="T28" fmla="*/ 36 w 79"/>
                  <a:gd name="T29" fmla="*/ 30 h 76"/>
                  <a:gd name="T30" fmla="*/ 33 w 79"/>
                  <a:gd name="T31" fmla="*/ 25 h 76"/>
                  <a:gd name="T32" fmla="*/ 31 w 79"/>
                  <a:gd name="T33" fmla="*/ 22 h 76"/>
                  <a:gd name="T34" fmla="*/ 33 w 79"/>
                  <a:gd name="T35" fmla="*/ 17 h 76"/>
                  <a:gd name="T36" fmla="*/ 33 w 79"/>
                  <a:gd name="T37" fmla="*/ 10 h 76"/>
                  <a:gd name="T38" fmla="*/ 29 w 79"/>
                  <a:gd name="T39" fmla="*/ 4 h 76"/>
                  <a:gd name="T40" fmla="*/ 21 w 79"/>
                  <a:gd name="T41" fmla="*/ 1 h 76"/>
                  <a:gd name="T42" fmla="*/ 13 w 79"/>
                  <a:gd name="T43" fmla="*/ 1 h 76"/>
                  <a:gd name="T44" fmla="*/ 9 w 79"/>
                  <a:gd name="T45" fmla="*/ 4 h 76"/>
                  <a:gd name="T46" fmla="*/ 7 w 79"/>
                  <a:gd name="T47" fmla="*/ 9 h 76"/>
                  <a:gd name="T48" fmla="*/ 7 w 79"/>
                  <a:gd name="T49" fmla="*/ 15 h 76"/>
                  <a:gd name="T50" fmla="*/ 5 w 79"/>
                  <a:gd name="T51" fmla="*/ 18 h 76"/>
                  <a:gd name="T52" fmla="*/ 2 w 79"/>
                  <a:gd name="T53" fmla="*/ 23 h 76"/>
                  <a:gd name="T54" fmla="*/ 0 w 79"/>
                  <a:gd name="T55" fmla="*/ 29 h 76"/>
                  <a:gd name="T56" fmla="*/ 2 w 79"/>
                  <a:gd name="T57" fmla="*/ 36 h 76"/>
                  <a:gd name="T58" fmla="*/ 8 w 79"/>
                  <a:gd name="T59" fmla="*/ 40 h 76"/>
                  <a:gd name="T60" fmla="*/ 17 w 79"/>
                  <a:gd name="T61" fmla="*/ 44 h 76"/>
                  <a:gd name="T62" fmla="*/ 27 w 79"/>
                  <a:gd name="T63" fmla="*/ 45 h 76"/>
                  <a:gd name="T64" fmla="*/ 33 w 79"/>
                  <a:gd name="T65" fmla="*/ 46 h 76"/>
                  <a:gd name="T66" fmla="*/ 26 w 79"/>
                  <a:gd name="T67" fmla="*/ 50 h 76"/>
                  <a:gd name="T68" fmla="*/ 22 w 79"/>
                  <a:gd name="T69" fmla="*/ 54 h 76"/>
                  <a:gd name="T70" fmla="*/ 22 w 79"/>
                  <a:gd name="T71" fmla="*/ 58 h 76"/>
                  <a:gd name="T72" fmla="*/ 27 w 79"/>
                  <a:gd name="T73" fmla="*/ 65 h 76"/>
                  <a:gd name="T74" fmla="*/ 46 w 79"/>
                  <a:gd name="T75" fmla="*/ 73 h 76"/>
                  <a:gd name="T76" fmla="*/ 60 w 79"/>
                  <a:gd name="T77" fmla="*/ 76 h 76"/>
                  <a:gd name="T78" fmla="*/ 71 w 79"/>
                  <a:gd name="T79" fmla="*/ 75 h 76"/>
                  <a:gd name="T80" fmla="*/ 77 w 79"/>
                  <a:gd name="T81" fmla="*/ 74 h 7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9"/>
                  <a:gd name="T124" fmla="*/ 0 h 76"/>
                  <a:gd name="T125" fmla="*/ 79 w 79"/>
                  <a:gd name="T126" fmla="*/ 76 h 7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9" h="76">
                    <a:moveTo>
                      <a:pt x="78" y="74"/>
                    </a:moveTo>
                    <a:lnTo>
                      <a:pt x="78" y="73"/>
                    </a:lnTo>
                    <a:lnTo>
                      <a:pt x="79" y="72"/>
                    </a:lnTo>
                    <a:lnTo>
                      <a:pt x="79" y="70"/>
                    </a:lnTo>
                    <a:lnTo>
                      <a:pt x="79" y="68"/>
                    </a:lnTo>
                    <a:lnTo>
                      <a:pt x="78" y="65"/>
                    </a:lnTo>
                    <a:lnTo>
                      <a:pt x="76" y="61"/>
                    </a:lnTo>
                    <a:lnTo>
                      <a:pt x="73" y="57"/>
                    </a:lnTo>
                    <a:lnTo>
                      <a:pt x="67" y="52"/>
                    </a:lnTo>
                    <a:lnTo>
                      <a:pt x="62" y="48"/>
                    </a:lnTo>
                    <a:lnTo>
                      <a:pt x="59" y="44"/>
                    </a:lnTo>
                    <a:lnTo>
                      <a:pt x="57" y="41"/>
                    </a:lnTo>
                    <a:lnTo>
                      <a:pt x="56" y="39"/>
                    </a:lnTo>
                    <a:lnTo>
                      <a:pt x="56" y="37"/>
                    </a:lnTo>
                    <a:lnTo>
                      <a:pt x="55" y="36"/>
                    </a:lnTo>
                    <a:lnTo>
                      <a:pt x="54" y="34"/>
                    </a:lnTo>
                    <a:lnTo>
                      <a:pt x="53" y="33"/>
                    </a:lnTo>
                    <a:lnTo>
                      <a:pt x="51" y="32"/>
                    </a:lnTo>
                    <a:lnTo>
                      <a:pt x="49" y="32"/>
                    </a:lnTo>
                    <a:lnTo>
                      <a:pt x="47" y="32"/>
                    </a:lnTo>
                    <a:lnTo>
                      <a:pt x="46" y="33"/>
                    </a:lnTo>
                    <a:lnTo>
                      <a:pt x="45" y="34"/>
                    </a:lnTo>
                    <a:lnTo>
                      <a:pt x="44" y="35"/>
                    </a:lnTo>
                    <a:lnTo>
                      <a:pt x="43" y="37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7" y="33"/>
                    </a:lnTo>
                    <a:lnTo>
                      <a:pt x="36" y="30"/>
                    </a:lnTo>
                    <a:lnTo>
                      <a:pt x="34" y="28"/>
                    </a:lnTo>
                    <a:lnTo>
                      <a:pt x="33" y="25"/>
                    </a:lnTo>
                    <a:lnTo>
                      <a:pt x="31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3" y="17"/>
                    </a:lnTo>
                    <a:lnTo>
                      <a:pt x="33" y="13"/>
                    </a:lnTo>
                    <a:lnTo>
                      <a:pt x="33" y="10"/>
                    </a:lnTo>
                    <a:lnTo>
                      <a:pt x="31" y="7"/>
                    </a:lnTo>
                    <a:lnTo>
                      <a:pt x="29" y="4"/>
                    </a:lnTo>
                    <a:lnTo>
                      <a:pt x="26" y="2"/>
                    </a:lnTo>
                    <a:lnTo>
                      <a:pt x="21" y="1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7" y="9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6" y="17"/>
                    </a:lnTo>
                    <a:lnTo>
                      <a:pt x="5" y="18"/>
                    </a:lnTo>
                    <a:lnTo>
                      <a:pt x="3" y="21"/>
                    </a:lnTo>
                    <a:lnTo>
                      <a:pt x="2" y="23"/>
                    </a:lnTo>
                    <a:lnTo>
                      <a:pt x="1" y="26"/>
                    </a:lnTo>
                    <a:lnTo>
                      <a:pt x="0" y="29"/>
                    </a:lnTo>
                    <a:lnTo>
                      <a:pt x="1" y="33"/>
                    </a:lnTo>
                    <a:lnTo>
                      <a:pt x="2" y="36"/>
                    </a:lnTo>
                    <a:lnTo>
                      <a:pt x="5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7" y="44"/>
                    </a:lnTo>
                    <a:lnTo>
                      <a:pt x="22" y="45"/>
                    </a:lnTo>
                    <a:lnTo>
                      <a:pt x="27" y="45"/>
                    </a:lnTo>
                    <a:lnTo>
                      <a:pt x="34" y="46"/>
                    </a:lnTo>
                    <a:lnTo>
                      <a:pt x="33" y="46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3" y="52"/>
                    </a:lnTo>
                    <a:lnTo>
                      <a:pt x="22" y="54"/>
                    </a:lnTo>
                    <a:lnTo>
                      <a:pt x="22" y="57"/>
                    </a:lnTo>
                    <a:lnTo>
                      <a:pt x="22" y="58"/>
                    </a:lnTo>
                    <a:lnTo>
                      <a:pt x="23" y="60"/>
                    </a:lnTo>
                    <a:lnTo>
                      <a:pt x="27" y="65"/>
                    </a:lnTo>
                    <a:lnTo>
                      <a:pt x="37" y="70"/>
                    </a:lnTo>
                    <a:lnTo>
                      <a:pt x="46" y="73"/>
                    </a:lnTo>
                    <a:lnTo>
                      <a:pt x="53" y="75"/>
                    </a:lnTo>
                    <a:lnTo>
                      <a:pt x="60" y="76"/>
                    </a:lnTo>
                    <a:lnTo>
                      <a:pt x="66" y="76"/>
                    </a:lnTo>
                    <a:lnTo>
                      <a:pt x="71" y="75"/>
                    </a:lnTo>
                    <a:lnTo>
                      <a:pt x="75" y="75"/>
                    </a:lnTo>
                    <a:lnTo>
                      <a:pt x="77" y="74"/>
                    </a:lnTo>
                    <a:lnTo>
                      <a:pt x="78" y="7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8" name="Freeform 31"/>
              <p:cNvSpPr>
                <a:spLocks/>
              </p:cNvSpPr>
              <p:nvPr/>
            </p:nvSpPr>
            <p:spPr bwMode="auto">
              <a:xfrm>
                <a:off x="3583" y="1888"/>
                <a:ext cx="79" cy="76"/>
              </a:xfrm>
              <a:custGeom>
                <a:avLst/>
                <a:gdLst>
                  <a:gd name="T0" fmla="*/ 78 w 79"/>
                  <a:gd name="T1" fmla="*/ 73 h 76"/>
                  <a:gd name="T2" fmla="*/ 79 w 79"/>
                  <a:gd name="T3" fmla="*/ 70 h 76"/>
                  <a:gd name="T4" fmla="*/ 78 w 79"/>
                  <a:gd name="T5" fmla="*/ 65 h 76"/>
                  <a:gd name="T6" fmla="*/ 73 w 79"/>
                  <a:gd name="T7" fmla="*/ 57 h 76"/>
                  <a:gd name="T8" fmla="*/ 62 w 79"/>
                  <a:gd name="T9" fmla="*/ 48 h 76"/>
                  <a:gd name="T10" fmla="*/ 57 w 79"/>
                  <a:gd name="T11" fmla="*/ 41 h 76"/>
                  <a:gd name="T12" fmla="*/ 56 w 79"/>
                  <a:gd name="T13" fmla="*/ 37 h 76"/>
                  <a:gd name="T14" fmla="*/ 54 w 79"/>
                  <a:gd name="T15" fmla="*/ 34 h 76"/>
                  <a:gd name="T16" fmla="*/ 51 w 79"/>
                  <a:gd name="T17" fmla="*/ 32 h 76"/>
                  <a:gd name="T18" fmla="*/ 47 w 79"/>
                  <a:gd name="T19" fmla="*/ 32 h 76"/>
                  <a:gd name="T20" fmla="*/ 45 w 79"/>
                  <a:gd name="T21" fmla="*/ 34 h 76"/>
                  <a:gd name="T22" fmla="*/ 43 w 79"/>
                  <a:gd name="T23" fmla="*/ 37 h 76"/>
                  <a:gd name="T24" fmla="*/ 42 w 79"/>
                  <a:gd name="T25" fmla="*/ 38 h 76"/>
                  <a:gd name="T26" fmla="*/ 39 w 79"/>
                  <a:gd name="T27" fmla="*/ 35 h 76"/>
                  <a:gd name="T28" fmla="*/ 36 w 79"/>
                  <a:gd name="T29" fmla="*/ 30 h 76"/>
                  <a:gd name="T30" fmla="*/ 33 w 79"/>
                  <a:gd name="T31" fmla="*/ 25 h 76"/>
                  <a:gd name="T32" fmla="*/ 31 w 79"/>
                  <a:gd name="T33" fmla="*/ 22 h 76"/>
                  <a:gd name="T34" fmla="*/ 33 w 79"/>
                  <a:gd name="T35" fmla="*/ 17 h 76"/>
                  <a:gd name="T36" fmla="*/ 33 w 79"/>
                  <a:gd name="T37" fmla="*/ 10 h 76"/>
                  <a:gd name="T38" fmla="*/ 29 w 79"/>
                  <a:gd name="T39" fmla="*/ 4 h 76"/>
                  <a:gd name="T40" fmla="*/ 21 w 79"/>
                  <a:gd name="T41" fmla="*/ 1 h 76"/>
                  <a:gd name="T42" fmla="*/ 13 w 79"/>
                  <a:gd name="T43" fmla="*/ 1 h 76"/>
                  <a:gd name="T44" fmla="*/ 9 w 79"/>
                  <a:gd name="T45" fmla="*/ 4 h 76"/>
                  <a:gd name="T46" fmla="*/ 7 w 79"/>
                  <a:gd name="T47" fmla="*/ 9 h 76"/>
                  <a:gd name="T48" fmla="*/ 7 w 79"/>
                  <a:gd name="T49" fmla="*/ 15 h 76"/>
                  <a:gd name="T50" fmla="*/ 5 w 79"/>
                  <a:gd name="T51" fmla="*/ 18 h 76"/>
                  <a:gd name="T52" fmla="*/ 2 w 79"/>
                  <a:gd name="T53" fmla="*/ 23 h 76"/>
                  <a:gd name="T54" fmla="*/ 0 w 79"/>
                  <a:gd name="T55" fmla="*/ 29 h 76"/>
                  <a:gd name="T56" fmla="*/ 2 w 79"/>
                  <a:gd name="T57" fmla="*/ 36 h 76"/>
                  <a:gd name="T58" fmla="*/ 8 w 79"/>
                  <a:gd name="T59" fmla="*/ 40 h 76"/>
                  <a:gd name="T60" fmla="*/ 17 w 79"/>
                  <a:gd name="T61" fmla="*/ 44 h 76"/>
                  <a:gd name="T62" fmla="*/ 27 w 79"/>
                  <a:gd name="T63" fmla="*/ 45 h 76"/>
                  <a:gd name="T64" fmla="*/ 33 w 79"/>
                  <a:gd name="T65" fmla="*/ 46 h 76"/>
                  <a:gd name="T66" fmla="*/ 26 w 79"/>
                  <a:gd name="T67" fmla="*/ 50 h 76"/>
                  <a:gd name="T68" fmla="*/ 22 w 79"/>
                  <a:gd name="T69" fmla="*/ 54 h 76"/>
                  <a:gd name="T70" fmla="*/ 22 w 79"/>
                  <a:gd name="T71" fmla="*/ 58 h 76"/>
                  <a:gd name="T72" fmla="*/ 27 w 79"/>
                  <a:gd name="T73" fmla="*/ 65 h 76"/>
                  <a:gd name="T74" fmla="*/ 46 w 79"/>
                  <a:gd name="T75" fmla="*/ 73 h 76"/>
                  <a:gd name="T76" fmla="*/ 60 w 79"/>
                  <a:gd name="T77" fmla="*/ 76 h 76"/>
                  <a:gd name="T78" fmla="*/ 71 w 79"/>
                  <a:gd name="T79" fmla="*/ 75 h 76"/>
                  <a:gd name="T80" fmla="*/ 77 w 79"/>
                  <a:gd name="T81" fmla="*/ 74 h 7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9"/>
                  <a:gd name="T124" fmla="*/ 0 h 76"/>
                  <a:gd name="T125" fmla="*/ 79 w 79"/>
                  <a:gd name="T126" fmla="*/ 76 h 7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9" h="76">
                    <a:moveTo>
                      <a:pt x="78" y="74"/>
                    </a:moveTo>
                    <a:lnTo>
                      <a:pt x="78" y="73"/>
                    </a:lnTo>
                    <a:lnTo>
                      <a:pt x="79" y="72"/>
                    </a:lnTo>
                    <a:lnTo>
                      <a:pt x="79" y="70"/>
                    </a:lnTo>
                    <a:lnTo>
                      <a:pt x="79" y="68"/>
                    </a:lnTo>
                    <a:lnTo>
                      <a:pt x="78" y="65"/>
                    </a:lnTo>
                    <a:lnTo>
                      <a:pt x="76" y="61"/>
                    </a:lnTo>
                    <a:lnTo>
                      <a:pt x="73" y="57"/>
                    </a:lnTo>
                    <a:lnTo>
                      <a:pt x="67" y="52"/>
                    </a:lnTo>
                    <a:lnTo>
                      <a:pt x="62" y="48"/>
                    </a:lnTo>
                    <a:lnTo>
                      <a:pt x="59" y="44"/>
                    </a:lnTo>
                    <a:lnTo>
                      <a:pt x="57" y="41"/>
                    </a:lnTo>
                    <a:lnTo>
                      <a:pt x="56" y="39"/>
                    </a:lnTo>
                    <a:lnTo>
                      <a:pt x="56" y="37"/>
                    </a:lnTo>
                    <a:lnTo>
                      <a:pt x="55" y="36"/>
                    </a:lnTo>
                    <a:lnTo>
                      <a:pt x="54" y="34"/>
                    </a:lnTo>
                    <a:lnTo>
                      <a:pt x="53" y="33"/>
                    </a:lnTo>
                    <a:lnTo>
                      <a:pt x="51" y="32"/>
                    </a:lnTo>
                    <a:lnTo>
                      <a:pt x="49" y="32"/>
                    </a:lnTo>
                    <a:lnTo>
                      <a:pt x="47" y="32"/>
                    </a:lnTo>
                    <a:lnTo>
                      <a:pt x="46" y="33"/>
                    </a:lnTo>
                    <a:lnTo>
                      <a:pt x="45" y="34"/>
                    </a:lnTo>
                    <a:lnTo>
                      <a:pt x="44" y="35"/>
                    </a:lnTo>
                    <a:lnTo>
                      <a:pt x="43" y="37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7" y="33"/>
                    </a:lnTo>
                    <a:lnTo>
                      <a:pt x="36" y="30"/>
                    </a:lnTo>
                    <a:lnTo>
                      <a:pt x="34" y="28"/>
                    </a:lnTo>
                    <a:lnTo>
                      <a:pt x="33" y="25"/>
                    </a:lnTo>
                    <a:lnTo>
                      <a:pt x="31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3" y="17"/>
                    </a:lnTo>
                    <a:lnTo>
                      <a:pt x="33" y="13"/>
                    </a:lnTo>
                    <a:lnTo>
                      <a:pt x="33" y="10"/>
                    </a:lnTo>
                    <a:lnTo>
                      <a:pt x="31" y="7"/>
                    </a:lnTo>
                    <a:lnTo>
                      <a:pt x="29" y="4"/>
                    </a:lnTo>
                    <a:lnTo>
                      <a:pt x="26" y="2"/>
                    </a:lnTo>
                    <a:lnTo>
                      <a:pt x="21" y="1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7" y="9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6" y="17"/>
                    </a:lnTo>
                    <a:lnTo>
                      <a:pt x="5" y="18"/>
                    </a:lnTo>
                    <a:lnTo>
                      <a:pt x="3" y="21"/>
                    </a:lnTo>
                    <a:lnTo>
                      <a:pt x="2" y="23"/>
                    </a:lnTo>
                    <a:lnTo>
                      <a:pt x="1" y="26"/>
                    </a:lnTo>
                    <a:lnTo>
                      <a:pt x="0" y="29"/>
                    </a:lnTo>
                    <a:lnTo>
                      <a:pt x="1" y="33"/>
                    </a:lnTo>
                    <a:lnTo>
                      <a:pt x="2" y="36"/>
                    </a:lnTo>
                    <a:lnTo>
                      <a:pt x="5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7" y="44"/>
                    </a:lnTo>
                    <a:lnTo>
                      <a:pt x="22" y="45"/>
                    </a:lnTo>
                    <a:lnTo>
                      <a:pt x="27" y="45"/>
                    </a:lnTo>
                    <a:lnTo>
                      <a:pt x="34" y="46"/>
                    </a:lnTo>
                    <a:lnTo>
                      <a:pt x="33" y="46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3" y="52"/>
                    </a:lnTo>
                    <a:lnTo>
                      <a:pt x="22" y="54"/>
                    </a:lnTo>
                    <a:lnTo>
                      <a:pt x="22" y="57"/>
                    </a:lnTo>
                    <a:lnTo>
                      <a:pt x="22" y="58"/>
                    </a:lnTo>
                    <a:lnTo>
                      <a:pt x="23" y="60"/>
                    </a:lnTo>
                    <a:lnTo>
                      <a:pt x="27" y="65"/>
                    </a:lnTo>
                    <a:lnTo>
                      <a:pt x="37" y="70"/>
                    </a:lnTo>
                    <a:lnTo>
                      <a:pt x="46" y="73"/>
                    </a:lnTo>
                    <a:lnTo>
                      <a:pt x="53" y="75"/>
                    </a:lnTo>
                    <a:lnTo>
                      <a:pt x="60" y="76"/>
                    </a:lnTo>
                    <a:lnTo>
                      <a:pt x="66" y="76"/>
                    </a:lnTo>
                    <a:lnTo>
                      <a:pt x="71" y="75"/>
                    </a:lnTo>
                    <a:lnTo>
                      <a:pt x="75" y="75"/>
                    </a:lnTo>
                    <a:lnTo>
                      <a:pt x="77" y="74"/>
                    </a:lnTo>
                    <a:lnTo>
                      <a:pt x="78" y="74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9" name="Freeform 32"/>
              <p:cNvSpPr>
                <a:spLocks/>
              </p:cNvSpPr>
              <p:nvPr/>
            </p:nvSpPr>
            <p:spPr bwMode="auto">
              <a:xfrm>
                <a:off x="3584" y="1895"/>
                <a:ext cx="78" cy="69"/>
              </a:xfrm>
              <a:custGeom>
                <a:avLst/>
                <a:gdLst>
                  <a:gd name="T0" fmla="*/ 77 w 78"/>
                  <a:gd name="T1" fmla="*/ 67 h 69"/>
                  <a:gd name="T2" fmla="*/ 70 w 78"/>
                  <a:gd name="T3" fmla="*/ 68 h 69"/>
                  <a:gd name="T4" fmla="*/ 60 w 78"/>
                  <a:gd name="T5" fmla="*/ 69 h 69"/>
                  <a:gd name="T6" fmla="*/ 45 w 78"/>
                  <a:gd name="T7" fmla="*/ 66 h 69"/>
                  <a:gd name="T8" fmla="*/ 26 w 78"/>
                  <a:gd name="T9" fmla="*/ 58 h 69"/>
                  <a:gd name="T10" fmla="*/ 21 w 78"/>
                  <a:gd name="T11" fmla="*/ 51 h 69"/>
                  <a:gd name="T12" fmla="*/ 22 w 78"/>
                  <a:gd name="T13" fmla="*/ 47 h 69"/>
                  <a:gd name="T14" fmla="*/ 25 w 78"/>
                  <a:gd name="T15" fmla="*/ 43 h 69"/>
                  <a:gd name="T16" fmla="*/ 33 w 78"/>
                  <a:gd name="T17" fmla="*/ 39 h 69"/>
                  <a:gd name="T18" fmla="*/ 27 w 78"/>
                  <a:gd name="T19" fmla="*/ 39 h 69"/>
                  <a:gd name="T20" fmla="*/ 16 w 78"/>
                  <a:gd name="T21" fmla="*/ 37 h 69"/>
                  <a:gd name="T22" fmla="*/ 8 w 78"/>
                  <a:gd name="T23" fmla="*/ 34 h 69"/>
                  <a:gd name="T24" fmla="*/ 2 w 78"/>
                  <a:gd name="T25" fmla="*/ 29 h 69"/>
                  <a:gd name="T26" fmla="*/ 0 w 78"/>
                  <a:gd name="T27" fmla="*/ 23 h 69"/>
                  <a:gd name="T28" fmla="*/ 1 w 78"/>
                  <a:gd name="T29" fmla="*/ 17 h 69"/>
                  <a:gd name="T30" fmla="*/ 5 w 78"/>
                  <a:gd name="T31" fmla="*/ 12 h 69"/>
                  <a:gd name="T32" fmla="*/ 7 w 78"/>
                  <a:gd name="T33" fmla="*/ 8 h 69"/>
                  <a:gd name="T34" fmla="*/ 7 w 78"/>
                  <a:gd name="T35" fmla="*/ 6 h 69"/>
                  <a:gd name="T36" fmla="*/ 7 w 78"/>
                  <a:gd name="T37" fmla="*/ 5 h 69"/>
                  <a:gd name="T38" fmla="*/ 7 w 78"/>
                  <a:gd name="T39" fmla="*/ 3 h 69"/>
                  <a:gd name="T40" fmla="*/ 9 w 78"/>
                  <a:gd name="T41" fmla="*/ 1 h 69"/>
                  <a:gd name="T42" fmla="*/ 10 w 78"/>
                  <a:gd name="T43" fmla="*/ 1 h 69"/>
                  <a:gd name="T44" fmla="*/ 14 w 78"/>
                  <a:gd name="T45" fmla="*/ 6 h 69"/>
                  <a:gd name="T46" fmla="*/ 21 w 78"/>
                  <a:gd name="T47" fmla="*/ 15 h 69"/>
                  <a:gd name="T48" fmla="*/ 29 w 78"/>
                  <a:gd name="T49" fmla="*/ 23 h 69"/>
                  <a:gd name="T50" fmla="*/ 33 w 78"/>
                  <a:gd name="T51" fmla="*/ 26 h 69"/>
                  <a:gd name="T52" fmla="*/ 26 w 78"/>
                  <a:gd name="T53" fmla="*/ 22 h 69"/>
                  <a:gd name="T54" fmla="*/ 17 w 78"/>
                  <a:gd name="T55" fmla="*/ 17 h 69"/>
                  <a:gd name="T56" fmla="*/ 9 w 78"/>
                  <a:gd name="T57" fmla="*/ 14 h 69"/>
                  <a:gd name="T58" fmla="*/ 7 w 78"/>
                  <a:gd name="T59" fmla="*/ 17 h 69"/>
                  <a:gd name="T60" fmla="*/ 11 w 78"/>
                  <a:gd name="T61" fmla="*/ 23 h 69"/>
                  <a:gd name="T62" fmla="*/ 19 w 78"/>
                  <a:gd name="T63" fmla="*/ 28 h 69"/>
                  <a:gd name="T64" fmla="*/ 32 w 78"/>
                  <a:gd name="T65" fmla="*/ 33 h 69"/>
                  <a:gd name="T66" fmla="*/ 39 w 78"/>
                  <a:gd name="T67" fmla="*/ 34 h 69"/>
                  <a:gd name="T68" fmla="*/ 41 w 78"/>
                  <a:gd name="T69" fmla="*/ 36 h 69"/>
                  <a:gd name="T70" fmla="*/ 45 w 78"/>
                  <a:gd name="T71" fmla="*/ 39 h 69"/>
                  <a:gd name="T72" fmla="*/ 48 w 78"/>
                  <a:gd name="T73" fmla="*/ 44 h 69"/>
                  <a:gd name="T74" fmla="*/ 48 w 78"/>
                  <a:gd name="T75" fmla="*/ 46 h 69"/>
                  <a:gd name="T76" fmla="*/ 45 w 78"/>
                  <a:gd name="T77" fmla="*/ 45 h 69"/>
                  <a:gd name="T78" fmla="*/ 39 w 78"/>
                  <a:gd name="T79" fmla="*/ 44 h 69"/>
                  <a:gd name="T80" fmla="*/ 34 w 78"/>
                  <a:gd name="T81" fmla="*/ 45 h 69"/>
                  <a:gd name="T82" fmla="*/ 33 w 78"/>
                  <a:gd name="T83" fmla="*/ 50 h 69"/>
                  <a:gd name="T84" fmla="*/ 39 w 78"/>
                  <a:gd name="T85" fmla="*/ 56 h 69"/>
                  <a:gd name="T86" fmla="*/ 52 w 78"/>
                  <a:gd name="T87" fmla="*/ 62 h 69"/>
                  <a:gd name="T88" fmla="*/ 68 w 78"/>
                  <a:gd name="T89" fmla="*/ 67 h 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8"/>
                  <a:gd name="T136" fmla="*/ 0 h 69"/>
                  <a:gd name="T137" fmla="*/ 78 w 78"/>
                  <a:gd name="T138" fmla="*/ 69 h 6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8" h="69">
                    <a:moveTo>
                      <a:pt x="78" y="67"/>
                    </a:moveTo>
                    <a:lnTo>
                      <a:pt x="77" y="67"/>
                    </a:lnTo>
                    <a:lnTo>
                      <a:pt x="75" y="68"/>
                    </a:lnTo>
                    <a:lnTo>
                      <a:pt x="70" y="68"/>
                    </a:lnTo>
                    <a:lnTo>
                      <a:pt x="66" y="69"/>
                    </a:lnTo>
                    <a:lnTo>
                      <a:pt x="60" y="69"/>
                    </a:lnTo>
                    <a:lnTo>
                      <a:pt x="53" y="68"/>
                    </a:lnTo>
                    <a:lnTo>
                      <a:pt x="45" y="66"/>
                    </a:lnTo>
                    <a:lnTo>
                      <a:pt x="36" y="63"/>
                    </a:lnTo>
                    <a:lnTo>
                      <a:pt x="26" y="58"/>
                    </a:lnTo>
                    <a:lnTo>
                      <a:pt x="22" y="53"/>
                    </a:lnTo>
                    <a:lnTo>
                      <a:pt x="21" y="51"/>
                    </a:lnTo>
                    <a:lnTo>
                      <a:pt x="21" y="50"/>
                    </a:lnTo>
                    <a:lnTo>
                      <a:pt x="22" y="47"/>
                    </a:lnTo>
                    <a:lnTo>
                      <a:pt x="23" y="45"/>
                    </a:lnTo>
                    <a:lnTo>
                      <a:pt x="25" y="43"/>
                    </a:lnTo>
                    <a:lnTo>
                      <a:pt x="29" y="41"/>
                    </a:lnTo>
                    <a:lnTo>
                      <a:pt x="33" y="39"/>
                    </a:lnTo>
                    <a:lnTo>
                      <a:pt x="34" y="39"/>
                    </a:lnTo>
                    <a:lnTo>
                      <a:pt x="27" y="39"/>
                    </a:lnTo>
                    <a:lnTo>
                      <a:pt x="22" y="38"/>
                    </a:lnTo>
                    <a:lnTo>
                      <a:pt x="16" y="37"/>
                    </a:lnTo>
                    <a:lnTo>
                      <a:pt x="12" y="35"/>
                    </a:lnTo>
                    <a:lnTo>
                      <a:pt x="8" y="34"/>
                    </a:lnTo>
                    <a:lnTo>
                      <a:pt x="4" y="32"/>
                    </a:lnTo>
                    <a:lnTo>
                      <a:pt x="2" y="29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7" y="11"/>
                    </a:lnTo>
                    <a:lnTo>
                      <a:pt x="21" y="15"/>
                    </a:lnTo>
                    <a:lnTo>
                      <a:pt x="25" y="19"/>
                    </a:lnTo>
                    <a:lnTo>
                      <a:pt x="29" y="23"/>
                    </a:lnTo>
                    <a:lnTo>
                      <a:pt x="34" y="27"/>
                    </a:lnTo>
                    <a:lnTo>
                      <a:pt x="33" y="26"/>
                    </a:lnTo>
                    <a:lnTo>
                      <a:pt x="30" y="24"/>
                    </a:lnTo>
                    <a:lnTo>
                      <a:pt x="26" y="22"/>
                    </a:lnTo>
                    <a:lnTo>
                      <a:pt x="21" y="19"/>
                    </a:lnTo>
                    <a:lnTo>
                      <a:pt x="17" y="17"/>
                    </a:lnTo>
                    <a:lnTo>
                      <a:pt x="13" y="15"/>
                    </a:lnTo>
                    <a:lnTo>
                      <a:pt x="9" y="14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8" y="20"/>
                    </a:lnTo>
                    <a:lnTo>
                      <a:pt x="11" y="23"/>
                    </a:lnTo>
                    <a:lnTo>
                      <a:pt x="14" y="26"/>
                    </a:lnTo>
                    <a:lnTo>
                      <a:pt x="19" y="28"/>
                    </a:lnTo>
                    <a:lnTo>
                      <a:pt x="25" y="31"/>
                    </a:lnTo>
                    <a:lnTo>
                      <a:pt x="32" y="33"/>
                    </a:lnTo>
                    <a:lnTo>
                      <a:pt x="38" y="34"/>
                    </a:lnTo>
                    <a:lnTo>
                      <a:pt x="39" y="34"/>
                    </a:lnTo>
                    <a:lnTo>
                      <a:pt x="40" y="35"/>
                    </a:lnTo>
                    <a:lnTo>
                      <a:pt x="41" y="36"/>
                    </a:lnTo>
                    <a:lnTo>
                      <a:pt x="43" y="37"/>
                    </a:lnTo>
                    <a:lnTo>
                      <a:pt x="45" y="39"/>
                    </a:lnTo>
                    <a:lnTo>
                      <a:pt x="47" y="41"/>
                    </a:lnTo>
                    <a:lnTo>
                      <a:pt x="48" y="44"/>
                    </a:lnTo>
                    <a:lnTo>
                      <a:pt x="49" y="46"/>
                    </a:lnTo>
                    <a:lnTo>
                      <a:pt x="48" y="46"/>
                    </a:lnTo>
                    <a:lnTo>
                      <a:pt x="47" y="45"/>
                    </a:lnTo>
                    <a:lnTo>
                      <a:pt x="45" y="45"/>
                    </a:lnTo>
                    <a:lnTo>
                      <a:pt x="42" y="44"/>
                    </a:lnTo>
                    <a:lnTo>
                      <a:pt x="39" y="44"/>
                    </a:lnTo>
                    <a:lnTo>
                      <a:pt x="37" y="44"/>
                    </a:lnTo>
                    <a:lnTo>
                      <a:pt x="34" y="45"/>
                    </a:lnTo>
                    <a:lnTo>
                      <a:pt x="33" y="46"/>
                    </a:lnTo>
                    <a:lnTo>
                      <a:pt x="33" y="50"/>
                    </a:lnTo>
                    <a:lnTo>
                      <a:pt x="35" y="52"/>
                    </a:lnTo>
                    <a:lnTo>
                      <a:pt x="39" y="56"/>
                    </a:lnTo>
                    <a:lnTo>
                      <a:pt x="45" y="59"/>
                    </a:lnTo>
                    <a:lnTo>
                      <a:pt x="52" y="62"/>
                    </a:lnTo>
                    <a:lnTo>
                      <a:pt x="60" y="65"/>
                    </a:lnTo>
                    <a:lnTo>
                      <a:pt x="68" y="67"/>
                    </a:lnTo>
                    <a:lnTo>
                      <a:pt x="78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0" name="Freeform 33"/>
              <p:cNvSpPr>
                <a:spLocks/>
              </p:cNvSpPr>
              <p:nvPr/>
            </p:nvSpPr>
            <p:spPr bwMode="auto">
              <a:xfrm>
                <a:off x="3584" y="1895"/>
                <a:ext cx="78" cy="69"/>
              </a:xfrm>
              <a:custGeom>
                <a:avLst/>
                <a:gdLst>
                  <a:gd name="T0" fmla="*/ 77 w 78"/>
                  <a:gd name="T1" fmla="*/ 67 h 69"/>
                  <a:gd name="T2" fmla="*/ 70 w 78"/>
                  <a:gd name="T3" fmla="*/ 68 h 69"/>
                  <a:gd name="T4" fmla="*/ 60 w 78"/>
                  <a:gd name="T5" fmla="*/ 69 h 69"/>
                  <a:gd name="T6" fmla="*/ 45 w 78"/>
                  <a:gd name="T7" fmla="*/ 66 h 69"/>
                  <a:gd name="T8" fmla="*/ 26 w 78"/>
                  <a:gd name="T9" fmla="*/ 58 h 69"/>
                  <a:gd name="T10" fmla="*/ 21 w 78"/>
                  <a:gd name="T11" fmla="*/ 51 h 69"/>
                  <a:gd name="T12" fmla="*/ 22 w 78"/>
                  <a:gd name="T13" fmla="*/ 47 h 69"/>
                  <a:gd name="T14" fmla="*/ 25 w 78"/>
                  <a:gd name="T15" fmla="*/ 43 h 69"/>
                  <a:gd name="T16" fmla="*/ 33 w 78"/>
                  <a:gd name="T17" fmla="*/ 39 h 69"/>
                  <a:gd name="T18" fmla="*/ 27 w 78"/>
                  <a:gd name="T19" fmla="*/ 39 h 69"/>
                  <a:gd name="T20" fmla="*/ 16 w 78"/>
                  <a:gd name="T21" fmla="*/ 37 h 69"/>
                  <a:gd name="T22" fmla="*/ 8 w 78"/>
                  <a:gd name="T23" fmla="*/ 34 h 69"/>
                  <a:gd name="T24" fmla="*/ 2 w 78"/>
                  <a:gd name="T25" fmla="*/ 29 h 69"/>
                  <a:gd name="T26" fmla="*/ 0 w 78"/>
                  <a:gd name="T27" fmla="*/ 23 h 69"/>
                  <a:gd name="T28" fmla="*/ 1 w 78"/>
                  <a:gd name="T29" fmla="*/ 17 h 69"/>
                  <a:gd name="T30" fmla="*/ 5 w 78"/>
                  <a:gd name="T31" fmla="*/ 12 h 69"/>
                  <a:gd name="T32" fmla="*/ 7 w 78"/>
                  <a:gd name="T33" fmla="*/ 8 h 69"/>
                  <a:gd name="T34" fmla="*/ 7 w 78"/>
                  <a:gd name="T35" fmla="*/ 5 h 69"/>
                  <a:gd name="T36" fmla="*/ 7 w 78"/>
                  <a:gd name="T37" fmla="*/ 3 h 69"/>
                  <a:gd name="T38" fmla="*/ 9 w 78"/>
                  <a:gd name="T39" fmla="*/ 1 h 69"/>
                  <a:gd name="T40" fmla="*/ 10 w 78"/>
                  <a:gd name="T41" fmla="*/ 1 h 69"/>
                  <a:gd name="T42" fmla="*/ 14 w 78"/>
                  <a:gd name="T43" fmla="*/ 6 h 69"/>
                  <a:gd name="T44" fmla="*/ 21 w 78"/>
                  <a:gd name="T45" fmla="*/ 15 h 69"/>
                  <a:gd name="T46" fmla="*/ 29 w 78"/>
                  <a:gd name="T47" fmla="*/ 23 h 69"/>
                  <a:gd name="T48" fmla="*/ 33 w 78"/>
                  <a:gd name="T49" fmla="*/ 26 h 69"/>
                  <a:gd name="T50" fmla="*/ 26 w 78"/>
                  <a:gd name="T51" fmla="*/ 22 h 69"/>
                  <a:gd name="T52" fmla="*/ 17 w 78"/>
                  <a:gd name="T53" fmla="*/ 17 h 69"/>
                  <a:gd name="T54" fmla="*/ 9 w 78"/>
                  <a:gd name="T55" fmla="*/ 14 h 69"/>
                  <a:gd name="T56" fmla="*/ 7 w 78"/>
                  <a:gd name="T57" fmla="*/ 17 h 69"/>
                  <a:gd name="T58" fmla="*/ 11 w 78"/>
                  <a:gd name="T59" fmla="*/ 23 h 69"/>
                  <a:gd name="T60" fmla="*/ 19 w 78"/>
                  <a:gd name="T61" fmla="*/ 28 h 69"/>
                  <a:gd name="T62" fmla="*/ 32 w 78"/>
                  <a:gd name="T63" fmla="*/ 33 h 69"/>
                  <a:gd name="T64" fmla="*/ 39 w 78"/>
                  <a:gd name="T65" fmla="*/ 34 h 69"/>
                  <a:gd name="T66" fmla="*/ 41 w 78"/>
                  <a:gd name="T67" fmla="*/ 36 h 69"/>
                  <a:gd name="T68" fmla="*/ 45 w 78"/>
                  <a:gd name="T69" fmla="*/ 39 h 69"/>
                  <a:gd name="T70" fmla="*/ 48 w 78"/>
                  <a:gd name="T71" fmla="*/ 44 h 69"/>
                  <a:gd name="T72" fmla="*/ 48 w 78"/>
                  <a:gd name="T73" fmla="*/ 46 h 69"/>
                  <a:gd name="T74" fmla="*/ 45 w 78"/>
                  <a:gd name="T75" fmla="*/ 45 h 69"/>
                  <a:gd name="T76" fmla="*/ 39 w 78"/>
                  <a:gd name="T77" fmla="*/ 44 h 69"/>
                  <a:gd name="T78" fmla="*/ 34 w 78"/>
                  <a:gd name="T79" fmla="*/ 45 h 69"/>
                  <a:gd name="T80" fmla="*/ 33 w 78"/>
                  <a:gd name="T81" fmla="*/ 50 h 69"/>
                  <a:gd name="T82" fmla="*/ 39 w 78"/>
                  <a:gd name="T83" fmla="*/ 56 h 69"/>
                  <a:gd name="T84" fmla="*/ 52 w 78"/>
                  <a:gd name="T85" fmla="*/ 62 h 69"/>
                  <a:gd name="T86" fmla="*/ 68 w 78"/>
                  <a:gd name="T87" fmla="*/ 67 h 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8"/>
                  <a:gd name="T133" fmla="*/ 0 h 69"/>
                  <a:gd name="T134" fmla="*/ 78 w 78"/>
                  <a:gd name="T135" fmla="*/ 69 h 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8" h="69">
                    <a:moveTo>
                      <a:pt x="78" y="67"/>
                    </a:moveTo>
                    <a:lnTo>
                      <a:pt x="77" y="67"/>
                    </a:lnTo>
                    <a:lnTo>
                      <a:pt x="75" y="68"/>
                    </a:lnTo>
                    <a:lnTo>
                      <a:pt x="70" y="68"/>
                    </a:lnTo>
                    <a:lnTo>
                      <a:pt x="66" y="69"/>
                    </a:lnTo>
                    <a:lnTo>
                      <a:pt x="60" y="69"/>
                    </a:lnTo>
                    <a:lnTo>
                      <a:pt x="53" y="68"/>
                    </a:lnTo>
                    <a:lnTo>
                      <a:pt x="45" y="66"/>
                    </a:lnTo>
                    <a:lnTo>
                      <a:pt x="36" y="63"/>
                    </a:lnTo>
                    <a:lnTo>
                      <a:pt x="26" y="58"/>
                    </a:lnTo>
                    <a:lnTo>
                      <a:pt x="22" y="53"/>
                    </a:lnTo>
                    <a:lnTo>
                      <a:pt x="21" y="51"/>
                    </a:lnTo>
                    <a:lnTo>
                      <a:pt x="21" y="50"/>
                    </a:lnTo>
                    <a:lnTo>
                      <a:pt x="22" y="47"/>
                    </a:lnTo>
                    <a:lnTo>
                      <a:pt x="23" y="45"/>
                    </a:lnTo>
                    <a:lnTo>
                      <a:pt x="25" y="43"/>
                    </a:lnTo>
                    <a:lnTo>
                      <a:pt x="29" y="41"/>
                    </a:lnTo>
                    <a:lnTo>
                      <a:pt x="33" y="39"/>
                    </a:lnTo>
                    <a:lnTo>
                      <a:pt x="34" y="39"/>
                    </a:lnTo>
                    <a:lnTo>
                      <a:pt x="27" y="39"/>
                    </a:lnTo>
                    <a:lnTo>
                      <a:pt x="22" y="38"/>
                    </a:lnTo>
                    <a:lnTo>
                      <a:pt x="16" y="37"/>
                    </a:lnTo>
                    <a:lnTo>
                      <a:pt x="12" y="35"/>
                    </a:lnTo>
                    <a:lnTo>
                      <a:pt x="8" y="34"/>
                    </a:lnTo>
                    <a:lnTo>
                      <a:pt x="4" y="32"/>
                    </a:lnTo>
                    <a:lnTo>
                      <a:pt x="2" y="29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7" y="11"/>
                    </a:lnTo>
                    <a:lnTo>
                      <a:pt x="21" y="15"/>
                    </a:lnTo>
                    <a:lnTo>
                      <a:pt x="25" y="19"/>
                    </a:lnTo>
                    <a:lnTo>
                      <a:pt x="29" y="23"/>
                    </a:lnTo>
                    <a:lnTo>
                      <a:pt x="34" y="27"/>
                    </a:lnTo>
                    <a:lnTo>
                      <a:pt x="33" y="26"/>
                    </a:lnTo>
                    <a:lnTo>
                      <a:pt x="30" y="24"/>
                    </a:lnTo>
                    <a:lnTo>
                      <a:pt x="26" y="22"/>
                    </a:lnTo>
                    <a:lnTo>
                      <a:pt x="21" y="19"/>
                    </a:lnTo>
                    <a:lnTo>
                      <a:pt x="17" y="17"/>
                    </a:lnTo>
                    <a:lnTo>
                      <a:pt x="13" y="15"/>
                    </a:lnTo>
                    <a:lnTo>
                      <a:pt x="9" y="14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8" y="20"/>
                    </a:lnTo>
                    <a:lnTo>
                      <a:pt x="11" y="23"/>
                    </a:lnTo>
                    <a:lnTo>
                      <a:pt x="14" y="26"/>
                    </a:lnTo>
                    <a:lnTo>
                      <a:pt x="19" y="28"/>
                    </a:lnTo>
                    <a:lnTo>
                      <a:pt x="25" y="31"/>
                    </a:lnTo>
                    <a:lnTo>
                      <a:pt x="32" y="33"/>
                    </a:lnTo>
                    <a:lnTo>
                      <a:pt x="38" y="34"/>
                    </a:lnTo>
                    <a:lnTo>
                      <a:pt x="39" y="34"/>
                    </a:lnTo>
                    <a:lnTo>
                      <a:pt x="40" y="35"/>
                    </a:lnTo>
                    <a:lnTo>
                      <a:pt x="41" y="36"/>
                    </a:lnTo>
                    <a:lnTo>
                      <a:pt x="43" y="37"/>
                    </a:lnTo>
                    <a:lnTo>
                      <a:pt x="45" y="39"/>
                    </a:lnTo>
                    <a:lnTo>
                      <a:pt x="47" y="41"/>
                    </a:lnTo>
                    <a:lnTo>
                      <a:pt x="48" y="44"/>
                    </a:lnTo>
                    <a:lnTo>
                      <a:pt x="49" y="46"/>
                    </a:lnTo>
                    <a:lnTo>
                      <a:pt x="48" y="46"/>
                    </a:lnTo>
                    <a:lnTo>
                      <a:pt x="47" y="45"/>
                    </a:lnTo>
                    <a:lnTo>
                      <a:pt x="45" y="45"/>
                    </a:lnTo>
                    <a:lnTo>
                      <a:pt x="42" y="44"/>
                    </a:lnTo>
                    <a:lnTo>
                      <a:pt x="39" y="44"/>
                    </a:lnTo>
                    <a:lnTo>
                      <a:pt x="37" y="44"/>
                    </a:lnTo>
                    <a:lnTo>
                      <a:pt x="34" y="45"/>
                    </a:lnTo>
                    <a:lnTo>
                      <a:pt x="33" y="46"/>
                    </a:lnTo>
                    <a:lnTo>
                      <a:pt x="33" y="50"/>
                    </a:lnTo>
                    <a:lnTo>
                      <a:pt x="35" y="52"/>
                    </a:lnTo>
                    <a:lnTo>
                      <a:pt x="39" y="56"/>
                    </a:lnTo>
                    <a:lnTo>
                      <a:pt x="45" y="59"/>
                    </a:lnTo>
                    <a:lnTo>
                      <a:pt x="52" y="62"/>
                    </a:lnTo>
                    <a:lnTo>
                      <a:pt x="60" y="65"/>
                    </a:lnTo>
                    <a:lnTo>
                      <a:pt x="68" y="67"/>
                    </a:lnTo>
                    <a:lnTo>
                      <a:pt x="78" y="67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1" name="Freeform 34"/>
              <p:cNvSpPr>
                <a:spLocks/>
              </p:cNvSpPr>
              <p:nvPr/>
            </p:nvSpPr>
            <p:spPr bwMode="auto">
              <a:xfrm>
                <a:off x="3669" y="1894"/>
                <a:ext cx="62" cy="96"/>
              </a:xfrm>
              <a:custGeom>
                <a:avLst/>
                <a:gdLst>
                  <a:gd name="T0" fmla="*/ 3 w 62"/>
                  <a:gd name="T1" fmla="*/ 83 h 96"/>
                  <a:gd name="T2" fmla="*/ 3 w 62"/>
                  <a:gd name="T3" fmla="*/ 80 h 96"/>
                  <a:gd name="T4" fmla="*/ 3 w 62"/>
                  <a:gd name="T5" fmla="*/ 74 h 96"/>
                  <a:gd name="T6" fmla="*/ 3 w 62"/>
                  <a:gd name="T7" fmla="*/ 70 h 96"/>
                  <a:gd name="T8" fmla="*/ 1 w 62"/>
                  <a:gd name="T9" fmla="*/ 67 h 96"/>
                  <a:gd name="T10" fmla="*/ 0 w 62"/>
                  <a:gd name="T11" fmla="*/ 64 h 96"/>
                  <a:gd name="T12" fmla="*/ 0 w 62"/>
                  <a:gd name="T13" fmla="*/ 60 h 96"/>
                  <a:gd name="T14" fmla="*/ 0 w 62"/>
                  <a:gd name="T15" fmla="*/ 56 h 96"/>
                  <a:gd name="T16" fmla="*/ 1 w 62"/>
                  <a:gd name="T17" fmla="*/ 54 h 96"/>
                  <a:gd name="T18" fmla="*/ 3 w 62"/>
                  <a:gd name="T19" fmla="*/ 52 h 96"/>
                  <a:gd name="T20" fmla="*/ 5 w 62"/>
                  <a:gd name="T21" fmla="*/ 51 h 96"/>
                  <a:gd name="T22" fmla="*/ 7 w 62"/>
                  <a:gd name="T23" fmla="*/ 50 h 96"/>
                  <a:gd name="T24" fmla="*/ 8 w 62"/>
                  <a:gd name="T25" fmla="*/ 48 h 96"/>
                  <a:gd name="T26" fmla="*/ 8 w 62"/>
                  <a:gd name="T27" fmla="*/ 42 h 96"/>
                  <a:gd name="T28" fmla="*/ 7 w 62"/>
                  <a:gd name="T29" fmla="*/ 34 h 96"/>
                  <a:gd name="T30" fmla="*/ 8 w 62"/>
                  <a:gd name="T31" fmla="*/ 27 h 96"/>
                  <a:gd name="T32" fmla="*/ 10 w 62"/>
                  <a:gd name="T33" fmla="*/ 24 h 96"/>
                  <a:gd name="T34" fmla="*/ 13 w 62"/>
                  <a:gd name="T35" fmla="*/ 22 h 96"/>
                  <a:gd name="T36" fmla="*/ 17 w 62"/>
                  <a:gd name="T37" fmla="*/ 19 h 96"/>
                  <a:gd name="T38" fmla="*/ 21 w 62"/>
                  <a:gd name="T39" fmla="*/ 19 h 96"/>
                  <a:gd name="T40" fmla="*/ 23 w 62"/>
                  <a:gd name="T41" fmla="*/ 20 h 96"/>
                  <a:gd name="T42" fmla="*/ 23 w 62"/>
                  <a:gd name="T43" fmla="*/ 14 h 96"/>
                  <a:gd name="T44" fmla="*/ 24 w 62"/>
                  <a:gd name="T45" fmla="*/ 5 h 96"/>
                  <a:gd name="T46" fmla="*/ 30 w 62"/>
                  <a:gd name="T47" fmla="*/ 0 h 96"/>
                  <a:gd name="T48" fmla="*/ 35 w 62"/>
                  <a:gd name="T49" fmla="*/ 0 h 96"/>
                  <a:gd name="T50" fmla="*/ 38 w 62"/>
                  <a:gd name="T51" fmla="*/ 0 h 96"/>
                  <a:gd name="T52" fmla="*/ 43 w 62"/>
                  <a:gd name="T53" fmla="*/ 3 h 96"/>
                  <a:gd name="T54" fmla="*/ 46 w 62"/>
                  <a:gd name="T55" fmla="*/ 9 h 96"/>
                  <a:gd name="T56" fmla="*/ 48 w 62"/>
                  <a:gd name="T57" fmla="*/ 17 h 96"/>
                  <a:gd name="T58" fmla="*/ 48 w 62"/>
                  <a:gd name="T59" fmla="*/ 22 h 96"/>
                  <a:gd name="T60" fmla="*/ 47 w 62"/>
                  <a:gd name="T61" fmla="*/ 25 h 96"/>
                  <a:gd name="T62" fmla="*/ 47 w 62"/>
                  <a:gd name="T63" fmla="*/ 26 h 96"/>
                  <a:gd name="T64" fmla="*/ 47 w 62"/>
                  <a:gd name="T65" fmla="*/ 26 h 96"/>
                  <a:gd name="T66" fmla="*/ 51 w 62"/>
                  <a:gd name="T67" fmla="*/ 27 h 96"/>
                  <a:gd name="T68" fmla="*/ 57 w 62"/>
                  <a:gd name="T69" fmla="*/ 31 h 96"/>
                  <a:gd name="T70" fmla="*/ 61 w 62"/>
                  <a:gd name="T71" fmla="*/ 38 h 96"/>
                  <a:gd name="T72" fmla="*/ 62 w 62"/>
                  <a:gd name="T73" fmla="*/ 48 h 96"/>
                  <a:gd name="T74" fmla="*/ 57 w 62"/>
                  <a:gd name="T75" fmla="*/ 55 h 96"/>
                  <a:gd name="T76" fmla="*/ 48 w 62"/>
                  <a:gd name="T77" fmla="*/ 57 h 96"/>
                  <a:gd name="T78" fmla="*/ 40 w 62"/>
                  <a:gd name="T79" fmla="*/ 56 h 96"/>
                  <a:gd name="T80" fmla="*/ 37 w 62"/>
                  <a:gd name="T81" fmla="*/ 56 h 96"/>
                  <a:gd name="T82" fmla="*/ 38 w 62"/>
                  <a:gd name="T83" fmla="*/ 60 h 96"/>
                  <a:gd name="T84" fmla="*/ 39 w 62"/>
                  <a:gd name="T85" fmla="*/ 66 h 96"/>
                  <a:gd name="T86" fmla="*/ 38 w 62"/>
                  <a:gd name="T87" fmla="*/ 72 h 96"/>
                  <a:gd name="T88" fmla="*/ 35 w 62"/>
                  <a:gd name="T89" fmla="*/ 77 h 96"/>
                  <a:gd name="T90" fmla="*/ 29 w 62"/>
                  <a:gd name="T91" fmla="*/ 79 h 96"/>
                  <a:gd name="T92" fmla="*/ 22 w 62"/>
                  <a:gd name="T93" fmla="*/ 80 h 96"/>
                  <a:gd name="T94" fmla="*/ 16 w 62"/>
                  <a:gd name="T95" fmla="*/ 80 h 96"/>
                  <a:gd name="T96" fmla="*/ 13 w 62"/>
                  <a:gd name="T97" fmla="*/ 81 h 96"/>
                  <a:gd name="T98" fmla="*/ 11 w 62"/>
                  <a:gd name="T99" fmla="*/ 86 h 96"/>
                  <a:gd name="T100" fmla="*/ 10 w 62"/>
                  <a:gd name="T101" fmla="*/ 92 h 96"/>
                  <a:gd name="T102" fmla="*/ 10 w 62"/>
                  <a:gd name="T103" fmla="*/ 96 h 96"/>
                  <a:gd name="T104" fmla="*/ 3 w 62"/>
                  <a:gd name="T105" fmla="*/ 84 h 9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2"/>
                  <a:gd name="T160" fmla="*/ 0 h 96"/>
                  <a:gd name="T161" fmla="*/ 62 w 62"/>
                  <a:gd name="T162" fmla="*/ 96 h 9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2" h="96">
                    <a:moveTo>
                      <a:pt x="3" y="84"/>
                    </a:moveTo>
                    <a:lnTo>
                      <a:pt x="3" y="83"/>
                    </a:lnTo>
                    <a:lnTo>
                      <a:pt x="3" y="82"/>
                    </a:lnTo>
                    <a:lnTo>
                      <a:pt x="3" y="80"/>
                    </a:lnTo>
                    <a:lnTo>
                      <a:pt x="3" y="77"/>
                    </a:lnTo>
                    <a:lnTo>
                      <a:pt x="3" y="74"/>
                    </a:lnTo>
                    <a:lnTo>
                      <a:pt x="3" y="72"/>
                    </a:lnTo>
                    <a:lnTo>
                      <a:pt x="3" y="70"/>
                    </a:lnTo>
                    <a:lnTo>
                      <a:pt x="2" y="68"/>
                    </a:lnTo>
                    <a:lnTo>
                      <a:pt x="1" y="67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2" y="53"/>
                    </a:lnTo>
                    <a:lnTo>
                      <a:pt x="3" y="52"/>
                    </a:lnTo>
                    <a:lnTo>
                      <a:pt x="4" y="51"/>
                    </a:lnTo>
                    <a:lnTo>
                      <a:pt x="5" y="51"/>
                    </a:lnTo>
                    <a:lnTo>
                      <a:pt x="6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8" y="48"/>
                    </a:lnTo>
                    <a:lnTo>
                      <a:pt x="8" y="45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7" y="34"/>
                    </a:lnTo>
                    <a:lnTo>
                      <a:pt x="7" y="30"/>
                    </a:lnTo>
                    <a:lnTo>
                      <a:pt x="8" y="27"/>
                    </a:lnTo>
                    <a:lnTo>
                      <a:pt x="9" y="26"/>
                    </a:lnTo>
                    <a:lnTo>
                      <a:pt x="10" y="24"/>
                    </a:lnTo>
                    <a:lnTo>
                      <a:pt x="12" y="23"/>
                    </a:lnTo>
                    <a:lnTo>
                      <a:pt x="13" y="22"/>
                    </a:lnTo>
                    <a:lnTo>
                      <a:pt x="15" y="20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3" y="17"/>
                    </a:lnTo>
                    <a:lnTo>
                      <a:pt x="23" y="14"/>
                    </a:lnTo>
                    <a:lnTo>
                      <a:pt x="23" y="10"/>
                    </a:lnTo>
                    <a:lnTo>
                      <a:pt x="24" y="5"/>
                    </a:lnTo>
                    <a:lnTo>
                      <a:pt x="27" y="2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1"/>
                    </a:lnTo>
                    <a:lnTo>
                      <a:pt x="43" y="3"/>
                    </a:lnTo>
                    <a:lnTo>
                      <a:pt x="45" y="5"/>
                    </a:lnTo>
                    <a:lnTo>
                      <a:pt x="46" y="9"/>
                    </a:lnTo>
                    <a:lnTo>
                      <a:pt x="48" y="13"/>
                    </a:lnTo>
                    <a:lnTo>
                      <a:pt x="48" y="17"/>
                    </a:lnTo>
                    <a:lnTo>
                      <a:pt x="48" y="20"/>
                    </a:lnTo>
                    <a:lnTo>
                      <a:pt x="48" y="22"/>
                    </a:lnTo>
                    <a:lnTo>
                      <a:pt x="48" y="24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51" y="27"/>
                    </a:lnTo>
                    <a:lnTo>
                      <a:pt x="54" y="28"/>
                    </a:lnTo>
                    <a:lnTo>
                      <a:pt x="57" y="31"/>
                    </a:lnTo>
                    <a:lnTo>
                      <a:pt x="59" y="34"/>
                    </a:lnTo>
                    <a:lnTo>
                      <a:pt x="61" y="38"/>
                    </a:lnTo>
                    <a:lnTo>
                      <a:pt x="62" y="43"/>
                    </a:lnTo>
                    <a:lnTo>
                      <a:pt x="62" y="48"/>
                    </a:lnTo>
                    <a:lnTo>
                      <a:pt x="60" y="52"/>
                    </a:lnTo>
                    <a:lnTo>
                      <a:pt x="57" y="55"/>
                    </a:lnTo>
                    <a:lnTo>
                      <a:pt x="53" y="56"/>
                    </a:lnTo>
                    <a:lnTo>
                      <a:pt x="48" y="57"/>
                    </a:lnTo>
                    <a:lnTo>
                      <a:pt x="44" y="57"/>
                    </a:lnTo>
                    <a:lnTo>
                      <a:pt x="40" y="56"/>
                    </a:lnTo>
                    <a:lnTo>
                      <a:pt x="37" y="56"/>
                    </a:lnTo>
                    <a:lnTo>
                      <a:pt x="37" y="58"/>
                    </a:lnTo>
                    <a:lnTo>
                      <a:pt x="38" y="60"/>
                    </a:lnTo>
                    <a:lnTo>
                      <a:pt x="39" y="63"/>
                    </a:lnTo>
                    <a:lnTo>
                      <a:pt x="39" y="66"/>
                    </a:lnTo>
                    <a:lnTo>
                      <a:pt x="39" y="69"/>
                    </a:lnTo>
                    <a:lnTo>
                      <a:pt x="38" y="72"/>
                    </a:lnTo>
                    <a:lnTo>
                      <a:pt x="37" y="75"/>
                    </a:lnTo>
                    <a:lnTo>
                      <a:pt x="35" y="77"/>
                    </a:lnTo>
                    <a:lnTo>
                      <a:pt x="33" y="78"/>
                    </a:lnTo>
                    <a:lnTo>
                      <a:pt x="29" y="79"/>
                    </a:lnTo>
                    <a:lnTo>
                      <a:pt x="25" y="79"/>
                    </a:lnTo>
                    <a:lnTo>
                      <a:pt x="22" y="80"/>
                    </a:lnTo>
                    <a:lnTo>
                      <a:pt x="18" y="80"/>
                    </a:lnTo>
                    <a:lnTo>
                      <a:pt x="16" y="80"/>
                    </a:lnTo>
                    <a:lnTo>
                      <a:pt x="14" y="80"/>
                    </a:lnTo>
                    <a:lnTo>
                      <a:pt x="13" y="81"/>
                    </a:lnTo>
                    <a:lnTo>
                      <a:pt x="12" y="83"/>
                    </a:lnTo>
                    <a:lnTo>
                      <a:pt x="11" y="86"/>
                    </a:lnTo>
                    <a:lnTo>
                      <a:pt x="10" y="88"/>
                    </a:lnTo>
                    <a:lnTo>
                      <a:pt x="10" y="92"/>
                    </a:lnTo>
                    <a:lnTo>
                      <a:pt x="10" y="94"/>
                    </a:lnTo>
                    <a:lnTo>
                      <a:pt x="10" y="96"/>
                    </a:lnTo>
                    <a:lnTo>
                      <a:pt x="3" y="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2" name="Freeform 35"/>
              <p:cNvSpPr>
                <a:spLocks/>
              </p:cNvSpPr>
              <p:nvPr/>
            </p:nvSpPr>
            <p:spPr bwMode="auto">
              <a:xfrm>
                <a:off x="3669" y="1894"/>
                <a:ext cx="62" cy="96"/>
              </a:xfrm>
              <a:custGeom>
                <a:avLst/>
                <a:gdLst>
                  <a:gd name="T0" fmla="*/ 3 w 62"/>
                  <a:gd name="T1" fmla="*/ 83 h 96"/>
                  <a:gd name="T2" fmla="*/ 3 w 62"/>
                  <a:gd name="T3" fmla="*/ 80 h 96"/>
                  <a:gd name="T4" fmla="*/ 3 w 62"/>
                  <a:gd name="T5" fmla="*/ 74 h 96"/>
                  <a:gd name="T6" fmla="*/ 3 w 62"/>
                  <a:gd name="T7" fmla="*/ 70 h 96"/>
                  <a:gd name="T8" fmla="*/ 1 w 62"/>
                  <a:gd name="T9" fmla="*/ 67 h 96"/>
                  <a:gd name="T10" fmla="*/ 0 w 62"/>
                  <a:gd name="T11" fmla="*/ 64 h 96"/>
                  <a:gd name="T12" fmla="*/ 0 w 62"/>
                  <a:gd name="T13" fmla="*/ 60 h 96"/>
                  <a:gd name="T14" fmla="*/ 0 w 62"/>
                  <a:gd name="T15" fmla="*/ 56 h 96"/>
                  <a:gd name="T16" fmla="*/ 1 w 62"/>
                  <a:gd name="T17" fmla="*/ 54 h 96"/>
                  <a:gd name="T18" fmla="*/ 3 w 62"/>
                  <a:gd name="T19" fmla="*/ 52 h 96"/>
                  <a:gd name="T20" fmla="*/ 5 w 62"/>
                  <a:gd name="T21" fmla="*/ 51 h 96"/>
                  <a:gd name="T22" fmla="*/ 7 w 62"/>
                  <a:gd name="T23" fmla="*/ 50 h 96"/>
                  <a:gd name="T24" fmla="*/ 8 w 62"/>
                  <a:gd name="T25" fmla="*/ 48 h 96"/>
                  <a:gd name="T26" fmla="*/ 8 w 62"/>
                  <a:gd name="T27" fmla="*/ 42 h 96"/>
                  <a:gd name="T28" fmla="*/ 7 w 62"/>
                  <a:gd name="T29" fmla="*/ 34 h 96"/>
                  <a:gd name="T30" fmla="*/ 8 w 62"/>
                  <a:gd name="T31" fmla="*/ 27 h 96"/>
                  <a:gd name="T32" fmla="*/ 10 w 62"/>
                  <a:gd name="T33" fmla="*/ 24 h 96"/>
                  <a:gd name="T34" fmla="*/ 13 w 62"/>
                  <a:gd name="T35" fmla="*/ 22 h 96"/>
                  <a:gd name="T36" fmla="*/ 17 w 62"/>
                  <a:gd name="T37" fmla="*/ 19 h 96"/>
                  <a:gd name="T38" fmla="*/ 21 w 62"/>
                  <a:gd name="T39" fmla="*/ 19 h 96"/>
                  <a:gd name="T40" fmla="*/ 23 w 62"/>
                  <a:gd name="T41" fmla="*/ 20 h 96"/>
                  <a:gd name="T42" fmla="*/ 23 w 62"/>
                  <a:gd name="T43" fmla="*/ 14 h 96"/>
                  <a:gd name="T44" fmla="*/ 24 w 62"/>
                  <a:gd name="T45" fmla="*/ 5 h 96"/>
                  <a:gd name="T46" fmla="*/ 30 w 62"/>
                  <a:gd name="T47" fmla="*/ 0 h 96"/>
                  <a:gd name="T48" fmla="*/ 35 w 62"/>
                  <a:gd name="T49" fmla="*/ 0 h 96"/>
                  <a:gd name="T50" fmla="*/ 38 w 62"/>
                  <a:gd name="T51" fmla="*/ 0 h 96"/>
                  <a:gd name="T52" fmla="*/ 43 w 62"/>
                  <a:gd name="T53" fmla="*/ 3 h 96"/>
                  <a:gd name="T54" fmla="*/ 46 w 62"/>
                  <a:gd name="T55" fmla="*/ 9 h 96"/>
                  <a:gd name="T56" fmla="*/ 48 w 62"/>
                  <a:gd name="T57" fmla="*/ 17 h 96"/>
                  <a:gd name="T58" fmla="*/ 48 w 62"/>
                  <a:gd name="T59" fmla="*/ 22 h 96"/>
                  <a:gd name="T60" fmla="*/ 47 w 62"/>
                  <a:gd name="T61" fmla="*/ 25 h 96"/>
                  <a:gd name="T62" fmla="*/ 49 w 62"/>
                  <a:gd name="T63" fmla="*/ 26 h 96"/>
                  <a:gd name="T64" fmla="*/ 54 w 62"/>
                  <a:gd name="T65" fmla="*/ 28 h 96"/>
                  <a:gd name="T66" fmla="*/ 59 w 62"/>
                  <a:gd name="T67" fmla="*/ 34 h 96"/>
                  <a:gd name="T68" fmla="*/ 62 w 62"/>
                  <a:gd name="T69" fmla="*/ 43 h 96"/>
                  <a:gd name="T70" fmla="*/ 60 w 62"/>
                  <a:gd name="T71" fmla="*/ 52 h 96"/>
                  <a:gd name="T72" fmla="*/ 53 w 62"/>
                  <a:gd name="T73" fmla="*/ 56 h 96"/>
                  <a:gd name="T74" fmla="*/ 44 w 62"/>
                  <a:gd name="T75" fmla="*/ 57 h 96"/>
                  <a:gd name="T76" fmla="*/ 37 w 62"/>
                  <a:gd name="T77" fmla="*/ 56 h 96"/>
                  <a:gd name="T78" fmla="*/ 38 w 62"/>
                  <a:gd name="T79" fmla="*/ 60 h 96"/>
                  <a:gd name="T80" fmla="*/ 39 w 62"/>
                  <a:gd name="T81" fmla="*/ 66 h 96"/>
                  <a:gd name="T82" fmla="*/ 38 w 62"/>
                  <a:gd name="T83" fmla="*/ 72 h 96"/>
                  <a:gd name="T84" fmla="*/ 35 w 62"/>
                  <a:gd name="T85" fmla="*/ 77 h 96"/>
                  <a:gd name="T86" fmla="*/ 29 w 62"/>
                  <a:gd name="T87" fmla="*/ 79 h 96"/>
                  <a:gd name="T88" fmla="*/ 22 w 62"/>
                  <a:gd name="T89" fmla="*/ 80 h 96"/>
                  <a:gd name="T90" fmla="*/ 16 w 62"/>
                  <a:gd name="T91" fmla="*/ 80 h 96"/>
                  <a:gd name="T92" fmla="*/ 13 w 62"/>
                  <a:gd name="T93" fmla="*/ 81 h 96"/>
                  <a:gd name="T94" fmla="*/ 11 w 62"/>
                  <a:gd name="T95" fmla="*/ 86 h 96"/>
                  <a:gd name="T96" fmla="*/ 10 w 62"/>
                  <a:gd name="T97" fmla="*/ 92 h 96"/>
                  <a:gd name="T98" fmla="*/ 10 w 62"/>
                  <a:gd name="T99" fmla="*/ 96 h 9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2"/>
                  <a:gd name="T151" fmla="*/ 0 h 96"/>
                  <a:gd name="T152" fmla="*/ 62 w 62"/>
                  <a:gd name="T153" fmla="*/ 96 h 9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2" h="96">
                    <a:moveTo>
                      <a:pt x="3" y="84"/>
                    </a:moveTo>
                    <a:lnTo>
                      <a:pt x="3" y="83"/>
                    </a:lnTo>
                    <a:lnTo>
                      <a:pt x="3" y="82"/>
                    </a:lnTo>
                    <a:lnTo>
                      <a:pt x="3" y="80"/>
                    </a:lnTo>
                    <a:lnTo>
                      <a:pt x="3" y="77"/>
                    </a:lnTo>
                    <a:lnTo>
                      <a:pt x="3" y="74"/>
                    </a:lnTo>
                    <a:lnTo>
                      <a:pt x="3" y="72"/>
                    </a:lnTo>
                    <a:lnTo>
                      <a:pt x="3" y="70"/>
                    </a:lnTo>
                    <a:lnTo>
                      <a:pt x="2" y="68"/>
                    </a:lnTo>
                    <a:lnTo>
                      <a:pt x="1" y="67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2" y="53"/>
                    </a:lnTo>
                    <a:lnTo>
                      <a:pt x="3" y="52"/>
                    </a:lnTo>
                    <a:lnTo>
                      <a:pt x="4" y="51"/>
                    </a:lnTo>
                    <a:lnTo>
                      <a:pt x="5" y="51"/>
                    </a:lnTo>
                    <a:lnTo>
                      <a:pt x="6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8" y="48"/>
                    </a:lnTo>
                    <a:lnTo>
                      <a:pt x="8" y="45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7" y="34"/>
                    </a:lnTo>
                    <a:lnTo>
                      <a:pt x="7" y="30"/>
                    </a:lnTo>
                    <a:lnTo>
                      <a:pt x="8" y="27"/>
                    </a:lnTo>
                    <a:lnTo>
                      <a:pt x="9" y="26"/>
                    </a:lnTo>
                    <a:lnTo>
                      <a:pt x="10" y="24"/>
                    </a:lnTo>
                    <a:lnTo>
                      <a:pt x="12" y="23"/>
                    </a:lnTo>
                    <a:lnTo>
                      <a:pt x="13" y="22"/>
                    </a:lnTo>
                    <a:lnTo>
                      <a:pt x="15" y="20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3" y="17"/>
                    </a:lnTo>
                    <a:lnTo>
                      <a:pt x="23" y="14"/>
                    </a:lnTo>
                    <a:lnTo>
                      <a:pt x="23" y="10"/>
                    </a:lnTo>
                    <a:lnTo>
                      <a:pt x="24" y="5"/>
                    </a:lnTo>
                    <a:lnTo>
                      <a:pt x="27" y="2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1"/>
                    </a:lnTo>
                    <a:lnTo>
                      <a:pt x="43" y="3"/>
                    </a:lnTo>
                    <a:lnTo>
                      <a:pt x="45" y="5"/>
                    </a:lnTo>
                    <a:lnTo>
                      <a:pt x="46" y="9"/>
                    </a:lnTo>
                    <a:lnTo>
                      <a:pt x="48" y="13"/>
                    </a:lnTo>
                    <a:lnTo>
                      <a:pt x="48" y="17"/>
                    </a:lnTo>
                    <a:lnTo>
                      <a:pt x="48" y="20"/>
                    </a:lnTo>
                    <a:lnTo>
                      <a:pt x="48" y="22"/>
                    </a:lnTo>
                    <a:lnTo>
                      <a:pt x="48" y="24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51" y="27"/>
                    </a:lnTo>
                    <a:lnTo>
                      <a:pt x="54" y="28"/>
                    </a:lnTo>
                    <a:lnTo>
                      <a:pt x="57" y="31"/>
                    </a:lnTo>
                    <a:lnTo>
                      <a:pt x="59" y="34"/>
                    </a:lnTo>
                    <a:lnTo>
                      <a:pt x="61" y="38"/>
                    </a:lnTo>
                    <a:lnTo>
                      <a:pt x="62" y="43"/>
                    </a:lnTo>
                    <a:lnTo>
                      <a:pt x="62" y="48"/>
                    </a:lnTo>
                    <a:lnTo>
                      <a:pt x="60" y="52"/>
                    </a:lnTo>
                    <a:lnTo>
                      <a:pt x="57" y="55"/>
                    </a:lnTo>
                    <a:lnTo>
                      <a:pt x="53" y="56"/>
                    </a:lnTo>
                    <a:lnTo>
                      <a:pt x="48" y="57"/>
                    </a:lnTo>
                    <a:lnTo>
                      <a:pt x="44" y="57"/>
                    </a:lnTo>
                    <a:lnTo>
                      <a:pt x="40" y="56"/>
                    </a:lnTo>
                    <a:lnTo>
                      <a:pt x="37" y="56"/>
                    </a:lnTo>
                    <a:lnTo>
                      <a:pt x="37" y="58"/>
                    </a:lnTo>
                    <a:lnTo>
                      <a:pt x="38" y="60"/>
                    </a:lnTo>
                    <a:lnTo>
                      <a:pt x="39" y="63"/>
                    </a:lnTo>
                    <a:lnTo>
                      <a:pt x="39" y="66"/>
                    </a:lnTo>
                    <a:lnTo>
                      <a:pt x="39" y="69"/>
                    </a:lnTo>
                    <a:lnTo>
                      <a:pt x="38" y="72"/>
                    </a:lnTo>
                    <a:lnTo>
                      <a:pt x="37" y="75"/>
                    </a:lnTo>
                    <a:lnTo>
                      <a:pt x="35" y="77"/>
                    </a:lnTo>
                    <a:lnTo>
                      <a:pt x="33" y="78"/>
                    </a:lnTo>
                    <a:lnTo>
                      <a:pt x="29" y="79"/>
                    </a:lnTo>
                    <a:lnTo>
                      <a:pt x="25" y="79"/>
                    </a:lnTo>
                    <a:lnTo>
                      <a:pt x="22" y="80"/>
                    </a:lnTo>
                    <a:lnTo>
                      <a:pt x="18" y="80"/>
                    </a:lnTo>
                    <a:lnTo>
                      <a:pt x="16" y="80"/>
                    </a:lnTo>
                    <a:lnTo>
                      <a:pt x="14" y="80"/>
                    </a:lnTo>
                    <a:lnTo>
                      <a:pt x="13" y="81"/>
                    </a:lnTo>
                    <a:lnTo>
                      <a:pt x="12" y="83"/>
                    </a:lnTo>
                    <a:lnTo>
                      <a:pt x="11" y="86"/>
                    </a:lnTo>
                    <a:lnTo>
                      <a:pt x="10" y="88"/>
                    </a:lnTo>
                    <a:lnTo>
                      <a:pt x="10" y="92"/>
                    </a:lnTo>
                    <a:lnTo>
                      <a:pt x="10" y="94"/>
                    </a:lnTo>
                    <a:lnTo>
                      <a:pt x="10" y="96"/>
                    </a:lnTo>
                    <a:lnTo>
                      <a:pt x="3" y="84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3" name="Freeform 36"/>
              <p:cNvSpPr>
                <a:spLocks/>
              </p:cNvSpPr>
              <p:nvPr/>
            </p:nvSpPr>
            <p:spPr bwMode="auto">
              <a:xfrm>
                <a:off x="3699" y="1903"/>
                <a:ext cx="11" cy="29"/>
              </a:xfrm>
              <a:custGeom>
                <a:avLst/>
                <a:gdLst>
                  <a:gd name="T0" fmla="*/ 6 w 11"/>
                  <a:gd name="T1" fmla="*/ 0 h 29"/>
                  <a:gd name="T2" fmla="*/ 5 w 11"/>
                  <a:gd name="T3" fmla="*/ 0 h 29"/>
                  <a:gd name="T4" fmla="*/ 5 w 11"/>
                  <a:gd name="T5" fmla="*/ 0 h 29"/>
                  <a:gd name="T6" fmla="*/ 3 w 11"/>
                  <a:gd name="T7" fmla="*/ 1 h 29"/>
                  <a:gd name="T8" fmla="*/ 2 w 11"/>
                  <a:gd name="T9" fmla="*/ 2 h 29"/>
                  <a:gd name="T10" fmla="*/ 1 w 11"/>
                  <a:gd name="T11" fmla="*/ 3 h 29"/>
                  <a:gd name="T12" fmla="*/ 0 w 11"/>
                  <a:gd name="T13" fmla="*/ 6 h 29"/>
                  <a:gd name="T14" fmla="*/ 0 w 11"/>
                  <a:gd name="T15" fmla="*/ 8 h 29"/>
                  <a:gd name="T16" fmla="*/ 0 w 11"/>
                  <a:gd name="T17" fmla="*/ 12 h 29"/>
                  <a:gd name="T18" fmla="*/ 1 w 11"/>
                  <a:gd name="T19" fmla="*/ 16 h 29"/>
                  <a:gd name="T20" fmla="*/ 3 w 11"/>
                  <a:gd name="T21" fmla="*/ 19 h 29"/>
                  <a:gd name="T22" fmla="*/ 4 w 11"/>
                  <a:gd name="T23" fmla="*/ 22 h 29"/>
                  <a:gd name="T24" fmla="*/ 5 w 11"/>
                  <a:gd name="T25" fmla="*/ 24 h 29"/>
                  <a:gd name="T26" fmla="*/ 6 w 11"/>
                  <a:gd name="T27" fmla="*/ 25 h 29"/>
                  <a:gd name="T28" fmla="*/ 6 w 11"/>
                  <a:gd name="T29" fmla="*/ 27 h 29"/>
                  <a:gd name="T30" fmla="*/ 7 w 11"/>
                  <a:gd name="T31" fmla="*/ 28 h 29"/>
                  <a:gd name="T32" fmla="*/ 6 w 11"/>
                  <a:gd name="T33" fmla="*/ 29 h 29"/>
                  <a:gd name="T34" fmla="*/ 7 w 11"/>
                  <a:gd name="T35" fmla="*/ 28 h 29"/>
                  <a:gd name="T36" fmla="*/ 8 w 11"/>
                  <a:gd name="T37" fmla="*/ 25 h 29"/>
                  <a:gd name="T38" fmla="*/ 9 w 11"/>
                  <a:gd name="T39" fmla="*/ 21 h 29"/>
                  <a:gd name="T40" fmla="*/ 10 w 11"/>
                  <a:gd name="T41" fmla="*/ 15 h 29"/>
                  <a:gd name="T42" fmla="*/ 11 w 11"/>
                  <a:gd name="T43" fmla="*/ 10 h 29"/>
                  <a:gd name="T44" fmla="*/ 11 w 11"/>
                  <a:gd name="T45" fmla="*/ 5 h 29"/>
                  <a:gd name="T46" fmla="*/ 10 w 11"/>
                  <a:gd name="T47" fmla="*/ 3 h 29"/>
                  <a:gd name="T48" fmla="*/ 9 w 11"/>
                  <a:gd name="T49" fmla="*/ 2 h 29"/>
                  <a:gd name="T50" fmla="*/ 8 w 11"/>
                  <a:gd name="T51" fmla="*/ 1 h 29"/>
                  <a:gd name="T52" fmla="*/ 6 w 11"/>
                  <a:gd name="T53" fmla="*/ 0 h 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"/>
                  <a:gd name="T82" fmla="*/ 0 h 29"/>
                  <a:gd name="T83" fmla="*/ 11 w 11"/>
                  <a:gd name="T84" fmla="*/ 29 h 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" h="29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4" y="22"/>
                    </a:lnTo>
                    <a:lnTo>
                      <a:pt x="5" y="24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7" y="28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8" y="25"/>
                    </a:lnTo>
                    <a:lnTo>
                      <a:pt x="9" y="21"/>
                    </a:lnTo>
                    <a:lnTo>
                      <a:pt x="10" y="15"/>
                    </a:lnTo>
                    <a:lnTo>
                      <a:pt x="11" y="10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4" name="Freeform 37"/>
              <p:cNvSpPr>
                <a:spLocks/>
              </p:cNvSpPr>
              <p:nvPr/>
            </p:nvSpPr>
            <p:spPr bwMode="auto">
              <a:xfrm>
                <a:off x="3713" y="1929"/>
                <a:ext cx="10" cy="10"/>
              </a:xfrm>
              <a:custGeom>
                <a:avLst/>
                <a:gdLst>
                  <a:gd name="T0" fmla="*/ 5 w 10"/>
                  <a:gd name="T1" fmla="*/ 10 h 10"/>
                  <a:gd name="T2" fmla="*/ 4 w 10"/>
                  <a:gd name="T3" fmla="*/ 10 h 10"/>
                  <a:gd name="T4" fmla="*/ 3 w 10"/>
                  <a:gd name="T5" fmla="*/ 10 h 10"/>
                  <a:gd name="T6" fmla="*/ 2 w 10"/>
                  <a:gd name="T7" fmla="*/ 10 h 10"/>
                  <a:gd name="T8" fmla="*/ 1 w 10"/>
                  <a:gd name="T9" fmla="*/ 9 h 10"/>
                  <a:gd name="T10" fmla="*/ 1 w 10"/>
                  <a:gd name="T11" fmla="*/ 8 h 10"/>
                  <a:gd name="T12" fmla="*/ 0 w 10"/>
                  <a:gd name="T13" fmla="*/ 7 h 10"/>
                  <a:gd name="T14" fmla="*/ 0 w 10"/>
                  <a:gd name="T15" fmla="*/ 7 h 10"/>
                  <a:gd name="T16" fmla="*/ 0 w 10"/>
                  <a:gd name="T17" fmla="*/ 5 h 10"/>
                  <a:gd name="T18" fmla="*/ 0 w 10"/>
                  <a:gd name="T19" fmla="*/ 4 h 10"/>
                  <a:gd name="T20" fmla="*/ 0 w 10"/>
                  <a:gd name="T21" fmla="*/ 3 h 10"/>
                  <a:gd name="T22" fmla="*/ 0 w 10"/>
                  <a:gd name="T23" fmla="*/ 2 h 10"/>
                  <a:gd name="T24" fmla="*/ 1 w 10"/>
                  <a:gd name="T25" fmla="*/ 2 h 10"/>
                  <a:gd name="T26" fmla="*/ 1 w 10"/>
                  <a:gd name="T27" fmla="*/ 1 h 10"/>
                  <a:gd name="T28" fmla="*/ 2 w 10"/>
                  <a:gd name="T29" fmla="*/ 0 h 10"/>
                  <a:gd name="T30" fmla="*/ 3 w 10"/>
                  <a:gd name="T31" fmla="*/ 0 h 10"/>
                  <a:gd name="T32" fmla="*/ 4 w 10"/>
                  <a:gd name="T33" fmla="*/ 0 h 10"/>
                  <a:gd name="T34" fmla="*/ 5 w 10"/>
                  <a:gd name="T35" fmla="*/ 0 h 10"/>
                  <a:gd name="T36" fmla="*/ 6 w 10"/>
                  <a:gd name="T37" fmla="*/ 0 h 10"/>
                  <a:gd name="T38" fmla="*/ 7 w 10"/>
                  <a:gd name="T39" fmla="*/ 1 h 10"/>
                  <a:gd name="T40" fmla="*/ 8 w 10"/>
                  <a:gd name="T41" fmla="*/ 1 h 10"/>
                  <a:gd name="T42" fmla="*/ 9 w 10"/>
                  <a:gd name="T43" fmla="*/ 2 h 10"/>
                  <a:gd name="T44" fmla="*/ 10 w 10"/>
                  <a:gd name="T45" fmla="*/ 3 h 10"/>
                  <a:gd name="T46" fmla="*/ 10 w 10"/>
                  <a:gd name="T47" fmla="*/ 4 h 10"/>
                  <a:gd name="T48" fmla="*/ 10 w 10"/>
                  <a:gd name="T49" fmla="*/ 5 h 10"/>
                  <a:gd name="T50" fmla="*/ 10 w 10"/>
                  <a:gd name="T51" fmla="*/ 6 h 10"/>
                  <a:gd name="T52" fmla="*/ 10 w 10"/>
                  <a:gd name="T53" fmla="*/ 7 h 10"/>
                  <a:gd name="T54" fmla="*/ 9 w 10"/>
                  <a:gd name="T55" fmla="*/ 8 h 10"/>
                  <a:gd name="T56" fmla="*/ 9 w 10"/>
                  <a:gd name="T57" fmla="*/ 9 h 10"/>
                  <a:gd name="T58" fmla="*/ 8 w 10"/>
                  <a:gd name="T59" fmla="*/ 9 h 10"/>
                  <a:gd name="T60" fmla="*/ 7 w 10"/>
                  <a:gd name="T61" fmla="*/ 10 h 10"/>
                  <a:gd name="T62" fmla="*/ 6 w 10"/>
                  <a:gd name="T63" fmla="*/ 10 h 10"/>
                  <a:gd name="T64" fmla="*/ 5 w 10"/>
                  <a:gd name="T65" fmla="*/ 10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"/>
                  <a:gd name="T100" fmla="*/ 0 h 10"/>
                  <a:gd name="T101" fmla="*/ 10 w 10"/>
                  <a:gd name="T102" fmla="*/ 10 h 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" h="10">
                    <a:moveTo>
                      <a:pt x="5" y="10"/>
                    </a:moveTo>
                    <a:lnTo>
                      <a:pt x="4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5" name="Freeform 38"/>
              <p:cNvSpPr>
                <a:spLocks/>
              </p:cNvSpPr>
              <p:nvPr/>
            </p:nvSpPr>
            <p:spPr bwMode="auto">
              <a:xfrm>
                <a:off x="3682" y="1920"/>
                <a:ext cx="8" cy="21"/>
              </a:xfrm>
              <a:custGeom>
                <a:avLst/>
                <a:gdLst>
                  <a:gd name="T0" fmla="*/ 8 w 8"/>
                  <a:gd name="T1" fmla="*/ 0 h 21"/>
                  <a:gd name="T2" fmla="*/ 6 w 8"/>
                  <a:gd name="T3" fmla="*/ 0 h 21"/>
                  <a:gd name="T4" fmla="*/ 5 w 8"/>
                  <a:gd name="T5" fmla="*/ 1 h 21"/>
                  <a:gd name="T6" fmla="*/ 4 w 8"/>
                  <a:gd name="T7" fmla="*/ 2 h 21"/>
                  <a:gd name="T8" fmla="*/ 3 w 8"/>
                  <a:gd name="T9" fmla="*/ 4 h 21"/>
                  <a:gd name="T10" fmla="*/ 2 w 8"/>
                  <a:gd name="T11" fmla="*/ 7 h 21"/>
                  <a:gd name="T12" fmla="*/ 1 w 8"/>
                  <a:gd name="T13" fmla="*/ 9 h 21"/>
                  <a:gd name="T14" fmla="*/ 1 w 8"/>
                  <a:gd name="T15" fmla="*/ 11 h 21"/>
                  <a:gd name="T16" fmla="*/ 0 w 8"/>
                  <a:gd name="T17" fmla="*/ 13 h 21"/>
                  <a:gd name="T18" fmla="*/ 1 w 8"/>
                  <a:gd name="T19" fmla="*/ 15 h 21"/>
                  <a:gd name="T20" fmla="*/ 1 w 8"/>
                  <a:gd name="T21" fmla="*/ 17 h 21"/>
                  <a:gd name="T22" fmla="*/ 2 w 8"/>
                  <a:gd name="T23" fmla="*/ 18 h 21"/>
                  <a:gd name="T24" fmla="*/ 3 w 8"/>
                  <a:gd name="T25" fmla="*/ 20 h 21"/>
                  <a:gd name="T26" fmla="*/ 4 w 8"/>
                  <a:gd name="T27" fmla="*/ 21 h 21"/>
                  <a:gd name="T28" fmla="*/ 5 w 8"/>
                  <a:gd name="T29" fmla="*/ 21 h 21"/>
                  <a:gd name="T30" fmla="*/ 6 w 8"/>
                  <a:gd name="T31" fmla="*/ 21 h 21"/>
                  <a:gd name="T32" fmla="*/ 7 w 8"/>
                  <a:gd name="T33" fmla="*/ 21 h 21"/>
                  <a:gd name="T34" fmla="*/ 8 w 8"/>
                  <a:gd name="T35" fmla="*/ 19 h 21"/>
                  <a:gd name="T36" fmla="*/ 8 w 8"/>
                  <a:gd name="T37" fmla="*/ 18 h 21"/>
                  <a:gd name="T38" fmla="*/ 8 w 8"/>
                  <a:gd name="T39" fmla="*/ 16 h 21"/>
                  <a:gd name="T40" fmla="*/ 8 w 8"/>
                  <a:gd name="T41" fmla="*/ 15 h 21"/>
                  <a:gd name="T42" fmla="*/ 8 w 8"/>
                  <a:gd name="T43" fmla="*/ 13 h 21"/>
                  <a:gd name="T44" fmla="*/ 7 w 8"/>
                  <a:gd name="T45" fmla="*/ 12 h 21"/>
                  <a:gd name="T46" fmla="*/ 7 w 8"/>
                  <a:gd name="T47" fmla="*/ 11 h 21"/>
                  <a:gd name="T48" fmla="*/ 7 w 8"/>
                  <a:gd name="T49" fmla="*/ 11 h 21"/>
                  <a:gd name="T50" fmla="*/ 8 w 8"/>
                  <a:gd name="T51" fmla="*/ 0 h 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21"/>
                  <a:gd name="T80" fmla="*/ 8 w 8"/>
                  <a:gd name="T81" fmla="*/ 21 h 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21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2" y="18"/>
                    </a:lnTo>
                    <a:lnTo>
                      <a:pt x="3" y="20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6" name="Freeform 39"/>
              <p:cNvSpPr>
                <a:spLocks/>
              </p:cNvSpPr>
              <p:nvPr/>
            </p:nvSpPr>
            <p:spPr bwMode="auto">
              <a:xfrm>
                <a:off x="3686" y="1949"/>
                <a:ext cx="11" cy="15"/>
              </a:xfrm>
              <a:custGeom>
                <a:avLst/>
                <a:gdLst>
                  <a:gd name="T0" fmla="*/ 11 w 11"/>
                  <a:gd name="T1" fmla="*/ 0 h 15"/>
                  <a:gd name="T2" fmla="*/ 10 w 11"/>
                  <a:gd name="T3" fmla="*/ 0 h 15"/>
                  <a:gd name="T4" fmla="*/ 7 w 11"/>
                  <a:gd name="T5" fmla="*/ 1 h 15"/>
                  <a:gd name="T6" fmla="*/ 5 w 11"/>
                  <a:gd name="T7" fmla="*/ 2 h 15"/>
                  <a:gd name="T8" fmla="*/ 3 w 11"/>
                  <a:gd name="T9" fmla="*/ 4 h 15"/>
                  <a:gd name="T10" fmla="*/ 2 w 11"/>
                  <a:gd name="T11" fmla="*/ 6 h 15"/>
                  <a:gd name="T12" fmla="*/ 1 w 11"/>
                  <a:gd name="T13" fmla="*/ 8 h 15"/>
                  <a:gd name="T14" fmla="*/ 0 w 11"/>
                  <a:gd name="T15" fmla="*/ 11 h 15"/>
                  <a:gd name="T16" fmla="*/ 1 w 11"/>
                  <a:gd name="T17" fmla="*/ 13 h 15"/>
                  <a:gd name="T18" fmla="*/ 2 w 11"/>
                  <a:gd name="T19" fmla="*/ 15 h 15"/>
                  <a:gd name="T20" fmla="*/ 3 w 11"/>
                  <a:gd name="T21" fmla="*/ 15 h 15"/>
                  <a:gd name="T22" fmla="*/ 4 w 11"/>
                  <a:gd name="T23" fmla="*/ 15 h 15"/>
                  <a:gd name="T24" fmla="*/ 5 w 11"/>
                  <a:gd name="T25" fmla="*/ 14 h 15"/>
                  <a:gd name="T26" fmla="*/ 6 w 11"/>
                  <a:gd name="T27" fmla="*/ 13 h 15"/>
                  <a:gd name="T28" fmla="*/ 7 w 11"/>
                  <a:gd name="T29" fmla="*/ 12 h 15"/>
                  <a:gd name="T30" fmla="*/ 8 w 11"/>
                  <a:gd name="T31" fmla="*/ 10 h 15"/>
                  <a:gd name="T32" fmla="*/ 8 w 11"/>
                  <a:gd name="T33" fmla="*/ 9 h 15"/>
                  <a:gd name="T34" fmla="*/ 8 w 11"/>
                  <a:gd name="T35" fmla="*/ 8 h 15"/>
                  <a:gd name="T36" fmla="*/ 10 w 11"/>
                  <a:gd name="T37" fmla="*/ 6 h 15"/>
                  <a:gd name="T38" fmla="*/ 10 w 11"/>
                  <a:gd name="T39" fmla="*/ 5 h 15"/>
                  <a:gd name="T40" fmla="*/ 10 w 11"/>
                  <a:gd name="T41" fmla="*/ 3 h 15"/>
                  <a:gd name="T42" fmla="*/ 10 w 11"/>
                  <a:gd name="T43" fmla="*/ 2 h 15"/>
                  <a:gd name="T44" fmla="*/ 11 w 11"/>
                  <a:gd name="T45" fmla="*/ 1 h 15"/>
                  <a:gd name="T46" fmla="*/ 11 w 11"/>
                  <a:gd name="T47" fmla="*/ 0 h 15"/>
                  <a:gd name="T48" fmla="*/ 11 w 11"/>
                  <a:gd name="T49" fmla="*/ 0 h 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15"/>
                  <a:gd name="T77" fmla="*/ 11 w 11"/>
                  <a:gd name="T78" fmla="*/ 15 h 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15">
                    <a:moveTo>
                      <a:pt x="11" y="0"/>
                    </a:moveTo>
                    <a:lnTo>
                      <a:pt x="10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7" name="Freeform 40"/>
              <p:cNvSpPr>
                <a:spLocks/>
              </p:cNvSpPr>
              <p:nvPr/>
            </p:nvSpPr>
            <p:spPr bwMode="auto">
              <a:xfrm>
                <a:off x="3693" y="1962"/>
                <a:ext cx="8" cy="7"/>
              </a:xfrm>
              <a:custGeom>
                <a:avLst/>
                <a:gdLst>
                  <a:gd name="T0" fmla="*/ 7 w 8"/>
                  <a:gd name="T1" fmla="*/ 0 h 7"/>
                  <a:gd name="T2" fmla="*/ 7 w 8"/>
                  <a:gd name="T3" fmla="*/ 0 h 7"/>
                  <a:gd name="T4" fmla="*/ 6 w 8"/>
                  <a:gd name="T5" fmla="*/ 1 h 7"/>
                  <a:gd name="T6" fmla="*/ 6 w 8"/>
                  <a:gd name="T7" fmla="*/ 2 h 7"/>
                  <a:gd name="T8" fmla="*/ 5 w 8"/>
                  <a:gd name="T9" fmla="*/ 3 h 7"/>
                  <a:gd name="T10" fmla="*/ 4 w 8"/>
                  <a:gd name="T11" fmla="*/ 5 h 7"/>
                  <a:gd name="T12" fmla="*/ 3 w 8"/>
                  <a:gd name="T13" fmla="*/ 6 h 7"/>
                  <a:gd name="T14" fmla="*/ 1 w 8"/>
                  <a:gd name="T15" fmla="*/ 7 h 7"/>
                  <a:gd name="T16" fmla="*/ 0 w 8"/>
                  <a:gd name="T17" fmla="*/ 7 h 7"/>
                  <a:gd name="T18" fmla="*/ 0 w 8"/>
                  <a:gd name="T19" fmla="*/ 7 h 7"/>
                  <a:gd name="T20" fmla="*/ 1 w 8"/>
                  <a:gd name="T21" fmla="*/ 7 h 7"/>
                  <a:gd name="T22" fmla="*/ 4 w 8"/>
                  <a:gd name="T23" fmla="*/ 7 h 7"/>
                  <a:gd name="T24" fmla="*/ 5 w 8"/>
                  <a:gd name="T25" fmla="*/ 7 h 7"/>
                  <a:gd name="T26" fmla="*/ 7 w 8"/>
                  <a:gd name="T27" fmla="*/ 6 h 7"/>
                  <a:gd name="T28" fmla="*/ 8 w 8"/>
                  <a:gd name="T29" fmla="*/ 5 h 7"/>
                  <a:gd name="T30" fmla="*/ 8 w 8"/>
                  <a:gd name="T31" fmla="*/ 3 h 7"/>
                  <a:gd name="T32" fmla="*/ 7 w 8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7"/>
                  <a:gd name="T53" fmla="*/ 8 w 8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7">
                    <a:moveTo>
                      <a:pt x="7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8" name="Freeform 41"/>
              <p:cNvSpPr>
                <a:spLocks/>
              </p:cNvSpPr>
              <p:nvPr/>
            </p:nvSpPr>
            <p:spPr bwMode="auto">
              <a:xfrm>
                <a:off x="3669" y="2255"/>
                <a:ext cx="77" cy="43"/>
              </a:xfrm>
              <a:custGeom>
                <a:avLst/>
                <a:gdLst>
                  <a:gd name="T0" fmla="*/ 0 w 77"/>
                  <a:gd name="T1" fmla="*/ 33 h 43"/>
                  <a:gd name="T2" fmla="*/ 0 w 77"/>
                  <a:gd name="T3" fmla="*/ 25 h 43"/>
                  <a:gd name="T4" fmla="*/ 1 w 77"/>
                  <a:gd name="T5" fmla="*/ 24 h 43"/>
                  <a:gd name="T6" fmla="*/ 3 w 77"/>
                  <a:gd name="T7" fmla="*/ 22 h 43"/>
                  <a:gd name="T8" fmla="*/ 7 w 77"/>
                  <a:gd name="T9" fmla="*/ 18 h 43"/>
                  <a:gd name="T10" fmla="*/ 11 w 77"/>
                  <a:gd name="T11" fmla="*/ 13 h 43"/>
                  <a:gd name="T12" fmla="*/ 16 w 77"/>
                  <a:gd name="T13" fmla="*/ 8 h 43"/>
                  <a:gd name="T14" fmla="*/ 22 w 77"/>
                  <a:gd name="T15" fmla="*/ 4 h 43"/>
                  <a:gd name="T16" fmla="*/ 29 w 77"/>
                  <a:gd name="T17" fmla="*/ 1 h 43"/>
                  <a:gd name="T18" fmla="*/ 34 w 77"/>
                  <a:gd name="T19" fmla="*/ 0 h 43"/>
                  <a:gd name="T20" fmla="*/ 41 w 77"/>
                  <a:gd name="T21" fmla="*/ 0 h 43"/>
                  <a:gd name="T22" fmla="*/ 48 w 77"/>
                  <a:gd name="T23" fmla="*/ 2 h 43"/>
                  <a:gd name="T24" fmla="*/ 54 w 77"/>
                  <a:gd name="T25" fmla="*/ 3 h 43"/>
                  <a:gd name="T26" fmla="*/ 59 w 77"/>
                  <a:gd name="T27" fmla="*/ 6 h 43"/>
                  <a:gd name="T28" fmla="*/ 64 w 77"/>
                  <a:gd name="T29" fmla="*/ 8 h 43"/>
                  <a:gd name="T30" fmla="*/ 69 w 77"/>
                  <a:gd name="T31" fmla="*/ 12 h 43"/>
                  <a:gd name="T32" fmla="*/ 72 w 77"/>
                  <a:gd name="T33" fmla="*/ 14 h 43"/>
                  <a:gd name="T34" fmla="*/ 74 w 77"/>
                  <a:gd name="T35" fmla="*/ 17 h 43"/>
                  <a:gd name="T36" fmla="*/ 76 w 77"/>
                  <a:gd name="T37" fmla="*/ 19 h 43"/>
                  <a:gd name="T38" fmla="*/ 77 w 77"/>
                  <a:gd name="T39" fmla="*/ 23 h 43"/>
                  <a:gd name="T40" fmla="*/ 77 w 77"/>
                  <a:gd name="T41" fmla="*/ 26 h 43"/>
                  <a:gd name="T42" fmla="*/ 77 w 77"/>
                  <a:gd name="T43" fmla="*/ 30 h 43"/>
                  <a:gd name="T44" fmla="*/ 76 w 77"/>
                  <a:gd name="T45" fmla="*/ 33 h 43"/>
                  <a:gd name="T46" fmla="*/ 75 w 77"/>
                  <a:gd name="T47" fmla="*/ 37 h 43"/>
                  <a:gd name="T48" fmla="*/ 73 w 77"/>
                  <a:gd name="T49" fmla="*/ 40 h 43"/>
                  <a:gd name="T50" fmla="*/ 70 w 77"/>
                  <a:gd name="T51" fmla="*/ 42 h 43"/>
                  <a:gd name="T52" fmla="*/ 66 w 77"/>
                  <a:gd name="T53" fmla="*/ 43 h 43"/>
                  <a:gd name="T54" fmla="*/ 62 w 77"/>
                  <a:gd name="T55" fmla="*/ 43 h 43"/>
                  <a:gd name="T56" fmla="*/ 59 w 77"/>
                  <a:gd name="T57" fmla="*/ 42 h 43"/>
                  <a:gd name="T58" fmla="*/ 56 w 77"/>
                  <a:gd name="T59" fmla="*/ 40 h 43"/>
                  <a:gd name="T60" fmla="*/ 53 w 77"/>
                  <a:gd name="T61" fmla="*/ 38 h 43"/>
                  <a:gd name="T62" fmla="*/ 51 w 77"/>
                  <a:gd name="T63" fmla="*/ 36 h 43"/>
                  <a:gd name="T64" fmla="*/ 49 w 77"/>
                  <a:gd name="T65" fmla="*/ 33 h 43"/>
                  <a:gd name="T66" fmla="*/ 48 w 77"/>
                  <a:gd name="T67" fmla="*/ 31 h 43"/>
                  <a:gd name="T68" fmla="*/ 47 w 77"/>
                  <a:gd name="T69" fmla="*/ 29 h 43"/>
                  <a:gd name="T70" fmla="*/ 46 w 77"/>
                  <a:gd name="T71" fmla="*/ 26 h 43"/>
                  <a:gd name="T72" fmla="*/ 46 w 77"/>
                  <a:gd name="T73" fmla="*/ 23 h 43"/>
                  <a:gd name="T74" fmla="*/ 47 w 77"/>
                  <a:gd name="T75" fmla="*/ 19 h 43"/>
                  <a:gd name="T76" fmla="*/ 47 w 77"/>
                  <a:gd name="T77" fmla="*/ 16 h 43"/>
                  <a:gd name="T78" fmla="*/ 48 w 77"/>
                  <a:gd name="T79" fmla="*/ 13 h 43"/>
                  <a:gd name="T80" fmla="*/ 50 w 77"/>
                  <a:gd name="T81" fmla="*/ 12 h 43"/>
                  <a:gd name="T82" fmla="*/ 51 w 77"/>
                  <a:gd name="T83" fmla="*/ 10 h 43"/>
                  <a:gd name="T84" fmla="*/ 51 w 77"/>
                  <a:gd name="T85" fmla="*/ 10 h 43"/>
                  <a:gd name="T86" fmla="*/ 49 w 77"/>
                  <a:gd name="T87" fmla="*/ 9 h 43"/>
                  <a:gd name="T88" fmla="*/ 47 w 77"/>
                  <a:gd name="T89" fmla="*/ 8 h 43"/>
                  <a:gd name="T90" fmla="*/ 45 w 77"/>
                  <a:gd name="T91" fmla="*/ 8 h 43"/>
                  <a:gd name="T92" fmla="*/ 42 w 77"/>
                  <a:gd name="T93" fmla="*/ 7 h 43"/>
                  <a:gd name="T94" fmla="*/ 38 w 77"/>
                  <a:gd name="T95" fmla="*/ 7 h 43"/>
                  <a:gd name="T96" fmla="*/ 35 w 77"/>
                  <a:gd name="T97" fmla="*/ 6 h 43"/>
                  <a:gd name="T98" fmla="*/ 32 w 77"/>
                  <a:gd name="T99" fmla="*/ 7 h 43"/>
                  <a:gd name="T100" fmla="*/ 28 w 77"/>
                  <a:gd name="T101" fmla="*/ 8 h 43"/>
                  <a:gd name="T102" fmla="*/ 22 w 77"/>
                  <a:gd name="T103" fmla="*/ 12 h 43"/>
                  <a:gd name="T104" fmla="*/ 17 w 77"/>
                  <a:gd name="T105" fmla="*/ 16 h 43"/>
                  <a:gd name="T106" fmla="*/ 12 w 77"/>
                  <a:gd name="T107" fmla="*/ 21 h 43"/>
                  <a:gd name="T108" fmla="*/ 7 w 77"/>
                  <a:gd name="T109" fmla="*/ 25 h 43"/>
                  <a:gd name="T110" fmla="*/ 3 w 77"/>
                  <a:gd name="T111" fmla="*/ 29 h 43"/>
                  <a:gd name="T112" fmla="*/ 1 w 77"/>
                  <a:gd name="T113" fmla="*/ 32 h 43"/>
                  <a:gd name="T114" fmla="*/ 0 w 77"/>
                  <a:gd name="T115" fmla="*/ 33 h 4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7"/>
                  <a:gd name="T175" fmla="*/ 0 h 43"/>
                  <a:gd name="T176" fmla="*/ 77 w 77"/>
                  <a:gd name="T177" fmla="*/ 43 h 4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7" h="43">
                    <a:moveTo>
                      <a:pt x="0" y="33"/>
                    </a:moveTo>
                    <a:lnTo>
                      <a:pt x="0" y="25"/>
                    </a:lnTo>
                    <a:lnTo>
                      <a:pt x="1" y="24"/>
                    </a:lnTo>
                    <a:lnTo>
                      <a:pt x="3" y="22"/>
                    </a:lnTo>
                    <a:lnTo>
                      <a:pt x="7" y="18"/>
                    </a:lnTo>
                    <a:lnTo>
                      <a:pt x="11" y="13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1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8" y="2"/>
                    </a:lnTo>
                    <a:lnTo>
                      <a:pt x="54" y="3"/>
                    </a:lnTo>
                    <a:lnTo>
                      <a:pt x="59" y="6"/>
                    </a:lnTo>
                    <a:lnTo>
                      <a:pt x="64" y="8"/>
                    </a:lnTo>
                    <a:lnTo>
                      <a:pt x="69" y="12"/>
                    </a:lnTo>
                    <a:lnTo>
                      <a:pt x="72" y="14"/>
                    </a:lnTo>
                    <a:lnTo>
                      <a:pt x="74" y="17"/>
                    </a:lnTo>
                    <a:lnTo>
                      <a:pt x="76" y="19"/>
                    </a:lnTo>
                    <a:lnTo>
                      <a:pt x="77" y="23"/>
                    </a:lnTo>
                    <a:lnTo>
                      <a:pt x="77" y="26"/>
                    </a:lnTo>
                    <a:lnTo>
                      <a:pt x="77" y="30"/>
                    </a:lnTo>
                    <a:lnTo>
                      <a:pt x="76" y="33"/>
                    </a:lnTo>
                    <a:lnTo>
                      <a:pt x="75" y="37"/>
                    </a:lnTo>
                    <a:lnTo>
                      <a:pt x="73" y="40"/>
                    </a:lnTo>
                    <a:lnTo>
                      <a:pt x="70" y="42"/>
                    </a:lnTo>
                    <a:lnTo>
                      <a:pt x="66" y="43"/>
                    </a:lnTo>
                    <a:lnTo>
                      <a:pt x="62" y="43"/>
                    </a:lnTo>
                    <a:lnTo>
                      <a:pt x="59" y="42"/>
                    </a:lnTo>
                    <a:lnTo>
                      <a:pt x="56" y="40"/>
                    </a:lnTo>
                    <a:lnTo>
                      <a:pt x="53" y="38"/>
                    </a:lnTo>
                    <a:lnTo>
                      <a:pt x="51" y="36"/>
                    </a:lnTo>
                    <a:lnTo>
                      <a:pt x="49" y="33"/>
                    </a:lnTo>
                    <a:lnTo>
                      <a:pt x="48" y="31"/>
                    </a:lnTo>
                    <a:lnTo>
                      <a:pt x="47" y="29"/>
                    </a:lnTo>
                    <a:lnTo>
                      <a:pt x="46" y="26"/>
                    </a:lnTo>
                    <a:lnTo>
                      <a:pt x="46" y="23"/>
                    </a:lnTo>
                    <a:lnTo>
                      <a:pt x="47" y="19"/>
                    </a:lnTo>
                    <a:lnTo>
                      <a:pt x="47" y="16"/>
                    </a:lnTo>
                    <a:lnTo>
                      <a:pt x="48" y="13"/>
                    </a:lnTo>
                    <a:lnTo>
                      <a:pt x="50" y="12"/>
                    </a:lnTo>
                    <a:lnTo>
                      <a:pt x="51" y="10"/>
                    </a:lnTo>
                    <a:lnTo>
                      <a:pt x="49" y="9"/>
                    </a:lnTo>
                    <a:lnTo>
                      <a:pt x="47" y="8"/>
                    </a:lnTo>
                    <a:lnTo>
                      <a:pt x="45" y="8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6"/>
                    </a:lnTo>
                    <a:lnTo>
                      <a:pt x="32" y="7"/>
                    </a:lnTo>
                    <a:lnTo>
                      <a:pt x="28" y="8"/>
                    </a:lnTo>
                    <a:lnTo>
                      <a:pt x="22" y="12"/>
                    </a:lnTo>
                    <a:lnTo>
                      <a:pt x="17" y="16"/>
                    </a:lnTo>
                    <a:lnTo>
                      <a:pt x="12" y="21"/>
                    </a:lnTo>
                    <a:lnTo>
                      <a:pt x="7" y="25"/>
                    </a:lnTo>
                    <a:lnTo>
                      <a:pt x="3" y="29"/>
                    </a:lnTo>
                    <a:lnTo>
                      <a:pt x="1" y="32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9" name="Freeform 42"/>
              <p:cNvSpPr>
                <a:spLocks/>
              </p:cNvSpPr>
              <p:nvPr/>
            </p:nvSpPr>
            <p:spPr bwMode="auto">
              <a:xfrm>
                <a:off x="3669" y="2255"/>
                <a:ext cx="77" cy="43"/>
              </a:xfrm>
              <a:custGeom>
                <a:avLst/>
                <a:gdLst>
                  <a:gd name="T0" fmla="*/ 0 w 77"/>
                  <a:gd name="T1" fmla="*/ 33 h 43"/>
                  <a:gd name="T2" fmla="*/ 0 w 77"/>
                  <a:gd name="T3" fmla="*/ 25 h 43"/>
                  <a:gd name="T4" fmla="*/ 1 w 77"/>
                  <a:gd name="T5" fmla="*/ 24 h 43"/>
                  <a:gd name="T6" fmla="*/ 3 w 77"/>
                  <a:gd name="T7" fmla="*/ 22 h 43"/>
                  <a:gd name="T8" fmla="*/ 7 w 77"/>
                  <a:gd name="T9" fmla="*/ 18 h 43"/>
                  <a:gd name="T10" fmla="*/ 11 w 77"/>
                  <a:gd name="T11" fmla="*/ 13 h 43"/>
                  <a:gd name="T12" fmla="*/ 16 w 77"/>
                  <a:gd name="T13" fmla="*/ 8 h 43"/>
                  <a:gd name="T14" fmla="*/ 22 w 77"/>
                  <a:gd name="T15" fmla="*/ 4 h 43"/>
                  <a:gd name="T16" fmla="*/ 29 w 77"/>
                  <a:gd name="T17" fmla="*/ 1 h 43"/>
                  <a:gd name="T18" fmla="*/ 34 w 77"/>
                  <a:gd name="T19" fmla="*/ 0 h 43"/>
                  <a:gd name="T20" fmla="*/ 41 w 77"/>
                  <a:gd name="T21" fmla="*/ 0 h 43"/>
                  <a:gd name="T22" fmla="*/ 48 w 77"/>
                  <a:gd name="T23" fmla="*/ 2 h 43"/>
                  <a:gd name="T24" fmla="*/ 54 w 77"/>
                  <a:gd name="T25" fmla="*/ 3 h 43"/>
                  <a:gd name="T26" fmla="*/ 59 w 77"/>
                  <a:gd name="T27" fmla="*/ 6 h 43"/>
                  <a:gd name="T28" fmla="*/ 64 w 77"/>
                  <a:gd name="T29" fmla="*/ 8 h 43"/>
                  <a:gd name="T30" fmla="*/ 69 w 77"/>
                  <a:gd name="T31" fmla="*/ 12 h 43"/>
                  <a:gd name="T32" fmla="*/ 72 w 77"/>
                  <a:gd name="T33" fmla="*/ 14 h 43"/>
                  <a:gd name="T34" fmla="*/ 74 w 77"/>
                  <a:gd name="T35" fmla="*/ 17 h 43"/>
                  <a:gd name="T36" fmla="*/ 76 w 77"/>
                  <a:gd name="T37" fmla="*/ 19 h 43"/>
                  <a:gd name="T38" fmla="*/ 77 w 77"/>
                  <a:gd name="T39" fmla="*/ 23 h 43"/>
                  <a:gd name="T40" fmla="*/ 77 w 77"/>
                  <a:gd name="T41" fmla="*/ 26 h 43"/>
                  <a:gd name="T42" fmla="*/ 77 w 77"/>
                  <a:gd name="T43" fmla="*/ 30 h 43"/>
                  <a:gd name="T44" fmla="*/ 76 w 77"/>
                  <a:gd name="T45" fmla="*/ 33 h 43"/>
                  <a:gd name="T46" fmla="*/ 75 w 77"/>
                  <a:gd name="T47" fmla="*/ 37 h 43"/>
                  <a:gd name="T48" fmla="*/ 73 w 77"/>
                  <a:gd name="T49" fmla="*/ 40 h 43"/>
                  <a:gd name="T50" fmla="*/ 70 w 77"/>
                  <a:gd name="T51" fmla="*/ 42 h 43"/>
                  <a:gd name="T52" fmla="*/ 66 w 77"/>
                  <a:gd name="T53" fmla="*/ 43 h 43"/>
                  <a:gd name="T54" fmla="*/ 62 w 77"/>
                  <a:gd name="T55" fmla="*/ 43 h 43"/>
                  <a:gd name="T56" fmla="*/ 59 w 77"/>
                  <a:gd name="T57" fmla="*/ 42 h 43"/>
                  <a:gd name="T58" fmla="*/ 56 w 77"/>
                  <a:gd name="T59" fmla="*/ 40 h 43"/>
                  <a:gd name="T60" fmla="*/ 53 w 77"/>
                  <a:gd name="T61" fmla="*/ 38 h 43"/>
                  <a:gd name="T62" fmla="*/ 51 w 77"/>
                  <a:gd name="T63" fmla="*/ 36 h 43"/>
                  <a:gd name="T64" fmla="*/ 49 w 77"/>
                  <a:gd name="T65" fmla="*/ 33 h 43"/>
                  <a:gd name="T66" fmla="*/ 48 w 77"/>
                  <a:gd name="T67" fmla="*/ 31 h 43"/>
                  <a:gd name="T68" fmla="*/ 47 w 77"/>
                  <a:gd name="T69" fmla="*/ 29 h 43"/>
                  <a:gd name="T70" fmla="*/ 46 w 77"/>
                  <a:gd name="T71" fmla="*/ 26 h 43"/>
                  <a:gd name="T72" fmla="*/ 46 w 77"/>
                  <a:gd name="T73" fmla="*/ 23 h 43"/>
                  <a:gd name="T74" fmla="*/ 47 w 77"/>
                  <a:gd name="T75" fmla="*/ 19 h 43"/>
                  <a:gd name="T76" fmla="*/ 47 w 77"/>
                  <a:gd name="T77" fmla="*/ 16 h 43"/>
                  <a:gd name="T78" fmla="*/ 48 w 77"/>
                  <a:gd name="T79" fmla="*/ 13 h 43"/>
                  <a:gd name="T80" fmla="*/ 50 w 77"/>
                  <a:gd name="T81" fmla="*/ 12 h 43"/>
                  <a:gd name="T82" fmla="*/ 51 w 77"/>
                  <a:gd name="T83" fmla="*/ 10 h 43"/>
                  <a:gd name="T84" fmla="*/ 49 w 77"/>
                  <a:gd name="T85" fmla="*/ 9 h 43"/>
                  <a:gd name="T86" fmla="*/ 47 w 77"/>
                  <a:gd name="T87" fmla="*/ 8 h 43"/>
                  <a:gd name="T88" fmla="*/ 45 w 77"/>
                  <a:gd name="T89" fmla="*/ 8 h 43"/>
                  <a:gd name="T90" fmla="*/ 42 w 77"/>
                  <a:gd name="T91" fmla="*/ 7 h 43"/>
                  <a:gd name="T92" fmla="*/ 38 w 77"/>
                  <a:gd name="T93" fmla="*/ 7 h 43"/>
                  <a:gd name="T94" fmla="*/ 35 w 77"/>
                  <a:gd name="T95" fmla="*/ 6 h 43"/>
                  <a:gd name="T96" fmla="*/ 32 w 77"/>
                  <a:gd name="T97" fmla="*/ 7 h 43"/>
                  <a:gd name="T98" fmla="*/ 28 w 77"/>
                  <a:gd name="T99" fmla="*/ 8 h 43"/>
                  <a:gd name="T100" fmla="*/ 22 w 77"/>
                  <a:gd name="T101" fmla="*/ 12 h 43"/>
                  <a:gd name="T102" fmla="*/ 17 w 77"/>
                  <a:gd name="T103" fmla="*/ 16 h 43"/>
                  <a:gd name="T104" fmla="*/ 12 w 77"/>
                  <a:gd name="T105" fmla="*/ 21 h 43"/>
                  <a:gd name="T106" fmla="*/ 7 w 77"/>
                  <a:gd name="T107" fmla="*/ 25 h 43"/>
                  <a:gd name="T108" fmla="*/ 3 w 77"/>
                  <a:gd name="T109" fmla="*/ 29 h 43"/>
                  <a:gd name="T110" fmla="*/ 1 w 77"/>
                  <a:gd name="T111" fmla="*/ 32 h 43"/>
                  <a:gd name="T112" fmla="*/ 0 w 77"/>
                  <a:gd name="T113" fmla="*/ 33 h 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7"/>
                  <a:gd name="T172" fmla="*/ 0 h 43"/>
                  <a:gd name="T173" fmla="*/ 77 w 77"/>
                  <a:gd name="T174" fmla="*/ 43 h 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7" h="43">
                    <a:moveTo>
                      <a:pt x="0" y="33"/>
                    </a:moveTo>
                    <a:lnTo>
                      <a:pt x="0" y="25"/>
                    </a:lnTo>
                    <a:lnTo>
                      <a:pt x="1" y="24"/>
                    </a:lnTo>
                    <a:lnTo>
                      <a:pt x="3" y="22"/>
                    </a:lnTo>
                    <a:lnTo>
                      <a:pt x="7" y="18"/>
                    </a:lnTo>
                    <a:lnTo>
                      <a:pt x="11" y="13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1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8" y="2"/>
                    </a:lnTo>
                    <a:lnTo>
                      <a:pt x="54" y="3"/>
                    </a:lnTo>
                    <a:lnTo>
                      <a:pt x="59" y="6"/>
                    </a:lnTo>
                    <a:lnTo>
                      <a:pt x="64" y="8"/>
                    </a:lnTo>
                    <a:lnTo>
                      <a:pt x="69" y="12"/>
                    </a:lnTo>
                    <a:lnTo>
                      <a:pt x="72" y="14"/>
                    </a:lnTo>
                    <a:lnTo>
                      <a:pt x="74" y="17"/>
                    </a:lnTo>
                    <a:lnTo>
                      <a:pt x="76" y="19"/>
                    </a:lnTo>
                    <a:lnTo>
                      <a:pt x="77" y="23"/>
                    </a:lnTo>
                    <a:lnTo>
                      <a:pt x="77" y="26"/>
                    </a:lnTo>
                    <a:lnTo>
                      <a:pt x="77" y="30"/>
                    </a:lnTo>
                    <a:lnTo>
                      <a:pt x="76" y="33"/>
                    </a:lnTo>
                    <a:lnTo>
                      <a:pt x="75" y="37"/>
                    </a:lnTo>
                    <a:lnTo>
                      <a:pt x="73" y="40"/>
                    </a:lnTo>
                    <a:lnTo>
                      <a:pt x="70" y="42"/>
                    </a:lnTo>
                    <a:lnTo>
                      <a:pt x="66" y="43"/>
                    </a:lnTo>
                    <a:lnTo>
                      <a:pt x="62" y="43"/>
                    </a:lnTo>
                    <a:lnTo>
                      <a:pt x="59" y="42"/>
                    </a:lnTo>
                    <a:lnTo>
                      <a:pt x="56" y="40"/>
                    </a:lnTo>
                    <a:lnTo>
                      <a:pt x="53" y="38"/>
                    </a:lnTo>
                    <a:lnTo>
                      <a:pt x="51" y="36"/>
                    </a:lnTo>
                    <a:lnTo>
                      <a:pt x="49" y="33"/>
                    </a:lnTo>
                    <a:lnTo>
                      <a:pt x="48" y="31"/>
                    </a:lnTo>
                    <a:lnTo>
                      <a:pt x="47" y="29"/>
                    </a:lnTo>
                    <a:lnTo>
                      <a:pt x="46" y="26"/>
                    </a:lnTo>
                    <a:lnTo>
                      <a:pt x="46" y="23"/>
                    </a:lnTo>
                    <a:lnTo>
                      <a:pt x="47" y="19"/>
                    </a:lnTo>
                    <a:lnTo>
                      <a:pt x="47" y="16"/>
                    </a:lnTo>
                    <a:lnTo>
                      <a:pt x="48" y="13"/>
                    </a:lnTo>
                    <a:lnTo>
                      <a:pt x="50" y="12"/>
                    </a:lnTo>
                    <a:lnTo>
                      <a:pt x="51" y="10"/>
                    </a:lnTo>
                    <a:lnTo>
                      <a:pt x="49" y="9"/>
                    </a:lnTo>
                    <a:lnTo>
                      <a:pt x="47" y="8"/>
                    </a:lnTo>
                    <a:lnTo>
                      <a:pt x="45" y="8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6"/>
                    </a:lnTo>
                    <a:lnTo>
                      <a:pt x="32" y="7"/>
                    </a:lnTo>
                    <a:lnTo>
                      <a:pt x="28" y="8"/>
                    </a:lnTo>
                    <a:lnTo>
                      <a:pt x="22" y="12"/>
                    </a:lnTo>
                    <a:lnTo>
                      <a:pt x="17" y="16"/>
                    </a:lnTo>
                    <a:lnTo>
                      <a:pt x="12" y="21"/>
                    </a:lnTo>
                    <a:lnTo>
                      <a:pt x="7" y="25"/>
                    </a:lnTo>
                    <a:lnTo>
                      <a:pt x="3" y="29"/>
                    </a:lnTo>
                    <a:lnTo>
                      <a:pt x="1" y="32"/>
                    </a:lnTo>
                    <a:lnTo>
                      <a:pt x="0" y="33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0" name="Freeform 43"/>
              <p:cNvSpPr>
                <a:spLocks/>
              </p:cNvSpPr>
              <p:nvPr/>
            </p:nvSpPr>
            <p:spPr bwMode="auto">
              <a:xfrm>
                <a:off x="3532" y="2440"/>
                <a:ext cx="78" cy="42"/>
              </a:xfrm>
              <a:custGeom>
                <a:avLst/>
                <a:gdLst>
                  <a:gd name="T0" fmla="*/ 78 w 78"/>
                  <a:gd name="T1" fmla="*/ 33 h 42"/>
                  <a:gd name="T2" fmla="*/ 78 w 78"/>
                  <a:gd name="T3" fmla="*/ 24 h 42"/>
                  <a:gd name="T4" fmla="*/ 77 w 78"/>
                  <a:gd name="T5" fmla="*/ 23 h 42"/>
                  <a:gd name="T6" fmla="*/ 74 w 78"/>
                  <a:gd name="T7" fmla="*/ 20 h 42"/>
                  <a:gd name="T8" fmla="*/ 71 w 78"/>
                  <a:gd name="T9" fmla="*/ 16 h 42"/>
                  <a:gd name="T10" fmla="*/ 66 w 78"/>
                  <a:gd name="T11" fmla="*/ 12 h 42"/>
                  <a:gd name="T12" fmla="*/ 61 w 78"/>
                  <a:gd name="T13" fmla="*/ 8 h 42"/>
                  <a:gd name="T14" fmla="*/ 56 w 78"/>
                  <a:gd name="T15" fmla="*/ 4 h 42"/>
                  <a:gd name="T16" fmla="*/ 50 w 78"/>
                  <a:gd name="T17" fmla="*/ 1 h 42"/>
                  <a:gd name="T18" fmla="*/ 44 w 78"/>
                  <a:gd name="T19" fmla="*/ 0 h 42"/>
                  <a:gd name="T20" fmla="*/ 36 w 78"/>
                  <a:gd name="T21" fmla="*/ 0 h 42"/>
                  <a:gd name="T22" fmla="*/ 30 w 78"/>
                  <a:gd name="T23" fmla="*/ 1 h 42"/>
                  <a:gd name="T24" fmla="*/ 24 w 78"/>
                  <a:gd name="T25" fmla="*/ 3 h 42"/>
                  <a:gd name="T26" fmla="*/ 18 w 78"/>
                  <a:gd name="T27" fmla="*/ 5 h 42"/>
                  <a:gd name="T28" fmla="*/ 14 w 78"/>
                  <a:gd name="T29" fmla="*/ 8 h 42"/>
                  <a:gd name="T30" fmla="*/ 9 w 78"/>
                  <a:gd name="T31" fmla="*/ 10 h 42"/>
                  <a:gd name="T32" fmla="*/ 6 w 78"/>
                  <a:gd name="T33" fmla="*/ 13 h 42"/>
                  <a:gd name="T34" fmla="*/ 4 w 78"/>
                  <a:gd name="T35" fmla="*/ 15 h 42"/>
                  <a:gd name="T36" fmla="*/ 2 w 78"/>
                  <a:gd name="T37" fmla="*/ 18 h 42"/>
                  <a:gd name="T38" fmla="*/ 1 w 78"/>
                  <a:gd name="T39" fmla="*/ 21 h 42"/>
                  <a:gd name="T40" fmla="*/ 0 w 78"/>
                  <a:gd name="T41" fmla="*/ 25 h 42"/>
                  <a:gd name="T42" fmla="*/ 0 w 78"/>
                  <a:gd name="T43" fmla="*/ 29 h 42"/>
                  <a:gd name="T44" fmla="*/ 1 w 78"/>
                  <a:gd name="T45" fmla="*/ 33 h 42"/>
                  <a:gd name="T46" fmla="*/ 4 w 78"/>
                  <a:gd name="T47" fmla="*/ 36 h 42"/>
                  <a:gd name="T48" fmla="*/ 6 w 78"/>
                  <a:gd name="T49" fmla="*/ 39 h 42"/>
                  <a:gd name="T50" fmla="*/ 9 w 78"/>
                  <a:gd name="T51" fmla="*/ 41 h 42"/>
                  <a:gd name="T52" fmla="*/ 12 w 78"/>
                  <a:gd name="T53" fmla="*/ 42 h 42"/>
                  <a:gd name="T54" fmla="*/ 15 w 78"/>
                  <a:gd name="T55" fmla="*/ 42 h 42"/>
                  <a:gd name="T56" fmla="*/ 19 w 78"/>
                  <a:gd name="T57" fmla="*/ 41 h 42"/>
                  <a:gd name="T58" fmla="*/ 21 w 78"/>
                  <a:gd name="T59" fmla="*/ 40 h 42"/>
                  <a:gd name="T60" fmla="*/ 24 w 78"/>
                  <a:gd name="T61" fmla="*/ 38 h 42"/>
                  <a:gd name="T62" fmla="*/ 26 w 78"/>
                  <a:gd name="T63" fmla="*/ 35 h 42"/>
                  <a:gd name="T64" fmla="*/ 28 w 78"/>
                  <a:gd name="T65" fmla="*/ 33 h 42"/>
                  <a:gd name="T66" fmla="*/ 30 w 78"/>
                  <a:gd name="T67" fmla="*/ 31 h 42"/>
                  <a:gd name="T68" fmla="*/ 31 w 78"/>
                  <a:gd name="T69" fmla="*/ 29 h 42"/>
                  <a:gd name="T70" fmla="*/ 31 w 78"/>
                  <a:gd name="T71" fmla="*/ 25 h 42"/>
                  <a:gd name="T72" fmla="*/ 31 w 78"/>
                  <a:gd name="T73" fmla="*/ 21 h 42"/>
                  <a:gd name="T74" fmla="*/ 31 w 78"/>
                  <a:gd name="T75" fmla="*/ 18 h 42"/>
                  <a:gd name="T76" fmla="*/ 30 w 78"/>
                  <a:gd name="T77" fmla="*/ 15 h 42"/>
                  <a:gd name="T78" fmla="*/ 29 w 78"/>
                  <a:gd name="T79" fmla="*/ 12 h 42"/>
                  <a:gd name="T80" fmla="*/ 28 w 78"/>
                  <a:gd name="T81" fmla="*/ 10 h 42"/>
                  <a:gd name="T82" fmla="*/ 26 w 78"/>
                  <a:gd name="T83" fmla="*/ 10 h 42"/>
                  <a:gd name="T84" fmla="*/ 27 w 78"/>
                  <a:gd name="T85" fmla="*/ 9 h 42"/>
                  <a:gd name="T86" fmla="*/ 28 w 78"/>
                  <a:gd name="T87" fmla="*/ 9 h 42"/>
                  <a:gd name="T88" fmla="*/ 30 w 78"/>
                  <a:gd name="T89" fmla="*/ 8 h 42"/>
                  <a:gd name="T90" fmla="*/ 33 w 78"/>
                  <a:gd name="T91" fmla="*/ 7 h 42"/>
                  <a:gd name="T92" fmla="*/ 36 w 78"/>
                  <a:gd name="T93" fmla="*/ 7 h 42"/>
                  <a:gd name="T94" fmla="*/ 39 w 78"/>
                  <a:gd name="T95" fmla="*/ 6 h 42"/>
                  <a:gd name="T96" fmla="*/ 44 w 78"/>
                  <a:gd name="T97" fmla="*/ 6 h 42"/>
                  <a:gd name="T98" fmla="*/ 47 w 78"/>
                  <a:gd name="T99" fmla="*/ 6 h 42"/>
                  <a:gd name="T100" fmla="*/ 51 w 78"/>
                  <a:gd name="T101" fmla="*/ 8 h 42"/>
                  <a:gd name="T102" fmla="*/ 55 w 78"/>
                  <a:gd name="T103" fmla="*/ 11 h 42"/>
                  <a:gd name="T104" fmla="*/ 60 w 78"/>
                  <a:gd name="T105" fmla="*/ 15 h 42"/>
                  <a:gd name="T106" fmla="*/ 66 w 78"/>
                  <a:gd name="T107" fmla="*/ 20 h 42"/>
                  <a:gd name="T108" fmla="*/ 70 w 78"/>
                  <a:gd name="T109" fmla="*/ 24 h 42"/>
                  <a:gd name="T110" fmla="*/ 74 w 78"/>
                  <a:gd name="T111" fmla="*/ 29 h 42"/>
                  <a:gd name="T112" fmla="*/ 77 w 78"/>
                  <a:gd name="T113" fmla="*/ 32 h 42"/>
                  <a:gd name="T114" fmla="*/ 78 w 78"/>
                  <a:gd name="T115" fmla="*/ 33 h 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8"/>
                  <a:gd name="T175" fmla="*/ 0 h 42"/>
                  <a:gd name="T176" fmla="*/ 78 w 78"/>
                  <a:gd name="T177" fmla="*/ 42 h 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8" h="42">
                    <a:moveTo>
                      <a:pt x="78" y="33"/>
                    </a:moveTo>
                    <a:lnTo>
                      <a:pt x="78" y="24"/>
                    </a:lnTo>
                    <a:lnTo>
                      <a:pt x="77" y="23"/>
                    </a:lnTo>
                    <a:lnTo>
                      <a:pt x="74" y="20"/>
                    </a:lnTo>
                    <a:lnTo>
                      <a:pt x="71" y="16"/>
                    </a:lnTo>
                    <a:lnTo>
                      <a:pt x="66" y="12"/>
                    </a:lnTo>
                    <a:lnTo>
                      <a:pt x="61" y="8"/>
                    </a:lnTo>
                    <a:lnTo>
                      <a:pt x="56" y="4"/>
                    </a:lnTo>
                    <a:lnTo>
                      <a:pt x="50" y="1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0" y="1"/>
                    </a:lnTo>
                    <a:lnTo>
                      <a:pt x="24" y="3"/>
                    </a:lnTo>
                    <a:lnTo>
                      <a:pt x="18" y="5"/>
                    </a:lnTo>
                    <a:lnTo>
                      <a:pt x="14" y="8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1" y="33"/>
                    </a:lnTo>
                    <a:lnTo>
                      <a:pt x="4" y="36"/>
                    </a:lnTo>
                    <a:lnTo>
                      <a:pt x="6" y="39"/>
                    </a:lnTo>
                    <a:lnTo>
                      <a:pt x="9" y="41"/>
                    </a:lnTo>
                    <a:lnTo>
                      <a:pt x="12" y="42"/>
                    </a:lnTo>
                    <a:lnTo>
                      <a:pt x="15" y="42"/>
                    </a:lnTo>
                    <a:lnTo>
                      <a:pt x="19" y="41"/>
                    </a:lnTo>
                    <a:lnTo>
                      <a:pt x="21" y="40"/>
                    </a:lnTo>
                    <a:lnTo>
                      <a:pt x="24" y="38"/>
                    </a:lnTo>
                    <a:lnTo>
                      <a:pt x="26" y="35"/>
                    </a:lnTo>
                    <a:lnTo>
                      <a:pt x="28" y="33"/>
                    </a:lnTo>
                    <a:lnTo>
                      <a:pt x="30" y="31"/>
                    </a:lnTo>
                    <a:lnTo>
                      <a:pt x="31" y="29"/>
                    </a:lnTo>
                    <a:lnTo>
                      <a:pt x="31" y="25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30" y="15"/>
                    </a:lnTo>
                    <a:lnTo>
                      <a:pt x="29" y="12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8"/>
                    </a:lnTo>
                    <a:lnTo>
                      <a:pt x="33" y="7"/>
                    </a:lnTo>
                    <a:lnTo>
                      <a:pt x="36" y="7"/>
                    </a:lnTo>
                    <a:lnTo>
                      <a:pt x="39" y="6"/>
                    </a:lnTo>
                    <a:lnTo>
                      <a:pt x="44" y="6"/>
                    </a:lnTo>
                    <a:lnTo>
                      <a:pt x="47" y="6"/>
                    </a:lnTo>
                    <a:lnTo>
                      <a:pt x="51" y="8"/>
                    </a:lnTo>
                    <a:lnTo>
                      <a:pt x="55" y="11"/>
                    </a:lnTo>
                    <a:lnTo>
                      <a:pt x="60" y="15"/>
                    </a:lnTo>
                    <a:lnTo>
                      <a:pt x="66" y="20"/>
                    </a:lnTo>
                    <a:lnTo>
                      <a:pt x="70" y="24"/>
                    </a:lnTo>
                    <a:lnTo>
                      <a:pt x="74" y="29"/>
                    </a:lnTo>
                    <a:lnTo>
                      <a:pt x="77" y="32"/>
                    </a:lnTo>
                    <a:lnTo>
                      <a:pt x="78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1" name="Freeform 44"/>
              <p:cNvSpPr>
                <a:spLocks/>
              </p:cNvSpPr>
              <p:nvPr/>
            </p:nvSpPr>
            <p:spPr bwMode="auto">
              <a:xfrm>
                <a:off x="3532" y="2440"/>
                <a:ext cx="78" cy="42"/>
              </a:xfrm>
              <a:custGeom>
                <a:avLst/>
                <a:gdLst>
                  <a:gd name="T0" fmla="*/ 78 w 78"/>
                  <a:gd name="T1" fmla="*/ 33 h 42"/>
                  <a:gd name="T2" fmla="*/ 78 w 78"/>
                  <a:gd name="T3" fmla="*/ 24 h 42"/>
                  <a:gd name="T4" fmla="*/ 77 w 78"/>
                  <a:gd name="T5" fmla="*/ 23 h 42"/>
                  <a:gd name="T6" fmla="*/ 74 w 78"/>
                  <a:gd name="T7" fmla="*/ 20 h 42"/>
                  <a:gd name="T8" fmla="*/ 71 w 78"/>
                  <a:gd name="T9" fmla="*/ 16 h 42"/>
                  <a:gd name="T10" fmla="*/ 66 w 78"/>
                  <a:gd name="T11" fmla="*/ 12 h 42"/>
                  <a:gd name="T12" fmla="*/ 61 w 78"/>
                  <a:gd name="T13" fmla="*/ 8 h 42"/>
                  <a:gd name="T14" fmla="*/ 56 w 78"/>
                  <a:gd name="T15" fmla="*/ 4 h 42"/>
                  <a:gd name="T16" fmla="*/ 50 w 78"/>
                  <a:gd name="T17" fmla="*/ 1 h 42"/>
                  <a:gd name="T18" fmla="*/ 44 w 78"/>
                  <a:gd name="T19" fmla="*/ 0 h 42"/>
                  <a:gd name="T20" fmla="*/ 36 w 78"/>
                  <a:gd name="T21" fmla="*/ 0 h 42"/>
                  <a:gd name="T22" fmla="*/ 30 w 78"/>
                  <a:gd name="T23" fmla="*/ 1 h 42"/>
                  <a:gd name="T24" fmla="*/ 24 w 78"/>
                  <a:gd name="T25" fmla="*/ 3 h 42"/>
                  <a:gd name="T26" fmla="*/ 18 w 78"/>
                  <a:gd name="T27" fmla="*/ 5 h 42"/>
                  <a:gd name="T28" fmla="*/ 14 w 78"/>
                  <a:gd name="T29" fmla="*/ 8 h 42"/>
                  <a:gd name="T30" fmla="*/ 9 w 78"/>
                  <a:gd name="T31" fmla="*/ 10 h 42"/>
                  <a:gd name="T32" fmla="*/ 6 w 78"/>
                  <a:gd name="T33" fmla="*/ 13 h 42"/>
                  <a:gd name="T34" fmla="*/ 4 w 78"/>
                  <a:gd name="T35" fmla="*/ 15 h 42"/>
                  <a:gd name="T36" fmla="*/ 2 w 78"/>
                  <a:gd name="T37" fmla="*/ 18 h 42"/>
                  <a:gd name="T38" fmla="*/ 1 w 78"/>
                  <a:gd name="T39" fmla="*/ 21 h 42"/>
                  <a:gd name="T40" fmla="*/ 0 w 78"/>
                  <a:gd name="T41" fmla="*/ 25 h 42"/>
                  <a:gd name="T42" fmla="*/ 0 w 78"/>
                  <a:gd name="T43" fmla="*/ 29 h 42"/>
                  <a:gd name="T44" fmla="*/ 1 w 78"/>
                  <a:gd name="T45" fmla="*/ 33 h 42"/>
                  <a:gd name="T46" fmla="*/ 4 w 78"/>
                  <a:gd name="T47" fmla="*/ 36 h 42"/>
                  <a:gd name="T48" fmla="*/ 6 w 78"/>
                  <a:gd name="T49" fmla="*/ 39 h 42"/>
                  <a:gd name="T50" fmla="*/ 9 w 78"/>
                  <a:gd name="T51" fmla="*/ 41 h 42"/>
                  <a:gd name="T52" fmla="*/ 12 w 78"/>
                  <a:gd name="T53" fmla="*/ 42 h 42"/>
                  <a:gd name="T54" fmla="*/ 15 w 78"/>
                  <a:gd name="T55" fmla="*/ 42 h 42"/>
                  <a:gd name="T56" fmla="*/ 19 w 78"/>
                  <a:gd name="T57" fmla="*/ 41 h 42"/>
                  <a:gd name="T58" fmla="*/ 21 w 78"/>
                  <a:gd name="T59" fmla="*/ 40 h 42"/>
                  <a:gd name="T60" fmla="*/ 24 w 78"/>
                  <a:gd name="T61" fmla="*/ 38 h 42"/>
                  <a:gd name="T62" fmla="*/ 26 w 78"/>
                  <a:gd name="T63" fmla="*/ 35 h 42"/>
                  <a:gd name="T64" fmla="*/ 28 w 78"/>
                  <a:gd name="T65" fmla="*/ 33 h 42"/>
                  <a:gd name="T66" fmla="*/ 30 w 78"/>
                  <a:gd name="T67" fmla="*/ 31 h 42"/>
                  <a:gd name="T68" fmla="*/ 31 w 78"/>
                  <a:gd name="T69" fmla="*/ 29 h 42"/>
                  <a:gd name="T70" fmla="*/ 31 w 78"/>
                  <a:gd name="T71" fmla="*/ 25 h 42"/>
                  <a:gd name="T72" fmla="*/ 31 w 78"/>
                  <a:gd name="T73" fmla="*/ 21 h 42"/>
                  <a:gd name="T74" fmla="*/ 31 w 78"/>
                  <a:gd name="T75" fmla="*/ 18 h 42"/>
                  <a:gd name="T76" fmla="*/ 30 w 78"/>
                  <a:gd name="T77" fmla="*/ 15 h 42"/>
                  <a:gd name="T78" fmla="*/ 29 w 78"/>
                  <a:gd name="T79" fmla="*/ 12 h 42"/>
                  <a:gd name="T80" fmla="*/ 28 w 78"/>
                  <a:gd name="T81" fmla="*/ 10 h 42"/>
                  <a:gd name="T82" fmla="*/ 26 w 78"/>
                  <a:gd name="T83" fmla="*/ 10 h 42"/>
                  <a:gd name="T84" fmla="*/ 27 w 78"/>
                  <a:gd name="T85" fmla="*/ 9 h 42"/>
                  <a:gd name="T86" fmla="*/ 28 w 78"/>
                  <a:gd name="T87" fmla="*/ 9 h 42"/>
                  <a:gd name="T88" fmla="*/ 30 w 78"/>
                  <a:gd name="T89" fmla="*/ 8 h 42"/>
                  <a:gd name="T90" fmla="*/ 33 w 78"/>
                  <a:gd name="T91" fmla="*/ 7 h 42"/>
                  <a:gd name="T92" fmla="*/ 36 w 78"/>
                  <a:gd name="T93" fmla="*/ 7 h 42"/>
                  <a:gd name="T94" fmla="*/ 39 w 78"/>
                  <a:gd name="T95" fmla="*/ 6 h 42"/>
                  <a:gd name="T96" fmla="*/ 44 w 78"/>
                  <a:gd name="T97" fmla="*/ 6 h 42"/>
                  <a:gd name="T98" fmla="*/ 47 w 78"/>
                  <a:gd name="T99" fmla="*/ 6 h 42"/>
                  <a:gd name="T100" fmla="*/ 51 w 78"/>
                  <a:gd name="T101" fmla="*/ 8 h 42"/>
                  <a:gd name="T102" fmla="*/ 55 w 78"/>
                  <a:gd name="T103" fmla="*/ 11 h 42"/>
                  <a:gd name="T104" fmla="*/ 60 w 78"/>
                  <a:gd name="T105" fmla="*/ 15 h 42"/>
                  <a:gd name="T106" fmla="*/ 66 w 78"/>
                  <a:gd name="T107" fmla="*/ 20 h 42"/>
                  <a:gd name="T108" fmla="*/ 70 w 78"/>
                  <a:gd name="T109" fmla="*/ 24 h 42"/>
                  <a:gd name="T110" fmla="*/ 74 w 78"/>
                  <a:gd name="T111" fmla="*/ 29 h 42"/>
                  <a:gd name="T112" fmla="*/ 77 w 78"/>
                  <a:gd name="T113" fmla="*/ 32 h 42"/>
                  <a:gd name="T114" fmla="*/ 78 w 78"/>
                  <a:gd name="T115" fmla="*/ 33 h 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8"/>
                  <a:gd name="T175" fmla="*/ 0 h 42"/>
                  <a:gd name="T176" fmla="*/ 78 w 78"/>
                  <a:gd name="T177" fmla="*/ 42 h 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8" h="42">
                    <a:moveTo>
                      <a:pt x="78" y="33"/>
                    </a:moveTo>
                    <a:lnTo>
                      <a:pt x="78" y="24"/>
                    </a:lnTo>
                    <a:lnTo>
                      <a:pt x="77" y="23"/>
                    </a:lnTo>
                    <a:lnTo>
                      <a:pt x="74" y="20"/>
                    </a:lnTo>
                    <a:lnTo>
                      <a:pt x="71" y="16"/>
                    </a:lnTo>
                    <a:lnTo>
                      <a:pt x="66" y="12"/>
                    </a:lnTo>
                    <a:lnTo>
                      <a:pt x="61" y="8"/>
                    </a:lnTo>
                    <a:lnTo>
                      <a:pt x="56" y="4"/>
                    </a:lnTo>
                    <a:lnTo>
                      <a:pt x="50" y="1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0" y="1"/>
                    </a:lnTo>
                    <a:lnTo>
                      <a:pt x="24" y="3"/>
                    </a:lnTo>
                    <a:lnTo>
                      <a:pt x="18" y="5"/>
                    </a:lnTo>
                    <a:lnTo>
                      <a:pt x="14" y="8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1" y="33"/>
                    </a:lnTo>
                    <a:lnTo>
                      <a:pt x="4" y="36"/>
                    </a:lnTo>
                    <a:lnTo>
                      <a:pt x="6" y="39"/>
                    </a:lnTo>
                    <a:lnTo>
                      <a:pt x="9" y="41"/>
                    </a:lnTo>
                    <a:lnTo>
                      <a:pt x="12" y="42"/>
                    </a:lnTo>
                    <a:lnTo>
                      <a:pt x="15" y="42"/>
                    </a:lnTo>
                    <a:lnTo>
                      <a:pt x="19" y="41"/>
                    </a:lnTo>
                    <a:lnTo>
                      <a:pt x="21" y="40"/>
                    </a:lnTo>
                    <a:lnTo>
                      <a:pt x="24" y="38"/>
                    </a:lnTo>
                    <a:lnTo>
                      <a:pt x="26" y="35"/>
                    </a:lnTo>
                    <a:lnTo>
                      <a:pt x="28" y="33"/>
                    </a:lnTo>
                    <a:lnTo>
                      <a:pt x="30" y="31"/>
                    </a:lnTo>
                    <a:lnTo>
                      <a:pt x="31" y="29"/>
                    </a:lnTo>
                    <a:lnTo>
                      <a:pt x="31" y="25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30" y="15"/>
                    </a:lnTo>
                    <a:lnTo>
                      <a:pt x="29" y="12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8"/>
                    </a:lnTo>
                    <a:lnTo>
                      <a:pt x="33" y="7"/>
                    </a:lnTo>
                    <a:lnTo>
                      <a:pt x="36" y="7"/>
                    </a:lnTo>
                    <a:lnTo>
                      <a:pt x="39" y="6"/>
                    </a:lnTo>
                    <a:lnTo>
                      <a:pt x="44" y="6"/>
                    </a:lnTo>
                    <a:lnTo>
                      <a:pt x="47" y="6"/>
                    </a:lnTo>
                    <a:lnTo>
                      <a:pt x="51" y="8"/>
                    </a:lnTo>
                    <a:lnTo>
                      <a:pt x="55" y="11"/>
                    </a:lnTo>
                    <a:lnTo>
                      <a:pt x="60" y="15"/>
                    </a:lnTo>
                    <a:lnTo>
                      <a:pt x="66" y="20"/>
                    </a:lnTo>
                    <a:lnTo>
                      <a:pt x="70" y="24"/>
                    </a:lnTo>
                    <a:lnTo>
                      <a:pt x="74" y="29"/>
                    </a:lnTo>
                    <a:lnTo>
                      <a:pt x="77" y="32"/>
                    </a:lnTo>
                    <a:lnTo>
                      <a:pt x="78" y="33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2" name="Freeform 45"/>
              <p:cNvSpPr>
                <a:spLocks/>
              </p:cNvSpPr>
              <p:nvPr/>
            </p:nvSpPr>
            <p:spPr bwMode="auto">
              <a:xfrm>
                <a:off x="3622" y="1992"/>
                <a:ext cx="78" cy="79"/>
              </a:xfrm>
              <a:custGeom>
                <a:avLst/>
                <a:gdLst>
                  <a:gd name="T0" fmla="*/ 71 w 78"/>
                  <a:gd name="T1" fmla="*/ 73 h 79"/>
                  <a:gd name="T2" fmla="*/ 70 w 78"/>
                  <a:gd name="T3" fmla="*/ 70 h 79"/>
                  <a:gd name="T4" fmla="*/ 68 w 78"/>
                  <a:gd name="T5" fmla="*/ 65 h 79"/>
                  <a:gd name="T6" fmla="*/ 65 w 78"/>
                  <a:gd name="T7" fmla="*/ 58 h 79"/>
                  <a:gd name="T8" fmla="*/ 61 w 78"/>
                  <a:gd name="T9" fmla="*/ 49 h 79"/>
                  <a:gd name="T10" fmla="*/ 55 w 78"/>
                  <a:gd name="T11" fmla="*/ 40 h 79"/>
                  <a:gd name="T12" fmla="*/ 47 w 78"/>
                  <a:gd name="T13" fmla="*/ 31 h 79"/>
                  <a:gd name="T14" fmla="*/ 43 w 78"/>
                  <a:gd name="T15" fmla="*/ 28 h 79"/>
                  <a:gd name="T16" fmla="*/ 39 w 78"/>
                  <a:gd name="T17" fmla="*/ 25 h 79"/>
                  <a:gd name="T18" fmla="*/ 34 w 78"/>
                  <a:gd name="T19" fmla="*/ 22 h 79"/>
                  <a:gd name="T20" fmla="*/ 28 w 78"/>
                  <a:gd name="T21" fmla="*/ 20 h 79"/>
                  <a:gd name="T22" fmla="*/ 27 w 78"/>
                  <a:gd name="T23" fmla="*/ 21 h 79"/>
                  <a:gd name="T24" fmla="*/ 26 w 78"/>
                  <a:gd name="T25" fmla="*/ 21 h 79"/>
                  <a:gd name="T26" fmla="*/ 24 w 78"/>
                  <a:gd name="T27" fmla="*/ 22 h 79"/>
                  <a:gd name="T28" fmla="*/ 22 w 78"/>
                  <a:gd name="T29" fmla="*/ 24 h 79"/>
                  <a:gd name="T30" fmla="*/ 19 w 78"/>
                  <a:gd name="T31" fmla="*/ 24 h 79"/>
                  <a:gd name="T32" fmla="*/ 16 w 78"/>
                  <a:gd name="T33" fmla="*/ 25 h 79"/>
                  <a:gd name="T34" fmla="*/ 12 w 78"/>
                  <a:gd name="T35" fmla="*/ 25 h 79"/>
                  <a:gd name="T36" fmla="*/ 9 w 78"/>
                  <a:gd name="T37" fmla="*/ 24 h 79"/>
                  <a:gd name="T38" fmla="*/ 6 w 78"/>
                  <a:gd name="T39" fmla="*/ 22 h 79"/>
                  <a:gd name="T40" fmla="*/ 3 w 78"/>
                  <a:gd name="T41" fmla="*/ 20 h 79"/>
                  <a:gd name="T42" fmla="*/ 1 w 78"/>
                  <a:gd name="T43" fmla="*/ 18 h 79"/>
                  <a:gd name="T44" fmla="*/ 0 w 78"/>
                  <a:gd name="T45" fmla="*/ 16 h 79"/>
                  <a:gd name="T46" fmla="*/ 0 w 78"/>
                  <a:gd name="T47" fmla="*/ 13 h 79"/>
                  <a:gd name="T48" fmla="*/ 0 w 78"/>
                  <a:gd name="T49" fmla="*/ 11 h 79"/>
                  <a:gd name="T50" fmla="*/ 1 w 78"/>
                  <a:gd name="T51" fmla="*/ 8 h 79"/>
                  <a:gd name="T52" fmla="*/ 2 w 78"/>
                  <a:gd name="T53" fmla="*/ 6 h 79"/>
                  <a:gd name="T54" fmla="*/ 3 w 78"/>
                  <a:gd name="T55" fmla="*/ 4 h 79"/>
                  <a:gd name="T56" fmla="*/ 5 w 78"/>
                  <a:gd name="T57" fmla="*/ 2 h 79"/>
                  <a:gd name="T58" fmla="*/ 8 w 78"/>
                  <a:gd name="T59" fmla="*/ 1 h 79"/>
                  <a:gd name="T60" fmla="*/ 11 w 78"/>
                  <a:gd name="T61" fmla="*/ 0 h 79"/>
                  <a:gd name="T62" fmla="*/ 15 w 78"/>
                  <a:gd name="T63" fmla="*/ 0 h 79"/>
                  <a:gd name="T64" fmla="*/ 19 w 78"/>
                  <a:gd name="T65" fmla="*/ 0 h 79"/>
                  <a:gd name="T66" fmla="*/ 22 w 78"/>
                  <a:gd name="T67" fmla="*/ 2 h 79"/>
                  <a:gd name="T68" fmla="*/ 26 w 78"/>
                  <a:gd name="T69" fmla="*/ 4 h 79"/>
                  <a:gd name="T70" fmla="*/ 31 w 78"/>
                  <a:gd name="T71" fmla="*/ 8 h 79"/>
                  <a:gd name="T72" fmla="*/ 38 w 78"/>
                  <a:gd name="T73" fmla="*/ 13 h 79"/>
                  <a:gd name="T74" fmla="*/ 46 w 78"/>
                  <a:gd name="T75" fmla="*/ 19 h 79"/>
                  <a:gd name="T76" fmla="*/ 53 w 78"/>
                  <a:gd name="T77" fmla="*/ 26 h 79"/>
                  <a:gd name="T78" fmla="*/ 60 w 78"/>
                  <a:gd name="T79" fmla="*/ 35 h 79"/>
                  <a:gd name="T80" fmla="*/ 67 w 78"/>
                  <a:gd name="T81" fmla="*/ 43 h 79"/>
                  <a:gd name="T82" fmla="*/ 72 w 78"/>
                  <a:gd name="T83" fmla="*/ 51 h 79"/>
                  <a:gd name="T84" fmla="*/ 75 w 78"/>
                  <a:gd name="T85" fmla="*/ 58 h 79"/>
                  <a:gd name="T86" fmla="*/ 76 w 78"/>
                  <a:gd name="T87" fmla="*/ 64 h 79"/>
                  <a:gd name="T88" fmla="*/ 77 w 78"/>
                  <a:gd name="T89" fmla="*/ 68 h 79"/>
                  <a:gd name="T90" fmla="*/ 78 w 78"/>
                  <a:gd name="T91" fmla="*/ 71 h 79"/>
                  <a:gd name="T92" fmla="*/ 78 w 78"/>
                  <a:gd name="T93" fmla="*/ 75 h 79"/>
                  <a:gd name="T94" fmla="*/ 78 w 78"/>
                  <a:gd name="T95" fmla="*/ 76 h 79"/>
                  <a:gd name="T96" fmla="*/ 78 w 78"/>
                  <a:gd name="T97" fmla="*/ 77 h 79"/>
                  <a:gd name="T98" fmla="*/ 78 w 78"/>
                  <a:gd name="T99" fmla="*/ 78 h 79"/>
                  <a:gd name="T100" fmla="*/ 78 w 78"/>
                  <a:gd name="T101" fmla="*/ 79 h 79"/>
                  <a:gd name="T102" fmla="*/ 77 w 78"/>
                  <a:gd name="T103" fmla="*/ 79 h 79"/>
                  <a:gd name="T104" fmla="*/ 76 w 78"/>
                  <a:gd name="T105" fmla="*/ 78 h 79"/>
                  <a:gd name="T106" fmla="*/ 75 w 78"/>
                  <a:gd name="T107" fmla="*/ 78 h 79"/>
                  <a:gd name="T108" fmla="*/ 74 w 78"/>
                  <a:gd name="T109" fmla="*/ 76 h 79"/>
                  <a:gd name="T110" fmla="*/ 72 w 78"/>
                  <a:gd name="T111" fmla="*/ 75 h 79"/>
                  <a:gd name="T112" fmla="*/ 72 w 78"/>
                  <a:gd name="T113" fmla="*/ 74 h 79"/>
                  <a:gd name="T114" fmla="*/ 71 w 78"/>
                  <a:gd name="T115" fmla="*/ 73 h 79"/>
                  <a:gd name="T116" fmla="*/ 71 w 78"/>
                  <a:gd name="T117" fmla="*/ 73 h 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8"/>
                  <a:gd name="T178" fmla="*/ 0 h 79"/>
                  <a:gd name="T179" fmla="*/ 78 w 78"/>
                  <a:gd name="T180" fmla="*/ 79 h 7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8" h="79">
                    <a:moveTo>
                      <a:pt x="71" y="73"/>
                    </a:moveTo>
                    <a:lnTo>
                      <a:pt x="70" y="70"/>
                    </a:lnTo>
                    <a:lnTo>
                      <a:pt x="68" y="65"/>
                    </a:lnTo>
                    <a:lnTo>
                      <a:pt x="65" y="58"/>
                    </a:lnTo>
                    <a:lnTo>
                      <a:pt x="61" y="49"/>
                    </a:lnTo>
                    <a:lnTo>
                      <a:pt x="55" y="40"/>
                    </a:lnTo>
                    <a:lnTo>
                      <a:pt x="47" y="31"/>
                    </a:lnTo>
                    <a:lnTo>
                      <a:pt x="43" y="28"/>
                    </a:lnTo>
                    <a:lnTo>
                      <a:pt x="39" y="25"/>
                    </a:lnTo>
                    <a:lnTo>
                      <a:pt x="34" y="22"/>
                    </a:lnTo>
                    <a:lnTo>
                      <a:pt x="28" y="20"/>
                    </a:lnTo>
                    <a:lnTo>
                      <a:pt x="27" y="21"/>
                    </a:lnTo>
                    <a:lnTo>
                      <a:pt x="26" y="21"/>
                    </a:lnTo>
                    <a:lnTo>
                      <a:pt x="24" y="22"/>
                    </a:lnTo>
                    <a:lnTo>
                      <a:pt x="22" y="24"/>
                    </a:lnTo>
                    <a:lnTo>
                      <a:pt x="19" y="24"/>
                    </a:lnTo>
                    <a:lnTo>
                      <a:pt x="16" y="25"/>
                    </a:lnTo>
                    <a:lnTo>
                      <a:pt x="12" y="25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1" y="8"/>
                    </a:lnTo>
                    <a:lnTo>
                      <a:pt x="38" y="13"/>
                    </a:lnTo>
                    <a:lnTo>
                      <a:pt x="46" y="19"/>
                    </a:lnTo>
                    <a:lnTo>
                      <a:pt x="53" y="26"/>
                    </a:lnTo>
                    <a:lnTo>
                      <a:pt x="60" y="35"/>
                    </a:lnTo>
                    <a:lnTo>
                      <a:pt x="67" y="43"/>
                    </a:lnTo>
                    <a:lnTo>
                      <a:pt x="72" y="51"/>
                    </a:lnTo>
                    <a:lnTo>
                      <a:pt x="75" y="58"/>
                    </a:lnTo>
                    <a:lnTo>
                      <a:pt x="76" y="64"/>
                    </a:lnTo>
                    <a:lnTo>
                      <a:pt x="77" y="68"/>
                    </a:lnTo>
                    <a:lnTo>
                      <a:pt x="78" y="71"/>
                    </a:lnTo>
                    <a:lnTo>
                      <a:pt x="78" y="75"/>
                    </a:lnTo>
                    <a:lnTo>
                      <a:pt x="78" y="76"/>
                    </a:lnTo>
                    <a:lnTo>
                      <a:pt x="78" y="77"/>
                    </a:lnTo>
                    <a:lnTo>
                      <a:pt x="78" y="78"/>
                    </a:lnTo>
                    <a:lnTo>
                      <a:pt x="78" y="79"/>
                    </a:lnTo>
                    <a:lnTo>
                      <a:pt x="77" y="79"/>
                    </a:lnTo>
                    <a:lnTo>
                      <a:pt x="76" y="78"/>
                    </a:lnTo>
                    <a:lnTo>
                      <a:pt x="75" y="78"/>
                    </a:lnTo>
                    <a:lnTo>
                      <a:pt x="74" y="76"/>
                    </a:lnTo>
                    <a:lnTo>
                      <a:pt x="72" y="75"/>
                    </a:lnTo>
                    <a:lnTo>
                      <a:pt x="72" y="74"/>
                    </a:lnTo>
                    <a:lnTo>
                      <a:pt x="71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3" name="Freeform 46"/>
              <p:cNvSpPr>
                <a:spLocks/>
              </p:cNvSpPr>
              <p:nvPr/>
            </p:nvSpPr>
            <p:spPr bwMode="auto">
              <a:xfrm>
                <a:off x="3622" y="1992"/>
                <a:ext cx="78" cy="79"/>
              </a:xfrm>
              <a:custGeom>
                <a:avLst/>
                <a:gdLst>
                  <a:gd name="T0" fmla="*/ 71 w 78"/>
                  <a:gd name="T1" fmla="*/ 73 h 79"/>
                  <a:gd name="T2" fmla="*/ 70 w 78"/>
                  <a:gd name="T3" fmla="*/ 70 h 79"/>
                  <a:gd name="T4" fmla="*/ 68 w 78"/>
                  <a:gd name="T5" fmla="*/ 65 h 79"/>
                  <a:gd name="T6" fmla="*/ 65 w 78"/>
                  <a:gd name="T7" fmla="*/ 58 h 79"/>
                  <a:gd name="T8" fmla="*/ 61 w 78"/>
                  <a:gd name="T9" fmla="*/ 49 h 79"/>
                  <a:gd name="T10" fmla="*/ 55 w 78"/>
                  <a:gd name="T11" fmla="*/ 40 h 79"/>
                  <a:gd name="T12" fmla="*/ 47 w 78"/>
                  <a:gd name="T13" fmla="*/ 31 h 79"/>
                  <a:gd name="T14" fmla="*/ 43 w 78"/>
                  <a:gd name="T15" fmla="*/ 28 h 79"/>
                  <a:gd name="T16" fmla="*/ 39 w 78"/>
                  <a:gd name="T17" fmla="*/ 25 h 79"/>
                  <a:gd name="T18" fmla="*/ 34 w 78"/>
                  <a:gd name="T19" fmla="*/ 22 h 79"/>
                  <a:gd name="T20" fmla="*/ 28 w 78"/>
                  <a:gd name="T21" fmla="*/ 20 h 79"/>
                  <a:gd name="T22" fmla="*/ 27 w 78"/>
                  <a:gd name="T23" fmla="*/ 21 h 79"/>
                  <a:gd name="T24" fmla="*/ 26 w 78"/>
                  <a:gd name="T25" fmla="*/ 21 h 79"/>
                  <a:gd name="T26" fmla="*/ 24 w 78"/>
                  <a:gd name="T27" fmla="*/ 22 h 79"/>
                  <a:gd name="T28" fmla="*/ 22 w 78"/>
                  <a:gd name="T29" fmla="*/ 24 h 79"/>
                  <a:gd name="T30" fmla="*/ 19 w 78"/>
                  <a:gd name="T31" fmla="*/ 24 h 79"/>
                  <a:gd name="T32" fmla="*/ 16 w 78"/>
                  <a:gd name="T33" fmla="*/ 25 h 79"/>
                  <a:gd name="T34" fmla="*/ 12 w 78"/>
                  <a:gd name="T35" fmla="*/ 25 h 79"/>
                  <a:gd name="T36" fmla="*/ 9 w 78"/>
                  <a:gd name="T37" fmla="*/ 24 h 79"/>
                  <a:gd name="T38" fmla="*/ 6 w 78"/>
                  <a:gd name="T39" fmla="*/ 22 h 79"/>
                  <a:gd name="T40" fmla="*/ 3 w 78"/>
                  <a:gd name="T41" fmla="*/ 20 h 79"/>
                  <a:gd name="T42" fmla="*/ 1 w 78"/>
                  <a:gd name="T43" fmla="*/ 18 h 79"/>
                  <a:gd name="T44" fmla="*/ 0 w 78"/>
                  <a:gd name="T45" fmla="*/ 16 h 79"/>
                  <a:gd name="T46" fmla="*/ 0 w 78"/>
                  <a:gd name="T47" fmla="*/ 13 h 79"/>
                  <a:gd name="T48" fmla="*/ 0 w 78"/>
                  <a:gd name="T49" fmla="*/ 11 h 79"/>
                  <a:gd name="T50" fmla="*/ 1 w 78"/>
                  <a:gd name="T51" fmla="*/ 8 h 79"/>
                  <a:gd name="T52" fmla="*/ 2 w 78"/>
                  <a:gd name="T53" fmla="*/ 6 h 79"/>
                  <a:gd name="T54" fmla="*/ 3 w 78"/>
                  <a:gd name="T55" fmla="*/ 4 h 79"/>
                  <a:gd name="T56" fmla="*/ 5 w 78"/>
                  <a:gd name="T57" fmla="*/ 2 h 79"/>
                  <a:gd name="T58" fmla="*/ 8 w 78"/>
                  <a:gd name="T59" fmla="*/ 1 h 79"/>
                  <a:gd name="T60" fmla="*/ 11 w 78"/>
                  <a:gd name="T61" fmla="*/ 0 h 79"/>
                  <a:gd name="T62" fmla="*/ 15 w 78"/>
                  <a:gd name="T63" fmla="*/ 0 h 79"/>
                  <a:gd name="T64" fmla="*/ 19 w 78"/>
                  <a:gd name="T65" fmla="*/ 0 h 79"/>
                  <a:gd name="T66" fmla="*/ 22 w 78"/>
                  <a:gd name="T67" fmla="*/ 2 h 79"/>
                  <a:gd name="T68" fmla="*/ 26 w 78"/>
                  <a:gd name="T69" fmla="*/ 4 h 79"/>
                  <a:gd name="T70" fmla="*/ 31 w 78"/>
                  <a:gd name="T71" fmla="*/ 8 h 79"/>
                  <a:gd name="T72" fmla="*/ 38 w 78"/>
                  <a:gd name="T73" fmla="*/ 13 h 79"/>
                  <a:gd name="T74" fmla="*/ 46 w 78"/>
                  <a:gd name="T75" fmla="*/ 19 h 79"/>
                  <a:gd name="T76" fmla="*/ 53 w 78"/>
                  <a:gd name="T77" fmla="*/ 26 h 79"/>
                  <a:gd name="T78" fmla="*/ 60 w 78"/>
                  <a:gd name="T79" fmla="*/ 35 h 79"/>
                  <a:gd name="T80" fmla="*/ 67 w 78"/>
                  <a:gd name="T81" fmla="*/ 43 h 79"/>
                  <a:gd name="T82" fmla="*/ 72 w 78"/>
                  <a:gd name="T83" fmla="*/ 51 h 79"/>
                  <a:gd name="T84" fmla="*/ 75 w 78"/>
                  <a:gd name="T85" fmla="*/ 58 h 79"/>
                  <a:gd name="T86" fmla="*/ 76 w 78"/>
                  <a:gd name="T87" fmla="*/ 64 h 79"/>
                  <a:gd name="T88" fmla="*/ 77 w 78"/>
                  <a:gd name="T89" fmla="*/ 68 h 79"/>
                  <a:gd name="T90" fmla="*/ 78 w 78"/>
                  <a:gd name="T91" fmla="*/ 71 h 79"/>
                  <a:gd name="T92" fmla="*/ 78 w 78"/>
                  <a:gd name="T93" fmla="*/ 75 h 79"/>
                  <a:gd name="T94" fmla="*/ 78 w 78"/>
                  <a:gd name="T95" fmla="*/ 76 h 79"/>
                  <a:gd name="T96" fmla="*/ 78 w 78"/>
                  <a:gd name="T97" fmla="*/ 77 h 79"/>
                  <a:gd name="T98" fmla="*/ 78 w 78"/>
                  <a:gd name="T99" fmla="*/ 78 h 79"/>
                  <a:gd name="T100" fmla="*/ 78 w 78"/>
                  <a:gd name="T101" fmla="*/ 79 h 79"/>
                  <a:gd name="T102" fmla="*/ 77 w 78"/>
                  <a:gd name="T103" fmla="*/ 79 h 79"/>
                  <a:gd name="T104" fmla="*/ 76 w 78"/>
                  <a:gd name="T105" fmla="*/ 78 h 79"/>
                  <a:gd name="T106" fmla="*/ 75 w 78"/>
                  <a:gd name="T107" fmla="*/ 78 h 79"/>
                  <a:gd name="T108" fmla="*/ 74 w 78"/>
                  <a:gd name="T109" fmla="*/ 76 h 79"/>
                  <a:gd name="T110" fmla="*/ 72 w 78"/>
                  <a:gd name="T111" fmla="*/ 75 h 79"/>
                  <a:gd name="T112" fmla="*/ 72 w 78"/>
                  <a:gd name="T113" fmla="*/ 74 h 79"/>
                  <a:gd name="T114" fmla="*/ 71 w 78"/>
                  <a:gd name="T115" fmla="*/ 73 h 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8"/>
                  <a:gd name="T175" fmla="*/ 0 h 79"/>
                  <a:gd name="T176" fmla="*/ 78 w 78"/>
                  <a:gd name="T177" fmla="*/ 79 h 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8" h="79">
                    <a:moveTo>
                      <a:pt x="71" y="73"/>
                    </a:moveTo>
                    <a:lnTo>
                      <a:pt x="70" y="70"/>
                    </a:lnTo>
                    <a:lnTo>
                      <a:pt x="68" y="65"/>
                    </a:lnTo>
                    <a:lnTo>
                      <a:pt x="65" y="58"/>
                    </a:lnTo>
                    <a:lnTo>
                      <a:pt x="61" y="49"/>
                    </a:lnTo>
                    <a:lnTo>
                      <a:pt x="55" y="40"/>
                    </a:lnTo>
                    <a:lnTo>
                      <a:pt x="47" y="31"/>
                    </a:lnTo>
                    <a:lnTo>
                      <a:pt x="43" y="28"/>
                    </a:lnTo>
                    <a:lnTo>
                      <a:pt x="39" y="25"/>
                    </a:lnTo>
                    <a:lnTo>
                      <a:pt x="34" y="22"/>
                    </a:lnTo>
                    <a:lnTo>
                      <a:pt x="28" y="20"/>
                    </a:lnTo>
                    <a:lnTo>
                      <a:pt x="27" y="21"/>
                    </a:lnTo>
                    <a:lnTo>
                      <a:pt x="26" y="21"/>
                    </a:lnTo>
                    <a:lnTo>
                      <a:pt x="24" y="22"/>
                    </a:lnTo>
                    <a:lnTo>
                      <a:pt x="22" y="24"/>
                    </a:lnTo>
                    <a:lnTo>
                      <a:pt x="19" y="24"/>
                    </a:lnTo>
                    <a:lnTo>
                      <a:pt x="16" y="25"/>
                    </a:lnTo>
                    <a:lnTo>
                      <a:pt x="12" y="25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1" y="8"/>
                    </a:lnTo>
                    <a:lnTo>
                      <a:pt x="38" y="13"/>
                    </a:lnTo>
                    <a:lnTo>
                      <a:pt x="46" y="19"/>
                    </a:lnTo>
                    <a:lnTo>
                      <a:pt x="53" y="26"/>
                    </a:lnTo>
                    <a:lnTo>
                      <a:pt x="60" y="35"/>
                    </a:lnTo>
                    <a:lnTo>
                      <a:pt x="67" y="43"/>
                    </a:lnTo>
                    <a:lnTo>
                      <a:pt x="72" y="51"/>
                    </a:lnTo>
                    <a:lnTo>
                      <a:pt x="75" y="58"/>
                    </a:lnTo>
                    <a:lnTo>
                      <a:pt x="76" y="64"/>
                    </a:lnTo>
                    <a:lnTo>
                      <a:pt x="77" y="68"/>
                    </a:lnTo>
                    <a:lnTo>
                      <a:pt x="78" y="71"/>
                    </a:lnTo>
                    <a:lnTo>
                      <a:pt x="78" y="75"/>
                    </a:lnTo>
                    <a:lnTo>
                      <a:pt x="78" y="76"/>
                    </a:lnTo>
                    <a:lnTo>
                      <a:pt x="78" y="77"/>
                    </a:lnTo>
                    <a:lnTo>
                      <a:pt x="78" y="78"/>
                    </a:lnTo>
                    <a:lnTo>
                      <a:pt x="78" y="79"/>
                    </a:lnTo>
                    <a:lnTo>
                      <a:pt x="77" y="79"/>
                    </a:lnTo>
                    <a:lnTo>
                      <a:pt x="76" y="78"/>
                    </a:lnTo>
                    <a:lnTo>
                      <a:pt x="75" y="78"/>
                    </a:lnTo>
                    <a:lnTo>
                      <a:pt x="74" y="76"/>
                    </a:lnTo>
                    <a:lnTo>
                      <a:pt x="72" y="75"/>
                    </a:lnTo>
                    <a:lnTo>
                      <a:pt x="72" y="74"/>
                    </a:lnTo>
                    <a:lnTo>
                      <a:pt x="71" y="73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4" name="Freeform 47"/>
              <p:cNvSpPr>
                <a:spLocks/>
              </p:cNvSpPr>
              <p:nvPr/>
            </p:nvSpPr>
            <p:spPr bwMode="auto">
              <a:xfrm>
                <a:off x="3724" y="2275"/>
                <a:ext cx="17" cy="17"/>
              </a:xfrm>
              <a:custGeom>
                <a:avLst/>
                <a:gdLst>
                  <a:gd name="T0" fmla="*/ 9 w 17"/>
                  <a:gd name="T1" fmla="*/ 17 h 17"/>
                  <a:gd name="T2" fmla="*/ 7 w 17"/>
                  <a:gd name="T3" fmla="*/ 17 h 17"/>
                  <a:gd name="T4" fmla="*/ 5 w 17"/>
                  <a:gd name="T5" fmla="*/ 17 h 17"/>
                  <a:gd name="T6" fmla="*/ 4 w 17"/>
                  <a:gd name="T7" fmla="*/ 16 h 17"/>
                  <a:gd name="T8" fmla="*/ 3 w 17"/>
                  <a:gd name="T9" fmla="*/ 15 h 17"/>
                  <a:gd name="T10" fmla="*/ 2 w 17"/>
                  <a:gd name="T11" fmla="*/ 14 h 17"/>
                  <a:gd name="T12" fmla="*/ 1 w 17"/>
                  <a:gd name="T13" fmla="*/ 13 h 17"/>
                  <a:gd name="T14" fmla="*/ 0 w 17"/>
                  <a:gd name="T15" fmla="*/ 11 h 17"/>
                  <a:gd name="T16" fmla="*/ 0 w 17"/>
                  <a:gd name="T17" fmla="*/ 9 h 17"/>
                  <a:gd name="T18" fmla="*/ 0 w 17"/>
                  <a:gd name="T19" fmla="*/ 8 h 17"/>
                  <a:gd name="T20" fmla="*/ 0 w 17"/>
                  <a:gd name="T21" fmla="*/ 6 h 17"/>
                  <a:gd name="T22" fmla="*/ 1 w 17"/>
                  <a:gd name="T23" fmla="*/ 5 h 17"/>
                  <a:gd name="T24" fmla="*/ 2 w 17"/>
                  <a:gd name="T25" fmla="*/ 3 h 17"/>
                  <a:gd name="T26" fmla="*/ 3 w 17"/>
                  <a:gd name="T27" fmla="*/ 2 h 17"/>
                  <a:gd name="T28" fmla="*/ 4 w 17"/>
                  <a:gd name="T29" fmla="*/ 1 h 17"/>
                  <a:gd name="T30" fmla="*/ 6 w 17"/>
                  <a:gd name="T31" fmla="*/ 1 h 17"/>
                  <a:gd name="T32" fmla="*/ 7 w 17"/>
                  <a:gd name="T33" fmla="*/ 0 h 17"/>
                  <a:gd name="T34" fmla="*/ 9 w 17"/>
                  <a:gd name="T35" fmla="*/ 0 h 17"/>
                  <a:gd name="T36" fmla="*/ 11 w 17"/>
                  <a:gd name="T37" fmla="*/ 1 h 17"/>
                  <a:gd name="T38" fmla="*/ 13 w 17"/>
                  <a:gd name="T39" fmla="*/ 2 h 17"/>
                  <a:gd name="T40" fmla="*/ 14 w 17"/>
                  <a:gd name="T41" fmla="*/ 2 h 17"/>
                  <a:gd name="T42" fmla="*/ 15 w 17"/>
                  <a:gd name="T43" fmla="*/ 4 h 17"/>
                  <a:gd name="T44" fmla="*/ 16 w 17"/>
                  <a:gd name="T45" fmla="*/ 5 h 17"/>
                  <a:gd name="T46" fmla="*/ 17 w 17"/>
                  <a:gd name="T47" fmla="*/ 7 h 17"/>
                  <a:gd name="T48" fmla="*/ 17 w 17"/>
                  <a:gd name="T49" fmla="*/ 8 h 17"/>
                  <a:gd name="T50" fmla="*/ 17 w 17"/>
                  <a:gd name="T51" fmla="*/ 10 h 17"/>
                  <a:gd name="T52" fmla="*/ 17 w 17"/>
                  <a:gd name="T53" fmla="*/ 12 h 17"/>
                  <a:gd name="T54" fmla="*/ 16 w 17"/>
                  <a:gd name="T55" fmla="*/ 13 h 17"/>
                  <a:gd name="T56" fmla="*/ 15 w 17"/>
                  <a:gd name="T57" fmla="*/ 14 h 17"/>
                  <a:gd name="T58" fmla="*/ 14 w 17"/>
                  <a:gd name="T59" fmla="*/ 15 h 17"/>
                  <a:gd name="T60" fmla="*/ 13 w 17"/>
                  <a:gd name="T61" fmla="*/ 16 h 17"/>
                  <a:gd name="T62" fmla="*/ 11 w 17"/>
                  <a:gd name="T63" fmla="*/ 17 h 17"/>
                  <a:gd name="T64" fmla="*/ 9 w 17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9" y="17"/>
                    </a:moveTo>
                    <a:lnTo>
                      <a:pt x="7" y="17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5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6" y="13"/>
                    </a:lnTo>
                    <a:lnTo>
                      <a:pt x="15" y="14"/>
                    </a:lnTo>
                    <a:lnTo>
                      <a:pt x="14" y="15"/>
                    </a:lnTo>
                    <a:lnTo>
                      <a:pt x="13" y="16"/>
                    </a:lnTo>
                    <a:lnTo>
                      <a:pt x="11" y="17"/>
                    </a:lnTo>
                    <a:lnTo>
                      <a:pt x="9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5" name="Freeform 48"/>
              <p:cNvSpPr>
                <a:spLocks/>
              </p:cNvSpPr>
              <p:nvPr/>
            </p:nvSpPr>
            <p:spPr bwMode="auto">
              <a:xfrm>
                <a:off x="3632" y="2000"/>
                <a:ext cx="14" cy="11"/>
              </a:xfrm>
              <a:custGeom>
                <a:avLst/>
                <a:gdLst>
                  <a:gd name="T0" fmla="*/ 7 w 14"/>
                  <a:gd name="T1" fmla="*/ 11 h 11"/>
                  <a:gd name="T2" fmla="*/ 6 w 14"/>
                  <a:gd name="T3" fmla="*/ 11 h 11"/>
                  <a:gd name="T4" fmla="*/ 5 w 14"/>
                  <a:gd name="T5" fmla="*/ 11 h 11"/>
                  <a:gd name="T6" fmla="*/ 3 w 14"/>
                  <a:gd name="T7" fmla="*/ 11 h 11"/>
                  <a:gd name="T8" fmla="*/ 2 w 14"/>
                  <a:gd name="T9" fmla="*/ 10 h 11"/>
                  <a:gd name="T10" fmla="*/ 1 w 14"/>
                  <a:gd name="T11" fmla="*/ 9 h 11"/>
                  <a:gd name="T12" fmla="*/ 0 w 14"/>
                  <a:gd name="T13" fmla="*/ 8 h 11"/>
                  <a:gd name="T14" fmla="*/ 0 w 14"/>
                  <a:gd name="T15" fmla="*/ 7 h 11"/>
                  <a:gd name="T16" fmla="*/ 0 w 14"/>
                  <a:gd name="T17" fmla="*/ 6 h 11"/>
                  <a:gd name="T18" fmla="*/ 0 w 14"/>
                  <a:gd name="T19" fmla="*/ 5 h 11"/>
                  <a:gd name="T20" fmla="*/ 0 w 14"/>
                  <a:gd name="T21" fmla="*/ 4 h 11"/>
                  <a:gd name="T22" fmla="*/ 1 w 14"/>
                  <a:gd name="T23" fmla="*/ 3 h 11"/>
                  <a:gd name="T24" fmla="*/ 1 w 14"/>
                  <a:gd name="T25" fmla="*/ 2 h 11"/>
                  <a:gd name="T26" fmla="*/ 2 w 14"/>
                  <a:gd name="T27" fmla="*/ 1 h 11"/>
                  <a:gd name="T28" fmla="*/ 4 w 14"/>
                  <a:gd name="T29" fmla="*/ 0 h 11"/>
                  <a:gd name="T30" fmla="*/ 5 w 14"/>
                  <a:gd name="T31" fmla="*/ 0 h 11"/>
                  <a:gd name="T32" fmla="*/ 6 w 14"/>
                  <a:gd name="T33" fmla="*/ 0 h 11"/>
                  <a:gd name="T34" fmla="*/ 8 w 14"/>
                  <a:gd name="T35" fmla="*/ 0 h 11"/>
                  <a:gd name="T36" fmla="*/ 9 w 14"/>
                  <a:gd name="T37" fmla="*/ 0 h 11"/>
                  <a:gd name="T38" fmla="*/ 11 w 14"/>
                  <a:gd name="T39" fmla="*/ 0 h 11"/>
                  <a:gd name="T40" fmla="*/ 12 w 14"/>
                  <a:gd name="T41" fmla="*/ 1 h 11"/>
                  <a:gd name="T42" fmla="*/ 13 w 14"/>
                  <a:gd name="T43" fmla="*/ 2 h 11"/>
                  <a:gd name="T44" fmla="*/ 14 w 14"/>
                  <a:gd name="T45" fmla="*/ 3 h 11"/>
                  <a:gd name="T46" fmla="*/ 14 w 14"/>
                  <a:gd name="T47" fmla="*/ 4 h 11"/>
                  <a:gd name="T48" fmla="*/ 14 w 14"/>
                  <a:gd name="T49" fmla="*/ 5 h 11"/>
                  <a:gd name="T50" fmla="*/ 14 w 14"/>
                  <a:gd name="T51" fmla="*/ 6 h 11"/>
                  <a:gd name="T52" fmla="*/ 14 w 14"/>
                  <a:gd name="T53" fmla="*/ 7 h 11"/>
                  <a:gd name="T54" fmla="*/ 13 w 14"/>
                  <a:gd name="T55" fmla="*/ 8 h 11"/>
                  <a:gd name="T56" fmla="*/ 12 w 14"/>
                  <a:gd name="T57" fmla="*/ 9 h 11"/>
                  <a:gd name="T58" fmla="*/ 11 w 14"/>
                  <a:gd name="T59" fmla="*/ 10 h 11"/>
                  <a:gd name="T60" fmla="*/ 10 w 14"/>
                  <a:gd name="T61" fmla="*/ 11 h 11"/>
                  <a:gd name="T62" fmla="*/ 9 w 14"/>
                  <a:gd name="T63" fmla="*/ 11 h 11"/>
                  <a:gd name="T64" fmla="*/ 7 w 14"/>
                  <a:gd name="T65" fmla="*/ 11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1"/>
                  <a:gd name="T101" fmla="*/ 14 w 14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1">
                    <a:moveTo>
                      <a:pt x="7" y="11"/>
                    </a:moveTo>
                    <a:lnTo>
                      <a:pt x="6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3" y="8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7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6" name="Freeform 49"/>
              <p:cNvSpPr>
                <a:spLocks/>
              </p:cNvSpPr>
              <p:nvPr/>
            </p:nvSpPr>
            <p:spPr bwMode="auto">
              <a:xfrm>
                <a:off x="3566" y="2083"/>
                <a:ext cx="114" cy="133"/>
              </a:xfrm>
              <a:custGeom>
                <a:avLst/>
                <a:gdLst>
                  <a:gd name="T0" fmla="*/ 101 w 114"/>
                  <a:gd name="T1" fmla="*/ 131 h 133"/>
                  <a:gd name="T2" fmla="*/ 56 w 114"/>
                  <a:gd name="T3" fmla="*/ 120 h 133"/>
                  <a:gd name="T4" fmla="*/ 32 w 114"/>
                  <a:gd name="T5" fmla="*/ 108 h 133"/>
                  <a:gd name="T6" fmla="*/ 28 w 114"/>
                  <a:gd name="T7" fmla="*/ 100 h 133"/>
                  <a:gd name="T8" fmla="*/ 30 w 114"/>
                  <a:gd name="T9" fmla="*/ 97 h 133"/>
                  <a:gd name="T10" fmla="*/ 34 w 114"/>
                  <a:gd name="T11" fmla="*/ 94 h 133"/>
                  <a:gd name="T12" fmla="*/ 31 w 114"/>
                  <a:gd name="T13" fmla="*/ 90 h 133"/>
                  <a:gd name="T14" fmla="*/ 15 w 114"/>
                  <a:gd name="T15" fmla="*/ 77 h 133"/>
                  <a:gd name="T16" fmla="*/ 7 w 114"/>
                  <a:gd name="T17" fmla="*/ 67 h 133"/>
                  <a:gd name="T18" fmla="*/ 11 w 114"/>
                  <a:gd name="T19" fmla="*/ 59 h 133"/>
                  <a:gd name="T20" fmla="*/ 17 w 114"/>
                  <a:gd name="T21" fmla="*/ 56 h 133"/>
                  <a:gd name="T22" fmla="*/ 21 w 114"/>
                  <a:gd name="T23" fmla="*/ 59 h 133"/>
                  <a:gd name="T24" fmla="*/ 21 w 114"/>
                  <a:gd name="T25" fmla="*/ 58 h 133"/>
                  <a:gd name="T26" fmla="*/ 17 w 114"/>
                  <a:gd name="T27" fmla="*/ 53 h 133"/>
                  <a:gd name="T28" fmla="*/ 13 w 114"/>
                  <a:gd name="T29" fmla="*/ 49 h 133"/>
                  <a:gd name="T30" fmla="*/ 7 w 114"/>
                  <a:gd name="T31" fmla="*/ 46 h 133"/>
                  <a:gd name="T32" fmla="*/ 1 w 114"/>
                  <a:gd name="T33" fmla="*/ 39 h 133"/>
                  <a:gd name="T34" fmla="*/ 2 w 114"/>
                  <a:gd name="T35" fmla="*/ 33 h 133"/>
                  <a:gd name="T36" fmla="*/ 6 w 114"/>
                  <a:gd name="T37" fmla="*/ 30 h 133"/>
                  <a:gd name="T38" fmla="*/ 10 w 114"/>
                  <a:gd name="T39" fmla="*/ 30 h 133"/>
                  <a:gd name="T40" fmla="*/ 8 w 114"/>
                  <a:gd name="T41" fmla="*/ 27 h 133"/>
                  <a:gd name="T42" fmla="*/ 4 w 114"/>
                  <a:gd name="T43" fmla="*/ 14 h 133"/>
                  <a:gd name="T44" fmla="*/ 11 w 114"/>
                  <a:gd name="T45" fmla="*/ 3 h 133"/>
                  <a:gd name="T46" fmla="*/ 24 w 114"/>
                  <a:gd name="T47" fmla="*/ 1 h 133"/>
                  <a:gd name="T48" fmla="*/ 33 w 114"/>
                  <a:gd name="T49" fmla="*/ 8 h 133"/>
                  <a:gd name="T50" fmla="*/ 38 w 114"/>
                  <a:gd name="T51" fmla="*/ 14 h 133"/>
                  <a:gd name="T52" fmla="*/ 46 w 114"/>
                  <a:gd name="T53" fmla="*/ 22 h 133"/>
                  <a:gd name="T54" fmla="*/ 53 w 114"/>
                  <a:gd name="T55" fmla="*/ 27 h 133"/>
                  <a:gd name="T56" fmla="*/ 53 w 114"/>
                  <a:gd name="T57" fmla="*/ 26 h 133"/>
                  <a:gd name="T58" fmla="*/ 55 w 114"/>
                  <a:gd name="T59" fmla="*/ 23 h 133"/>
                  <a:gd name="T60" fmla="*/ 60 w 114"/>
                  <a:gd name="T61" fmla="*/ 20 h 133"/>
                  <a:gd name="T62" fmla="*/ 66 w 114"/>
                  <a:gd name="T63" fmla="*/ 24 h 133"/>
                  <a:gd name="T64" fmla="*/ 69 w 114"/>
                  <a:gd name="T65" fmla="*/ 31 h 133"/>
                  <a:gd name="T66" fmla="*/ 69 w 114"/>
                  <a:gd name="T67" fmla="*/ 39 h 133"/>
                  <a:gd name="T68" fmla="*/ 68 w 114"/>
                  <a:gd name="T69" fmla="*/ 49 h 133"/>
                  <a:gd name="T70" fmla="*/ 67 w 114"/>
                  <a:gd name="T71" fmla="*/ 54 h 133"/>
                  <a:gd name="T72" fmla="*/ 70 w 114"/>
                  <a:gd name="T73" fmla="*/ 55 h 133"/>
                  <a:gd name="T74" fmla="*/ 83 w 114"/>
                  <a:gd name="T75" fmla="*/ 59 h 133"/>
                  <a:gd name="T76" fmla="*/ 98 w 114"/>
                  <a:gd name="T77" fmla="*/ 74 h 133"/>
                  <a:gd name="T78" fmla="*/ 100 w 114"/>
                  <a:gd name="T79" fmla="*/ 81 h 133"/>
                  <a:gd name="T80" fmla="*/ 101 w 114"/>
                  <a:gd name="T81" fmla="*/ 89 h 133"/>
                  <a:gd name="T82" fmla="*/ 97 w 114"/>
                  <a:gd name="T83" fmla="*/ 96 h 133"/>
                  <a:gd name="T84" fmla="*/ 95 w 114"/>
                  <a:gd name="T85" fmla="*/ 104 h 133"/>
                  <a:gd name="T86" fmla="*/ 98 w 114"/>
                  <a:gd name="T87" fmla="*/ 110 h 133"/>
                  <a:gd name="T88" fmla="*/ 103 w 114"/>
                  <a:gd name="T89" fmla="*/ 114 h 133"/>
                  <a:gd name="T90" fmla="*/ 103 w 114"/>
                  <a:gd name="T91" fmla="*/ 118 h 133"/>
                  <a:gd name="T92" fmla="*/ 105 w 114"/>
                  <a:gd name="T93" fmla="*/ 123 h 133"/>
                  <a:gd name="T94" fmla="*/ 109 w 114"/>
                  <a:gd name="T95" fmla="*/ 128 h 133"/>
                  <a:gd name="T96" fmla="*/ 113 w 114"/>
                  <a:gd name="T97" fmla="*/ 132 h 13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4"/>
                  <a:gd name="T148" fmla="*/ 0 h 133"/>
                  <a:gd name="T149" fmla="*/ 114 w 114"/>
                  <a:gd name="T150" fmla="*/ 133 h 13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4" h="133">
                    <a:moveTo>
                      <a:pt x="114" y="133"/>
                    </a:moveTo>
                    <a:lnTo>
                      <a:pt x="110" y="133"/>
                    </a:lnTo>
                    <a:lnTo>
                      <a:pt x="101" y="131"/>
                    </a:lnTo>
                    <a:lnTo>
                      <a:pt x="87" y="128"/>
                    </a:lnTo>
                    <a:lnTo>
                      <a:pt x="72" y="125"/>
                    </a:lnTo>
                    <a:lnTo>
                      <a:pt x="56" y="120"/>
                    </a:lnTo>
                    <a:lnTo>
                      <a:pt x="42" y="114"/>
                    </a:lnTo>
                    <a:lnTo>
                      <a:pt x="36" y="111"/>
                    </a:lnTo>
                    <a:lnTo>
                      <a:pt x="32" y="108"/>
                    </a:lnTo>
                    <a:lnTo>
                      <a:pt x="29" y="105"/>
                    </a:lnTo>
                    <a:lnTo>
                      <a:pt x="28" y="100"/>
                    </a:lnTo>
                    <a:lnTo>
                      <a:pt x="28" y="99"/>
                    </a:lnTo>
                    <a:lnTo>
                      <a:pt x="29" y="98"/>
                    </a:lnTo>
                    <a:lnTo>
                      <a:pt x="30" y="97"/>
                    </a:lnTo>
                    <a:lnTo>
                      <a:pt x="31" y="96"/>
                    </a:lnTo>
                    <a:lnTo>
                      <a:pt x="33" y="95"/>
                    </a:lnTo>
                    <a:lnTo>
                      <a:pt x="34" y="94"/>
                    </a:lnTo>
                    <a:lnTo>
                      <a:pt x="36" y="93"/>
                    </a:lnTo>
                    <a:lnTo>
                      <a:pt x="34" y="92"/>
                    </a:lnTo>
                    <a:lnTo>
                      <a:pt x="31" y="90"/>
                    </a:lnTo>
                    <a:lnTo>
                      <a:pt x="26" y="86"/>
                    </a:lnTo>
                    <a:lnTo>
                      <a:pt x="20" y="82"/>
                    </a:lnTo>
                    <a:lnTo>
                      <a:pt x="15" y="77"/>
                    </a:lnTo>
                    <a:lnTo>
                      <a:pt x="11" y="72"/>
                    </a:lnTo>
                    <a:lnTo>
                      <a:pt x="8" y="69"/>
                    </a:lnTo>
                    <a:lnTo>
                      <a:pt x="7" y="67"/>
                    </a:lnTo>
                    <a:lnTo>
                      <a:pt x="7" y="65"/>
                    </a:lnTo>
                    <a:lnTo>
                      <a:pt x="8" y="63"/>
                    </a:lnTo>
                    <a:lnTo>
                      <a:pt x="11" y="59"/>
                    </a:lnTo>
                    <a:lnTo>
                      <a:pt x="13" y="57"/>
                    </a:lnTo>
                    <a:lnTo>
                      <a:pt x="15" y="56"/>
                    </a:lnTo>
                    <a:lnTo>
                      <a:pt x="17" y="56"/>
                    </a:lnTo>
                    <a:lnTo>
                      <a:pt x="19" y="57"/>
                    </a:lnTo>
                    <a:lnTo>
                      <a:pt x="20" y="58"/>
                    </a:lnTo>
                    <a:lnTo>
                      <a:pt x="21" y="59"/>
                    </a:lnTo>
                    <a:lnTo>
                      <a:pt x="22" y="59"/>
                    </a:lnTo>
                    <a:lnTo>
                      <a:pt x="21" y="59"/>
                    </a:lnTo>
                    <a:lnTo>
                      <a:pt x="21" y="58"/>
                    </a:lnTo>
                    <a:lnTo>
                      <a:pt x="20" y="56"/>
                    </a:lnTo>
                    <a:lnTo>
                      <a:pt x="19" y="5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5" y="50"/>
                    </a:lnTo>
                    <a:lnTo>
                      <a:pt x="13" y="49"/>
                    </a:lnTo>
                    <a:lnTo>
                      <a:pt x="12" y="49"/>
                    </a:lnTo>
                    <a:lnTo>
                      <a:pt x="10" y="48"/>
                    </a:lnTo>
                    <a:lnTo>
                      <a:pt x="7" y="46"/>
                    </a:lnTo>
                    <a:lnTo>
                      <a:pt x="4" y="44"/>
                    </a:lnTo>
                    <a:lnTo>
                      <a:pt x="2" y="41"/>
                    </a:lnTo>
                    <a:lnTo>
                      <a:pt x="1" y="39"/>
                    </a:lnTo>
                    <a:lnTo>
                      <a:pt x="0" y="37"/>
                    </a:lnTo>
                    <a:lnTo>
                      <a:pt x="1" y="35"/>
                    </a:lnTo>
                    <a:lnTo>
                      <a:pt x="2" y="33"/>
                    </a:lnTo>
                    <a:lnTo>
                      <a:pt x="3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0" y="29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31" y="5"/>
                    </a:lnTo>
                    <a:lnTo>
                      <a:pt x="33" y="8"/>
                    </a:lnTo>
                    <a:lnTo>
                      <a:pt x="35" y="10"/>
                    </a:lnTo>
                    <a:lnTo>
                      <a:pt x="37" y="12"/>
                    </a:lnTo>
                    <a:lnTo>
                      <a:pt x="38" y="14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6" y="22"/>
                    </a:lnTo>
                    <a:lnTo>
                      <a:pt x="48" y="24"/>
                    </a:lnTo>
                    <a:lnTo>
                      <a:pt x="51" y="26"/>
                    </a:lnTo>
                    <a:lnTo>
                      <a:pt x="53" y="27"/>
                    </a:lnTo>
                    <a:lnTo>
                      <a:pt x="53" y="26"/>
                    </a:lnTo>
                    <a:lnTo>
                      <a:pt x="54" y="25"/>
                    </a:lnTo>
                    <a:lnTo>
                      <a:pt x="54" y="24"/>
                    </a:lnTo>
                    <a:lnTo>
                      <a:pt x="55" y="23"/>
                    </a:lnTo>
                    <a:lnTo>
                      <a:pt x="56" y="22"/>
                    </a:lnTo>
                    <a:lnTo>
                      <a:pt x="58" y="20"/>
                    </a:lnTo>
                    <a:lnTo>
                      <a:pt x="60" y="20"/>
                    </a:lnTo>
                    <a:lnTo>
                      <a:pt x="63" y="22"/>
                    </a:lnTo>
                    <a:lnTo>
                      <a:pt x="65" y="23"/>
                    </a:lnTo>
                    <a:lnTo>
                      <a:pt x="66" y="24"/>
                    </a:lnTo>
                    <a:lnTo>
                      <a:pt x="67" y="26"/>
                    </a:lnTo>
                    <a:lnTo>
                      <a:pt x="68" y="28"/>
                    </a:lnTo>
                    <a:lnTo>
                      <a:pt x="69" y="31"/>
                    </a:lnTo>
                    <a:lnTo>
                      <a:pt x="69" y="33"/>
                    </a:lnTo>
                    <a:lnTo>
                      <a:pt x="69" y="36"/>
                    </a:lnTo>
                    <a:lnTo>
                      <a:pt x="69" y="39"/>
                    </a:lnTo>
                    <a:lnTo>
                      <a:pt x="69" y="43"/>
                    </a:lnTo>
                    <a:lnTo>
                      <a:pt x="68" y="46"/>
                    </a:lnTo>
                    <a:lnTo>
                      <a:pt x="68" y="49"/>
                    </a:lnTo>
                    <a:lnTo>
                      <a:pt x="68" y="51"/>
                    </a:lnTo>
                    <a:lnTo>
                      <a:pt x="67" y="53"/>
                    </a:lnTo>
                    <a:lnTo>
                      <a:pt x="67" y="54"/>
                    </a:lnTo>
                    <a:lnTo>
                      <a:pt x="67" y="55"/>
                    </a:lnTo>
                    <a:lnTo>
                      <a:pt x="68" y="55"/>
                    </a:lnTo>
                    <a:lnTo>
                      <a:pt x="70" y="55"/>
                    </a:lnTo>
                    <a:lnTo>
                      <a:pt x="74" y="55"/>
                    </a:lnTo>
                    <a:lnTo>
                      <a:pt x="78" y="57"/>
                    </a:lnTo>
                    <a:lnTo>
                      <a:pt x="83" y="59"/>
                    </a:lnTo>
                    <a:lnTo>
                      <a:pt x="88" y="63"/>
                    </a:lnTo>
                    <a:lnTo>
                      <a:pt x="94" y="67"/>
                    </a:lnTo>
                    <a:lnTo>
                      <a:pt x="98" y="74"/>
                    </a:lnTo>
                    <a:lnTo>
                      <a:pt x="99" y="76"/>
                    </a:lnTo>
                    <a:lnTo>
                      <a:pt x="100" y="78"/>
                    </a:lnTo>
                    <a:lnTo>
                      <a:pt x="100" y="81"/>
                    </a:lnTo>
                    <a:lnTo>
                      <a:pt x="101" y="84"/>
                    </a:lnTo>
                    <a:lnTo>
                      <a:pt x="101" y="87"/>
                    </a:lnTo>
                    <a:lnTo>
                      <a:pt x="101" y="89"/>
                    </a:lnTo>
                    <a:lnTo>
                      <a:pt x="100" y="92"/>
                    </a:lnTo>
                    <a:lnTo>
                      <a:pt x="98" y="94"/>
                    </a:lnTo>
                    <a:lnTo>
                      <a:pt x="97" y="96"/>
                    </a:lnTo>
                    <a:lnTo>
                      <a:pt x="96" y="98"/>
                    </a:lnTo>
                    <a:lnTo>
                      <a:pt x="95" y="101"/>
                    </a:lnTo>
                    <a:lnTo>
                      <a:pt x="95" y="104"/>
                    </a:lnTo>
                    <a:lnTo>
                      <a:pt x="96" y="107"/>
                    </a:lnTo>
                    <a:lnTo>
                      <a:pt x="97" y="109"/>
                    </a:lnTo>
                    <a:lnTo>
                      <a:pt x="98" y="110"/>
                    </a:lnTo>
                    <a:lnTo>
                      <a:pt x="100" y="111"/>
                    </a:lnTo>
                    <a:lnTo>
                      <a:pt x="102" y="112"/>
                    </a:lnTo>
                    <a:lnTo>
                      <a:pt x="103" y="114"/>
                    </a:lnTo>
                    <a:lnTo>
                      <a:pt x="103" y="115"/>
                    </a:lnTo>
                    <a:lnTo>
                      <a:pt x="103" y="117"/>
                    </a:lnTo>
                    <a:lnTo>
                      <a:pt x="103" y="118"/>
                    </a:lnTo>
                    <a:lnTo>
                      <a:pt x="103" y="120"/>
                    </a:lnTo>
                    <a:lnTo>
                      <a:pt x="104" y="122"/>
                    </a:lnTo>
                    <a:lnTo>
                      <a:pt x="105" y="123"/>
                    </a:lnTo>
                    <a:lnTo>
                      <a:pt x="106" y="124"/>
                    </a:lnTo>
                    <a:lnTo>
                      <a:pt x="107" y="126"/>
                    </a:lnTo>
                    <a:lnTo>
                      <a:pt x="109" y="128"/>
                    </a:lnTo>
                    <a:lnTo>
                      <a:pt x="110" y="129"/>
                    </a:lnTo>
                    <a:lnTo>
                      <a:pt x="112" y="131"/>
                    </a:lnTo>
                    <a:lnTo>
                      <a:pt x="113" y="132"/>
                    </a:lnTo>
                    <a:lnTo>
                      <a:pt x="114" y="1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7" name="Freeform 50"/>
              <p:cNvSpPr>
                <a:spLocks/>
              </p:cNvSpPr>
              <p:nvPr/>
            </p:nvSpPr>
            <p:spPr bwMode="auto">
              <a:xfrm>
                <a:off x="3566" y="2083"/>
                <a:ext cx="114" cy="133"/>
              </a:xfrm>
              <a:custGeom>
                <a:avLst/>
                <a:gdLst>
                  <a:gd name="T0" fmla="*/ 101 w 114"/>
                  <a:gd name="T1" fmla="*/ 131 h 133"/>
                  <a:gd name="T2" fmla="*/ 56 w 114"/>
                  <a:gd name="T3" fmla="*/ 120 h 133"/>
                  <a:gd name="T4" fmla="*/ 32 w 114"/>
                  <a:gd name="T5" fmla="*/ 108 h 133"/>
                  <a:gd name="T6" fmla="*/ 28 w 114"/>
                  <a:gd name="T7" fmla="*/ 99 h 133"/>
                  <a:gd name="T8" fmla="*/ 31 w 114"/>
                  <a:gd name="T9" fmla="*/ 96 h 133"/>
                  <a:gd name="T10" fmla="*/ 36 w 114"/>
                  <a:gd name="T11" fmla="*/ 93 h 133"/>
                  <a:gd name="T12" fmla="*/ 26 w 114"/>
                  <a:gd name="T13" fmla="*/ 86 h 133"/>
                  <a:gd name="T14" fmla="*/ 11 w 114"/>
                  <a:gd name="T15" fmla="*/ 72 h 133"/>
                  <a:gd name="T16" fmla="*/ 7 w 114"/>
                  <a:gd name="T17" fmla="*/ 65 h 133"/>
                  <a:gd name="T18" fmla="*/ 13 w 114"/>
                  <a:gd name="T19" fmla="*/ 57 h 133"/>
                  <a:gd name="T20" fmla="*/ 19 w 114"/>
                  <a:gd name="T21" fmla="*/ 57 h 133"/>
                  <a:gd name="T22" fmla="*/ 22 w 114"/>
                  <a:gd name="T23" fmla="*/ 59 h 133"/>
                  <a:gd name="T24" fmla="*/ 20 w 114"/>
                  <a:gd name="T25" fmla="*/ 56 h 133"/>
                  <a:gd name="T26" fmla="*/ 16 w 114"/>
                  <a:gd name="T27" fmla="*/ 51 h 133"/>
                  <a:gd name="T28" fmla="*/ 12 w 114"/>
                  <a:gd name="T29" fmla="*/ 49 h 133"/>
                  <a:gd name="T30" fmla="*/ 4 w 114"/>
                  <a:gd name="T31" fmla="*/ 44 h 133"/>
                  <a:gd name="T32" fmla="*/ 0 w 114"/>
                  <a:gd name="T33" fmla="*/ 37 h 133"/>
                  <a:gd name="T34" fmla="*/ 3 w 114"/>
                  <a:gd name="T35" fmla="*/ 32 h 133"/>
                  <a:gd name="T36" fmla="*/ 7 w 114"/>
                  <a:gd name="T37" fmla="*/ 30 h 133"/>
                  <a:gd name="T38" fmla="*/ 10 w 114"/>
                  <a:gd name="T39" fmla="*/ 29 h 133"/>
                  <a:gd name="T40" fmla="*/ 5 w 114"/>
                  <a:gd name="T41" fmla="*/ 19 h 133"/>
                  <a:gd name="T42" fmla="*/ 6 w 114"/>
                  <a:gd name="T43" fmla="*/ 6 h 133"/>
                  <a:gd name="T44" fmla="*/ 20 w 114"/>
                  <a:gd name="T45" fmla="*/ 0 h 133"/>
                  <a:gd name="T46" fmla="*/ 31 w 114"/>
                  <a:gd name="T47" fmla="*/ 5 h 133"/>
                  <a:gd name="T48" fmla="*/ 37 w 114"/>
                  <a:gd name="T49" fmla="*/ 12 h 133"/>
                  <a:gd name="T50" fmla="*/ 43 w 114"/>
                  <a:gd name="T51" fmla="*/ 18 h 133"/>
                  <a:gd name="T52" fmla="*/ 51 w 114"/>
                  <a:gd name="T53" fmla="*/ 26 h 133"/>
                  <a:gd name="T54" fmla="*/ 54 w 114"/>
                  <a:gd name="T55" fmla="*/ 25 h 133"/>
                  <a:gd name="T56" fmla="*/ 56 w 114"/>
                  <a:gd name="T57" fmla="*/ 22 h 133"/>
                  <a:gd name="T58" fmla="*/ 63 w 114"/>
                  <a:gd name="T59" fmla="*/ 22 h 133"/>
                  <a:gd name="T60" fmla="*/ 67 w 114"/>
                  <a:gd name="T61" fmla="*/ 26 h 133"/>
                  <a:gd name="T62" fmla="*/ 69 w 114"/>
                  <a:gd name="T63" fmla="*/ 33 h 133"/>
                  <a:gd name="T64" fmla="*/ 69 w 114"/>
                  <a:gd name="T65" fmla="*/ 43 h 133"/>
                  <a:gd name="T66" fmla="*/ 68 w 114"/>
                  <a:gd name="T67" fmla="*/ 51 h 133"/>
                  <a:gd name="T68" fmla="*/ 67 w 114"/>
                  <a:gd name="T69" fmla="*/ 55 h 133"/>
                  <a:gd name="T70" fmla="*/ 74 w 114"/>
                  <a:gd name="T71" fmla="*/ 55 h 133"/>
                  <a:gd name="T72" fmla="*/ 88 w 114"/>
                  <a:gd name="T73" fmla="*/ 63 h 133"/>
                  <a:gd name="T74" fmla="*/ 99 w 114"/>
                  <a:gd name="T75" fmla="*/ 76 h 133"/>
                  <a:gd name="T76" fmla="*/ 101 w 114"/>
                  <a:gd name="T77" fmla="*/ 84 h 133"/>
                  <a:gd name="T78" fmla="*/ 100 w 114"/>
                  <a:gd name="T79" fmla="*/ 92 h 133"/>
                  <a:gd name="T80" fmla="*/ 96 w 114"/>
                  <a:gd name="T81" fmla="*/ 98 h 133"/>
                  <a:gd name="T82" fmla="*/ 96 w 114"/>
                  <a:gd name="T83" fmla="*/ 107 h 133"/>
                  <a:gd name="T84" fmla="*/ 100 w 114"/>
                  <a:gd name="T85" fmla="*/ 111 h 133"/>
                  <a:gd name="T86" fmla="*/ 103 w 114"/>
                  <a:gd name="T87" fmla="*/ 115 h 133"/>
                  <a:gd name="T88" fmla="*/ 103 w 114"/>
                  <a:gd name="T89" fmla="*/ 120 h 133"/>
                  <a:gd name="T90" fmla="*/ 106 w 114"/>
                  <a:gd name="T91" fmla="*/ 124 h 133"/>
                  <a:gd name="T92" fmla="*/ 110 w 114"/>
                  <a:gd name="T93" fmla="*/ 129 h 133"/>
                  <a:gd name="T94" fmla="*/ 114 w 114"/>
                  <a:gd name="T95" fmla="*/ 133 h 13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4"/>
                  <a:gd name="T145" fmla="*/ 0 h 133"/>
                  <a:gd name="T146" fmla="*/ 114 w 114"/>
                  <a:gd name="T147" fmla="*/ 133 h 13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4" h="133">
                    <a:moveTo>
                      <a:pt x="114" y="133"/>
                    </a:moveTo>
                    <a:lnTo>
                      <a:pt x="110" y="133"/>
                    </a:lnTo>
                    <a:lnTo>
                      <a:pt x="101" y="131"/>
                    </a:lnTo>
                    <a:lnTo>
                      <a:pt x="87" y="128"/>
                    </a:lnTo>
                    <a:lnTo>
                      <a:pt x="72" y="125"/>
                    </a:lnTo>
                    <a:lnTo>
                      <a:pt x="56" y="120"/>
                    </a:lnTo>
                    <a:lnTo>
                      <a:pt x="42" y="114"/>
                    </a:lnTo>
                    <a:lnTo>
                      <a:pt x="36" y="111"/>
                    </a:lnTo>
                    <a:lnTo>
                      <a:pt x="32" y="108"/>
                    </a:lnTo>
                    <a:lnTo>
                      <a:pt x="29" y="105"/>
                    </a:lnTo>
                    <a:lnTo>
                      <a:pt x="28" y="100"/>
                    </a:lnTo>
                    <a:lnTo>
                      <a:pt x="28" y="99"/>
                    </a:lnTo>
                    <a:lnTo>
                      <a:pt x="29" y="98"/>
                    </a:lnTo>
                    <a:lnTo>
                      <a:pt x="30" y="97"/>
                    </a:lnTo>
                    <a:lnTo>
                      <a:pt x="31" y="96"/>
                    </a:lnTo>
                    <a:lnTo>
                      <a:pt x="33" y="95"/>
                    </a:lnTo>
                    <a:lnTo>
                      <a:pt x="34" y="94"/>
                    </a:lnTo>
                    <a:lnTo>
                      <a:pt x="36" y="93"/>
                    </a:lnTo>
                    <a:lnTo>
                      <a:pt x="34" y="92"/>
                    </a:lnTo>
                    <a:lnTo>
                      <a:pt x="31" y="90"/>
                    </a:lnTo>
                    <a:lnTo>
                      <a:pt x="26" y="86"/>
                    </a:lnTo>
                    <a:lnTo>
                      <a:pt x="20" y="82"/>
                    </a:lnTo>
                    <a:lnTo>
                      <a:pt x="15" y="77"/>
                    </a:lnTo>
                    <a:lnTo>
                      <a:pt x="11" y="72"/>
                    </a:lnTo>
                    <a:lnTo>
                      <a:pt x="8" y="69"/>
                    </a:lnTo>
                    <a:lnTo>
                      <a:pt x="7" y="67"/>
                    </a:lnTo>
                    <a:lnTo>
                      <a:pt x="7" y="65"/>
                    </a:lnTo>
                    <a:lnTo>
                      <a:pt x="8" y="63"/>
                    </a:lnTo>
                    <a:lnTo>
                      <a:pt x="11" y="59"/>
                    </a:lnTo>
                    <a:lnTo>
                      <a:pt x="13" y="57"/>
                    </a:lnTo>
                    <a:lnTo>
                      <a:pt x="15" y="56"/>
                    </a:lnTo>
                    <a:lnTo>
                      <a:pt x="17" y="56"/>
                    </a:lnTo>
                    <a:lnTo>
                      <a:pt x="19" y="57"/>
                    </a:lnTo>
                    <a:lnTo>
                      <a:pt x="20" y="58"/>
                    </a:lnTo>
                    <a:lnTo>
                      <a:pt x="21" y="59"/>
                    </a:lnTo>
                    <a:lnTo>
                      <a:pt x="22" y="59"/>
                    </a:lnTo>
                    <a:lnTo>
                      <a:pt x="21" y="59"/>
                    </a:lnTo>
                    <a:lnTo>
                      <a:pt x="21" y="58"/>
                    </a:lnTo>
                    <a:lnTo>
                      <a:pt x="20" y="56"/>
                    </a:lnTo>
                    <a:lnTo>
                      <a:pt x="19" y="5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5" y="50"/>
                    </a:lnTo>
                    <a:lnTo>
                      <a:pt x="13" y="49"/>
                    </a:lnTo>
                    <a:lnTo>
                      <a:pt x="12" y="49"/>
                    </a:lnTo>
                    <a:lnTo>
                      <a:pt x="10" y="48"/>
                    </a:lnTo>
                    <a:lnTo>
                      <a:pt x="7" y="46"/>
                    </a:lnTo>
                    <a:lnTo>
                      <a:pt x="4" y="44"/>
                    </a:lnTo>
                    <a:lnTo>
                      <a:pt x="2" y="41"/>
                    </a:lnTo>
                    <a:lnTo>
                      <a:pt x="1" y="39"/>
                    </a:lnTo>
                    <a:lnTo>
                      <a:pt x="0" y="37"/>
                    </a:lnTo>
                    <a:lnTo>
                      <a:pt x="1" y="35"/>
                    </a:lnTo>
                    <a:lnTo>
                      <a:pt x="2" y="33"/>
                    </a:lnTo>
                    <a:lnTo>
                      <a:pt x="3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0" y="29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31" y="5"/>
                    </a:lnTo>
                    <a:lnTo>
                      <a:pt x="33" y="8"/>
                    </a:lnTo>
                    <a:lnTo>
                      <a:pt x="35" y="10"/>
                    </a:lnTo>
                    <a:lnTo>
                      <a:pt x="37" y="12"/>
                    </a:lnTo>
                    <a:lnTo>
                      <a:pt x="38" y="14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6" y="22"/>
                    </a:lnTo>
                    <a:lnTo>
                      <a:pt x="48" y="24"/>
                    </a:lnTo>
                    <a:lnTo>
                      <a:pt x="51" y="26"/>
                    </a:lnTo>
                    <a:lnTo>
                      <a:pt x="53" y="27"/>
                    </a:lnTo>
                    <a:lnTo>
                      <a:pt x="53" y="26"/>
                    </a:lnTo>
                    <a:lnTo>
                      <a:pt x="54" y="25"/>
                    </a:lnTo>
                    <a:lnTo>
                      <a:pt x="54" y="24"/>
                    </a:lnTo>
                    <a:lnTo>
                      <a:pt x="55" y="23"/>
                    </a:lnTo>
                    <a:lnTo>
                      <a:pt x="56" y="22"/>
                    </a:lnTo>
                    <a:lnTo>
                      <a:pt x="58" y="20"/>
                    </a:lnTo>
                    <a:lnTo>
                      <a:pt x="60" y="20"/>
                    </a:lnTo>
                    <a:lnTo>
                      <a:pt x="63" y="22"/>
                    </a:lnTo>
                    <a:lnTo>
                      <a:pt x="65" y="23"/>
                    </a:lnTo>
                    <a:lnTo>
                      <a:pt x="66" y="24"/>
                    </a:lnTo>
                    <a:lnTo>
                      <a:pt x="67" y="26"/>
                    </a:lnTo>
                    <a:lnTo>
                      <a:pt x="68" y="28"/>
                    </a:lnTo>
                    <a:lnTo>
                      <a:pt x="69" y="31"/>
                    </a:lnTo>
                    <a:lnTo>
                      <a:pt x="69" y="33"/>
                    </a:lnTo>
                    <a:lnTo>
                      <a:pt x="69" y="36"/>
                    </a:lnTo>
                    <a:lnTo>
                      <a:pt x="69" y="39"/>
                    </a:lnTo>
                    <a:lnTo>
                      <a:pt x="69" y="43"/>
                    </a:lnTo>
                    <a:lnTo>
                      <a:pt x="68" y="46"/>
                    </a:lnTo>
                    <a:lnTo>
                      <a:pt x="68" y="49"/>
                    </a:lnTo>
                    <a:lnTo>
                      <a:pt x="68" y="51"/>
                    </a:lnTo>
                    <a:lnTo>
                      <a:pt x="67" y="53"/>
                    </a:lnTo>
                    <a:lnTo>
                      <a:pt x="67" y="54"/>
                    </a:lnTo>
                    <a:lnTo>
                      <a:pt x="67" y="55"/>
                    </a:lnTo>
                    <a:lnTo>
                      <a:pt x="68" y="55"/>
                    </a:lnTo>
                    <a:lnTo>
                      <a:pt x="70" y="55"/>
                    </a:lnTo>
                    <a:lnTo>
                      <a:pt x="74" y="55"/>
                    </a:lnTo>
                    <a:lnTo>
                      <a:pt x="78" y="57"/>
                    </a:lnTo>
                    <a:lnTo>
                      <a:pt x="83" y="59"/>
                    </a:lnTo>
                    <a:lnTo>
                      <a:pt x="88" y="63"/>
                    </a:lnTo>
                    <a:lnTo>
                      <a:pt x="94" y="67"/>
                    </a:lnTo>
                    <a:lnTo>
                      <a:pt x="98" y="74"/>
                    </a:lnTo>
                    <a:lnTo>
                      <a:pt x="99" y="76"/>
                    </a:lnTo>
                    <a:lnTo>
                      <a:pt x="100" y="78"/>
                    </a:lnTo>
                    <a:lnTo>
                      <a:pt x="100" y="81"/>
                    </a:lnTo>
                    <a:lnTo>
                      <a:pt x="101" y="84"/>
                    </a:lnTo>
                    <a:lnTo>
                      <a:pt x="101" y="87"/>
                    </a:lnTo>
                    <a:lnTo>
                      <a:pt x="101" y="89"/>
                    </a:lnTo>
                    <a:lnTo>
                      <a:pt x="100" y="92"/>
                    </a:lnTo>
                    <a:lnTo>
                      <a:pt x="98" y="94"/>
                    </a:lnTo>
                    <a:lnTo>
                      <a:pt x="97" y="96"/>
                    </a:lnTo>
                    <a:lnTo>
                      <a:pt x="96" y="98"/>
                    </a:lnTo>
                    <a:lnTo>
                      <a:pt x="95" y="101"/>
                    </a:lnTo>
                    <a:lnTo>
                      <a:pt x="95" y="104"/>
                    </a:lnTo>
                    <a:lnTo>
                      <a:pt x="96" y="107"/>
                    </a:lnTo>
                    <a:lnTo>
                      <a:pt x="97" y="109"/>
                    </a:lnTo>
                    <a:lnTo>
                      <a:pt x="98" y="110"/>
                    </a:lnTo>
                    <a:lnTo>
                      <a:pt x="100" y="111"/>
                    </a:lnTo>
                    <a:lnTo>
                      <a:pt x="102" y="112"/>
                    </a:lnTo>
                    <a:lnTo>
                      <a:pt x="103" y="114"/>
                    </a:lnTo>
                    <a:lnTo>
                      <a:pt x="103" y="115"/>
                    </a:lnTo>
                    <a:lnTo>
                      <a:pt x="103" y="117"/>
                    </a:lnTo>
                    <a:lnTo>
                      <a:pt x="103" y="118"/>
                    </a:lnTo>
                    <a:lnTo>
                      <a:pt x="103" y="120"/>
                    </a:lnTo>
                    <a:lnTo>
                      <a:pt x="104" y="122"/>
                    </a:lnTo>
                    <a:lnTo>
                      <a:pt x="105" y="123"/>
                    </a:lnTo>
                    <a:lnTo>
                      <a:pt x="106" y="124"/>
                    </a:lnTo>
                    <a:lnTo>
                      <a:pt x="107" y="126"/>
                    </a:lnTo>
                    <a:lnTo>
                      <a:pt x="109" y="128"/>
                    </a:lnTo>
                    <a:lnTo>
                      <a:pt x="110" y="129"/>
                    </a:lnTo>
                    <a:lnTo>
                      <a:pt x="112" y="131"/>
                    </a:lnTo>
                    <a:lnTo>
                      <a:pt x="113" y="132"/>
                    </a:lnTo>
                    <a:lnTo>
                      <a:pt x="114" y="133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8" name="Freeform 51"/>
              <p:cNvSpPr>
                <a:spLocks/>
              </p:cNvSpPr>
              <p:nvPr/>
            </p:nvSpPr>
            <p:spPr bwMode="auto">
              <a:xfrm>
                <a:off x="3569" y="2092"/>
                <a:ext cx="37" cy="21"/>
              </a:xfrm>
              <a:custGeom>
                <a:avLst/>
                <a:gdLst>
                  <a:gd name="T0" fmla="*/ 37 w 37"/>
                  <a:gd name="T1" fmla="*/ 7 h 21"/>
                  <a:gd name="T2" fmla="*/ 37 w 37"/>
                  <a:gd name="T3" fmla="*/ 7 h 21"/>
                  <a:gd name="T4" fmla="*/ 36 w 37"/>
                  <a:gd name="T5" fmla="*/ 8 h 21"/>
                  <a:gd name="T6" fmla="*/ 35 w 37"/>
                  <a:gd name="T7" fmla="*/ 9 h 21"/>
                  <a:gd name="T8" fmla="*/ 34 w 37"/>
                  <a:gd name="T9" fmla="*/ 10 h 21"/>
                  <a:gd name="T10" fmla="*/ 33 w 37"/>
                  <a:gd name="T11" fmla="*/ 13 h 21"/>
                  <a:gd name="T12" fmla="*/ 32 w 37"/>
                  <a:gd name="T13" fmla="*/ 15 h 21"/>
                  <a:gd name="T14" fmla="*/ 32 w 37"/>
                  <a:gd name="T15" fmla="*/ 18 h 21"/>
                  <a:gd name="T16" fmla="*/ 32 w 37"/>
                  <a:gd name="T17" fmla="*/ 21 h 21"/>
                  <a:gd name="T18" fmla="*/ 32 w 37"/>
                  <a:gd name="T19" fmla="*/ 20 h 21"/>
                  <a:gd name="T20" fmla="*/ 30 w 37"/>
                  <a:gd name="T21" fmla="*/ 20 h 21"/>
                  <a:gd name="T22" fmla="*/ 26 w 37"/>
                  <a:gd name="T23" fmla="*/ 18 h 21"/>
                  <a:gd name="T24" fmla="*/ 23 w 37"/>
                  <a:gd name="T25" fmla="*/ 17 h 21"/>
                  <a:gd name="T26" fmla="*/ 18 w 37"/>
                  <a:gd name="T27" fmla="*/ 16 h 21"/>
                  <a:gd name="T28" fmla="*/ 14 w 37"/>
                  <a:gd name="T29" fmla="*/ 15 h 21"/>
                  <a:gd name="T30" fmla="*/ 9 w 37"/>
                  <a:gd name="T31" fmla="*/ 15 h 21"/>
                  <a:gd name="T32" fmla="*/ 4 w 37"/>
                  <a:gd name="T33" fmla="*/ 15 h 21"/>
                  <a:gd name="T34" fmla="*/ 3 w 37"/>
                  <a:gd name="T35" fmla="*/ 15 h 21"/>
                  <a:gd name="T36" fmla="*/ 3 w 37"/>
                  <a:gd name="T37" fmla="*/ 14 h 21"/>
                  <a:gd name="T38" fmla="*/ 2 w 37"/>
                  <a:gd name="T39" fmla="*/ 11 h 21"/>
                  <a:gd name="T40" fmla="*/ 1 w 37"/>
                  <a:gd name="T41" fmla="*/ 9 h 21"/>
                  <a:gd name="T42" fmla="*/ 0 w 37"/>
                  <a:gd name="T43" fmla="*/ 6 h 21"/>
                  <a:gd name="T44" fmla="*/ 0 w 37"/>
                  <a:gd name="T45" fmla="*/ 4 h 21"/>
                  <a:gd name="T46" fmla="*/ 0 w 37"/>
                  <a:gd name="T47" fmla="*/ 3 h 21"/>
                  <a:gd name="T48" fmla="*/ 1 w 37"/>
                  <a:gd name="T49" fmla="*/ 2 h 21"/>
                  <a:gd name="T50" fmla="*/ 2 w 37"/>
                  <a:gd name="T51" fmla="*/ 1 h 21"/>
                  <a:gd name="T52" fmla="*/ 4 w 37"/>
                  <a:gd name="T53" fmla="*/ 1 h 21"/>
                  <a:gd name="T54" fmla="*/ 8 w 37"/>
                  <a:gd name="T55" fmla="*/ 2 h 21"/>
                  <a:gd name="T56" fmla="*/ 11 w 37"/>
                  <a:gd name="T57" fmla="*/ 3 h 21"/>
                  <a:gd name="T58" fmla="*/ 15 w 37"/>
                  <a:gd name="T59" fmla="*/ 5 h 21"/>
                  <a:gd name="T60" fmla="*/ 18 w 37"/>
                  <a:gd name="T61" fmla="*/ 6 h 21"/>
                  <a:gd name="T62" fmla="*/ 21 w 37"/>
                  <a:gd name="T63" fmla="*/ 8 h 21"/>
                  <a:gd name="T64" fmla="*/ 23 w 37"/>
                  <a:gd name="T65" fmla="*/ 9 h 21"/>
                  <a:gd name="T66" fmla="*/ 23 w 37"/>
                  <a:gd name="T67" fmla="*/ 9 h 21"/>
                  <a:gd name="T68" fmla="*/ 23 w 37"/>
                  <a:gd name="T69" fmla="*/ 8 h 21"/>
                  <a:gd name="T70" fmla="*/ 24 w 37"/>
                  <a:gd name="T71" fmla="*/ 7 h 21"/>
                  <a:gd name="T72" fmla="*/ 24 w 37"/>
                  <a:gd name="T73" fmla="*/ 5 h 21"/>
                  <a:gd name="T74" fmla="*/ 25 w 37"/>
                  <a:gd name="T75" fmla="*/ 4 h 21"/>
                  <a:gd name="T76" fmla="*/ 27 w 37"/>
                  <a:gd name="T77" fmla="*/ 2 h 21"/>
                  <a:gd name="T78" fmla="*/ 29 w 37"/>
                  <a:gd name="T79" fmla="*/ 1 h 21"/>
                  <a:gd name="T80" fmla="*/ 31 w 37"/>
                  <a:gd name="T81" fmla="*/ 0 h 21"/>
                  <a:gd name="T82" fmla="*/ 37 w 37"/>
                  <a:gd name="T83" fmla="*/ 7 h 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7"/>
                  <a:gd name="T127" fmla="*/ 0 h 21"/>
                  <a:gd name="T128" fmla="*/ 37 w 37"/>
                  <a:gd name="T129" fmla="*/ 21 h 2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7" h="21">
                    <a:moveTo>
                      <a:pt x="37" y="7"/>
                    </a:moveTo>
                    <a:lnTo>
                      <a:pt x="37" y="7"/>
                    </a:lnTo>
                    <a:lnTo>
                      <a:pt x="36" y="8"/>
                    </a:lnTo>
                    <a:lnTo>
                      <a:pt x="35" y="9"/>
                    </a:lnTo>
                    <a:lnTo>
                      <a:pt x="34" y="10"/>
                    </a:lnTo>
                    <a:lnTo>
                      <a:pt x="33" y="13"/>
                    </a:lnTo>
                    <a:lnTo>
                      <a:pt x="32" y="15"/>
                    </a:lnTo>
                    <a:lnTo>
                      <a:pt x="32" y="18"/>
                    </a:lnTo>
                    <a:lnTo>
                      <a:pt x="32" y="21"/>
                    </a:lnTo>
                    <a:lnTo>
                      <a:pt x="32" y="20"/>
                    </a:lnTo>
                    <a:lnTo>
                      <a:pt x="30" y="20"/>
                    </a:lnTo>
                    <a:lnTo>
                      <a:pt x="26" y="18"/>
                    </a:lnTo>
                    <a:lnTo>
                      <a:pt x="23" y="17"/>
                    </a:lnTo>
                    <a:lnTo>
                      <a:pt x="18" y="16"/>
                    </a:lnTo>
                    <a:lnTo>
                      <a:pt x="14" y="15"/>
                    </a:lnTo>
                    <a:lnTo>
                      <a:pt x="9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8" y="2"/>
                    </a:lnTo>
                    <a:lnTo>
                      <a:pt x="11" y="3"/>
                    </a:lnTo>
                    <a:lnTo>
                      <a:pt x="15" y="5"/>
                    </a:lnTo>
                    <a:lnTo>
                      <a:pt x="18" y="6"/>
                    </a:lnTo>
                    <a:lnTo>
                      <a:pt x="21" y="8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1" y="0"/>
                    </a:lnTo>
                    <a:lnTo>
                      <a:pt x="3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9" name="Freeform 52"/>
              <p:cNvSpPr>
                <a:spLocks/>
              </p:cNvSpPr>
              <p:nvPr/>
            </p:nvSpPr>
            <p:spPr bwMode="auto">
              <a:xfrm>
                <a:off x="3567" y="2112"/>
                <a:ext cx="100" cy="100"/>
              </a:xfrm>
              <a:custGeom>
                <a:avLst/>
                <a:gdLst>
                  <a:gd name="T0" fmla="*/ 11 w 100"/>
                  <a:gd name="T1" fmla="*/ 2 h 100"/>
                  <a:gd name="T2" fmla="*/ 16 w 100"/>
                  <a:gd name="T3" fmla="*/ 7 h 100"/>
                  <a:gd name="T4" fmla="*/ 22 w 100"/>
                  <a:gd name="T5" fmla="*/ 12 h 100"/>
                  <a:gd name="T6" fmla="*/ 34 w 100"/>
                  <a:gd name="T7" fmla="*/ 14 h 100"/>
                  <a:gd name="T8" fmla="*/ 50 w 100"/>
                  <a:gd name="T9" fmla="*/ 23 h 100"/>
                  <a:gd name="T10" fmla="*/ 57 w 100"/>
                  <a:gd name="T11" fmla="*/ 36 h 100"/>
                  <a:gd name="T12" fmla="*/ 45 w 100"/>
                  <a:gd name="T13" fmla="*/ 25 h 100"/>
                  <a:gd name="T14" fmla="*/ 29 w 100"/>
                  <a:gd name="T15" fmla="*/ 16 h 100"/>
                  <a:gd name="T16" fmla="*/ 19 w 100"/>
                  <a:gd name="T17" fmla="*/ 17 h 100"/>
                  <a:gd name="T18" fmla="*/ 18 w 100"/>
                  <a:gd name="T19" fmla="*/ 18 h 100"/>
                  <a:gd name="T20" fmla="*/ 23 w 100"/>
                  <a:gd name="T21" fmla="*/ 26 h 100"/>
                  <a:gd name="T22" fmla="*/ 34 w 100"/>
                  <a:gd name="T23" fmla="*/ 39 h 100"/>
                  <a:gd name="T24" fmla="*/ 47 w 100"/>
                  <a:gd name="T25" fmla="*/ 46 h 100"/>
                  <a:gd name="T26" fmla="*/ 58 w 100"/>
                  <a:gd name="T27" fmla="*/ 47 h 100"/>
                  <a:gd name="T28" fmla="*/ 63 w 100"/>
                  <a:gd name="T29" fmla="*/ 46 h 100"/>
                  <a:gd name="T30" fmla="*/ 68 w 100"/>
                  <a:gd name="T31" fmla="*/ 45 h 100"/>
                  <a:gd name="T32" fmla="*/ 71 w 100"/>
                  <a:gd name="T33" fmla="*/ 45 h 100"/>
                  <a:gd name="T34" fmla="*/ 69 w 100"/>
                  <a:gd name="T35" fmla="*/ 51 h 100"/>
                  <a:gd name="T36" fmla="*/ 56 w 100"/>
                  <a:gd name="T37" fmla="*/ 52 h 100"/>
                  <a:gd name="T38" fmla="*/ 35 w 100"/>
                  <a:gd name="T39" fmla="*/ 47 h 100"/>
                  <a:gd name="T40" fmla="*/ 23 w 100"/>
                  <a:gd name="T41" fmla="*/ 41 h 100"/>
                  <a:gd name="T42" fmla="*/ 18 w 100"/>
                  <a:gd name="T43" fmla="*/ 36 h 100"/>
                  <a:gd name="T44" fmla="*/ 15 w 100"/>
                  <a:gd name="T45" fmla="*/ 36 h 100"/>
                  <a:gd name="T46" fmla="*/ 13 w 100"/>
                  <a:gd name="T47" fmla="*/ 37 h 100"/>
                  <a:gd name="T48" fmla="*/ 15 w 100"/>
                  <a:gd name="T49" fmla="*/ 40 h 100"/>
                  <a:gd name="T50" fmla="*/ 24 w 100"/>
                  <a:gd name="T51" fmla="*/ 49 h 100"/>
                  <a:gd name="T52" fmla="*/ 36 w 100"/>
                  <a:gd name="T53" fmla="*/ 56 h 100"/>
                  <a:gd name="T54" fmla="*/ 49 w 100"/>
                  <a:gd name="T55" fmla="*/ 59 h 100"/>
                  <a:gd name="T56" fmla="*/ 57 w 100"/>
                  <a:gd name="T57" fmla="*/ 62 h 100"/>
                  <a:gd name="T58" fmla="*/ 58 w 100"/>
                  <a:gd name="T59" fmla="*/ 63 h 100"/>
                  <a:gd name="T60" fmla="*/ 47 w 100"/>
                  <a:gd name="T61" fmla="*/ 64 h 100"/>
                  <a:gd name="T62" fmla="*/ 38 w 100"/>
                  <a:gd name="T63" fmla="*/ 69 h 100"/>
                  <a:gd name="T64" fmla="*/ 47 w 100"/>
                  <a:gd name="T65" fmla="*/ 78 h 100"/>
                  <a:gd name="T66" fmla="*/ 77 w 100"/>
                  <a:gd name="T67" fmla="*/ 87 h 100"/>
                  <a:gd name="T68" fmla="*/ 98 w 100"/>
                  <a:gd name="T69" fmla="*/ 92 h 100"/>
                  <a:gd name="T70" fmla="*/ 99 w 100"/>
                  <a:gd name="T71" fmla="*/ 96 h 100"/>
                  <a:gd name="T72" fmla="*/ 94 w 100"/>
                  <a:gd name="T73" fmla="*/ 99 h 100"/>
                  <a:gd name="T74" fmla="*/ 85 w 100"/>
                  <a:gd name="T75" fmla="*/ 99 h 100"/>
                  <a:gd name="T76" fmla="*/ 61 w 100"/>
                  <a:gd name="T77" fmla="*/ 93 h 100"/>
                  <a:gd name="T78" fmla="*/ 37 w 100"/>
                  <a:gd name="T79" fmla="*/ 82 h 100"/>
                  <a:gd name="T80" fmla="*/ 27 w 100"/>
                  <a:gd name="T81" fmla="*/ 71 h 100"/>
                  <a:gd name="T82" fmla="*/ 30 w 100"/>
                  <a:gd name="T83" fmla="*/ 61 h 100"/>
                  <a:gd name="T84" fmla="*/ 15 w 100"/>
                  <a:gd name="T85" fmla="*/ 49 h 100"/>
                  <a:gd name="T86" fmla="*/ 5 w 100"/>
                  <a:gd name="T87" fmla="*/ 38 h 100"/>
                  <a:gd name="T88" fmla="*/ 9 w 100"/>
                  <a:gd name="T89" fmla="*/ 30 h 100"/>
                  <a:gd name="T90" fmla="*/ 16 w 100"/>
                  <a:gd name="T91" fmla="*/ 27 h 100"/>
                  <a:gd name="T92" fmla="*/ 17 w 100"/>
                  <a:gd name="T93" fmla="*/ 26 h 100"/>
                  <a:gd name="T94" fmla="*/ 7 w 100"/>
                  <a:gd name="T95" fmla="*/ 19 h 100"/>
                  <a:gd name="T96" fmla="*/ 0 w 100"/>
                  <a:gd name="T97" fmla="*/ 9 h 100"/>
                  <a:gd name="T98" fmla="*/ 2 w 100"/>
                  <a:gd name="T99" fmla="*/ 1 h 100"/>
                  <a:gd name="T100" fmla="*/ 6 w 100"/>
                  <a:gd name="T101" fmla="*/ 0 h 100"/>
                  <a:gd name="T102" fmla="*/ 10 w 100"/>
                  <a:gd name="T103" fmla="*/ 1 h 10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0"/>
                  <a:gd name="T157" fmla="*/ 0 h 100"/>
                  <a:gd name="T158" fmla="*/ 100 w 100"/>
                  <a:gd name="T159" fmla="*/ 100 h 10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0" h="100">
                    <a:moveTo>
                      <a:pt x="10" y="1"/>
                    </a:moveTo>
                    <a:lnTo>
                      <a:pt x="10" y="1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6" y="7"/>
                    </a:lnTo>
                    <a:lnTo>
                      <a:pt x="18" y="9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5" y="12"/>
                    </a:lnTo>
                    <a:lnTo>
                      <a:pt x="29" y="13"/>
                    </a:lnTo>
                    <a:lnTo>
                      <a:pt x="34" y="14"/>
                    </a:lnTo>
                    <a:lnTo>
                      <a:pt x="39" y="16"/>
                    </a:lnTo>
                    <a:lnTo>
                      <a:pt x="44" y="19"/>
                    </a:lnTo>
                    <a:lnTo>
                      <a:pt x="50" y="23"/>
                    </a:lnTo>
                    <a:lnTo>
                      <a:pt x="54" y="29"/>
                    </a:lnTo>
                    <a:lnTo>
                      <a:pt x="58" y="36"/>
                    </a:lnTo>
                    <a:lnTo>
                      <a:pt x="57" y="36"/>
                    </a:lnTo>
                    <a:lnTo>
                      <a:pt x="55" y="32"/>
                    </a:lnTo>
                    <a:lnTo>
                      <a:pt x="51" y="29"/>
                    </a:lnTo>
                    <a:lnTo>
                      <a:pt x="45" y="25"/>
                    </a:lnTo>
                    <a:lnTo>
                      <a:pt x="40" y="21"/>
                    </a:lnTo>
                    <a:lnTo>
                      <a:pt x="34" y="18"/>
                    </a:lnTo>
                    <a:lnTo>
                      <a:pt x="29" y="16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7" y="17"/>
                    </a:lnTo>
                    <a:lnTo>
                      <a:pt x="18" y="18"/>
                    </a:lnTo>
                    <a:lnTo>
                      <a:pt x="19" y="20"/>
                    </a:lnTo>
                    <a:lnTo>
                      <a:pt x="21" y="22"/>
                    </a:lnTo>
                    <a:lnTo>
                      <a:pt x="23" y="26"/>
                    </a:lnTo>
                    <a:lnTo>
                      <a:pt x="26" y="30"/>
                    </a:lnTo>
                    <a:lnTo>
                      <a:pt x="30" y="35"/>
                    </a:lnTo>
                    <a:lnTo>
                      <a:pt x="34" y="39"/>
                    </a:lnTo>
                    <a:lnTo>
                      <a:pt x="38" y="42"/>
                    </a:lnTo>
                    <a:lnTo>
                      <a:pt x="42" y="44"/>
                    </a:lnTo>
                    <a:lnTo>
                      <a:pt x="47" y="46"/>
                    </a:lnTo>
                    <a:lnTo>
                      <a:pt x="53" y="47"/>
                    </a:lnTo>
                    <a:lnTo>
                      <a:pt x="58" y="47"/>
                    </a:lnTo>
                    <a:lnTo>
                      <a:pt x="59" y="47"/>
                    </a:lnTo>
                    <a:lnTo>
                      <a:pt x="61" y="46"/>
                    </a:lnTo>
                    <a:lnTo>
                      <a:pt x="63" y="46"/>
                    </a:lnTo>
                    <a:lnTo>
                      <a:pt x="64" y="46"/>
                    </a:lnTo>
                    <a:lnTo>
                      <a:pt x="66" y="45"/>
                    </a:lnTo>
                    <a:lnTo>
                      <a:pt x="68" y="45"/>
                    </a:lnTo>
                    <a:lnTo>
                      <a:pt x="69" y="44"/>
                    </a:lnTo>
                    <a:lnTo>
                      <a:pt x="70" y="44"/>
                    </a:lnTo>
                    <a:lnTo>
                      <a:pt x="71" y="45"/>
                    </a:lnTo>
                    <a:lnTo>
                      <a:pt x="71" y="47"/>
                    </a:lnTo>
                    <a:lnTo>
                      <a:pt x="71" y="49"/>
                    </a:lnTo>
                    <a:lnTo>
                      <a:pt x="69" y="51"/>
                    </a:lnTo>
                    <a:lnTo>
                      <a:pt x="66" y="52"/>
                    </a:lnTo>
                    <a:lnTo>
                      <a:pt x="62" y="53"/>
                    </a:lnTo>
                    <a:lnTo>
                      <a:pt x="56" y="52"/>
                    </a:lnTo>
                    <a:lnTo>
                      <a:pt x="49" y="51"/>
                    </a:lnTo>
                    <a:lnTo>
                      <a:pt x="41" y="49"/>
                    </a:lnTo>
                    <a:lnTo>
                      <a:pt x="35" y="47"/>
                    </a:lnTo>
                    <a:lnTo>
                      <a:pt x="30" y="45"/>
                    </a:lnTo>
                    <a:lnTo>
                      <a:pt x="26" y="43"/>
                    </a:lnTo>
                    <a:lnTo>
                      <a:pt x="23" y="41"/>
                    </a:lnTo>
                    <a:lnTo>
                      <a:pt x="21" y="39"/>
                    </a:lnTo>
                    <a:lnTo>
                      <a:pt x="19" y="37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3" y="38"/>
                    </a:lnTo>
                    <a:lnTo>
                      <a:pt x="15" y="40"/>
                    </a:lnTo>
                    <a:lnTo>
                      <a:pt x="17" y="43"/>
                    </a:lnTo>
                    <a:lnTo>
                      <a:pt x="20" y="46"/>
                    </a:lnTo>
                    <a:lnTo>
                      <a:pt x="24" y="49"/>
                    </a:lnTo>
                    <a:lnTo>
                      <a:pt x="28" y="53"/>
                    </a:lnTo>
                    <a:lnTo>
                      <a:pt x="32" y="55"/>
                    </a:lnTo>
                    <a:lnTo>
                      <a:pt x="36" y="56"/>
                    </a:lnTo>
                    <a:lnTo>
                      <a:pt x="40" y="57"/>
                    </a:lnTo>
                    <a:lnTo>
                      <a:pt x="44" y="58"/>
                    </a:lnTo>
                    <a:lnTo>
                      <a:pt x="49" y="59"/>
                    </a:lnTo>
                    <a:lnTo>
                      <a:pt x="52" y="60"/>
                    </a:lnTo>
                    <a:lnTo>
                      <a:pt x="55" y="61"/>
                    </a:lnTo>
                    <a:lnTo>
                      <a:pt x="57" y="62"/>
                    </a:lnTo>
                    <a:lnTo>
                      <a:pt x="59" y="63"/>
                    </a:lnTo>
                    <a:lnTo>
                      <a:pt x="58" y="63"/>
                    </a:lnTo>
                    <a:lnTo>
                      <a:pt x="56" y="63"/>
                    </a:lnTo>
                    <a:lnTo>
                      <a:pt x="52" y="64"/>
                    </a:lnTo>
                    <a:lnTo>
                      <a:pt x="47" y="64"/>
                    </a:lnTo>
                    <a:lnTo>
                      <a:pt x="43" y="65"/>
                    </a:lnTo>
                    <a:lnTo>
                      <a:pt x="40" y="67"/>
                    </a:lnTo>
                    <a:lnTo>
                      <a:pt x="38" y="69"/>
                    </a:lnTo>
                    <a:lnTo>
                      <a:pt x="38" y="71"/>
                    </a:lnTo>
                    <a:lnTo>
                      <a:pt x="41" y="75"/>
                    </a:lnTo>
                    <a:lnTo>
                      <a:pt x="47" y="78"/>
                    </a:lnTo>
                    <a:lnTo>
                      <a:pt x="57" y="81"/>
                    </a:lnTo>
                    <a:lnTo>
                      <a:pt x="67" y="84"/>
                    </a:lnTo>
                    <a:lnTo>
                      <a:pt x="77" y="87"/>
                    </a:lnTo>
                    <a:lnTo>
                      <a:pt x="86" y="90"/>
                    </a:lnTo>
                    <a:lnTo>
                      <a:pt x="94" y="91"/>
                    </a:lnTo>
                    <a:lnTo>
                      <a:pt x="98" y="92"/>
                    </a:lnTo>
                    <a:lnTo>
                      <a:pt x="99" y="93"/>
                    </a:lnTo>
                    <a:lnTo>
                      <a:pt x="100" y="94"/>
                    </a:lnTo>
                    <a:lnTo>
                      <a:pt x="99" y="96"/>
                    </a:lnTo>
                    <a:lnTo>
                      <a:pt x="98" y="97"/>
                    </a:lnTo>
                    <a:lnTo>
                      <a:pt x="96" y="98"/>
                    </a:lnTo>
                    <a:lnTo>
                      <a:pt x="94" y="99"/>
                    </a:lnTo>
                    <a:lnTo>
                      <a:pt x="92" y="100"/>
                    </a:lnTo>
                    <a:lnTo>
                      <a:pt x="90" y="99"/>
                    </a:lnTo>
                    <a:lnTo>
                      <a:pt x="85" y="99"/>
                    </a:lnTo>
                    <a:lnTo>
                      <a:pt x="79" y="98"/>
                    </a:lnTo>
                    <a:lnTo>
                      <a:pt x="71" y="96"/>
                    </a:lnTo>
                    <a:lnTo>
                      <a:pt x="61" y="93"/>
                    </a:lnTo>
                    <a:lnTo>
                      <a:pt x="52" y="90"/>
                    </a:lnTo>
                    <a:lnTo>
                      <a:pt x="41" y="85"/>
                    </a:lnTo>
                    <a:lnTo>
                      <a:pt x="37" y="82"/>
                    </a:lnTo>
                    <a:lnTo>
                      <a:pt x="33" y="79"/>
                    </a:lnTo>
                    <a:lnTo>
                      <a:pt x="30" y="76"/>
                    </a:lnTo>
                    <a:lnTo>
                      <a:pt x="27" y="71"/>
                    </a:lnTo>
                    <a:lnTo>
                      <a:pt x="35" y="64"/>
                    </a:lnTo>
                    <a:lnTo>
                      <a:pt x="34" y="63"/>
                    </a:lnTo>
                    <a:lnTo>
                      <a:pt x="30" y="61"/>
                    </a:lnTo>
                    <a:lnTo>
                      <a:pt x="26" y="57"/>
                    </a:lnTo>
                    <a:lnTo>
                      <a:pt x="21" y="53"/>
                    </a:lnTo>
                    <a:lnTo>
                      <a:pt x="15" y="49"/>
                    </a:lnTo>
                    <a:lnTo>
                      <a:pt x="11" y="44"/>
                    </a:lnTo>
                    <a:lnTo>
                      <a:pt x="6" y="41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7" y="32"/>
                    </a:lnTo>
                    <a:lnTo>
                      <a:pt x="9" y="30"/>
                    </a:lnTo>
                    <a:lnTo>
                      <a:pt x="12" y="29"/>
                    </a:lnTo>
                    <a:lnTo>
                      <a:pt x="14" y="28"/>
                    </a:lnTo>
                    <a:lnTo>
                      <a:pt x="16" y="27"/>
                    </a:lnTo>
                    <a:lnTo>
                      <a:pt x="17" y="27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5" y="24"/>
                    </a:lnTo>
                    <a:lnTo>
                      <a:pt x="12" y="22"/>
                    </a:lnTo>
                    <a:lnTo>
                      <a:pt x="7" y="19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0" name="Freeform 53"/>
              <p:cNvSpPr>
                <a:spLocks/>
              </p:cNvSpPr>
              <p:nvPr/>
            </p:nvSpPr>
            <p:spPr bwMode="auto">
              <a:xfrm>
                <a:off x="3638" y="2065"/>
                <a:ext cx="83" cy="155"/>
              </a:xfrm>
              <a:custGeom>
                <a:avLst/>
                <a:gdLst>
                  <a:gd name="T0" fmla="*/ 38 w 83"/>
                  <a:gd name="T1" fmla="*/ 3 h 155"/>
                  <a:gd name="T2" fmla="*/ 27 w 83"/>
                  <a:gd name="T3" fmla="*/ 11 h 155"/>
                  <a:gd name="T4" fmla="*/ 21 w 83"/>
                  <a:gd name="T5" fmla="*/ 25 h 155"/>
                  <a:gd name="T6" fmla="*/ 15 w 83"/>
                  <a:gd name="T7" fmla="*/ 28 h 155"/>
                  <a:gd name="T8" fmla="*/ 7 w 83"/>
                  <a:gd name="T9" fmla="*/ 35 h 155"/>
                  <a:gd name="T10" fmla="*/ 7 w 83"/>
                  <a:gd name="T11" fmla="*/ 45 h 155"/>
                  <a:gd name="T12" fmla="*/ 8 w 83"/>
                  <a:gd name="T13" fmla="*/ 50 h 155"/>
                  <a:gd name="T14" fmla="*/ 9 w 83"/>
                  <a:gd name="T15" fmla="*/ 54 h 155"/>
                  <a:gd name="T16" fmla="*/ 7 w 83"/>
                  <a:gd name="T17" fmla="*/ 55 h 155"/>
                  <a:gd name="T18" fmla="*/ 1 w 83"/>
                  <a:gd name="T19" fmla="*/ 61 h 155"/>
                  <a:gd name="T20" fmla="*/ 1 w 83"/>
                  <a:gd name="T21" fmla="*/ 75 h 155"/>
                  <a:gd name="T22" fmla="*/ 7 w 83"/>
                  <a:gd name="T23" fmla="*/ 90 h 155"/>
                  <a:gd name="T24" fmla="*/ 12 w 83"/>
                  <a:gd name="T25" fmla="*/ 96 h 155"/>
                  <a:gd name="T26" fmla="*/ 14 w 83"/>
                  <a:gd name="T27" fmla="*/ 97 h 155"/>
                  <a:gd name="T28" fmla="*/ 13 w 83"/>
                  <a:gd name="T29" fmla="*/ 102 h 155"/>
                  <a:gd name="T30" fmla="*/ 14 w 83"/>
                  <a:gd name="T31" fmla="*/ 111 h 155"/>
                  <a:gd name="T32" fmla="*/ 19 w 83"/>
                  <a:gd name="T33" fmla="*/ 121 h 155"/>
                  <a:gd name="T34" fmla="*/ 22 w 83"/>
                  <a:gd name="T35" fmla="*/ 126 h 155"/>
                  <a:gd name="T36" fmla="*/ 24 w 83"/>
                  <a:gd name="T37" fmla="*/ 127 h 155"/>
                  <a:gd name="T38" fmla="*/ 28 w 83"/>
                  <a:gd name="T39" fmla="*/ 130 h 155"/>
                  <a:gd name="T40" fmla="*/ 36 w 83"/>
                  <a:gd name="T41" fmla="*/ 138 h 155"/>
                  <a:gd name="T42" fmla="*/ 40 w 83"/>
                  <a:gd name="T43" fmla="*/ 150 h 155"/>
                  <a:gd name="T44" fmla="*/ 42 w 83"/>
                  <a:gd name="T45" fmla="*/ 154 h 155"/>
                  <a:gd name="T46" fmla="*/ 42 w 83"/>
                  <a:gd name="T47" fmla="*/ 154 h 155"/>
                  <a:gd name="T48" fmla="*/ 45 w 83"/>
                  <a:gd name="T49" fmla="*/ 151 h 155"/>
                  <a:gd name="T50" fmla="*/ 56 w 83"/>
                  <a:gd name="T51" fmla="*/ 139 h 155"/>
                  <a:gd name="T52" fmla="*/ 65 w 83"/>
                  <a:gd name="T53" fmla="*/ 129 h 155"/>
                  <a:gd name="T54" fmla="*/ 66 w 83"/>
                  <a:gd name="T55" fmla="*/ 122 h 155"/>
                  <a:gd name="T56" fmla="*/ 65 w 83"/>
                  <a:gd name="T57" fmla="*/ 108 h 155"/>
                  <a:gd name="T58" fmla="*/ 63 w 83"/>
                  <a:gd name="T59" fmla="*/ 90 h 155"/>
                  <a:gd name="T60" fmla="*/ 70 w 83"/>
                  <a:gd name="T61" fmla="*/ 82 h 155"/>
                  <a:gd name="T62" fmla="*/ 77 w 83"/>
                  <a:gd name="T63" fmla="*/ 75 h 155"/>
                  <a:gd name="T64" fmla="*/ 77 w 83"/>
                  <a:gd name="T65" fmla="*/ 70 h 155"/>
                  <a:gd name="T66" fmla="*/ 81 w 83"/>
                  <a:gd name="T67" fmla="*/ 62 h 155"/>
                  <a:gd name="T68" fmla="*/ 83 w 83"/>
                  <a:gd name="T69" fmla="*/ 54 h 155"/>
                  <a:gd name="T70" fmla="*/ 80 w 83"/>
                  <a:gd name="T71" fmla="*/ 48 h 155"/>
                  <a:gd name="T72" fmla="*/ 77 w 83"/>
                  <a:gd name="T73" fmla="*/ 43 h 155"/>
                  <a:gd name="T74" fmla="*/ 76 w 83"/>
                  <a:gd name="T75" fmla="*/ 35 h 155"/>
                  <a:gd name="T76" fmla="*/ 75 w 83"/>
                  <a:gd name="T77" fmla="*/ 29 h 155"/>
                  <a:gd name="T78" fmla="*/ 75 w 83"/>
                  <a:gd name="T79" fmla="*/ 25 h 155"/>
                  <a:gd name="T80" fmla="*/ 76 w 83"/>
                  <a:gd name="T81" fmla="*/ 24 h 155"/>
                  <a:gd name="T82" fmla="*/ 78 w 83"/>
                  <a:gd name="T83" fmla="*/ 20 h 155"/>
                  <a:gd name="T84" fmla="*/ 75 w 83"/>
                  <a:gd name="T85" fmla="*/ 15 h 155"/>
                  <a:gd name="T86" fmla="*/ 69 w 83"/>
                  <a:gd name="T87" fmla="*/ 11 h 155"/>
                  <a:gd name="T88" fmla="*/ 65 w 83"/>
                  <a:gd name="T89" fmla="*/ 9 h 155"/>
                  <a:gd name="T90" fmla="*/ 64 w 83"/>
                  <a:gd name="T91" fmla="*/ 8 h 155"/>
                  <a:gd name="T92" fmla="*/ 60 w 83"/>
                  <a:gd name="T93" fmla="*/ 3 h 155"/>
                  <a:gd name="T94" fmla="*/ 49 w 83"/>
                  <a:gd name="T95" fmla="*/ 0 h 1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3"/>
                  <a:gd name="T145" fmla="*/ 0 h 155"/>
                  <a:gd name="T146" fmla="*/ 83 w 83"/>
                  <a:gd name="T147" fmla="*/ 155 h 1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3" h="155">
                    <a:moveTo>
                      <a:pt x="44" y="0"/>
                    </a:moveTo>
                    <a:lnTo>
                      <a:pt x="42" y="1"/>
                    </a:lnTo>
                    <a:lnTo>
                      <a:pt x="38" y="3"/>
                    </a:lnTo>
                    <a:lnTo>
                      <a:pt x="35" y="5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4" y="15"/>
                    </a:lnTo>
                    <a:lnTo>
                      <a:pt x="22" y="20"/>
                    </a:lnTo>
                    <a:lnTo>
                      <a:pt x="21" y="25"/>
                    </a:lnTo>
                    <a:lnTo>
                      <a:pt x="19" y="26"/>
                    </a:lnTo>
                    <a:lnTo>
                      <a:pt x="15" y="28"/>
                    </a:lnTo>
                    <a:lnTo>
                      <a:pt x="12" y="30"/>
                    </a:lnTo>
                    <a:lnTo>
                      <a:pt x="9" y="32"/>
                    </a:lnTo>
                    <a:lnTo>
                      <a:pt x="7" y="35"/>
                    </a:lnTo>
                    <a:lnTo>
                      <a:pt x="6" y="40"/>
                    </a:lnTo>
                    <a:lnTo>
                      <a:pt x="7" y="43"/>
                    </a:lnTo>
                    <a:lnTo>
                      <a:pt x="7" y="45"/>
                    </a:lnTo>
                    <a:lnTo>
                      <a:pt x="8" y="46"/>
                    </a:lnTo>
                    <a:lnTo>
                      <a:pt x="8" y="48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3"/>
                    </a:lnTo>
                    <a:lnTo>
                      <a:pt x="9" y="54"/>
                    </a:lnTo>
                    <a:lnTo>
                      <a:pt x="8" y="55"/>
                    </a:lnTo>
                    <a:lnTo>
                      <a:pt x="7" y="55"/>
                    </a:lnTo>
                    <a:lnTo>
                      <a:pt x="5" y="56"/>
                    </a:lnTo>
                    <a:lnTo>
                      <a:pt x="3" y="58"/>
                    </a:lnTo>
                    <a:lnTo>
                      <a:pt x="1" y="61"/>
                    </a:lnTo>
                    <a:lnTo>
                      <a:pt x="0" y="65"/>
                    </a:lnTo>
                    <a:lnTo>
                      <a:pt x="0" y="69"/>
                    </a:lnTo>
                    <a:lnTo>
                      <a:pt x="1" y="75"/>
                    </a:lnTo>
                    <a:lnTo>
                      <a:pt x="3" y="82"/>
                    </a:lnTo>
                    <a:lnTo>
                      <a:pt x="5" y="86"/>
                    </a:lnTo>
                    <a:lnTo>
                      <a:pt x="7" y="90"/>
                    </a:lnTo>
                    <a:lnTo>
                      <a:pt x="9" y="93"/>
                    </a:lnTo>
                    <a:lnTo>
                      <a:pt x="11" y="94"/>
                    </a:lnTo>
                    <a:lnTo>
                      <a:pt x="12" y="96"/>
                    </a:lnTo>
                    <a:lnTo>
                      <a:pt x="13" y="96"/>
                    </a:lnTo>
                    <a:lnTo>
                      <a:pt x="14" y="96"/>
                    </a:lnTo>
                    <a:lnTo>
                      <a:pt x="14" y="97"/>
                    </a:lnTo>
                    <a:lnTo>
                      <a:pt x="14" y="98"/>
                    </a:lnTo>
                    <a:lnTo>
                      <a:pt x="13" y="100"/>
                    </a:lnTo>
                    <a:lnTo>
                      <a:pt x="13" y="102"/>
                    </a:lnTo>
                    <a:lnTo>
                      <a:pt x="13" y="105"/>
                    </a:lnTo>
                    <a:lnTo>
                      <a:pt x="14" y="108"/>
                    </a:lnTo>
                    <a:lnTo>
                      <a:pt x="14" y="111"/>
                    </a:lnTo>
                    <a:lnTo>
                      <a:pt x="15" y="114"/>
                    </a:lnTo>
                    <a:lnTo>
                      <a:pt x="18" y="117"/>
                    </a:lnTo>
                    <a:lnTo>
                      <a:pt x="19" y="121"/>
                    </a:lnTo>
                    <a:lnTo>
                      <a:pt x="20" y="123"/>
                    </a:lnTo>
                    <a:lnTo>
                      <a:pt x="21" y="124"/>
                    </a:lnTo>
                    <a:lnTo>
                      <a:pt x="22" y="126"/>
                    </a:lnTo>
                    <a:lnTo>
                      <a:pt x="23" y="126"/>
                    </a:lnTo>
                    <a:lnTo>
                      <a:pt x="24" y="127"/>
                    </a:lnTo>
                    <a:lnTo>
                      <a:pt x="26" y="128"/>
                    </a:lnTo>
                    <a:lnTo>
                      <a:pt x="28" y="130"/>
                    </a:lnTo>
                    <a:lnTo>
                      <a:pt x="31" y="132"/>
                    </a:lnTo>
                    <a:lnTo>
                      <a:pt x="34" y="135"/>
                    </a:lnTo>
                    <a:lnTo>
                      <a:pt x="36" y="138"/>
                    </a:lnTo>
                    <a:lnTo>
                      <a:pt x="38" y="142"/>
                    </a:lnTo>
                    <a:lnTo>
                      <a:pt x="40" y="146"/>
                    </a:lnTo>
                    <a:lnTo>
                      <a:pt x="40" y="150"/>
                    </a:lnTo>
                    <a:lnTo>
                      <a:pt x="41" y="152"/>
                    </a:lnTo>
                    <a:lnTo>
                      <a:pt x="41" y="154"/>
                    </a:lnTo>
                    <a:lnTo>
                      <a:pt x="42" y="154"/>
                    </a:lnTo>
                    <a:lnTo>
                      <a:pt x="42" y="155"/>
                    </a:lnTo>
                    <a:lnTo>
                      <a:pt x="42" y="154"/>
                    </a:lnTo>
                    <a:lnTo>
                      <a:pt x="43" y="153"/>
                    </a:lnTo>
                    <a:lnTo>
                      <a:pt x="45" y="151"/>
                    </a:lnTo>
                    <a:lnTo>
                      <a:pt x="49" y="147"/>
                    </a:lnTo>
                    <a:lnTo>
                      <a:pt x="52" y="143"/>
                    </a:lnTo>
                    <a:lnTo>
                      <a:pt x="56" y="139"/>
                    </a:lnTo>
                    <a:lnTo>
                      <a:pt x="61" y="135"/>
                    </a:lnTo>
                    <a:lnTo>
                      <a:pt x="64" y="132"/>
                    </a:lnTo>
                    <a:lnTo>
                      <a:pt x="65" y="129"/>
                    </a:lnTo>
                    <a:lnTo>
                      <a:pt x="65" y="127"/>
                    </a:lnTo>
                    <a:lnTo>
                      <a:pt x="66" y="125"/>
                    </a:lnTo>
                    <a:lnTo>
                      <a:pt x="66" y="122"/>
                    </a:lnTo>
                    <a:lnTo>
                      <a:pt x="66" y="118"/>
                    </a:lnTo>
                    <a:lnTo>
                      <a:pt x="66" y="113"/>
                    </a:lnTo>
                    <a:lnTo>
                      <a:pt x="65" y="108"/>
                    </a:lnTo>
                    <a:lnTo>
                      <a:pt x="64" y="101"/>
                    </a:lnTo>
                    <a:lnTo>
                      <a:pt x="63" y="94"/>
                    </a:lnTo>
                    <a:lnTo>
                      <a:pt x="63" y="90"/>
                    </a:lnTo>
                    <a:lnTo>
                      <a:pt x="65" y="87"/>
                    </a:lnTo>
                    <a:lnTo>
                      <a:pt x="67" y="85"/>
                    </a:lnTo>
                    <a:lnTo>
                      <a:pt x="70" y="82"/>
                    </a:lnTo>
                    <a:lnTo>
                      <a:pt x="73" y="79"/>
                    </a:lnTo>
                    <a:lnTo>
                      <a:pt x="75" y="77"/>
                    </a:lnTo>
                    <a:lnTo>
                      <a:pt x="77" y="75"/>
                    </a:lnTo>
                    <a:lnTo>
                      <a:pt x="77" y="73"/>
                    </a:lnTo>
                    <a:lnTo>
                      <a:pt x="77" y="72"/>
                    </a:lnTo>
                    <a:lnTo>
                      <a:pt x="77" y="70"/>
                    </a:lnTo>
                    <a:lnTo>
                      <a:pt x="78" y="67"/>
                    </a:lnTo>
                    <a:lnTo>
                      <a:pt x="79" y="65"/>
                    </a:lnTo>
                    <a:lnTo>
                      <a:pt x="81" y="62"/>
                    </a:lnTo>
                    <a:lnTo>
                      <a:pt x="82" y="59"/>
                    </a:lnTo>
                    <a:lnTo>
                      <a:pt x="83" y="56"/>
                    </a:lnTo>
                    <a:lnTo>
                      <a:pt x="83" y="54"/>
                    </a:lnTo>
                    <a:lnTo>
                      <a:pt x="82" y="52"/>
                    </a:lnTo>
                    <a:lnTo>
                      <a:pt x="81" y="50"/>
                    </a:lnTo>
                    <a:lnTo>
                      <a:pt x="80" y="48"/>
                    </a:lnTo>
                    <a:lnTo>
                      <a:pt x="79" y="46"/>
                    </a:lnTo>
                    <a:lnTo>
                      <a:pt x="78" y="45"/>
                    </a:lnTo>
                    <a:lnTo>
                      <a:pt x="77" y="43"/>
                    </a:lnTo>
                    <a:lnTo>
                      <a:pt x="76" y="41"/>
                    </a:lnTo>
                    <a:lnTo>
                      <a:pt x="76" y="38"/>
                    </a:lnTo>
                    <a:lnTo>
                      <a:pt x="76" y="35"/>
                    </a:lnTo>
                    <a:lnTo>
                      <a:pt x="75" y="33"/>
                    </a:lnTo>
                    <a:lnTo>
                      <a:pt x="75" y="31"/>
                    </a:lnTo>
                    <a:lnTo>
                      <a:pt x="75" y="29"/>
                    </a:lnTo>
                    <a:lnTo>
                      <a:pt x="75" y="27"/>
                    </a:lnTo>
                    <a:lnTo>
                      <a:pt x="75" y="26"/>
                    </a:lnTo>
                    <a:lnTo>
                      <a:pt x="75" y="25"/>
                    </a:lnTo>
                    <a:lnTo>
                      <a:pt x="76" y="24"/>
                    </a:lnTo>
                    <a:lnTo>
                      <a:pt x="77" y="23"/>
                    </a:lnTo>
                    <a:lnTo>
                      <a:pt x="78" y="22"/>
                    </a:lnTo>
                    <a:lnTo>
                      <a:pt x="78" y="20"/>
                    </a:lnTo>
                    <a:lnTo>
                      <a:pt x="78" y="18"/>
                    </a:lnTo>
                    <a:lnTo>
                      <a:pt x="77" y="17"/>
                    </a:lnTo>
                    <a:lnTo>
                      <a:pt x="75" y="15"/>
                    </a:lnTo>
                    <a:lnTo>
                      <a:pt x="73" y="13"/>
                    </a:lnTo>
                    <a:lnTo>
                      <a:pt x="71" y="12"/>
                    </a:lnTo>
                    <a:lnTo>
                      <a:pt x="69" y="11"/>
                    </a:lnTo>
                    <a:lnTo>
                      <a:pt x="67" y="10"/>
                    </a:lnTo>
                    <a:lnTo>
                      <a:pt x="66" y="9"/>
                    </a:lnTo>
                    <a:lnTo>
                      <a:pt x="65" y="9"/>
                    </a:lnTo>
                    <a:lnTo>
                      <a:pt x="64" y="8"/>
                    </a:lnTo>
                    <a:lnTo>
                      <a:pt x="63" y="7"/>
                    </a:lnTo>
                    <a:lnTo>
                      <a:pt x="62" y="5"/>
                    </a:lnTo>
                    <a:lnTo>
                      <a:pt x="60" y="3"/>
                    </a:lnTo>
                    <a:lnTo>
                      <a:pt x="58" y="2"/>
                    </a:lnTo>
                    <a:lnTo>
                      <a:pt x="53" y="1"/>
                    </a:lnTo>
                    <a:lnTo>
                      <a:pt x="49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1" name="Freeform 54"/>
              <p:cNvSpPr>
                <a:spLocks/>
              </p:cNvSpPr>
              <p:nvPr/>
            </p:nvSpPr>
            <p:spPr bwMode="auto">
              <a:xfrm>
                <a:off x="3638" y="2065"/>
                <a:ext cx="83" cy="155"/>
              </a:xfrm>
              <a:custGeom>
                <a:avLst/>
                <a:gdLst>
                  <a:gd name="T0" fmla="*/ 38 w 83"/>
                  <a:gd name="T1" fmla="*/ 3 h 155"/>
                  <a:gd name="T2" fmla="*/ 27 w 83"/>
                  <a:gd name="T3" fmla="*/ 11 h 155"/>
                  <a:gd name="T4" fmla="*/ 21 w 83"/>
                  <a:gd name="T5" fmla="*/ 25 h 155"/>
                  <a:gd name="T6" fmla="*/ 12 w 83"/>
                  <a:gd name="T7" fmla="*/ 30 h 155"/>
                  <a:gd name="T8" fmla="*/ 6 w 83"/>
                  <a:gd name="T9" fmla="*/ 40 h 155"/>
                  <a:gd name="T10" fmla="*/ 8 w 83"/>
                  <a:gd name="T11" fmla="*/ 46 h 155"/>
                  <a:gd name="T12" fmla="*/ 8 w 83"/>
                  <a:gd name="T13" fmla="*/ 52 h 155"/>
                  <a:gd name="T14" fmla="*/ 8 w 83"/>
                  <a:gd name="T15" fmla="*/ 55 h 155"/>
                  <a:gd name="T16" fmla="*/ 3 w 83"/>
                  <a:gd name="T17" fmla="*/ 58 h 155"/>
                  <a:gd name="T18" fmla="*/ 0 w 83"/>
                  <a:gd name="T19" fmla="*/ 69 h 155"/>
                  <a:gd name="T20" fmla="*/ 5 w 83"/>
                  <a:gd name="T21" fmla="*/ 86 h 155"/>
                  <a:gd name="T22" fmla="*/ 11 w 83"/>
                  <a:gd name="T23" fmla="*/ 94 h 155"/>
                  <a:gd name="T24" fmla="*/ 14 w 83"/>
                  <a:gd name="T25" fmla="*/ 96 h 155"/>
                  <a:gd name="T26" fmla="*/ 13 w 83"/>
                  <a:gd name="T27" fmla="*/ 100 h 155"/>
                  <a:gd name="T28" fmla="*/ 14 w 83"/>
                  <a:gd name="T29" fmla="*/ 108 h 155"/>
                  <a:gd name="T30" fmla="*/ 18 w 83"/>
                  <a:gd name="T31" fmla="*/ 117 h 155"/>
                  <a:gd name="T32" fmla="*/ 21 w 83"/>
                  <a:gd name="T33" fmla="*/ 124 h 155"/>
                  <a:gd name="T34" fmla="*/ 24 w 83"/>
                  <a:gd name="T35" fmla="*/ 127 h 155"/>
                  <a:gd name="T36" fmla="*/ 31 w 83"/>
                  <a:gd name="T37" fmla="*/ 132 h 155"/>
                  <a:gd name="T38" fmla="*/ 38 w 83"/>
                  <a:gd name="T39" fmla="*/ 142 h 155"/>
                  <a:gd name="T40" fmla="*/ 41 w 83"/>
                  <a:gd name="T41" fmla="*/ 152 h 155"/>
                  <a:gd name="T42" fmla="*/ 42 w 83"/>
                  <a:gd name="T43" fmla="*/ 155 h 155"/>
                  <a:gd name="T44" fmla="*/ 45 w 83"/>
                  <a:gd name="T45" fmla="*/ 151 h 155"/>
                  <a:gd name="T46" fmla="*/ 56 w 83"/>
                  <a:gd name="T47" fmla="*/ 139 h 155"/>
                  <a:gd name="T48" fmla="*/ 65 w 83"/>
                  <a:gd name="T49" fmla="*/ 129 h 155"/>
                  <a:gd name="T50" fmla="*/ 66 w 83"/>
                  <a:gd name="T51" fmla="*/ 122 h 155"/>
                  <a:gd name="T52" fmla="*/ 65 w 83"/>
                  <a:gd name="T53" fmla="*/ 108 h 155"/>
                  <a:gd name="T54" fmla="*/ 63 w 83"/>
                  <a:gd name="T55" fmla="*/ 90 h 155"/>
                  <a:gd name="T56" fmla="*/ 70 w 83"/>
                  <a:gd name="T57" fmla="*/ 82 h 155"/>
                  <a:gd name="T58" fmla="*/ 77 w 83"/>
                  <a:gd name="T59" fmla="*/ 75 h 155"/>
                  <a:gd name="T60" fmla="*/ 77 w 83"/>
                  <a:gd name="T61" fmla="*/ 70 h 155"/>
                  <a:gd name="T62" fmla="*/ 81 w 83"/>
                  <a:gd name="T63" fmla="*/ 62 h 155"/>
                  <a:gd name="T64" fmla="*/ 83 w 83"/>
                  <a:gd name="T65" fmla="*/ 54 h 155"/>
                  <a:gd name="T66" fmla="*/ 80 w 83"/>
                  <a:gd name="T67" fmla="*/ 48 h 155"/>
                  <a:gd name="T68" fmla="*/ 77 w 83"/>
                  <a:gd name="T69" fmla="*/ 43 h 155"/>
                  <a:gd name="T70" fmla="*/ 76 w 83"/>
                  <a:gd name="T71" fmla="*/ 35 h 155"/>
                  <a:gd name="T72" fmla="*/ 75 w 83"/>
                  <a:gd name="T73" fmla="*/ 29 h 155"/>
                  <a:gd name="T74" fmla="*/ 75 w 83"/>
                  <a:gd name="T75" fmla="*/ 25 h 155"/>
                  <a:gd name="T76" fmla="*/ 78 w 83"/>
                  <a:gd name="T77" fmla="*/ 22 h 155"/>
                  <a:gd name="T78" fmla="*/ 77 w 83"/>
                  <a:gd name="T79" fmla="*/ 17 h 155"/>
                  <a:gd name="T80" fmla="*/ 71 w 83"/>
                  <a:gd name="T81" fmla="*/ 12 h 155"/>
                  <a:gd name="T82" fmla="*/ 66 w 83"/>
                  <a:gd name="T83" fmla="*/ 9 h 155"/>
                  <a:gd name="T84" fmla="*/ 63 w 83"/>
                  <a:gd name="T85" fmla="*/ 7 h 155"/>
                  <a:gd name="T86" fmla="*/ 58 w 83"/>
                  <a:gd name="T87" fmla="*/ 2 h 155"/>
                  <a:gd name="T88" fmla="*/ 44 w 83"/>
                  <a:gd name="T89" fmla="*/ 0 h 15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3"/>
                  <a:gd name="T136" fmla="*/ 0 h 155"/>
                  <a:gd name="T137" fmla="*/ 83 w 83"/>
                  <a:gd name="T138" fmla="*/ 155 h 15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3" h="155">
                    <a:moveTo>
                      <a:pt x="44" y="0"/>
                    </a:moveTo>
                    <a:lnTo>
                      <a:pt x="42" y="1"/>
                    </a:lnTo>
                    <a:lnTo>
                      <a:pt x="38" y="3"/>
                    </a:lnTo>
                    <a:lnTo>
                      <a:pt x="35" y="5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4" y="15"/>
                    </a:lnTo>
                    <a:lnTo>
                      <a:pt x="22" y="20"/>
                    </a:lnTo>
                    <a:lnTo>
                      <a:pt x="21" y="25"/>
                    </a:lnTo>
                    <a:lnTo>
                      <a:pt x="19" y="26"/>
                    </a:lnTo>
                    <a:lnTo>
                      <a:pt x="15" y="28"/>
                    </a:lnTo>
                    <a:lnTo>
                      <a:pt x="12" y="30"/>
                    </a:lnTo>
                    <a:lnTo>
                      <a:pt x="9" y="32"/>
                    </a:lnTo>
                    <a:lnTo>
                      <a:pt x="7" y="35"/>
                    </a:lnTo>
                    <a:lnTo>
                      <a:pt x="6" y="40"/>
                    </a:lnTo>
                    <a:lnTo>
                      <a:pt x="7" y="43"/>
                    </a:lnTo>
                    <a:lnTo>
                      <a:pt x="7" y="45"/>
                    </a:lnTo>
                    <a:lnTo>
                      <a:pt x="8" y="46"/>
                    </a:lnTo>
                    <a:lnTo>
                      <a:pt x="8" y="48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3"/>
                    </a:lnTo>
                    <a:lnTo>
                      <a:pt x="9" y="54"/>
                    </a:lnTo>
                    <a:lnTo>
                      <a:pt x="8" y="55"/>
                    </a:lnTo>
                    <a:lnTo>
                      <a:pt x="7" y="55"/>
                    </a:lnTo>
                    <a:lnTo>
                      <a:pt x="5" y="56"/>
                    </a:lnTo>
                    <a:lnTo>
                      <a:pt x="3" y="58"/>
                    </a:lnTo>
                    <a:lnTo>
                      <a:pt x="1" y="61"/>
                    </a:lnTo>
                    <a:lnTo>
                      <a:pt x="0" y="65"/>
                    </a:lnTo>
                    <a:lnTo>
                      <a:pt x="0" y="69"/>
                    </a:lnTo>
                    <a:lnTo>
                      <a:pt x="1" y="75"/>
                    </a:lnTo>
                    <a:lnTo>
                      <a:pt x="3" y="82"/>
                    </a:lnTo>
                    <a:lnTo>
                      <a:pt x="5" y="86"/>
                    </a:lnTo>
                    <a:lnTo>
                      <a:pt x="7" y="90"/>
                    </a:lnTo>
                    <a:lnTo>
                      <a:pt x="9" y="93"/>
                    </a:lnTo>
                    <a:lnTo>
                      <a:pt x="11" y="94"/>
                    </a:lnTo>
                    <a:lnTo>
                      <a:pt x="12" y="96"/>
                    </a:lnTo>
                    <a:lnTo>
                      <a:pt x="13" y="96"/>
                    </a:lnTo>
                    <a:lnTo>
                      <a:pt x="14" y="96"/>
                    </a:lnTo>
                    <a:lnTo>
                      <a:pt x="14" y="97"/>
                    </a:lnTo>
                    <a:lnTo>
                      <a:pt x="14" y="98"/>
                    </a:lnTo>
                    <a:lnTo>
                      <a:pt x="13" y="100"/>
                    </a:lnTo>
                    <a:lnTo>
                      <a:pt x="13" y="102"/>
                    </a:lnTo>
                    <a:lnTo>
                      <a:pt x="13" y="105"/>
                    </a:lnTo>
                    <a:lnTo>
                      <a:pt x="14" y="108"/>
                    </a:lnTo>
                    <a:lnTo>
                      <a:pt x="14" y="111"/>
                    </a:lnTo>
                    <a:lnTo>
                      <a:pt x="15" y="114"/>
                    </a:lnTo>
                    <a:lnTo>
                      <a:pt x="18" y="117"/>
                    </a:lnTo>
                    <a:lnTo>
                      <a:pt x="19" y="121"/>
                    </a:lnTo>
                    <a:lnTo>
                      <a:pt x="20" y="123"/>
                    </a:lnTo>
                    <a:lnTo>
                      <a:pt x="21" y="124"/>
                    </a:lnTo>
                    <a:lnTo>
                      <a:pt x="22" y="126"/>
                    </a:lnTo>
                    <a:lnTo>
                      <a:pt x="23" y="126"/>
                    </a:lnTo>
                    <a:lnTo>
                      <a:pt x="24" y="127"/>
                    </a:lnTo>
                    <a:lnTo>
                      <a:pt x="26" y="128"/>
                    </a:lnTo>
                    <a:lnTo>
                      <a:pt x="28" y="130"/>
                    </a:lnTo>
                    <a:lnTo>
                      <a:pt x="31" y="132"/>
                    </a:lnTo>
                    <a:lnTo>
                      <a:pt x="34" y="135"/>
                    </a:lnTo>
                    <a:lnTo>
                      <a:pt x="36" y="138"/>
                    </a:lnTo>
                    <a:lnTo>
                      <a:pt x="38" y="142"/>
                    </a:lnTo>
                    <a:lnTo>
                      <a:pt x="40" y="146"/>
                    </a:lnTo>
                    <a:lnTo>
                      <a:pt x="40" y="150"/>
                    </a:lnTo>
                    <a:lnTo>
                      <a:pt x="41" y="152"/>
                    </a:lnTo>
                    <a:lnTo>
                      <a:pt x="41" y="154"/>
                    </a:lnTo>
                    <a:lnTo>
                      <a:pt x="42" y="154"/>
                    </a:lnTo>
                    <a:lnTo>
                      <a:pt x="42" y="155"/>
                    </a:lnTo>
                    <a:lnTo>
                      <a:pt x="42" y="154"/>
                    </a:lnTo>
                    <a:lnTo>
                      <a:pt x="43" y="153"/>
                    </a:lnTo>
                    <a:lnTo>
                      <a:pt x="45" y="151"/>
                    </a:lnTo>
                    <a:lnTo>
                      <a:pt x="49" y="147"/>
                    </a:lnTo>
                    <a:lnTo>
                      <a:pt x="52" y="143"/>
                    </a:lnTo>
                    <a:lnTo>
                      <a:pt x="56" y="139"/>
                    </a:lnTo>
                    <a:lnTo>
                      <a:pt x="61" y="135"/>
                    </a:lnTo>
                    <a:lnTo>
                      <a:pt x="64" y="132"/>
                    </a:lnTo>
                    <a:lnTo>
                      <a:pt x="65" y="129"/>
                    </a:lnTo>
                    <a:lnTo>
                      <a:pt x="65" y="127"/>
                    </a:lnTo>
                    <a:lnTo>
                      <a:pt x="66" y="125"/>
                    </a:lnTo>
                    <a:lnTo>
                      <a:pt x="66" y="122"/>
                    </a:lnTo>
                    <a:lnTo>
                      <a:pt x="66" y="118"/>
                    </a:lnTo>
                    <a:lnTo>
                      <a:pt x="66" y="113"/>
                    </a:lnTo>
                    <a:lnTo>
                      <a:pt x="65" y="108"/>
                    </a:lnTo>
                    <a:lnTo>
                      <a:pt x="64" y="101"/>
                    </a:lnTo>
                    <a:lnTo>
                      <a:pt x="63" y="94"/>
                    </a:lnTo>
                    <a:lnTo>
                      <a:pt x="63" y="90"/>
                    </a:lnTo>
                    <a:lnTo>
                      <a:pt x="65" y="87"/>
                    </a:lnTo>
                    <a:lnTo>
                      <a:pt x="67" y="85"/>
                    </a:lnTo>
                    <a:lnTo>
                      <a:pt x="70" y="82"/>
                    </a:lnTo>
                    <a:lnTo>
                      <a:pt x="73" y="79"/>
                    </a:lnTo>
                    <a:lnTo>
                      <a:pt x="75" y="77"/>
                    </a:lnTo>
                    <a:lnTo>
                      <a:pt x="77" y="75"/>
                    </a:lnTo>
                    <a:lnTo>
                      <a:pt x="77" y="73"/>
                    </a:lnTo>
                    <a:lnTo>
                      <a:pt x="77" y="72"/>
                    </a:lnTo>
                    <a:lnTo>
                      <a:pt x="77" y="70"/>
                    </a:lnTo>
                    <a:lnTo>
                      <a:pt x="78" y="67"/>
                    </a:lnTo>
                    <a:lnTo>
                      <a:pt x="79" y="65"/>
                    </a:lnTo>
                    <a:lnTo>
                      <a:pt x="81" y="62"/>
                    </a:lnTo>
                    <a:lnTo>
                      <a:pt x="82" y="59"/>
                    </a:lnTo>
                    <a:lnTo>
                      <a:pt x="83" y="56"/>
                    </a:lnTo>
                    <a:lnTo>
                      <a:pt x="83" y="54"/>
                    </a:lnTo>
                    <a:lnTo>
                      <a:pt x="82" y="52"/>
                    </a:lnTo>
                    <a:lnTo>
                      <a:pt x="81" y="50"/>
                    </a:lnTo>
                    <a:lnTo>
                      <a:pt x="80" y="48"/>
                    </a:lnTo>
                    <a:lnTo>
                      <a:pt x="79" y="46"/>
                    </a:lnTo>
                    <a:lnTo>
                      <a:pt x="78" y="45"/>
                    </a:lnTo>
                    <a:lnTo>
                      <a:pt x="77" y="43"/>
                    </a:lnTo>
                    <a:lnTo>
                      <a:pt x="76" y="41"/>
                    </a:lnTo>
                    <a:lnTo>
                      <a:pt x="76" y="38"/>
                    </a:lnTo>
                    <a:lnTo>
                      <a:pt x="76" y="35"/>
                    </a:lnTo>
                    <a:lnTo>
                      <a:pt x="75" y="33"/>
                    </a:lnTo>
                    <a:lnTo>
                      <a:pt x="75" y="31"/>
                    </a:lnTo>
                    <a:lnTo>
                      <a:pt x="75" y="29"/>
                    </a:lnTo>
                    <a:lnTo>
                      <a:pt x="75" y="27"/>
                    </a:lnTo>
                    <a:lnTo>
                      <a:pt x="75" y="26"/>
                    </a:lnTo>
                    <a:lnTo>
                      <a:pt x="75" y="25"/>
                    </a:lnTo>
                    <a:lnTo>
                      <a:pt x="76" y="24"/>
                    </a:lnTo>
                    <a:lnTo>
                      <a:pt x="77" y="23"/>
                    </a:lnTo>
                    <a:lnTo>
                      <a:pt x="78" y="22"/>
                    </a:lnTo>
                    <a:lnTo>
                      <a:pt x="78" y="20"/>
                    </a:lnTo>
                    <a:lnTo>
                      <a:pt x="78" y="18"/>
                    </a:lnTo>
                    <a:lnTo>
                      <a:pt x="77" y="17"/>
                    </a:lnTo>
                    <a:lnTo>
                      <a:pt x="75" y="15"/>
                    </a:lnTo>
                    <a:lnTo>
                      <a:pt x="73" y="13"/>
                    </a:lnTo>
                    <a:lnTo>
                      <a:pt x="71" y="12"/>
                    </a:lnTo>
                    <a:lnTo>
                      <a:pt x="69" y="11"/>
                    </a:lnTo>
                    <a:lnTo>
                      <a:pt x="67" y="10"/>
                    </a:lnTo>
                    <a:lnTo>
                      <a:pt x="66" y="9"/>
                    </a:lnTo>
                    <a:lnTo>
                      <a:pt x="65" y="9"/>
                    </a:lnTo>
                    <a:lnTo>
                      <a:pt x="64" y="8"/>
                    </a:lnTo>
                    <a:lnTo>
                      <a:pt x="63" y="7"/>
                    </a:lnTo>
                    <a:lnTo>
                      <a:pt x="62" y="5"/>
                    </a:lnTo>
                    <a:lnTo>
                      <a:pt x="60" y="3"/>
                    </a:lnTo>
                    <a:lnTo>
                      <a:pt x="58" y="2"/>
                    </a:lnTo>
                    <a:lnTo>
                      <a:pt x="53" y="1"/>
                    </a:lnTo>
                    <a:lnTo>
                      <a:pt x="49" y="0"/>
                    </a:lnTo>
                    <a:lnTo>
                      <a:pt x="44" y="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2" name="Freeform 55"/>
              <p:cNvSpPr>
                <a:spLocks/>
              </p:cNvSpPr>
              <p:nvPr/>
            </p:nvSpPr>
            <p:spPr bwMode="auto">
              <a:xfrm>
                <a:off x="3638" y="2065"/>
                <a:ext cx="76" cy="151"/>
              </a:xfrm>
              <a:custGeom>
                <a:avLst/>
                <a:gdLst>
                  <a:gd name="T0" fmla="*/ 42 w 76"/>
                  <a:gd name="T1" fmla="*/ 8 h 151"/>
                  <a:gd name="T2" fmla="*/ 40 w 76"/>
                  <a:gd name="T3" fmla="*/ 22 h 151"/>
                  <a:gd name="T4" fmla="*/ 33 w 76"/>
                  <a:gd name="T5" fmla="*/ 14 h 151"/>
                  <a:gd name="T6" fmla="*/ 29 w 76"/>
                  <a:gd name="T7" fmla="*/ 12 h 151"/>
                  <a:gd name="T8" fmla="*/ 38 w 76"/>
                  <a:gd name="T9" fmla="*/ 36 h 151"/>
                  <a:gd name="T10" fmla="*/ 40 w 76"/>
                  <a:gd name="T11" fmla="*/ 41 h 151"/>
                  <a:gd name="T12" fmla="*/ 34 w 76"/>
                  <a:gd name="T13" fmla="*/ 42 h 151"/>
                  <a:gd name="T14" fmla="*/ 24 w 76"/>
                  <a:gd name="T15" fmla="*/ 25 h 151"/>
                  <a:gd name="T16" fmla="*/ 11 w 76"/>
                  <a:gd name="T17" fmla="*/ 31 h 151"/>
                  <a:gd name="T18" fmla="*/ 7 w 76"/>
                  <a:gd name="T19" fmla="*/ 36 h 151"/>
                  <a:gd name="T20" fmla="*/ 14 w 76"/>
                  <a:gd name="T21" fmla="*/ 34 h 151"/>
                  <a:gd name="T22" fmla="*/ 27 w 76"/>
                  <a:gd name="T23" fmla="*/ 41 h 151"/>
                  <a:gd name="T24" fmla="*/ 35 w 76"/>
                  <a:gd name="T25" fmla="*/ 54 h 151"/>
                  <a:gd name="T26" fmla="*/ 21 w 76"/>
                  <a:gd name="T27" fmla="*/ 52 h 151"/>
                  <a:gd name="T28" fmla="*/ 4 w 76"/>
                  <a:gd name="T29" fmla="*/ 57 h 151"/>
                  <a:gd name="T30" fmla="*/ 2 w 76"/>
                  <a:gd name="T31" fmla="*/ 61 h 151"/>
                  <a:gd name="T32" fmla="*/ 12 w 76"/>
                  <a:gd name="T33" fmla="*/ 59 h 151"/>
                  <a:gd name="T34" fmla="*/ 24 w 76"/>
                  <a:gd name="T35" fmla="*/ 62 h 151"/>
                  <a:gd name="T36" fmla="*/ 28 w 76"/>
                  <a:gd name="T37" fmla="*/ 70 h 151"/>
                  <a:gd name="T38" fmla="*/ 29 w 76"/>
                  <a:gd name="T39" fmla="*/ 72 h 151"/>
                  <a:gd name="T40" fmla="*/ 34 w 76"/>
                  <a:gd name="T41" fmla="*/ 82 h 151"/>
                  <a:gd name="T42" fmla="*/ 37 w 76"/>
                  <a:gd name="T43" fmla="*/ 95 h 151"/>
                  <a:gd name="T44" fmla="*/ 29 w 76"/>
                  <a:gd name="T45" fmla="*/ 97 h 151"/>
                  <a:gd name="T46" fmla="*/ 2 w 76"/>
                  <a:gd name="T47" fmla="*/ 67 h 151"/>
                  <a:gd name="T48" fmla="*/ 4 w 76"/>
                  <a:gd name="T49" fmla="*/ 75 h 151"/>
                  <a:gd name="T50" fmla="*/ 13 w 76"/>
                  <a:gd name="T51" fmla="*/ 89 h 151"/>
                  <a:gd name="T52" fmla="*/ 29 w 76"/>
                  <a:gd name="T53" fmla="*/ 106 h 151"/>
                  <a:gd name="T54" fmla="*/ 33 w 76"/>
                  <a:gd name="T55" fmla="*/ 117 h 151"/>
                  <a:gd name="T56" fmla="*/ 33 w 76"/>
                  <a:gd name="T57" fmla="*/ 123 h 151"/>
                  <a:gd name="T58" fmla="*/ 21 w 76"/>
                  <a:gd name="T59" fmla="*/ 113 h 151"/>
                  <a:gd name="T60" fmla="*/ 14 w 76"/>
                  <a:gd name="T61" fmla="*/ 108 h 151"/>
                  <a:gd name="T62" fmla="*/ 22 w 76"/>
                  <a:gd name="T63" fmla="*/ 125 h 151"/>
                  <a:gd name="T64" fmla="*/ 34 w 76"/>
                  <a:gd name="T65" fmla="*/ 136 h 151"/>
                  <a:gd name="T66" fmla="*/ 42 w 76"/>
                  <a:gd name="T67" fmla="*/ 150 h 151"/>
                  <a:gd name="T68" fmla="*/ 48 w 76"/>
                  <a:gd name="T69" fmla="*/ 119 h 151"/>
                  <a:gd name="T70" fmla="*/ 51 w 76"/>
                  <a:gd name="T71" fmla="*/ 102 h 151"/>
                  <a:gd name="T72" fmla="*/ 49 w 76"/>
                  <a:gd name="T73" fmla="*/ 86 h 151"/>
                  <a:gd name="T74" fmla="*/ 56 w 76"/>
                  <a:gd name="T75" fmla="*/ 82 h 151"/>
                  <a:gd name="T76" fmla="*/ 64 w 76"/>
                  <a:gd name="T77" fmla="*/ 91 h 151"/>
                  <a:gd name="T78" fmla="*/ 63 w 76"/>
                  <a:gd name="T79" fmla="*/ 85 h 151"/>
                  <a:gd name="T80" fmla="*/ 60 w 76"/>
                  <a:gd name="T81" fmla="*/ 74 h 151"/>
                  <a:gd name="T82" fmla="*/ 51 w 76"/>
                  <a:gd name="T83" fmla="*/ 67 h 151"/>
                  <a:gd name="T84" fmla="*/ 54 w 76"/>
                  <a:gd name="T85" fmla="*/ 59 h 151"/>
                  <a:gd name="T86" fmla="*/ 58 w 76"/>
                  <a:gd name="T87" fmla="*/ 57 h 151"/>
                  <a:gd name="T88" fmla="*/ 50 w 76"/>
                  <a:gd name="T89" fmla="*/ 55 h 151"/>
                  <a:gd name="T90" fmla="*/ 60 w 76"/>
                  <a:gd name="T91" fmla="*/ 50 h 151"/>
                  <a:gd name="T92" fmla="*/ 70 w 76"/>
                  <a:gd name="T93" fmla="*/ 47 h 151"/>
                  <a:gd name="T94" fmla="*/ 74 w 76"/>
                  <a:gd name="T95" fmla="*/ 43 h 151"/>
                  <a:gd name="T96" fmla="*/ 76 w 76"/>
                  <a:gd name="T97" fmla="*/ 34 h 151"/>
                  <a:gd name="T98" fmla="*/ 74 w 76"/>
                  <a:gd name="T99" fmla="*/ 24 h 151"/>
                  <a:gd name="T100" fmla="*/ 71 w 76"/>
                  <a:gd name="T101" fmla="*/ 29 h 151"/>
                  <a:gd name="T102" fmla="*/ 66 w 76"/>
                  <a:gd name="T103" fmla="*/ 41 h 151"/>
                  <a:gd name="T104" fmla="*/ 58 w 76"/>
                  <a:gd name="T105" fmla="*/ 41 h 151"/>
                  <a:gd name="T106" fmla="*/ 46 w 76"/>
                  <a:gd name="T107" fmla="*/ 33 h 151"/>
                  <a:gd name="T108" fmla="*/ 46 w 76"/>
                  <a:gd name="T109" fmla="*/ 22 h 151"/>
                  <a:gd name="T110" fmla="*/ 43 w 76"/>
                  <a:gd name="T111" fmla="*/ 2 h 1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6"/>
                  <a:gd name="T169" fmla="*/ 0 h 151"/>
                  <a:gd name="T170" fmla="*/ 76 w 76"/>
                  <a:gd name="T171" fmla="*/ 151 h 15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6" h="151">
                    <a:moveTo>
                      <a:pt x="44" y="0"/>
                    </a:moveTo>
                    <a:lnTo>
                      <a:pt x="44" y="1"/>
                    </a:lnTo>
                    <a:lnTo>
                      <a:pt x="44" y="3"/>
                    </a:lnTo>
                    <a:lnTo>
                      <a:pt x="43" y="5"/>
                    </a:lnTo>
                    <a:lnTo>
                      <a:pt x="42" y="8"/>
                    </a:lnTo>
                    <a:lnTo>
                      <a:pt x="42" y="12"/>
                    </a:lnTo>
                    <a:lnTo>
                      <a:pt x="41" y="16"/>
                    </a:lnTo>
                    <a:lnTo>
                      <a:pt x="41" y="19"/>
                    </a:lnTo>
                    <a:lnTo>
                      <a:pt x="40" y="23"/>
                    </a:lnTo>
                    <a:lnTo>
                      <a:pt x="40" y="22"/>
                    </a:lnTo>
                    <a:lnTo>
                      <a:pt x="39" y="21"/>
                    </a:lnTo>
                    <a:lnTo>
                      <a:pt x="37" y="20"/>
                    </a:lnTo>
                    <a:lnTo>
                      <a:pt x="36" y="18"/>
                    </a:lnTo>
                    <a:lnTo>
                      <a:pt x="34" y="16"/>
                    </a:lnTo>
                    <a:lnTo>
                      <a:pt x="33" y="14"/>
                    </a:lnTo>
                    <a:lnTo>
                      <a:pt x="32" y="11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29" y="12"/>
                    </a:lnTo>
                    <a:lnTo>
                      <a:pt x="28" y="14"/>
                    </a:lnTo>
                    <a:lnTo>
                      <a:pt x="28" y="17"/>
                    </a:lnTo>
                    <a:lnTo>
                      <a:pt x="30" y="22"/>
                    </a:lnTo>
                    <a:lnTo>
                      <a:pt x="33" y="28"/>
                    </a:lnTo>
                    <a:lnTo>
                      <a:pt x="38" y="36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9" y="38"/>
                    </a:lnTo>
                    <a:lnTo>
                      <a:pt x="40" y="40"/>
                    </a:lnTo>
                    <a:lnTo>
                      <a:pt x="40" y="41"/>
                    </a:lnTo>
                    <a:lnTo>
                      <a:pt x="39" y="42"/>
                    </a:lnTo>
                    <a:lnTo>
                      <a:pt x="39" y="43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4" y="42"/>
                    </a:lnTo>
                    <a:lnTo>
                      <a:pt x="32" y="38"/>
                    </a:lnTo>
                    <a:lnTo>
                      <a:pt x="31" y="34"/>
                    </a:lnTo>
                    <a:lnTo>
                      <a:pt x="29" y="30"/>
                    </a:lnTo>
                    <a:lnTo>
                      <a:pt x="27" y="27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19" y="26"/>
                    </a:lnTo>
                    <a:lnTo>
                      <a:pt x="15" y="27"/>
                    </a:lnTo>
                    <a:lnTo>
                      <a:pt x="13" y="29"/>
                    </a:lnTo>
                    <a:lnTo>
                      <a:pt x="11" y="31"/>
                    </a:lnTo>
                    <a:lnTo>
                      <a:pt x="9" y="33"/>
                    </a:lnTo>
                    <a:lnTo>
                      <a:pt x="8" y="35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6" y="35"/>
                    </a:lnTo>
                    <a:lnTo>
                      <a:pt x="19" y="35"/>
                    </a:lnTo>
                    <a:lnTo>
                      <a:pt x="21" y="37"/>
                    </a:lnTo>
                    <a:lnTo>
                      <a:pt x="24" y="38"/>
                    </a:lnTo>
                    <a:lnTo>
                      <a:pt x="27" y="41"/>
                    </a:lnTo>
                    <a:lnTo>
                      <a:pt x="30" y="44"/>
                    </a:lnTo>
                    <a:lnTo>
                      <a:pt x="32" y="46"/>
                    </a:lnTo>
                    <a:lnTo>
                      <a:pt x="34" y="49"/>
                    </a:lnTo>
                    <a:lnTo>
                      <a:pt x="35" y="52"/>
                    </a:lnTo>
                    <a:lnTo>
                      <a:pt x="35" y="54"/>
                    </a:lnTo>
                    <a:lnTo>
                      <a:pt x="32" y="54"/>
                    </a:lnTo>
                    <a:lnTo>
                      <a:pt x="29" y="53"/>
                    </a:lnTo>
                    <a:lnTo>
                      <a:pt x="25" y="52"/>
                    </a:lnTo>
                    <a:lnTo>
                      <a:pt x="21" y="52"/>
                    </a:lnTo>
                    <a:lnTo>
                      <a:pt x="16" y="52"/>
                    </a:lnTo>
                    <a:lnTo>
                      <a:pt x="12" y="53"/>
                    </a:lnTo>
                    <a:lnTo>
                      <a:pt x="9" y="54"/>
                    </a:lnTo>
                    <a:lnTo>
                      <a:pt x="6" y="56"/>
                    </a:lnTo>
                    <a:lnTo>
                      <a:pt x="4" y="57"/>
                    </a:lnTo>
                    <a:lnTo>
                      <a:pt x="3" y="58"/>
                    </a:lnTo>
                    <a:lnTo>
                      <a:pt x="2" y="59"/>
                    </a:lnTo>
                    <a:lnTo>
                      <a:pt x="1" y="60"/>
                    </a:lnTo>
                    <a:lnTo>
                      <a:pt x="2" y="60"/>
                    </a:lnTo>
                    <a:lnTo>
                      <a:pt x="2" y="61"/>
                    </a:lnTo>
                    <a:lnTo>
                      <a:pt x="3" y="61"/>
                    </a:lnTo>
                    <a:lnTo>
                      <a:pt x="4" y="61"/>
                    </a:lnTo>
                    <a:lnTo>
                      <a:pt x="6" y="61"/>
                    </a:lnTo>
                    <a:lnTo>
                      <a:pt x="9" y="60"/>
                    </a:lnTo>
                    <a:lnTo>
                      <a:pt x="12" y="59"/>
                    </a:lnTo>
                    <a:lnTo>
                      <a:pt x="15" y="58"/>
                    </a:lnTo>
                    <a:lnTo>
                      <a:pt x="18" y="58"/>
                    </a:lnTo>
                    <a:lnTo>
                      <a:pt x="21" y="58"/>
                    </a:lnTo>
                    <a:lnTo>
                      <a:pt x="22" y="60"/>
                    </a:lnTo>
                    <a:lnTo>
                      <a:pt x="24" y="62"/>
                    </a:lnTo>
                    <a:lnTo>
                      <a:pt x="25" y="64"/>
                    </a:lnTo>
                    <a:lnTo>
                      <a:pt x="26" y="66"/>
                    </a:lnTo>
                    <a:lnTo>
                      <a:pt x="27" y="67"/>
                    </a:lnTo>
                    <a:lnTo>
                      <a:pt x="27" y="69"/>
                    </a:lnTo>
                    <a:lnTo>
                      <a:pt x="28" y="70"/>
                    </a:lnTo>
                    <a:lnTo>
                      <a:pt x="28" y="71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30" y="75"/>
                    </a:lnTo>
                    <a:lnTo>
                      <a:pt x="31" y="77"/>
                    </a:lnTo>
                    <a:lnTo>
                      <a:pt x="32" y="79"/>
                    </a:lnTo>
                    <a:lnTo>
                      <a:pt x="34" y="82"/>
                    </a:lnTo>
                    <a:lnTo>
                      <a:pt x="35" y="84"/>
                    </a:lnTo>
                    <a:lnTo>
                      <a:pt x="36" y="87"/>
                    </a:lnTo>
                    <a:lnTo>
                      <a:pt x="37" y="90"/>
                    </a:lnTo>
                    <a:lnTo>
                      <a:pt x="37" y="93"/>
                    </a:lnTo>
                    <a:lnTo>
                      <a:pt x="37" y="95"/>
                    </a:lnTo>
                    <a:lnTo>
                      <a:pt x="37" y="98"/>
                    </a:lnTo>
                    <a:lnTo>
                      <a:pt x="36" y="100"/>
                    </a:lnTo>
                    <a:lnTo>
                      <a:pt x="35" y="101"/>
                    </a:lnTo>
                    <a:lnTo>
                      <a:pt x="33" y="100"/>
                    </a:lnTo>
                    <a:lnTo>
                      <a:pt x="29" y="97"/>
                    </a:lnTo>
                    <a:lnTo>
                      <a:pt x="24" y="91"/>
                    </a:lnTo>
                    <a:lnTo>
                      <a:pt x="19" y="84"/>
                    </a:lnTo>
                    <a:lnTo>
                      <a:pt x="12" y="77"/>
                    </a:lnTo>
                    <a:lnTo>
                      <a:pt x="6" y="71"/>
                    </a:lnTo>
                    <a:lnTo>
                      <a:pt x="2" y="67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2" y="72"/>
                    </a:lnTo>
                    <a:lnTo>
                      <a:pt x="4" y="75"/>
                    </a:lnTo>
                    <a:lnTo>
                      <a:pt x="6" y="79"/>
                    </a:lnTo>
                    <a:lnTo>
                      <a:pt x="8" y="83"/>
                    </a:lnTo>
                    <a:lnTo>
                      <a:pt x="10" y="86"/>
                    </a:lnTo>
                    <a:lnTo>
                      <a:pt x="11" y="87"/>
                    </a:lnTo>
                    <a:lnTo>
                      <a:pt x="13" y="89"/>
                    </a:lnTo>
                    <a:lnTo>
                      <a:pt x="16" y="91"/>
                    </a:lnTo>
                    <a:lnTo>
                      <a:pt x="20" y="94"/>
                    </a:lnTo>
                    <a:lnTo>
                      <a:pt x="23" y="98"/>
                    </a:lnTo>
                    <a:lnTo>
                      <a:pt x="27" y="102"/>
                    </a:lnTo>
                    <a:lnTo>
                      <a:pt x="29" y="106"/>
                    </a:lnTo>
                    <a:lnTo>
                      <a:pt x="31" y="109"/>
                    </a:lnTo>
                    <a:lnTo>
                      <a:pt x="32" y="111"/>
                    </a:lnTo>
                    <a:lnTo>
                      <a:pt x="32" y="113"/>
                    </a:lnTo>
                    <a:lnTo>
                      <a:pt x="32" y="115"/>
                    </a:lnTo>
                    <a:lnTo>
                      <a:pt x="33" y="117"/>
                    </a:lnTo>
                    <a:lnTo>
                      <a:pt x="33" y="119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3"/>
                    </a:lnTo>
                    <a:lnTo>
                      <a:pt x="32" y="122"/>
                    </a:lnTo>
                    <a:lnTo>
                      <a:pt x="30" y="121"/>
                    </a:lnTo>
                    <a:lnTo>
                      <a:pt x="28" y="118"/>
                    </a:lnTo>
                    <a:lnTo>
                      <a:pt x="24" y="116"/>
                    </a:lnTo>
                    <a:lnTo>
                      <a:pt x="21" y="113"/>
                    </a:lnTo>
                    <a:lnTo>
                      <a:pt x="18" y="110"/>
                    </a:lnTo>
                    <a:lnTo>
                      <a:pt x="15" y="108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5" y="111"/>
                    </a:lnTo>
                    <a:lnTo>
                      <a:pt x="16" y="114"/>
                    </a:lnTo>
                    <a:lnTo>
                      <a:pt x="18" y="118"/>
                    </a:lnTo>
                    <a:lnTo>
                      <a:pt x="20" y="122"/>
                    </a:lnTo>
                    <a:lnTo>
                      <a:pt x="22" y="125"/>
                    </a:lnTo>
                    <a:lnTo>
                      <a:pt x="24" y="127"/>
                    </a:lnTo>
                    <a:lnTo>
                      <a:pt x="26" y="128"/>
                    </a:lnTo>
                    <a:lnTo>
                      <a:pt x="28" y="130"/>
                    </a:lnTo>
                    <a:lnTo>
                      <a:pt x="31" y="133"/>
                    </a:lnTo>
                    <a:lnTo>
                      <a:pt x="34" y="136"/>
                    </a:lnTo>
                    <a:lnTo>
                      <a:pt x="37" y="140"/>
                    </a:lnTo>
                    <a:lnTo>
                      <a:pt x="39" y="144"/>
                    </a:lnTo>
                    <a:lnTo>
                      <a:pt x="41" y="148"/>
                    </a:lnTo>
                    <a:lnTo>
                      <a:pt x="42" y="151"/>
                    </a:lnTo>
                    <a:lnTo>
                      <a:pt x="42" y="150"/>
                    </a:lnTo>
                    <a:lnTo>
                      <a:pt x="43" y="146"/>
                    </a:lnTo>
                    <a:lnTo>
                      <a:pt x="44" y="140"/>
                    </a:lnTo>
                    <a:lnTo>
                      <a:pt x="45" y="133"/>
                    </a:lnTo>
                    <a:lnTo>
                      <a:pt x="47" y="127"/>
                    </a:lnTo>
                    <a:lnTo>
                      <a:pt x="48" y="119"/>
                    </a:lnTo>
                    <a:lnTo>
                      <a:pt x="49" y="114"/>
                    </a:lnTo>
                    <a:lnTo>
                      <a:pt x="50" y="111"/>
                    </a:lnTo>
                    <a:lnTo>
                      <a:pt x="51" y="109"/>
                    </a:lnTo>
                    <a:lnTo>
                      <a:pt x="51" y="106"/>
                    </a:lnTo>
                    <a:lnTo>
                      <a:pt x="51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49" y="86"/>
                    </a:lnTo>
                    <a:lnTo>
                      <a:pt x="49" y="84"/>
                    </a:lnTo>
                    <a:lnTo>
                      <a:pt x="50" y="83"/>
                    </a:lnTo>
                    <a:lnTo>
                      <a:pt x="52" y="82"/>
                    </a:lnTo>
                    <a:lnTo>
                      <a:pt x="53" y="81"/>
                    </a:lnTo>
                    <a:lnTo>
                      <a:pt x="56" y="82"/>
                    </a:lnTo>
                    <a:lnTo>
                      <a:pt x="59" y="82"/>
                    </a:lnTo>
                    <a:lnTo>
                      <a:pt x="61" y="84"/>
                    </a:lnTo>
                    <a:lnTo>
                      <a:pt x="63" y="87"/>
                    </a:lnTo>
                    <a:lnTo>
                      <a:pt x="64" y="90"/>
                    </a:lnTo>
                    <a:lnTo>
                      <a:pt x="64" y="91"/>
                    </a:lnTo>
                    <a:lnTo>
                      <a:pt x="64" y="90"/>
                    </a:lnTo>
                    <a:lnTo>
                      <a:pt x="64" y="88"/>
                    </a:lnTo>
                    <a:lnTo>
                      <a:pt x="64" y="86"/>
                    </a:lnTo>
                    <a:lnTo>
                      <a:pt x="63" y="85"/>
                    </a:lnTo>
                    <a:lnTo>
                      <a:pt x="63" y="84"/>
                    </a:lnTo>
                    <a:lnTo>
                      <a:pt x="62" y="82"/>
                    </a:lnTo>
                    <a:lnTo>
                      <a:pt x="61" y="78"/>
                    </a:lnTo>
                    <a:lnTo>
                      <a:pt x="60" y="74"/>
                    </a:lnTo>
                    <a:lnTo>
                      <a:pt x="58" y="71"/>
                    </a:lnTo>
                    <a:lnTo>
                      <a:pt x="55" y="69"/>
                    </a:lnTo>
                    <a:lnTo>
                      <a:pt x="53" y="67"/>
                    </a:lnTo>
                    <a:lnTo>
                      <a:pt x="51" y="68"/>
                    </a:lnTo>
                    <a:lnTo>
                      <a:pt x="51" y="67"/>
                    </a:lnTo>
                    <a:lnTo>
                      <a:pt x="51" y="66"/>
                    </a:lnTo>
                    <a:lnTo>
                      <a:pt x="51" y="64"/>
                    </a:lnTo>
                    <a:lnTo>
                      <a:pt x="51" y="62"/>
                    </a:lnTo>
                    <a:lnTo>
                      <a:pt x="52" y="60"/>
                    </a:lnTo>
                    <a:lnTo>
                      <a:pt x="54" y="59"/>
                    </a:lnTo>
                    <a:lnTo>
                      <a:pt x="56" y="58"/>
                    </a:lnTo>
                    <a:lnTo>
                      <a:pt x="60" y="59"/>
                    </a:lnTo>
                    <a:lnTo>
                      <a:pt x="59" y="58"/>
                    </a:lnTo>
                    <a:lnTo>
                      <a:pt x="58" y="57"/>
                    </a:lnTo>
                    <a:lnTo>
                      <a:pt x="56" y="56"/>
                    </a:lnTo>
                    <a:lnTo>
                      <a:pt x="54" y="55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0" y="55"/>
                    </a:lnTo>
                    <a:lnTo>
                      <a:pt x="51" y="54"/>
                    </a:lnTo>
                    <a:lnTo>
                      <a:pt x="54" y="53"/>
                    </a:lnTo>
                    <a:lnTo>
                      <a:pt x="56" y="51"/>
                    </a:lnTo>
                    <a:lnTo>
                      <a:pt x="60" y="50"/>
                    </a:lnTo>
                    <a:lnTo>
                      <a:pt x="62" y="49"/>
                    </a:lnTo>
                    <a:lnTo>
                      <a:pt x="65" y="48"/>
                    </a:lnTo>
                    <a:lnTo>
                      <a:pt x="67" y="47"/>
                    </a:lnTo>
                    <a:lnTo>
                      <a:pt x="69" y="47"/>
                    </a:lnTo>
                    <a:lnTo>
                      <a:pt x="70" y="47"/>
                    </a:lnTo>
                    <a:lnTo>
                      <a:pt x="71" y="46"/>
                    </a:lnTo>
                    <a:lnTo>
                      <a:pt x="72" y="45"/>
                    </a:lnTo>
                    <a:lnTo>
                      <a:pt x="73" y="44"/>
                    </a:lnTo>
                    <a:lnTo>
                      <a:pt x="74" y="43"/>
                    </a:lnTo>
                    <a:lnTo>
                      <a:pt x="74" y="42"/>
                    </a:lnTo>
                    <a:lnTo>
                      <a:pt x="75" y="40"/>
                    </a:lnTo>
                    <a:lnTo>
                      <a:pt x="75" y="37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6" y="29"/>
                    </a:lnTo>
                    <a:lnTo>
                      <a:pt x="76" y="26"/>
                    </a:lnTo>
                    <a:lnTo>
                      <a:pt x="75" y="25"/>
                    </a:lnTo>
                    <a:lnTo>
                      <a:pt x="74" y="24"/>
                    </a:lnTo>
                    <a:lnTo>
                      <a:pt x="73" y="24"/>
                    </a:lnTo>
                    <a:lnTo>
                      <a:pt x="72" y="24"/>
                    </a:lnTo>
                    <a:lnTo>
                      <a:pt x="72" y="25"/>
                    </a:lnTo>
                    <a:lnTo>
                      <a:pt x="71" y="27"/>
                    </a:lnTo>
                    <a:lnTo>
                      <a:pt x="71" y="29"/>
                    </a:lnTo>
                    <a:lnTo>
                      <a:pt x="70" y="32"/>
                    </a:lnTo>
                    <a:lnTo>
                      <a:pt x="69" y="34"/>
                    </a:lnTo>
                    <a:lnTo>
                      <a:pt x="68" y="37"/>
                    </a:lnTo>
                    <a:lnTo>
                      <a:pt x="67" y="40"/>
                    </a:lnTo>
                    <a:lnTo>
                      <a:pt x="66" y="41"/>
                    </a:lnTo>
                    <a:lnTo>
                      <a:pt x="64" y="41"/>
                    </a:lnTo>
                    <a:lnTo>
                      <a:pt x="63" y="41"/>
                    </a:lnTo>
                    <a:lnTo>
                      <a:pt x="62" y="41"/>
                    </a:lnTo>
                    <a:lnTo>
                      <a:pt x="60" y="41"/>
                    </a:lnTo>
                    <a:lnTo>
                      <a:pt x="58" y="41"/>
                    </a:lnTo>
                    <a:lnTo>
                      <a:pt x="55" y="40"/>
                    </a:lnTo>
                    <a:lnTo>
                      <a:pt x="52" y="38"/>
                    </a:lnTo>
                    <a:lnTo>
                      <a:pt x="50" y="37"/>
                    </a:lnTo>
                    <a:lnTo>
                      <a:pt x="48" y="35"/>
                    </a:lnTo>
                    <a:lnTo>
                      <a:pt x="46" y="33"/>
                    </a:lnTo>
                    <a:lnTo>
                      <a:pt x="45" y="31"/>
                    </a:lnTo>
                    <a:lnTo>
                      <a:pt x="45" y="29"/>
                    </a:lnTo>
                    <a:lnTo>
                      <a:pt x="46" y="28"/>
                    </a:lnTo>
                    <a:lnTo>
                      <a:pt x="46" y="26"/>
                    </a:lnTo>
                    <a:lnTo>
                      <a:pt x="46" y="22"/>
                    </a:lnTo>
                    <a:lnTo>
                      <a:pt x="46" y="18"/>
                    </a:lnTo>
                    <a:lnTo>
                      <a:pt x="45" y="13"/>
                    </a:lnTo>
                    <a:lnTo>
                      <a:pt x="44" y="9"/>
                    </a:lnTo>
                    <a:lnTo>
                      <a:pt x="43" y="5"/>
                    </a:lnTo>
                    <a:lnTo>
                      <a:pt x="43" y="2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3" name="Freeform 56"/>
              <p:cNvSpPr>
                <a:spLocks/>
              </p:cNvSpPr>
              <p:nvPr/>
            </p:nvSpPr>
            <p:spPr bwMode="auto">
              <a:xfrm>
                <a:off x="3685" y="2090"/>
                <a:ext cx="93" cy="129"/>
              </a:xfrm>
              <a:custGeom>
                <a:avLst/>
                <a:gdLst>
                  <a:gd name="T0" fmla="*/ 2 w 93"/>
                  <a:gd name="T1" fmla="*/ 127 h 129"/>
                  <a:gd name="T2" fmla="*/ 13 w 93"/>
                  <a:gd name="T3" fmla="*/ 128 h 129"/>
                  <a:gd name="T4" fmla="*/ 26 w 93"/>
                  <a:gd name="T5" fmla="*/ 129 h 129"/>
                  <a:gd name="T6" fmla="*/ 38 w 93"/>
                  <a:gd name="T7" fmla="*/ 128 h 129"/>
                  <a:gd name="T8" fmla="*/ 42 w 93"/>
                  <a:gd name="T9" fmla="*/ 125 h 129"/>
                  <a:gd name="T10" fmla="*/ 46 w 93"/>
                  <a:gd name="T11" fmla="*/ 120 h 129"/>
                  <a:gd name="T12" fmla="*/ 50 w 93"/>
                  <a:gd name="T13" fmla="*/ 115 h 129"/>
                  <a:gd name="T14" fmla="*/ 52 w 93"/>
                  <a:gd name="T15" fmla="*/ 110 h 129"/>
                  <a:gd name="T16" fmla="*/ 52 w 93"/>
                  <a:gd name="T17" fmla="*/ 108 h 129"/>
                  <a:gd name="T18" fmla="*/ 58 w 93"/>
                  <a:gd name="T19" fmla="*/ 107 h 129"/>
                  <a:gd name="T20" fmla="*/ 65 w 93"/>
                  <a:gd name="T21" fmla="*/ 105 h 129"/>
                  <a:gd name="T22" fmla="*/ 71 w 93"/>
                  <a:gd name="T23" fmla="*/ 102 h 129"/>
                  <a:gd name="T24" fmla="*/ 72 w 93"/>
                  <a:gd name="T25" fmla="*/ 97 h 129"/>
                  <a:gd name="T26" fmla="*/ 70 w 93"/>
                  <a:gd name="T27" fmla="*/ 90 h 129"/>
                  <a:gd name="T28" fmla="*/ 68 w 93"/>
                  <a:gd name="T29" fmla="*/ 86 h 129"/>
                  <a:gd name="T30" fmla="*/ 67 w 93"/>
                  <a:gd name="T31" fmla="*/ 83 h 129"/>
                  <a:gd name="T32" fmla="*/ 68 w 93"/>
                  <a:gd name="T33" fmla="*/ 82 h 129"/>
                  <a:gd name="T34" fmla="*/ 75 w 93"/>
                  <a:gd name="T35" fmla="*/ 81 h 129"/>
                  <a:gd name="T36" fmla="*/ 85 w 93"/>
                  <a:gd name="T37" fmla="*/ 79 h 129"/>
                  <a:gd name="T38" fmla="*/ 93 w 93"/>
                  <a:gd name="T39" fmla="*/ 75 h 129"/>
                  <a:gd name="T40" fmla="*/ 93 w 93"/>
                  <a:gd name="T41" fmla="*/ 70 h 129"/>
                  <a:gd name="T42" fmla="*/ 90 w 93"/>
                  <a:gd name="T43" fmla="*/ 64 h 129"/>
                  <a:gd name="T44" fmla="*/ 85 w 93"/>
                  <a:gd name="T45" fmla="*/ 59 h 129"/>
                  <a:gd name="T46" fmla="*/ 80 w 93"/>
                  <a:gd name="T47" fmla="*/ 56 h 129"/>
                  <a:gd name="T48" fmla="*/ 78 w 93"/>
                  <a:gd name="T49" fmla="*/ 54 h 129"/>
                  <a:gd name="T50" fmla="*/ 82 w 93"/>
                  <a:gd name="T51" fmla="*/ 49 h 129"/>
                  <a:gd name="T52" fmla="*/ 88 w 93"/>
                  <a:gd name="T53" fmla="*/ 41 h 129"/>
                  <a:gd name="T54" fmla="*/ 92 w 93"/>
                  <a:gd name="T55" fmla="*/ 34 h 129"/>
                  <a:gd name="T56" fmla="*/ 91 w 93"/>
                  <a:gd name="T57" fmla="*/ 29 h 129"/>
                  <a:gd name="T58" fmla="*/ 87 w 93"/>
                  <a:gd name="T59" fmla="*/ 25 h 129"/>
                  <a:gd name="T60" fmla="*/ 84 w 93"/>
                  <a:gd name="T61" fmla="*/ 22 h 129"/>
                  <a:gd name="T62" fmla="*/ 83 w 93"/>
                  <a:gd name="T63" fmla="*/ 21 h 129"/>
                  <a:gd name="T64" fmla="*/ 83 w 93"/>
                  <a:gd name="T65" fmla="*/ 20 h 129"/>
                  <a:gd name="T66" fmla="*/ 82 w 93"/>
                  <a:gd name="T67" fmla="*/ 16 h 129"/>
                  <a:gd name="T68" fmla="*/ 81 w 93"/>
                  <a:gd name="T69" fmla="*/ 8 h 129"/>
                  <a:gd name="T70" fmla="*/ 77 w 93"/>
                  <a:gd name="T71" fmla="*/ 3 h 129"/>
                  <a:gd name="T72" fmla="*/ 71 w 93"/>
                  <a:gd name="T73" fmla="*/ 0 h 129"/>
                  <a:gd name="T74" fmla="*/ 63 w 93"/>
                  <a:gd name="T75" fmla="*/ 1 h 129"/>
                  <a:gd name="T76" fmla="*/ 56 w 93"/>
                  <a:gd name="T77" fmla="*/ 5 h 129"/>
                  <a:gd name="T78" fmla="*/ 52 w 93"/>
                  <a:gd name="T79" fmla="*/ 11 h 129"/>
                  <a:gd name="T80" fmla="*/ 51 w 93"/>
                  <a:gd name="T81" fmla="*/ 17 h 129"/>
                  <a:gd name="T82" fmla="*/ 44 w 93"/>
                  <a:gd name="T83" fmla="*/ 18 h 129"/>
                  <a:gd name="T84" fmla="*/ 37 w 93"/>
                  <a:gd name="T85" fmla="*/ 19 h 129"/>
                  <a:gd name="T86" fmla="*/ 31 w 93"/>
                  <a:gd name="T87" fmla="*/ 22 h 129"/>
                  <a:gd name="T88" fmla="*/ 31 w 93"/>
                  <a:gd name="T89" fmla="*/ 26 h 129"/>
                  <a:gd name="T90" fmla="*/ 29 w 93"/>
                  <a:gd name="T91" fmla="*/ 33 h 129"/>
                  <a:gd name="T92" fmla="*/ 28 w 93"/>
                  <a:gd name="T93" fmla="*/ 41 h 129"/>
                  <a:gd name="T94" fmla="*/ 28 w 93"/>
                  <a:gd name="T95" fmla="*/ 49 h 129"/>
                  <a:gd name="T96" fmla="*/ 29 w 93"/>
                  <a:gd name="T97" fmla="*/ 59 h 129"/>
                  <a:gd name="T98" fmla="*/ 20 w 93"/>
                  <a:gd name="T99" fmla="*/ 77 h 129"/>
                  <a:gd name="T100" fmla="*/ 8 w 93"/>
                  <a:gd name="T101" fmla="*/ 100 h 129"/>
                  <a:gd name="T102" fmla="*/ 1 w 93"/>
                  <a:gd name="T103" fmla="*/ 115 h 129"/>
                  <a:gd name="T104" fmla="*/ 0 w 93"/>
                  <a:gd name="T105" fmla="*/ 123 h 1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3"/>
                  <a:gd name="T160" fmla="*/ 0 h 129"/>
                  <a:gd name="T161" fmla="*/ 93 w 93"/>
                  <a:gd name="T162" fmla="*/ 129 h 12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3" h="129">
                    <a:moveTo>
                      <a:pt x="1" y="127"/>
                    </a:moveTo>
                    <a:lnTo>
                      <a:pt x="2" y="127"/>
                    </a:lnTo>
                    <a:lnTo>
                      <a:pt x="6" y="127"/>
                    </a:lnTo>
                    <a:lnTo>
                      <a:pt x="13" y="128"/>
                    </a:lnTo>
                    <a:lnTo>
                      <a:pt x="20" y="129"/>
                    </a:lnTo>
                    <a:lnTo>
                      <a:pt x="26" y="129"/>
                    </a:lnTo>
                    <a:lnTo>
                      <a:pt x="33" y="129"/>
                    </a:lnTo>
                    <a:lnTo>
                      <a:pt x="38" y="128"/>
                    </a:lnTo>
                    <a:lnTo>
                      <a:pt x="41" y="127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0"/>
                    </a:lnTo>
                    <a:lnTo>
                      <a:pt x="48" y="118"/>
                    </a:lnTo>
                    <a:lnTo>
                      <a:pt x="50" y="115"/>
                    </a:lnTo>
                    <a:lnTo>
                      <a:pt x="51" y="113"/>
                    </a:lnTo>
                    <a:lnTo>
                      <a:pt x="52" y="110"/>
                    </a:lnTo>
                    <a:lnTo>
                      <a:pt x="51" y="108"/>
                    </a:lnTo>
                    <a:lnTo>
                      <a:pt x="52" y="108"/>
                    </a:lnTo>
                    <a:lnTo>
                      <a:pt x="55" y="107"/>
                    </a:lnTo>
                    <a:lnTo>
                      <a:pt x="58" y="107"/>
                    </a:lnTo>
                    <a:lnTo>
                      <a:pt x="61" y="106"/>
                    </a:lnTo>
                    <a:lnTo>
                      <a:pt x="65" y="105"/>
                    </a:lnTo>
                    <a:lnTo>
                      <a:pt x="68" y="104"/>
                    </a:lnTo>
                    <a:lnTo>
                      <a:pt x="71" y="102"/>
                    </a:lnTo>
                    <a:lnTo>
                      <a:pt x="72" y="100"/>
                    </a:lnTo>
                    <a:lnTo>
                      <a:pt x="72" y="97"/>
                    </a:lnTo>
                    <a:lnTo>
                      <a:pt x="71" y="93"/>
                    </a:lnTo>
                    <a:lnTo>
                      <a:pt x="70" y="90"/>
                    </a:lnTo>
                    <a:lnTo>
                      <a:pt x="69" y="88"/>
                    </a:lnTo>
                    <a:lnTo>
                      <a:pt x="68" y="86"/>
                    </a:lnTo>
                    <a:lnTo>
                      <a:pt x="68" y="84"/>
                    </a:lnTo>
                    <a:lnTo>
                      <a:pt x="67" y="83"/>
                    </a:lnTo>
                    <a:lnTo>
                      <a:pt x="67" y="82"/>
                    </a:lnTo>
                    <a:lnTo>
                      <a:pt x="68" y="82"/>
                    </a:lnTo>
                    <a:lnTo>
                      <a:pt x="71" y="82"/>
                    </a:lnTo>
                    <a:lnTo>
                      <a:pt x="75" y="81"/>
                    </a:lnTo>
                    <a:lnTo>
                      <a:pt x="80" y="80"/>
                    </a:lnTo>
                    <a:lnTo>
                      <a:pt x="85" y="79"/>
                    </a:lnTo>
                    <a:lnTo>
                      <a:pt x="90" y="77"/>
                    </a:lnTo>
                    <a:lnTo>
                      <a:pt x="93" y="75"/>
                    </a:lnTo>
                    <a:lnTo>
                      <a:pt x="93" y="72"/>
                    </a:lnTo>
                    <a:lnTo>
                      <a:pt x="93" y="70"/>
                    </a:lnTo>
                    <a:lnTo>
                      <a:pt x="92" y="67"/>
                    </a:lnTo>
                    <a:lnTo>
                      <a:pt x="90" y="64"/>
                    </a:lnTo>
                    <a:lnTo>
                      <a:pt x="88" y="61"/>
                    </a:lnTo>
                    <a:lnTo>
                      <a:pt x="85" y="59"/>
                    </a:lnTo>
                    <a:lnTo>
                      <a:pt x="83" y="57"/>
                    </a:lnTo>
                    <a:lnTo>
                      <a:pt x="80" y="56"/>
                    </a:lnTo>
                    <a:lnTo>
                      <a:pt x="77" y="54"/>
                    </a:lnTo>
                    <a:lnTo>
                      <a:pt x="78" y="54"/>
                    </a:lnTo>
                    <a:lnTo>
                      <a:pt x="79" y="52"/>
                    </a:lnTo>
                    <a:lnTo>
                      <a:pt x="82" y="49"/>
                    </a:lnTo>
                    <a:lnTo>
                      <a:pt x="85" y="45"/>
                    </a:lnTo>
                    <a:lnTo>
                      <a:pt x="88" y="41"/>
                    </a:lnTo>
                    <a:lnTo>
                      <a:pt x="91" y="37"/>
                    </a:lnTo>
                    <a:lnTo>
                      <a:pt x="92" y="34"/>
                    </a:lnTo>
                    <a:lnTo>
                      <a:pt x="92" y="31"/>
                    </a:lnTo>
                    <a:lnTo>
                      <a:pt x="91" y="29"/>
                    </a:lnTo>
                    <a:lnTo>
                      <a:pt x="88" y="27"/>
                    </a:lnTo>
                    <a:lnTo>
                      <a:pt x="87" y="25"/>
                    </a:lnTo>
                    <a:lnTo>
                      <a:pt x="85" y="24"/>
                    </a:lnTo>
                    <a:lnTo>
                      <a:pt x="84" y="22"/>
                    </a:lnTo>
                    <a:lnTo>
                      <a:pt x="83" y="22"/>
                    </a:lnTo>
                    <a:lnTo>
                      <a:pt x="83" y="21"/>
                    </a:lnTo>
                    <a:lnTo>
                      <a:pt x="83" y="20"/>
                    </a:lnTo>
                    <a:lnTo>
                      <a:pt x="82" y="18"/>
                    </a:lnTo>
                    <a:lnTo>
                      <a:pt x="82" y="16"/>
                    </a:lnTo>
                    <a:lnTo>
                      <a:pt x="82" y="12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7" y="3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3" y="1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4" y="7"/>
                    </a:lnTo>
                    <a:lnTo>
                      <a:pt x="52" y="11"/>
                    </a:lnTo>
                    <a:lnTo>
                      <a:pt x="52" y="16"/>
                    </a:lnTo>
                    <a:lnTo>
                      <a:pt x="51" y="17"/>
                    </a:lnTo>
                    <a:lnTo>
                      <a:pt x="48" y="17"/>
                    </a:lnTo>
                    <a:lnTo>
                      <a:pt x="44" y="18"/>
                    </a:lnTo>
                    <a:lnTo>
                      <a:pt x="41" y="18"/>
                    </a:lnTo>
                    <a:lnTo>
                      <a:pt x="37" y="19"/>
                    </a:lnTo>
                    <a:lnTo>
                      <a:pt x="34" y="21"/>
                    </a:lnTo>
                    <a:lnTo>
                      <a:pt x="31" y="22"/>
                    </a:lnTo>
                    <a:lnTo>
                      <a:pt x="31" y="24"/>
                    </a:lnTo>
                    <a:lnTo>
                      <a:pt x="31" y="26"/>
                    </a:lnTo>
                    <a:lnTo>
                      <a:pt x="30" y="29"/>
                    </a:lnTo>
                    <a:lnTo>
                      <a:pt x="29" y="33"/>
                    </a:lnTo>
                    <a:lnTo>
                      <a:pt x="29" y="37"/>
                    </a:lnTo>
                    <a:lnTo>
                      <a:pt x="28" y="41"/>
                    </a:lnTo>
                    <a:lnTo>
                      <a:pt x="28" y="45"/>
                    </a:lnTo>
                    <a:lnTo>
                      <a:pt x="28" y="49"/>
                    </a:lnTo>
                    <a:lnTo>
                      <a:pt x="29" y="53"/>
                    </a:lnTo>
                    <a:lnTo>
                      <a:pt x="29" y="59"/>
                    </a:lnTo>
                    <a:lnTo>
                      <a:pt x="26" y="67"/>
                    </a:lnTo>
                    <a:lnTo>
                      <a:pt x="20" y="77"/>
                    </a:lnTo>
                    <a:lnTo>
                      <a:pt x="15" y="88"/>
                    </a:lnTo>
                    <a:lnTo>
                      <a:pt x="8" y="100"/>
                    </a:lnTo>
                    <a:lnTo>
                      <a:pt x="3" y="110"/>
                    </a:lnTo>
                    <a:lnTo>
                      <a:pt x="1" y="115"/>
                    </a:lnTo>
                    <a:lnTo>
                      <a:pt x="0" y="120"/>
                    </a:lnTo>
                    <a:lnTo>
                      <a:pt x="0" y="123"/>
                    </a:lnTo>
                    <a:lnTo>
                      <a:pt x="1" y="1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4" name="Freeform 57"/>
              <p:cNvSpPr>
                <a:spLocks/>
              </p:cNvSpPr>
              <p:nvPr/>
            </p:nvSpPr>
            <p:spPr bwMode="auto">
              <a:xfrm>
                <a:off x="3685" y="2090"/>
                <a:ext cx="93" cy="129"/>
              </a:xfrm>
              <a:custGeom>
                <a:avLst/>
                <a:gdLst>
                  <a:gd name="T0" fmla="*/ 2 w 93"/>
                  <a:gd name="T1" fmla="*/ 127 h 129"/>
                  <a:gd name="T2" fmla="*/ 13 w 93"/>
                  <a:gd name="T3" fmla="*/ 128 h 129"/>
                  <a:gd name="T4" fmla="*/ 26 w 93"/>
                  <a:gd name="T5" fmla="*/ 129 h 129"/>
                  <a:gd name="T6" fmla="*/ 38 w 93"/>
                  <a:gd name="T7" fmla="*/ 128 h 129"/>
                  <a:gd name="T8" fmla="*/ 42 w 93"/>
                  <a:gd name="T9" fmla="*/ 125 h 129"/>
                  <a:gd name="T10" fmla="*/ 46 w 93"/>
                  <a:gd name="T11" fmla="*/ 120 h 129"/>
                  <a:gd name="T12" fmla="*/ 50 w 93"/>
                  <a:gd name="T13" fmla="*/ 115 h 129"/>
                  <a:gd name="T14" fmla="*/ 52 w 93"/>
                  <a:gd name="T15" fmla="*/ 110 h 129"/>
                  <a:gd name="T16" fmla="*/ 52 w 93"/>
                  <a:gd name="T17" fmla="*/ 108 h 129"/>
                  <a:gd name="T18" fmla="*/ 58 w 93"/>
                  <a:gd name="T19" fmla="*/ 107 h 129"/>
                  <a:gd name="T20" fmla="*/ 65 w 93"/>
                  <a:gd name="T21" fmla="*/ 105 h 129"/>
                  <a:gd name="T22" fmla="*/ 71 w 93"/>
                  <a:gd name="T23" fmla="*/ 102 h 129"/>
                  <a:gd name="T24" fmla="*/ 72 w 93"/>
                  <a:gd name="T25" fmla="*/ 97 h 129"/>
                  <a:gd name="T26" fmla="*/ 70 w 93"/>
                  <a:gd name="T27" fmla="*/ 90 h 129"/>
                  <a:gd name="T28" fmla="*/ 68 w 93"/>
                  <a:gd name="T29" fmla="*/ 86 h 129"/>
                  <a:gd name="T30" fmla="*/ 67 w 93"/>
                  <a:gd name="T31" fmla="*/ 83 h 129"/>
                  <a:gd name="T32" fmla="*/ 68 w 93"/>
                  <a:gd name="T33" fmla="*/ 82 h 129"/>
                  <a:gd name="T34" fmla="*/ 75 w 93"/>
                  <a:gd name="T35" fmla="*/ 81 h 129"/>
                  <a:gd name="T36" fmla="*/ 85 w 93"/>
                  <a:gd name="T37" fmla="*/ 79 h 129"/>
                  <a:gd name="T38" fmla="*/ 93 w 93"/>
                  <a:gd name="T39" fmla="*/ 75 h 129"/>
                  <a:gd name="T40" fmla="*/ 93 w 93"/>
                  <a:gd name="T41" fmla="*/ 70 h 129"/>
                  <a:gd name="T42" fmla="*/ 90 w 93"/>
                  <a:gd name="T43" fmla="*/ 64 h 129"/>
                  <a:gd name="T44" fmla="*/ 85 w 93"/>
                  <a:gd name="T45" fmla="*/ 59 h 129"/>
                  <a:gd name="T46" fmla="*/ 80 w 93"/>
                  <a:gd name="T47" fmla="*/ 56 h 129"/>
                  <a:gd name="T48" fmla="*/ 78 w 93"/>
                  <a:gd name="T49" fmla="*/ 54 h 129"/>
                  <a:gd name="T50" fmla="*/ 82 w 93"/>
                  <a:gd name="T51" fmla="*/ 49 h 129"/>
                  <a:gd name="T52" fmla="*/ 88 w 93"/>
                  <a:gd name="T53" fmla="*/ 41 h 129"/>
                  <a:gd name="T54" fmla="*/ 92 w 93"/>
                  <a:gd name="T55" fmla="*/ 34 h 129"/>
                  <a:gd name="T56" fmla="*/ 91 w 93"/>
                  <a:gd name="T57" fmla="*/ 29 h 129"/>
                  <a:gd name="T58" fmla="*/ 87 w 93"/>
                  <a:gd name="T59" fmla="*/ 25 h 129"/>
                  <a:gd name="T60" fmla="*/ 84 w 93"/>
                  <a:gd name="T61" fmla="*/ 22 h 129"/>
                  <a:gd name="T62" fmla="*/ 83 w 93"/>
                  <a:gd name="T63" fmla="*/ 21 h 129"/>
                  <a:gd name="T64" fmla="*/ 82 w 93"/>
                  <a:gd name="T65" fmla="*/ 18 h 129"/>
                  <a:gd name="T66" fmla="*/ 82 w 93"/>
                  <a:gd name="T67" fmla="*/ 12 h 129"/>
                  <a:gd name="T68" fmla="*/ 79 w 93"/>
                  <a:gd name="T69" fmla="*/ 5 h 129"/>
                  <a:gd name="T70" fmla="*/ 74 w 93"/>
                  <a:gd name="T71" fmla="*/ 1 h 129"/>
                  <a:gd name="T72" fmla="*/ 67 w 93"/>
                  <a:gd name="T73" fmla="*/ 0 h 129"/>
                  <a:gd name="T74" fmla="*/ 59 w 93"/>
                  <a:gd name="T75" fmla="*/ 2 h 129"/>
                  <a:gd name="T76" fmla="*/ 54 w 93"/>
                  <a:gd name="T77" fmla="*/ 7 h 129"/>
                  <a:gd name="T78" fmla="*/ 52 w 93"/>
                  <a:gd name="T79" fmla="*/ 16 h 129"/>
                  <a:gd name="T80" fmla="*/ 48 w 93"/>
                  <a:gd name="T81" fmla="*/ 17 h 129"/>
                  <a:gd name="T82" fmla="*/ 41 w 93"/>
                  <a:gd name="T83" fmla="*/ 18 h 129"/>
                  <a:gd name="T84" fmla="*/ 34 w 93"/>
                  <a:gd name="T85" fmla="*/ 21 h 129"/>
                  <a:gd name="T86" fmla="*/ 31 w 93"/>
                  <a:gd name="T87" fmla="*/ 24 h 129"/>
                  <a:gd name="T88" fmla="*/ 30 w 93"/>
                  <a:gd name="T89" fmla="*/ 29 h 129"/>
                  <a:gd name="T90" fmla="*/ 29 w 93"/>
                  <a:gd name="T91" fmla="*/ 37 h 129"/>
                  <a:gd name="T92" fmla="*/ 28 w 93"/>
                  <a:gd name="T93" fmla="*/ 45 h 129"/>
                  <a:gd name="T94" fmla="*/ 29 w 93"/>
                  <a:gd name="T95" fmla="*/ 53 h 129"/>
                  <a:gd name="T96" fmla="*/ 26 w 93"/>
                  <a:gd name="T97" fmla="*/ 67 h 129"/>
                  <a:gd name="T98" fmla="*/ 15 w 93"/>
                  <a:gd name="T99" fmla="*/ 88 h 129"/>
                  <a:gd name="T100" fmla="*/ 3 w 93"/>
                  <a:gd name="T101" fmla="*/ 110 h 129"/>
                  <a:gd name="T102" fmla="*/ 0 w 93"/>
                  <a:gd name="T103" fmla="*/ 120 h 129"/>
                  <a:gd name="T104" fmla="*/ 1 w 93"/>
                  <a:gd name="T105" fmla="*/ 127 h 1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3"/>
                  <a:gd name="T160" fmla="*/ 0 h 129"/>
                  <a:gd name="T161" fmla="*/ 93 w 93"/>
                  <a:gd name="T162" fmla="*/ 129 h 12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3" h="129">
                    <a:moveTo>
                      <a:pt x="1" y="127"/>
                    </a:moveTo>
                    <a:lnTo>
                      <a:pt x="2" y="127"/>
                    </a:lnTo>
                    <a:lnTo>
                      <a:pt x="6" y="127"/>
                    </a:lnTo>
                    <a:lnTo>
                      <a:pt x="13" y="128"/>
                    </a:lnTo>
                    <a:lnTo>
                      <a:pt x="20" y="129"/>
                    </a:lnTo>
                    <a:lnTo>
                      <a:pt x="26" y="129"/>
                    </a:lnTo>
                    <a:lnTo>
                      <a:pt x="33" y="129"/>
                    </a:lnTo>
                    <a:lnTo>
                      <a:pt x="38" y="128"/>
                    </a:lnTo>
                    <a:lnTo>
                      <a:pt x="41" y="127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0"/>
                    </a:lnTo>
                    <a:lnTo>
                      <a:pt x="48" y="118"/>
                    </a:lnTo>
                    <a:lnTo>
                      <a:pt x="50" y="115"/>
                    </a:lnTo>
                    <a:lnTo>
                      <a:pt x="51" y="113"/>
                    </a:lnTo>
                    <a:lnTo>
                      <a:pt x="52" y="110"/>
                    </a:lnTo>
                    <a:lnTo>
                      <a:pt x="51" y="108"/>
                    </a:lnTo>
                    <a:lnTo>
                      <a:pt x="52" y="108"/>
                    </a:lnTo>
                    <a:lnTo>
                      <a:pt x="55" y="107"/>
                    </a:lnTo>
                    <a:lnTo>
                      <a:pt x="58" y="107"/>
                    </a:lnTo>
                    <a:lnTo>
                      <a:pt x="61" y="106"/>
                    </a:lnTo>
                    <a:lnTo>
                      <a:pt x="65" y="105"/>
                    </a:lnTo>
                    <a:lnTo>
                      <a:pt x="68" y="104"/>
                    </a:lnTo>
                    <a:lnTo>
                      <a:pt x="71" y="102"/>
                    </a:lnTo>
                    <a:lnTo>
                      <a:pt x="72" y="100"/>
                    </a:lnTo>
                    <a:lnTo>
                      <a:pt x="72" y="97"/>
                    </a:lnTo>
                    <a:lnTo>
                      <a:pt x="71" y="93"/>
                    </a:lnTo>
                    <a:lnTo>
                      <a:pt x="70" y="90"/>
                    </a:lnTo>
                    <a:lnTo>
                      <a:pt x="69" y="88"/>
                    </a:lnTo>
                    <a:lnTo>
                      <a:pt x="68" y="86"/>
                    </a:lnTo>
                    <a:lnTo>
                      <a:pt x="68" y="84"/>
                    </a:lnTo>
                    <a:lnTo>
                      <a:pt x="67" y="83"/>
                    </a:lnTo>
                    <a:lnTo>
                      <a:pt x="67" y="82"/>
                    </a:lnTo>
                    <a:lnTo>
                      <a:pt x="68" y="82"/>
                    </a:lnTo>
                    <a:lnTo>
                      <a:pt x="71" y="82"/>
                    </a:lnTo>
                    <a:lnTo>
                      <a:pt x="75" y="81"/>
                    </a:lnTo>
                    <a:lnTo>
                      <a:pt x="80" y="80"/>
                    </a:lnTo>
                    <a:lnTo>
                      <a:pt x="85" y="79"/>
                    </a:lnTo>
                    <a:lnTo>
                      <a:pt x="90" y="77"/>
                    </a:lnTo>
                    <a:lnTo>
                      <a:pt x="93" y="75"/>
                    </a:lnTo>
                    <a:lnTo>
                      <a:pt x="93" y="72"/>
                    </a:lnTo>
                    <a:lnTo>
                      <a:pt x="93" y="70"/>
                    </a:lnTo>
                    <a:lnTo>
                      <a:pt x="92" y="67"/>
                    </a:lnTo>
                    <a:lnTo>
                      <a:pt x="90" y="64"/>
                    </a:lnTo>
                    <a:lnTo>
                      <a:pt x="88" y="61"/>
                    </a:lnTo>
                    <a:lnTo>
                      <a:pt x="85" y="59"/>
                    </a:lnTo>
                    <a:lnTo>
                      <a:pt x="83" y="57"/>
                    </a:lnTo>
                    <a:lnTo>
                      <a:pt x="80" y="56"/>
                    </a:lnTo>
                    <a:lnTo>
                      <a:pt x="77" y="54"/>
                    </a:lnTo>
                    <a:lnTo>
                      <a:pt x="78" y="54"/>
                    </a:lnTo>
                    <a:lnTo>
                      <a:pt x="79" y="52"/>
                    </a:lnTo>
                    <a:lnTo>
                      <a:pt x="82" y="49"/>
                    </a:lnTo>
                    <a:lnTo>
                      <a:pt x="85" y="45"/>
                    </a:lnTo>
                    <a:lnTo>
                      <a:pt x="88" y="41"/>
                    </a:lnTo>
                    <a:lnTo>
                      <a:pt x="91" y="37"/>
                    </a:lnTo>
                    <a:lnTo>
                      <a:pt x="92" y="34"/>
                    </a:lnTo>
                    <a:lnTo>
                      <a:pt x="92" y="31"/>
                    </a:lnTo>
                    <a:lnTo>
                      <a:pt x="91" y="29"/>
                    </a:lnTo>
                    <a:lnTo>
                      <a:pt x="88" y="27"/>
                    </a:lnTo>
                    <a:lnTo>
                      <a:pt x="87" y="25"/>
                    </a:lnTo>
                    <a:lnTo>
                      <a:pt x="85" y="24"/>
                    </a:lnTo>
                    <a:lnTo>
                      <a:pt x="84" y="22"/>
                    </a:lnTo>
                    <a:lnTo>
                      <a:pt x="83" y="22"/>
                    </a:lnTo>
                    <a:lnTo>
                      <a:pt x="83" y="21"/>
                    </a:lnTo>
                    <a:lnTo>
                      <a:pt x="83" y="20"/>
                    </a:lnTo>
                    <a:lnTo>
                      <a:pt x="82" y="18"/>
                    </a:lnTo>
                    <a:lnTo>
                      <a:pt x="82" y="16"/>
                    </a:lnTo>
                    <a:lnTo>
                      <a:pt x="82" y="12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7" y="3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3" y="1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4" y="7"/>
                    </a:lnTo>
                    <a:lnTo>
                      <a:pt x="52" y="11"/>
                    </a:lnTo>
                    <a:lnTo>
                      <a:pt x="52" y="16"/>
                    </a:lnTo>
                    <a:lnTo>
                      <a:pt x="51" y="17"/>
                    </a:lnTo>
                    <a:lnTo>
                      <a:pt x="48" y="17"/>
                    </a:lnTo>
                    <a:lnTo>
                      <a:pt x="44" y="18"/>
                    </a:lnTo>
                    <a:lnTo>
                      <a:pt x="41" y="18"/>
                    </a:lnTo>
                    <a:lnTo>
                      <a:pt x="37" y="19"/>
                    </a:lnTo>
                    <a:lnTo>
                      <a:pt x="34" y="21"/>
                    </a:lnTo>
                    <a:lnTo>
                      <a:pt x="31" y="22"/>
                    </a:lnTo>
                    <a:lnTo>
                      <a:pt x="31" y="24"/>
                    </a:lnTo>
                    <a:lnTo>
                      <a:pt x="31" y="26"/>
                    </a:lnTo>
                    <a:lnTo>
                      <a:pt x="30" y="29"/>
                    </a:lnTo>
                    <a:lnTo>
                      <a:pt x="29" y="33"/>
                    </a:lnTo>
                    <a:lnTo>
                      <a:pt x="29" y="37"/>
                    </a:lnTo>
                    <a:lnTo>
                      <a:pt x="28" y="41"/>
                    </a:lnTo>
                    <a:lnTo>
                      <a:pt x="28" y="45"/>
                    </a:lnTo>
                    <a:lnTo>
                      <a:pt x="28" y="49"/>
                    </a:lnTo>
                    <a:lnTo>
                      <a:pt x="29" y="53"/>
                    </a:lnTo>
                    <a:lnTo>
                      <a:pt x="29" y="59"/>
                    </a:lnTo>
                    <a:lnTo>
                      <a:pt x="26" y="67"/>
                    </a:lnTo>
                    <a:lnTo>
                      <a:pt x="20" y="77"/>
                    </a:lnTo>
                    <a:lnTo>
                      <a:pt x="15" y="88"/>
                    </a:lnTo>
                    <a:lnTo>
                      <a:pt x="8" y="100"/>
                    </a:lnTo>
                    <a:lnTo>
                      <a:pt x="3" y="110"/>
                    </a:lnTo>
                    <a:lnTo>
                      <a:pt x="1" y="115"/>
                    </a:lnTo>
                    <a:lnTo>
                      <a:pt x="0" y="120"/>
                    </a:lnTo>
                    <a:lnTo>
                      <a:pt x="0" y="123"/>
                    </a:lnTo>
                    <a:lnTo>
                      <a:pt x="1" y="127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5" name="Freeform 58"/>
              <p:cNvSpPr>
                <a:spLocks/>
              </p:cNvSpPr>
              <p:nvPr/>
            </p:nvSpPr>
            <p:spPr bwMode="auto">
              <a:xfrm>
                <a:off x="3684" y="2091"/>
                <a:ext cx="77" cy="127"/>
              </a:xfrm>
              <a:custGeom>
                <a:avLst/>
                <a:gdLst>
                  <a:gd name="T0" fmla="*/ 67 w 77"/>
                  <a:gd name="T1" fmla="*/ 2 h 127"/>
                  <a:gd name="T2" fmla="*/ 64 w 77"/>
                  <a:gd name="T3" fmla="*/ 10 h 127"/>
                  <a:gd name="T4" fmla="*/ 62 w 77"/>
                  <a:gd name="T5" fmla="*/ 19 h 127"/>
                  <a:gd name="T6" fmla="*/ 62 w 77"/>
                  <a:gd name="T7" fmla="*/ 22 h 127"/>
                  <a:gd name="T8" fmla="*/ 64 w 77"/>
                  <a:gd name="T9" fmla="*/ 23 h 127"/>
                  <a:gd name="T10" fmla="*/ 68 w 77"/>
                  <a:gd name="T11" fmla="*/ 21 h 127"/>
                  <a:gd name="T12" fmla="*/ 72 w 77"/>
                  <a:gd name="T13" fmla="*/ 17 h 127"/>
                  <a:gd name="T14" fmla="*/ 75 w 77"/>
                  <a:gd name="T15" fmla="*/ 17 h 127"/>
                  <a:gd name="T16" fmla="*/ 77 w 77"/>
                  <a:gd name="T17" fmla="*/ 23 h 127"/>
                  <a:gd name="T18" fmla="*/ 74 w 77"/>
                  <a:gd name="T19" fmla="*/ 29 h 127"/>
                  <a:gd name="T20" fmla="*/ 67 w 77"/>
                  <a:gd name="T21" fmla="*/ 35 h 127"/>
                  <a:gd name="T22" fmla="*/ 56 w 77"/>
                  <a:gd name="T23" fmla="*/ 42 h 127"/>
                  <a:gd name="T24" fmla="*/ 46 w 77"/>
                  <a:gd name="T25" fmla="*/ 49 h 127"/>
                  <a:gd name="T26" fmla="*/ 45 w 77"/>
                  <a:gd name="T27" fmla="*/ 55 h 127"/>
                  <a:gd name="T28" fmla="*/ 49 w 77"/>
                  <a:gd name="T29" fmla="*/ 59 h 127"/>
                  <a:gd name="T30" fmla="*/ 54 w 77"/>
                  <a:gd name="T31" fmla="*/ 58 h 127"/>
                  <a:gd name="T32" fmla="*/ 60 w 77"/>
                  <a:gd name="T33" fmla="*/ 52 h 127"/>
                  <a:gd name="T34" fmla="*/ 65 w 77"/>
                  <a:gd name="T35" fmla="*/ 53 h 127"/>
                  <a:gd name="T36" fmla="*/ 69 w 77"/>
                  <a:gd name="T37" fmla="*/ 59 h 127"/>
                  <a:gd name="T38" fmla="*/ 71 w 77"/>
                  <a:gd name="T39" fmla="*/ 66 h 127"/>
                  <a:gd name="T40" fmla="*/ 73 w 77"/>
                  <a:gd name="T41" fmla="*/ 73 h 127"/>
                  <a:gd name="T42" fmla="*/ 70 w 77"/>
                  <a:gd name="T43" fmla="*/ 78 h 127"/>
                  <a:gd name="T44" fmla="*/ 66 w 77"/>
                  <a:gd name="T45" fmla="*/ 79 h 127"/>
                  <a:gd name="T46" fmla="*/ 62 w 77"/>
                  <a:gd name="T47" fmla="*/ 79 h 127"/>
                  <a:gd name="T48" fmla="*/ 59 w 77"/>
                  <a:gd name="T49" fmla="*/ 82 h 127"/>
                  <a:gd name="T50" fmla="*/ 61 w 77"/>
                  <a:gd name="T51" fmla="*/ 85 h 127"/>
                  <a:gd name="T52" fmla="*/ 61 w 77"/>
                  <a:gd name="T53" fmla="*/ 90 h 127"/>
                  <a:gd name="T54" fmla="*/ 54 w 77"/>
                  <a:gd name="T55" fmla="*/ 96 h 127"/>
                  <a:gd name="T56" fmla="*/ 45 w 77"/>
                  <a:gd name="T57" fmla="*/ 99 h 127"/>
                  <a:gd name="T58" fmla="*/ 36 w 77"/>
                  <a:gd name="T59" fmla="*/ 100 h 127"/>
                  <a:gd name="T60" fmla="*/ 21 w 77"/>
                  <a:gd name="T61" fmla="*/ 110 h 127"/>
                  <a:gd name="T62" fmla="*/ 6 w 77"/>
                  <a:gd name="T63" fmla="*/ 122 h 127"/>
                  <a:gd name="T64" fmla="*/ 3 w 77"/>
                  <a:gd name="T65" fmla="*/ 127 h 127"/>
                  <a:gd name="T66" fmla="*/ 1 w 77"/>
                  <a:gd name="T67" fmla="*/ 124 h 127"/>
                  <a:gd name="T68" fmla="*/ 0 w 77"/>
                  <a:gd name="T69" fmla="*/ 121 h 127"/>
                  <a:gd name="T70" fmla="*/ 8 w 77"/>
                  <a:gd name="T71" fmla="*/ 114 h 127"/>
                  <a:gd name="T72" fmla="*/ 24 w 77"/>
                  <a:gd name="T73" fmla="*/ 100 h 127"/>
                  <a:gd name="T74" fmla="*/ 32 w 77"/>
                  <a:gd name="T75" fmla="*/ 92 h 127"/>
                  <a:gd name="T76" fmla="*/ 30 w 77"/>
                  <a:gd name="T77" fmla="*/ 85 h 127"/>
                  <a:gd name="T78" fmla="*/ 25 w 77"/>
                  <a:gd name="T79" fmla="*/ 80 h 127"/>
                  <a:gd name="T80" fmla="*/ 27 w 77"/>
                  <a:gd name="T81" fmla="*/ 76 h 127"/>
                  <a:gd name="T82" fmla="*/ 38 w 77"/>
                  <a:gd name="T83" fmla="*/ 60 h 127"/>
                  <a:gd name="T84" fmla="*/ 37 w 77"/>
                  <a:gd name="T85" fmla="*/ 46 h 127"/>
                  <a:gd name="T86" fmla="*/ 31 w 77"/>
                  <a:gd name="T87" fmla="*/ 40 h 127"/>
                  <a:gd name="T88" fmla="*/ 42 w 77"/>
                  <a:gd name="T89" fmla="*/ 37 h 127"/>
                  <a:gd name="T90" fmla="*/ 53 w 77"/>
                  <a:gd name="T91" fmla="*/ 30 h 127"/>
                  <a:gd name="T92" fmla="*/ 51 w 77"/>
                  <a:gd name="T93" fmla="*/ 23 h 127"/>
                  <a:gd name="T94" fmla="*/ 40 w 77"/>
                  <a:gd name="T95" fmla="*/ 20 h 127"/>
                  <a:gd name="T96" fmla="*/ 32 w 77"/>
                  <a:gd name="T97" fmla="*/ 23 h 127"/>
                  <a:gd name="T98" fmla="*/ 53 w 77"/>
                  <a:gd name="T99" fmla="*/ 14 h 127"/>
                  <a:gd name="T100" fmla="*/ 56 w 77"/>
                  <a:gd name="T101" fmla="*/ 6 h 127"/>
                  <a:gd name="T102" fmla="*/ 68 w 77"/>
                  <a:gd name="T103" fmla="*/ 0 h 12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7"/>
                  <a:gd name="T157" fmla="*/ 0 h 127"/>
                  <a:gd name="T158" fmla="*/ 77 w 77"/>
                  <a:gd name="T159" fmla="*/ 127 h 12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7" h="127">
                    <a:moveTo>
                      <a:pt x="68" y="0"/>
                    </a:moveTo>
                    <a:lnTo>
                      <a:pt x="68" y="0"/>
                    </a:lnTo>
                    <a:lnTo>
                      <a:pt x="67" y="2"/>
                    </a:lnTo>
                    <a:lnTo>
                      <a:pt x="66" y="4"/>
                    </a:lnTo>
                    <a:lnTo>
                      <a:pt x="65" y="7"/>
                    </a:lnTo>
                    <a:lnTo>
                      <a:pt x="64" y="10"/>
                    </a:lnTo>
                    <a:lnTo>
                      <a:pt x="63" y="14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1" y="20"/>
                    </a:lnTo>
                    <a:lnTo>
                      <a:pt x="61" y="21"/>
                    </a:lnTo>
                    <a:lnTo>
                      <a:pt x="62" y="22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4" y="23"/>
                    </a:lnTo>
                    <a:lnTo>
                      <a:pt x="65" y="23"/>
                    </a:lnTo>
                    <a:lnTo>
                      <a:pt x="67" y="22"/>
                    </a:lnTo>
                    <a:lnTo>
                      <a:pt x="68" y="21"/>
                    </a:lnTo>
                    <a:lnTo>
                      <a:pt x="70" y="19"/>
                    </a:lnTo>
                    <a:lnTo>
                      <a:pt x="71" y="18"/>
                    </a:lnTo>
                    <a:lnTo>
                      <a:pt x="72" y="17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5" y="17"/>
                    </a:lnTo>
                    <a:lnTo>
                      <a:pt x="76" y="19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6" y="25"/>
                    </a:lnTo>
                    <a:lnTo>
                      <a:pt x="75" y="27"/>
                    </a:lnTo>
                    <a:lnTo>
                      <a:pt x="74" y="29"/>
                    </a:lnTo>
                    <a:lnTo>
                      <a:pt x="72" y="31"/>
                    </a:lnTo>
                    <a:lnTo>
                      <a:pt x="69" y="33"/>
                    </a:lnTo>
                    <a:lnTo>
                      <a:pt x="67" y="35"/>
                    </a:lnTo>
                    <a:lnTo>
                      <a:pt x="64" y="37"/>
                    </a:lnTo>
                    <a:lnTo>
                      <a:pt x="60" y="39"/>
                    </a:lnTo>
                    <a:lnTo>
                      <a:pt x="56" y="42"/>
                    </a:lnTo>
                    <a:lnTo>
                      <a:pt x="53" y="44"/>
                    </a:lnTo>
                    <a:lnTo>
                      <a:pt x="48" y="46"/>
                    </a:lnTo>
                    <a:lnTo>
                      <a:pt x="46" y="49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5" y="55"/>
                    </a:lnTo>
                    <a:lnTo>
                      <a:pt x="46" y="57"/>
                    </a:lnTo>
                    <a:lnTo>
                      <a:pt x="47" y="58"/>
                    </a:lnTo>
                    <a:lnTo>
                      <a:pt x="49" y="59"/>
                    </a:lnTo>
                    <a:lnTo>
                      <a:pt x="51" y="59"/>
                    </a:lnTo>
                    <a:lnTo>
                      <a:pt x="52" y="59"/>
                    </a:lnTo>
                    <a:lnTo>
                      <a:pt x="54" y="58"/>
                    </a:lnTo>
                    <a:lnTo>
                      <a:pt x="56" y="56"/>
                    </a:lnTo>
                    <a:lnTo>
                      <a:pt x="58" y="53"/>
                    </a:lnTo>
                    <a:lnTo>
                      <a:pt x="60" y="52"/>
                    </a:lnTo>
                    <a:lnTo>
                      <a:pt x="62" y="52"/>
                    </a:lnTo>
                    <a:lnTo>
                      <a:pt x="64" y="52"/>
                    </a:lnTo>
                    <a:lnTo>
                      <a:pt x="65" y="53"/>
                    </a:lnTo>
                    <a:lnTo>
                      <a:pt x="67" y="56"/>
                    </a:lnTo>
                    <a:lnTo>
                      <a:pt x="68" y="57"/>
                    </a:lnTo>
                    <a:lnTo>
                      <a:pt x="69" y="59"/>
                    </a:lnTo>
                    <a:lnTo>
                      <a:pt x="69" y="62"/>
                    </a:lnTo>
                    <a:lnTo>
                      <a:pt x="70" y="64"/>
                    </a:lnTo>
                    <a:lnTo>
                      <a:pt x="71" y="66"/>
                    </a:lnTo>
                    <a:lnTo>
                      <a:pt x="72" y="68"/>
                    </a:lnTo>
                    <a:lnTo>
                      <a:pt x="73" y="71"/>
                    </a:lnTo>
                    <a:lnTo>
                      <a:pt x="73" y="73"/>
                    </a:lnTo>
                    <a:lnTo>
                      <a:pt x="73" y="75"/>
                    </a:lnTo>
                    <a:lnTo>
                      <a:pt x="72" y="77"/>
                    </a:lnTo>
                    <a:lnTo>
                      <a:pt x="70" y="78"/>
                    </a:lnTo>
                    <a:lnTo>
                      <a:pt x="69" y="79"/>
                    </a:lnTo>
                    <a:lnTo>
                      <a:pt x="67" y="79"/>
                    </a:lnTo>
                    <a:lnTo>
                      <a:pt x="66" y="79"/>
                    </a:lnTo>
                    <a:lnTo>
                      <a:pt x="65" y="79"/>
                    </a:lnTo>
                    <a:lnTo>
                      <a:pt x="63" y="79"/>
                    </a:lnTo>
                    <a:lnTo>
                      <a:pt x="62" y="79"/>
                    </a:lnTo>
                    <a:lnTo>
                      <a:pt x="60" y="80"/>
                    </a:lnTo>
                    <a:lnTo>
                      <a:pt x="59" y="81"/>
                    </a:lnTo>
                    <a:lnTo>
                      <a:pt x="59" y="82"/>
                    </a:lnTo>
                    <a:lnTo>
                      <a:pt x="59" y="83"/>
                    </a:lnTo>
                    <a:lnTo>
                      <a:pt x="60" y="84"/>
                    </a:lnTo>
                    <a:lnTo>
                      <a:pt x="61" y="85"/>
                    </a:lnTo>
                    <a:lnTo>
                      <a:pt x="62" y="87"/>
                    </a:lnTo>
                    <a:lnTo>
                      <a:pt x="62" y="88"/>
                    </a:lnTo>
                    <a:lnTo>
                      <a:pt x="61" y="90"/>
                    </a:lnTo>
                    <a:lnTo>
                      <a:pt x="59" y="92"/>
                    </a:lnTo>
                    <a:lnTo>
                      <a:pt x="57" y="95"/>
                    </a:lnTo>
                    <a:lnTo>
                      <a:pt x="54" y="96"/>
                    </a:lnTo>
                    <a:lnTo>
                      <a:pt x="52" y="97"/>
                    </a:lnTo>
                    <a:lnTo>
                      <a:pt x="48" y="98"/>
                    </a:lnTo>
                    <a:lnTo>
                      <a:pt x="45" y="99"/>
                    </a:lnTo>
                    <a:lnTo>
                      <a:pt x="42" y="99"/>
                    </a:lnTo>
                    <a:lnTo>
                      <a:pt x="40" y="99"/>
                    </a:lnTo>
                    <a:lnTo>
                      <a:pt x="36" y="100"/>
                    </a:lnTo>
                    <a:lnTo>
                      <a:pt x="32" y="103"/>
                    </a:lnTo>
                    <a:lnTo>
                      <a:pt x="26" y="106"/>
                    </a:lnTo>
                    <a:lnTo>
                      <a:pt x="21" y="110"/>
                    </a:lnTo>
                    <a:lnTo>
                      <a:pt x="16" y="114"/>
                    </a:lnTo>
                    <a:lnTo>
                      <a:pt x="10" y="118"/>
                    </a:lnTo>
                    <a:lnTo>
                      <a:pt x="6" y="122"/>
                    </a:lnTo>
                    <a:lnTo>
                      <a:pt x="5" y="125"/>
                    </a:lnTo>
                    <a:lnTo>
                      <a:pt x="4" y="126"/>
                    </a:lnTo>
                    <a:lnTo>
                      <a:pt x="3" y="127"/>
                    </a:lnTo>
                    <a:lnTo>
                      <a:pt x="2" y="126"/>
                    </a:lnTo>
                    <a:lnTo>
                      <a:pt x="2" y="125"/>
                    </a:lnTo>
                    <a:lnTo>
                      <a:pt x="1" y="124"/>
                    </a:lnTo>
                    <a:lnTo>
                      <a:pt x="1" y="123"/>
                    </a:lnTo>
                    <a:lnTo>
                      <a:pt x="1" y="122"/>
                    </a:lnTo>
                    <a:lnTo>
                      <a:pt x="0" y="121"/>
                    </a:lnTo>
                    <a:lnTo>
                      <a:pt x="2" y="120"/>
                    </a:lnTo>
                    <a:lnTo>
                      <a:pt x="4" y="118"/>
                    </a:lnTo>
                    <a:lnTo>
                      <a:pt x="8" y="114"/>
                    </a:lnTo>
                    <a:lnTo>
                      <a:pt x="14" y="109"/>
                    </a:lnTo>
                    <a:lnTo>
                      <a:pt x="19" y="104"/>
                    </a:lnTo>
                    <a:lnTo>
                      <a:pt x="24" y="100"/>
                    </a:lnTo>
                    <a:lnTo>
                      <a:pt x="28" y="96"/>
                    </a:lnTo>
                    <a:lnTo>
                      <a:pt x="30" y="93"/>
                    </a:lnTo>
                    <a:lnTo>
                      <a:pt x="32" y="92"/>
                    </a:lnTo>
                    <a:lnTo>
                      <a:pt x="32" y="90"/>
                    </a:lnTo>
                    <a:lnTo>
                      <a:pt x="32" y="87"/>
                    </a:lnTo>
                    <a:lnTo>
                      <a:pt x="30" y="85"/>
                    </a:lnTo>
                    <a:lnTo>
                      <a:pt x="29" y="83"/>
                    </a:lnTo>
                    <a:lnTo>
                      <a:pt x="27" y="81"/>
                    </a:lnTo>
                    <a:lnTo>
                      <a:pt x="25" y="80"/>
                    </a:lnTo>
                    <a:lnTo>
                      <a:pt x="23" y="80"/>
                    </a:lnTo>
                    <a:lnTo>
                      <a:pt x="24" y="79"/>
                    </a:lnTo>
                    <a:lnTo>
                      <a:pt x="27" y="76"/>
                    </a:lnTo>
                    <a:lnTo>
                      <a:pt x="31" y="71"/>
                    </a:lnTo>
                    <a:lnTo>
                      <a:pt x="35" y="66"/>
                    </a:lnTo>
                    <a:lnTo>
                      <a:pt x="38" y="60"/>
                    </a:lnTo>
                    <a:lnTo>
                      <a:pt x="39" y="52"/>
                    </a:lnTo>
                    <a:lnTo>
                      <a:pt x="38" y="49"/>
                    </a:lnTo>
                    <a:lnTo>
                      <a:pt x="37" y="46"/>
                    </a:lnTo>
                    <a:lnTo>
                      <a:pt x="34" y="43"/>
                    </a:lnTo>
                    <a:lnTo>
                      <a:pt x="30" y="40"/>
                    </a:lnTo>
                    <a:lnTo>
                      <a:pt x="31" y="40"/>
                    </a:lnTo>
                    <a:lnTo>
                      <a:pt x="34" y="39"/>
                    </a:lnTo>
                    <a:lnTo>
                      <a:pt x="37" y="38"/>
                    </a:lnTo>
                    <a:lnTo>
                      <a:pt x="42" y="37"/>
                    </a:lnTo>
                    <a:lnTo>
                      <a:pt x="46" y="35"/>
                    </a:lnTo>
                    <a:lnTo>
                      <a:pt x="51" y="33"/>
                    </a:lnTo>
                    <a:lnTo>
                      <a:pt x="53" y="30"/>
                    </a:lnTo>
                    <a:lnTo>
                      <a:pt x="54" y="28"/>
                    </a:lnTo>
                    <a:lnTo>
                      <a:pt x="53" y="25"/>
                    </a:lnTo>
                    <a:lnTo>
                      <a:pt x="51" y="23"/>
                    </a:lnTo>
                    <a:lnTo>
                      <a:pt x="47" y="21"/>
                    </a:lnTo>
                    <a:lnTo>
                      <a:pt x="44" y="20"/>
                    </a:lnTo>
                    <a:lnTo>
                      <a:pt x="40" y="20"/>
                    </a:lnTo>
                    <a:lnTo>
                      <a:pt x="37" y="20"/>
                    </a:lnTo>
                    <a:lnTo>
                      <a:pt x="34" y="21"/>
                    </a:lnTo>
                    <a:lnTo>
                      <a:pt x="32" y="23"/>
                    </a:lnTo>
                    <a:lnTo>
                      <a:pt x="53" y="15"/>
                    </a:lnTo>
                    <a:lnTo>
                      <a:pt x="53" y="14"/>
                    </a:lnTo>
                    <a:lnTo>
                      <a:pt x="53" y="11"/>
                    </a:lnTo>
                    <a:lnTo>
                      <a:pt x="54" y="8"/>
                    </a:lnTo>
                    <a:lnTo>
                      <a:pt x="56" y="6"/>
                    </a:lnTo>
                    <a:lnTo>
                      <a:pt x="58" y="3"/>
                    </a:lnTo>
                    <a:lnTo>
                      <a:pt x="62" y="1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6" name="Freeform 59"/>
              <p:cNvSpPr>
                <a:spLocks/>
              </p:cNvSpPr>
              <p:nvPr/>
            </p:nvSpPr>
            <p:spPr bwMode="auto">
              <a:xfrm>
                <a:off x="3601" y="2427"/>
                <a:ext cx="147" cy="87"/>
              </a:xfrm>
              <a:custGeom>
                <a:avLst/>
                <a:gdLst>
                  <a:gd name="T0" fmla="*/ 4 w 147"/>
                  <a:gd name="T1" fmla="*/ 87 h 87"/>
                  <a:gd name="T2" fmla="*/ 5 w 147"/>
                  <a:gd name="T3" fmla="*/ 84 h 87"/>
                  <a:gd name="T4" fmla="*/ 7 w 147"/>
                  <a:gd name="T5" fmla="*/ 78 h 87"/>
                  <a:gd name="T6" fmla="*/ 11 w 147"/>
                  <a:gd name="T7" fmla="*/ 69 h 87"/>
                  <a:gd name="T8" fmla="*/ 17 w 147"/>
                  <a:gd name="T9" fmla="*/ 60 h 87"/>
                  <a:gd name="T10" fmla="*/ 24 w 147"/>
                  <a:gd name="T11" fmla="*/ 50 h 87"/>
                  <a:gd name="T12" fmla="*/ 32 w 147"/>
                  <a:gd name="T13" fmla="*/ 42 h 87"/>
                  <a:gd name="T14" fmla="*/ 37 w 147"/>
                  <a:gd name="T15" fmla="*/ 38 h 87"/>
                  <a:gd name="T16" fmla="*/ 42 w 147"/>
                  <a:gd name="T17" fmla="*/ 35 h 87"/>
                  <a:gd name="T18" fmla="*/ 47 w 147"/>
                  <a:gd name="T19" fmla="*/ 34 h 87"/>
                  <a:gd name="T20" fmla="*/ 53 w 147"/>
                  <a:gd name="T21" fmla="*/ 33 h 87"/>
                  <a:gd name="T22" fmla="*/ 53 w 147"/>
                  <a:gd name="T23" fmla="*/ 34 h 87"/>
                  <a:gd name="T24" fmla="*/ 55 w 147"/>
                  <a:gd name="T25" fmla="*/ 36 h 87"/>
                  <a:gd name="T26" fmla="*/ 57 w 147"/>
                  <a:gd name="T27" fmla="*/ 38 h 87"/>
                  <a:gd name="T28" fmla="*/ 59 w 147"/>
                  <a:gd name="T29" fmla="*/ 40 h 87"/>
                  <a:gd name="T30" fmla="*/ 61 w 147"/>
                  <a:gd name="T31" fmla="*/ 44 h 87"/>
                  <a:gd name="T32" fmla="*/ 65 w 147"/>
                  <a:gd name="T33" fmla="*/ 46 h 87"/>
                  <a:gd name="T34" fmla="*/ 69 w 147"/>
                  <a:gd name="T35" fmla="*/ 47 h 87"/>
                  <a:gd name="T36" fmla="*/ 74 w 147"/>
                  <a:gd name="T37" fmla="*/ 48 h 87"/>
                  <a:gd name="T38" fmla="*/ 81 w 147"/>
                  <a:gd name="T39" fmla="*/ 47 h 87"/>
                  <a:gd name="T40" fmla="*/ 90 w 147"/>
                  <a:gd name="T41" fmla="*/ 46 h 87"/>
                  <a:gd name="T42" fmla="*/ 100 w 147"/>
                  <a:gd name="T43" fmla="*/ 44 h 87"/>
                  <a:gd name="T44" fmla="*/ 110 w 147"/>
                  <a:gd name="T45" fmla="*/ 40 h 87"/>
                  <a:gd name="T46" fmla="*/ 120 w 147"/>
                  <a:gd name="T47" fmla="*/ 38 h 87"/>
                  <a:gd name="T48" fmla="*/ 128 w 147"/>
                  <a:gd name="T49" fmla="*/ 35 h 87"/>
                  <a:gd name="T50" fmla="*/ 137 w 147"/>
                  <a:gd name="T51" fmla="*/ 31 h 87"/>
                  <a:gd name="T52" fmla="*/ 141 w 147"/>
                  <a:gd name="T53" fmla="*/ 28 h 87"/>
                  <a:gd name="T54" fmla="*/ 145 w 147"/>
                  <a:gd name="T55" fmla="*/ 25 h 87"/>
                  <a:gd name="T56" fmla="*/ 146 w 147"/>
                  <a:gd name="T57" fmla="*/ 22 h 87"/>
                  <a:gd name="T58" fmla="*/ 147 w 147"/>
                  <a:gd name="T59" fmla="*/ 19 h 87"/>
                  <a:gd name="T60" fmla="*/ 147 w 147"/>
                  <a:gd name="T61" fmla="*/ 17 h 87"/>
                  <a:gd name="T62" fmla="*/ 145 w 147"/>
                  <a:gd name="T63" fmla="*/ 15 h 87"/>
                  <a:gd name="T64" fmla="*/ 143 w 147"/>
                  <a:gd name="T65" fmla="*/ 13 h 87"/>
                  <a:gd name="T66" fmla="*/ 140 w 147"/>
                  <a:gd name="T67" fmla="*/ 11 h 87"/>
                  <a:gd name="T68" fmla="*/ 137 w 147"/>
                  <a:gd name="T69" fmla="*/ 9 h 87"/>
                  <a:gd name="T70" fmla="*/ 134 w 147"/>
                  <a:gd name="T71" fmla="*/ 8 h 87"/>
                  <a:gd name="T72" fmla="*/ 128 w 147"/>
                  <a:gd name="T73" fmla="*/ 6 h 87"/>
                  <a:gd name="T74" fmla="*/ 122 w 147"/>
                  <a:gd name="T75" fmla="*/ 5 h 87"/>
                  <a:gd name="T76" fmla="*/ 116 w 147"/>
                  <a:gd name="T77" fmla="*/ 3 h 87"/>
                  <a:gd name="T78" fmla="*/ 110 w 147"/>
                  <a:gd name="T79" fmla="*/ 2 h 87"/>
                  <a:gd name="T80" fmla="*/ 104 w 147"/>
                  <a:gd name="T81" fmla="*/ 0 h 87"/>
                  <a:gd name="T82" fmla="*/ 98 w 147"/>
                  <a:gd name="T83" fmla="*/ 0 h 87"/>
                  <a:gd name="T84" fmla="*/ 93 w 147"/>
                  <a:gd name="T85" fmla="*/ 0 h 87"/>
                  <a:gd name="T86" fmla="*/ 89 w 147"/>
                  <a:gd name="T87" fmla="*/ 3 h 87"/>
                  <a:gd name="T88" fmla="*/ 83 w 147"/>
                  <a:gd name="T89" fmla="*/ 5 h 87"/>
                  <a:gd name="T90" fmla="*/ 78 w 147"/>
                  <a:gd name="T91" fmla="*/ 8 h 87"/>
                  <a:gd name="T92" fmla="*/ 73 w 147"/>
                  <a:gd name="T93" fmla="*/ 11 h 87"/>
                  <a:gd name="T94" fmla="*/ 68 w 147"/>
                  <a:gd name="T95" fmla="*/ 14 h 87"/>
                  <a:gd name="T96" fmla="*/ 63 w 147"/>
                  <a:gd name="T97" fmla="*/ 17 h 87"/>
                  <a:gd name="T98" fmla="*/ 59 w 147"/>
                  <a:gd name="T99" fmla="*/ 20 h 87"/>
                  <a:gd name="T100" fmla="*/ 55 w 147"/>
                  <a:gd name="T101" fmla="*/ 23 h 87"/>
                  <a:gd name="T102" fmla="*/ 53 w 147"/>
                  <a:gd name="T103" fmla="*/ 24 h 87"/>
                  <a:gd name="T104" fmla="*/ 49 w 147"/>
                  <a:gd name="T105" fmla="*/ 25 h 87"/>
                  <a:gd name="T106" fmla="*/ 43 w 147"/>
                  <a:gd name="T107" fmla="*/ 27 h 87"/>
                  <a:gd name="T108" fmla="*/ 36 w 147"/>
                  <a:gd name="T109" fmla="*/ 31 h 87"/>
                  <a:gd name="T110" fmla="*/ 27 w 147"/>
                  <a:gd name="T111" fmla="*/ 37 h 87"/>
                  <a:gd name="T112" fmla="*/ 18 w 147"/>
                  <a:gd name="T113" fmla="*/ 47 h 87"/>
                  <a:gd name="T114" fmla="*/ 13 w 147"/>
                  <a:gd name="T115" fmla="*/ 52 h 87"/>
                  <a:gd name="T116" fmla="*/ 8 w 147"/>
                  <a:gd name="T117" fmla="*/ 59 h 87"/>
                  <a:gd name="T118" fmla="*/ 4 w 147"/>
                  <a:gd name="T119" fmla="*/ 66 h 87"/>
                  <a:gd name="T120" fmla="*/ 0 w 147"/>
                  <a:gd name="T121" fmla="*/ 74 h 87"/>
                  <a:gd name="T122" fmla="*/ 4 w 147"/>
                  <a:gd name="T123" fmla="*/ 87 h 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7"/>
                  <a:gd name="T187" fmla="*/ 0 h 87"/>
                  <a:gd name="T188" fmla="*/ 147 w 147"/>
                  <a:gd name="T189" fmla="*/ 87 h 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7" h="87">
                    <a:moveTo>
                      <a:pt x="4" y="87"/>
                    </a:moveTo>
                    <a:lnTo>
                      <a:pt x="5" y="84"/>
                    </a:lnTo>
                    <a:lnTo>
                      <a:pt x="7" y="78"/>
                    </a:lnTo>
                    <a:lnTo>
                      <a:pt x="11" y="69"/>
                    </a:lnTo>
                    <a:lnTo>
                      <a:pt x="17" y="60"/>
                    </a:lnTo>
                    <a:lnTo>
                      <a:pt x="24" y="50"/>
                    </a:lnTo>
                    <a:lnTo>
                      <a:pt x="32" y="42"/>
                    </a:lnTo>
                    <a:lnTo>
                      <a:pt x="37" y="38"/>
                    </a:lnTo>
                    <a:lnTo>
                      <a:pt x="42" y="35"/>
                    </a:lnTo>
                    <a:lnTo>
                      <a:pt x="47" y="34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5" y="36"/>
                    </a:lnTo>
                    <a:lnTo>
                      <a:pt x="57" y="38"/>
                    </a:lnTo>
                    <a:lnTo>
                      <a:pt x="59" y="40"/>
                    </a:lnTo>
                    <a:lnTo>
                      <a:pt x="61" y="44"/>
                    </a:lnTo>
                    <a:lnTo>
                      <a:pt x="65" y="46"/>
                    </a:lnTo>
                    <a:lnTo>
                      <a:pt x="69" y="47"/>
                    </a:lnTo>
                    <a:lnTo>
                      <a:pt x="74" y="48"/>
                    </a:lnTo>
                    <a:lnTo>
                      <a:pt x="81" y="47"/>
                    </a:lnTo>
                    <a:lnTo>
                      <a:pt x="90" y="46"/>
                    </a:lnTo>
                    <a:lnTo>
                      <a:pt x="100" y="44"/>
                    </a:lnTo>
                    <a:lnTo>
                      <a:pt x="110" y="40"/>
                    </a:lnTo>
                    <a:lnTo>
                      <a:pt x="120" y="38"/>
                    </a:lnTo>
                    <a:lnTo>
                      <a:pt x="128" y="35"/>
                    </a:lnTo>
                    <a:lnTo>
                      <a:pt x="137" y="31"/>
                    </a:lnTo>
                    <a:lnTo>
                      <a:pt x="141" y="28"/>
                    </a:lnTo>
                    <a:lnTo>
                      <a:pt x="145" y="25"/>
                    </a:lnTo>
                    <a:lnTo>
                      <a:pt x="146" y="22"/>
                    </a:lnTo>
                    <a:lnTo>
                      <a:pt x="147" y="19"/>
                    </a:lnTo>
                    <a:lnTo>
                      <a:pt x="147" y="17"/>
                    </a:lnTo>
                    <a:lnTo>
                      <a:pt x="145" y="15"/>
                    </a:lnTo>
                    <a:lnTo>
                      <a:pt x="143" y="13"/>
                    </a:lnTo>
                    <a:lnTo>
                      <a:pt x="140" y="11"/>
                    </a:lnTo>
                    <a:lnTo>
                      <a:pt x="137" y="9"/>
                    </a:lnTo>
                    <a:lnTo>
                      <a:pt x="134" y="8"/>
                    </a:lnTo>
                    <a:lnTo>
                      <a:pt x="128" y="6"/>
                    </a:lnTo>
                    <a:lnTo>
                      <a:pt x="122" y="5"/>
                    </a:lnTo>
                    <a:lnTo>
                      <a:pt x="116" y="3"/>
                    </a:lnTo>
                    <a:lnTo>
                      <a:pt x="110" y="2"/>
                    </a:lnTo>
                    <a:lnTo>
                      <a:pt x="104" y="0"/>
                    </a:lnTo>
                    <a:lnTo>
                      <a:pt x="98" y="0"/>
                    </a:lnTo>
                    <a:lnTo>
                      <a:pt x="93" y="0"/>
                    </a:lnTo>
                    <a:lnTo>
                      <a:pt x="89" y="3"/>
                    </a:lnTo>
                    <a:lnTo>
                      <a:pt x="83" y="5"/>
                    </a:lnTo>
                    <a:lnTo>
                      <a:pt x="78" y="8"/>
                    </a:lnTo>
                    <a:lnTo>
                      <a:pt x="73" y="11"/>
                    </a:lnTo>
                    <a:lnTo>
                      <a:pt x="68" y="14"/>
                    </a:lnTo>
                    <a:lnTo>
                      <a:pt x="63" y="17"/>
                    </a:lnTo>
                    <a:lnTo>
                      <a:pt x="59" y="20"/>
                    </a:lnTo>
                    <a:lnTo>
                      <a:pt x="55" y="23"/>
                    </a:lnTo>
                    <a:lnTo>
                      <a:pt x="53" y="24"/>
                    </a:lnTo>
                    <a:lnTo>
                      <a:pt x="49" y="25"/>
                    </a:lnTo>
                    <a:lnTo>
                      <a:pt x="43" y="27"/>
                    </a:lnTo>
                    <a:lnTo>
                      <a:pt x="36" y="31"/>
                    </a:lnTo>
                    <a:lnTo>
                      <a:pt x="27" y="37"/>
                    </a:lnTo>
                    <a:lnTo>
                      <a:pt x="18" y="47"/>
                    </a:lnTo>
                    <a:lnTo>
                      <a:pt x="13" y="52"/>
                    </a:lnTo>
                    <a:lnTo>
                      <a:pt x="8" y="59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4" y="8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7" name="Freeform 60"/>
              <p:cNvSpPr>
                <a:spLocks/>
              </p:cNvSpPr>
              <p:nvPr/>
            </p:nvSpPr>
            <p:spPr bwMode="auto">
              <a:xfrm>
                <a:off x="3601" y="2427"/>
                <a:ext cx="147" cy="87"/>
              </a:xfrm>
              <a:custGeom>
                <a:avLst/>
                <a:gdLst>
                  <a:gd name="T0" fmla="*/ 4 w 147"/>
                  <a:gd name="T1" fmla="*/ 87 h 87"/>
                  <a:gd name="T2" fmla="*/ 5 w 147"/>
                  <a:gd name="T3" fmla="*/ 84 h 87"/>
                  <a:gd name="T4" fmla="*/ 7 w 147"/>
                  <a:gd name="T5" fmla="*/ 78 h 87"/>
                  <a:gd name="T6" fmla="*/ 11 w 147"/>
                  <a:gd name="T7" fmla="*/ 69 h 87"/>
                  <a:gd name="T8" fmla="*/ 17 w 147"/>
                  <a:gd name="T9" fmla="*/ 60 h 87"/>
                  <a:gd name="T10" fmla="*/ 24 w 147"/>
                  <a:gd name="T11" fmla="*/ 50 h 87"/>
                  <a:gd name="T12" fmla="*/ 32 w 147"/>
                  <a:gd name="T13" fmla="*/ 42 h 87"/>
                  <a:gd name="T14" fmla="*/ 37 w 147"/>
                  <a:gd name="T15" fmla="*/ 38 h 87"/>
                  <a:gd name="T16" fmla="*/ 42 w 147"/>
                  <a:gd name="T17" fmla="*/ 35 h 87"/>
                  <a:gd name="T18" fmla="*/ 47 w 147"/>
                  <a:gd name="T19" fmla="*/ 34 h 87"/>
                  <a:gd name="T20" fmla="*/ 53 w 147"/>
                  <a:gd name="T21" fmla="*/ 33 h 87"/>
                  <a:gd name="T22" fmla="*/ 53 w 147"/>
                  <a:gd name="T23" fmla="*/ 34 h 87"/>
                  <a:gd name="T24" fmla="*/ 55 w 147"/>
                  <a:gd name="T25" fmla="*/ 36 h 87"/>
                  <a:gd name="T26" fmla="*/ 57 w 147"/>
                  <a:gd name="T27" fmla="*/ 38 h 87"/>
                  <a:gd name="T28" fmla="*/ 59 w 147"/>
                  <a:gd name="T29" fmla="*/ 40 h 87"/>
                  <a:gd name="T30" fmla="*/ 61 w 147"/>
                  <a:gd name="T31" fmla="*/ 44 h 87"/>
                  <a:gd name="T32" fmla="*/ 65 w 147"/>
                  <a:gd name="T33" fmla="*/ 46 h 87"/>
                  <a:gd name="T34" fmla="*/ 69 w 147"/>
                  <a:gd name="T35" fmla="*/ 47 h 87"/>
                  <a:gd name="T36" fmla="*/ 74 w 147"/>
                  <a:gd name="T37" fmla="*/ 48 h 87"/>
                  <a:gd name="T38" fmla="*/ 81 w 147"/>
                  <a:gd name="T39" fmla="*/ 47 h 87"/>
                  <a:gd name="T40" fmla="*/ 90 w 147"/>
                  <a:gd name="T41" fmla="*/ 46 h 87"/>
                  <a:gd name="T42" fmla="*/ 100 w 147"/>
                  <a:gd name="T43" fmla="*/ 44 h 87"/>
                  <a:gd name="T44" fmla="*/ 110 w 147"/>
                  <a:gd name="T45" fmla="*/ 40 h 87"/>
                  <a:gd name="T46" fmla="*/ 120 w 147"/>
                  <a:gd name="T47" fmla="*/ 38 h 87"/>
                  <a:gd name="T48" fmla="*/ 128 w 147"/>
                  <a:gd name="T49" fmla="*/ 35 h 87"/>
                  <a:gd name="T50" fmla="*/ 137 w 147"/>
                  <a:gd name="T51" fmla="*/ 31 h 87"/>
                  <a:gd name="T52" fmla="*/ 141 w 147"/>
                  <a:gd name="T53" fmla="*/ 28 h 87"/>
                  <a:gd name="T54" fmla="*/ 145 w 147"/>
                  <a:gd name="T55" fmla="*/ 25 h 87"/>
                  <a:gd name="T56" fmla="*/ 146 w 147"/>
                  <a:gd name="T57" fmla="*/ 22 h 87"/>
                  <a:gd name="T58" fmla="*/ 147 w 147"/>
                  <a:gd name="T59" fmla="*/ 19 h 87"/>
                  <a:gd name="T60" fmla="*/ 147 w 147"/>
                  <a:gd name="T61" fmla="*/ 17 h 87"/>
                  <a:gd name="T62" fmla="*/ 145 w 147"/>
                  <a:gd name="T63" fmla="*/ 15 h 87"/>
                  <a:gd name="T64" fmla="*/ 143 w 147"/>
                  <a:gd name="T65" fmla="*/ 13 h 87"/>
                  <a:gd name="T66" fmla="*/ 140 w 147"/>
                  <a:gd name="T67" fmla="*/ 11 h 87"/>
                  <a:gd name="T68" fmla="*/ 137 w 147"/>
                  <a:gd name="T69" fmla="*/ 9 h 87"/>
                  <a:gd name="T70" fmla="*/ 134 w 147"/>
                  <a:gd name="T71" fmla="*/ 8 h 87"/>
                  <a:gd name="T72" fmla="*/ 128 w 147"/>
                  <a:gd name="T73" fmla="*/ 6 h 87"/>
                  <a:gd name="T74" fmla="*/ 122 w 147"/>
                  <a:gd name="T75" fmla="*/ 5 h 87"/>
                  <a:gd name="T76" fmla="*/ 116 w 147"/>
                  <a:gd name="T77" fmla="*/ 3 h 87"/>
                  <a:gd name="T78" fmla="*/ 110 w 147"/>
                  <a:gd name="T79" fmla="*/ 2 h 87"/>
                  <a:gd name="T80" fmla="*/ 104 w 147"/>
                  <a:gd name="T81" fmla="*/ 0 h 87"/>
                  <a:gd name="T82" fmla="*/ 98 w 147"/>
                  <a:gd name="T83" fmla="*/ 0 h 87"/>
                  <a:gd name="T84" fmla="*/ 93 w 147"/>
                  <a:gd name="T85" fmla="*/ 0 h 87"/>
                  <a:gd name="T86" fmla="*/ 89 w 147"/>
                  <a:gd name="T87" fmla="*/ 3 h 87"/>
                  <a:gd name="T88" fmla="*/ 83 w 147"/>
                  <a:gd name="T89" fmla="*/ 5 h 87"/>
                  <a:gd name="T90" fmla="*/ 78 w 147"/>
                  <a:gd name="T91" fmla="*/ 8 h 87"/>
                  <a:gd name="T92" fmla="*/ 73 w 147"/>
                  <a:gd name="T93" fmla="*/ 11 h 87"/>
                  <a:gd name="T94" fmla="*/ 68 w 147"/>
                  <a:gd name="T95" fmla="*/ 14 h 87"/>
                  <a:gd name="T96" fmla="*/ 63 w 147"/>
                  <a:gd name="T97" fmla="*/ 17 h 87"/>
                  <a:gd name="T98" fmla="*/ 59 w 147"/>
                  <a:gd name="T99" fmla="*/ 20 h 87"/>
                  <a:gd name="T100" fmla="*/ 55 w 147"/>
                  <a:gd name="T101" fmla="*/ 23 h 87"/>
                  <a:gd name="T102" fmla="*/ 53 w 147"/>
                  <a:gd name="T103" fmla="*/ 24 h 87"/>
                  <a:gd name="T104" fmla="*/ 49 w 147"/>
                  <a:gd name="T105" fmla="*/ 25 h 87"/>
                  <a:gd name="T106" fmla="*/ 43 w 147"/>
                  <a:gd name="T107" fmla="*/ 27 h 87"/>
                  <a:gd name="T108" fmla="*/ 36 w 147"/>
                  <a:gd name="T109" fmla="*/ 31 h 87"/>
                  <a:gd name="T110" fmla="*/ 27 w 147"/>
                  <a:gd name="T111" fmla="*/ 37 h 87"/>
                  <a:gd name="T112" fmla="*/ 18 w 147"/>
                  <a:gd name="T113" fmla="*/ 47 h 87"/>
                  <a:gd name="T114" fmla="*/ 13 w 147"/>
                  <a:gd name="T115" fmla="*/ 52 h 87"/>
                  <a:gd name="T116" fmla="*/ 8 w 147"/>
                  <a:gd name="T117" fmla="*/ 59 h 87"/>
                  <a:gd name="T118" fmla="*/ 4 w 147"/>
                  <a:gd name="T119" fmla="*/ 66 h 87"/>
                  <a:gd name="T120" fmla="*/ 0 w 147"/>
                  <a:gd name="T121" fmla="*/ 74 h 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7"/>
                  <a:gd name="T184" fmla="*/ 0 h 87"/>
                  <a:gd name="T185" fmla="*/ 147 w 147"/>
                  <a:gd name="T186" fmla="*/ 87 h 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7" h="87">
                    <a:moveTo>
                      <a:pt x="4" y="87"/>
                    </a:moveTo>
                    <a:lnTo>
                      <a:pt x="5" y="84"/>
                    </a:lnTo>
                    <a:lnTo>
                      <a:pt x="7" y="78"/>
                    </a:lnTo>
                    <a:lnTo>
                      <a:pt x="11" y="69"/>
                    </a:lnTo>
                    <a:lnTo>
                      <a:pt x="17" y="60"/>
                    </a:lnTo>
                    <a:lnTo>
                      <a:pt x="24" y="50"/>
                    </a:lnTo>
                    <a:lnTo>
                      <a:pt x="32" y="42"/>
                    </a:lnTo>
                    <a:lnTo>
                      <a:pt x="37" y="38"/>
                    </a:lnTo>
                    <a:lnTo>
                      <a:pt x="42" y="35"/>
                    </a:lnTo>
                    <a:lnTo>
                      <a:pt x="47" y="34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5" y="36"/>
                    </a:lnTo>
                    <a:lnTo>
                      <a:pt x="57" y="38"/>
                    </a:lnTo>
                    <a:lnTo>
                      <a:pt x="59" y="40"/>
                    </a:lnTo>
                    <a:lnTo>
                      <a:pt x="61" y="44"/>
                    </a:lnTo>
                    <a:lnTo>
                      <a:pt x="65" y="46"/>
                    </a:lnTo>
                    <a:lnTo>
                      <a:pt x="69" y="47"/>
                    </a:lnTo>
                    <a:lnTo>
                      <a:pt x="74" y="48"/>
                    </a:lnTo>
                    <a:lnTo>
                      <a:pt x="81" y="47"/>
                    </a:lnTo>
                    <a:lnTo>
                      <a:pt x="90" y="46"/>
                    </a:lnTo>
                    <a:lnTo>
                      <a:pt x="100" y="44"/>
                    </a:lnTo>
                    <a:lnTo>
                      <a:pt x="110" y="40"/>
                    </a:lnTo>
                    <a:lnTo>
                      <a:pt x="120" y="38"/>
                    </a:lnTo>
                    <a:lnTo>
                      <a:pt x="128" y="35"/>
                    </a:lnTo>
                    <a:lnTo>
                      <a:pt x="137" y="31"/>
                    </a:lnTo>
                    <a:lnTo>
                      <a:pt x="141" y="28"/>
                    </a:lnTo>
                    <a:lnTo>
                      <a:pt x="145" y="25"/>
                    </a:lnTo>
                    <a:lnTo>
                      <a:pt x="146" y="22"/>
                    </a:lnTo>
                    <a:lnTo>
                      <a:pt x="147" y="19"/>
                    </a:lnTo>
                    <a:lnTo>
                      <a:pt x="147" y="17"/>
                    </a:lnTo>
                    <a:lnTo>
                      <a:pt x="145" y="15"/>
                    </a:lnTo>
                    <a:lnTo>
                      <a:pt x="143" y="13"/>
                    </a:lnTo>
                    <a:lnTo>
                      <a:pt x="140" y="11"/>
                    </a:lnTo>
                    <a:lnTo>
                      <a:pt x="137" y="9"/>
                    </a:lnTo>
                    <a:lnTo>
                      <a:pt x="134" y="8"/>
                    </a:lnTo>
                    <a:lnTo>
                      <a:pt x="128" y="6"/>
                    </a:lnTo>
                    <a:lnTo>
                      <a:pt x="122" y="5"/>
                    </a:lnTo>
                    <a:lnTo>
                      <a:pt x="116" y="3"/>
                    </a:lnTo>
                    <a:lnTo>
                      <a:pt x="110" y="2"/>
                    </a:lnTo>
                    <a:lnTo>
                      <a:pt x="104" y="0"/>
                    </a:lnTo>
                    <a:lnTo>
                      <a:pt x="98" y="0"/>
                    </a:lnTo>
                    <a:lnTo>
                      <a:pt x="93" y="0"/>
                    </a:lnTo>
                    <a:lnTo>
                      <a:pt x="89" y="3"/>
                    </a:lnTo>
                    <a:lnTo>
                      <a:pt x="83" y="5"/>
                    </a:lnTo>
                    <a:lnTo>
                      <a:pt x="78" y="8"/>
                    </a:lnTo>
                    <a:lnTo>
                      <a:pt x="73" y="11"/>
                    </a:lnTo>
                    <a:lnTo>
                      <a:pt x="68" y="14"/>
                    </a:lnTo>
                    <a:lnTo>
                      <a:pt x="63" y="17"/>
                    </a:lnTo>
                    <a:lnTo>
                      <a:pt x="59" y="20"/>
                    </a:lnTo>
                    <a:lnTo>
                      <a:pt x="55" y="23"/>
                    </a:lnTo>
                    <a:lnTo>
                      <a:pt x="53" y="24"/>
                    </a:lnTo>
                    <a:lnTo>
                      <a:pt x="49" y="25"/>
                    </a:lnTo>
                    <a:lnTo>
                      <a:pt x="43" y="27"/>
                    </a:lnTo>
                    <a:lnTo>
                      <a:pt x="36" y="31"/>
                    </a:lnTo>
                    <a:lnTo>
                      <a:pt x="27" y="37"/>
                    </a:lnTo>
                    <a:lnTo>
                      <a:pt x="18" y="47"/>
                    </a:lnTo>
                    <a:lnTo>
                      <a:pt x="13" y="52"/>
                    </a:lnTo>
                    <a:lnTo>
                      <a:pt x="8" y="59"/>
                    </a:lnTo>
                    <a:lnTo>
                      <a:pt x="4" y="66"/>
                    </a:lnTo>
                    <a:lnTo>
                      <a:pt x="0" y="74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8" name="Freeform 61"/>
              <p:cNvSpPr>
                <a:spLocks/>
              </p:cNvSpPr>
              <p:nvPr/>
            </p:nvSpPr>
            <p:spPr bwMode="auto">
              <a:xfrm>
                <a:off x="3654" y="2436"/>
                <a:ext cx="93" cy="39"/>
              </a:xfrm>
              <a:custGeom>
                <a:avLst/>
                <a:gdLst>
                  <a:gd name="T0" fmla="*/ 2 w 93"/>
                  <a:gd name="T1" fmla="*/ 25 h 39"/>
                  <a:gd name="T2" fmla="*/ 9 w 93"/>
                  <a:gd name="T3" fmla="*/ 27 h 39"/>
                  <a:gd name="T4" fmla="*/ 18 w 93"/>
                  <a:gd name="T5" fmla="*/ 29 h 39"/>
                  <a:gd name="T6" fmla="*/ 27 w 93"/>
                  <a:gd name="T7" fmla="*/ 30 h 39"/>
                  <a:gd name="T8" fmla="*/ 30 w 93"/>
                  <a:gd name="T9" fmla="*/ 29 h 39"/>
                  <a:gd name="T10" fmla="*/ 32 w 93"/>
                  <a:gd name="T11" fmla="*/ 30 h 39"/>
                  <a:gd name="T12" fmla="*/ 33 w 93"/>
                  <a:gd name="T13" fmla="*/ 33 h 39"/>
                  <a:gd name="T14" fmla="*/ 36 w 93"/>
                  <a:gd name="T15" fmla="*/ 33 h 39"/>
                  <a:gd name="T16" fmla="*/ 44 w 93"/>
                  <a:gd name="T17" fmla="*/ 29 h 39"/>
                  <a:gd name="T18" fmla="*/ 48 w 93"/>
                  <a:gd name="T19" fmla="*/ 25 h 39"/>
                  <a:gd name="T20" fmla="*/ 47 w 93"/>
                  <a:gd name="T21" fmla="*/ 22 h 39"/>
                  <a:gd name="T22" fmla="*/ 43 w 93"/>
                  <a:gd name="T23" fmla="*/ 20 h 39"/>
                  <a:gd name="T24" fmla="*/ 37 w 93"/>
                  <a:gd name="T25" fmla="*/ 20 h 39"/>
                  <a:gd name="T26" fmla="*/ 42 w 93"/>
                  <a:gd name="T27" fmla="*/ 19 h 39"/>
                  <a:gd name="T28" fmla="*/ 51 w 93"/>
                  <a:gd name="T29" fmla="*/ 20 h 39"/>
                  <a:gd name="T30" fmla="*/ 56 w 93"/>
                  <a:gd name="T31" fmla="*/ 21 h 39"/>
                  <a:gd name="T32" fmla="*/ 57 w 93"/>
                  <a:gd name="T33" fmla="*/ 22 h 39"/>
                  <a:gd name="T34" fmla="*/ 55 w 93"/>
                  <a:gd name="T35" fmla="*/ 25 h 39"/>
                  <a:gd name="T36" fmla="*/ 52 w 93"/>
                  <a:gd name="T37" fmla="*/ 28 h 39"/>
                  <a:gd name="T38" fmla="*/ 50 w 93"/>
                  <a:gd name="T39" fmla="*/ 30 h 39"/>
                  <a:gd name="T40" fmla="*/ 49 w 93"/>
                  <a:gd name="T41" fmla="*/ 30 h 39"/>
                  <a:gd name="T42" fmla="*/ 51 w 93"/>
                  <a:gd name="T43" fmla="*/ 30 h 39"/>
                  <a:gd name="T44" fmla="*/ 61 w 93"/>
                  <a:gd name="T45" fmla="*/ 27 h 39"/>
                  <a:gd name="T46" fmla="*/ 69 w 93"/>
                  <a:gd name="T47" fmla="*/ 24 h 39"/>
                  <a:gd name="T48" fmla="*/ 72 w 93"/>
                  <a:gd name="T49" fmla="*/ 21 h 39"/>
                  <a:gd name="T50" fmla="*/ 73 w 93"/>
                  <a:gd name="T51" fmla="*/ 17 h 39"/>
                  <a:gd name="T52" fmla="*/ 69 w 93"/>
                  <a:gd name="T53" fmla="*/ 12 h 39"/>
                  <a:gd name="T54" fmla="*/ 65 w 93"/>
                  <a:gd name="T55" fmla="*/ 10 h 39"/>
                  <a:gd name="T56" fmla="*/ 70 w 93"/>
                  <a:gd name="T57" fmla="*/ 11 h 39"/>
                  <a:gd name="T58" fmla="*/ 75 w 93"/>
                  <a:gd name="T59" fmla="*/ 14 h 39"/>
                  <a:gd name="T60" fmla="*/ 78 w 93"/>
                  <a:gd name="T61" fmla="*/ 18 h 39"/>
                  <a:gd name="T62" fmla="*/ 78 w 93"/>
                  <a:gd name="T63" fmla="*/ 20 h 39"/>
                  <a:gd name="T64" fmla="*/ 83 w 93"/>
                  <a:gd name="T65" fmla="*/ 18 h 39"/>
                  <a:gd name="T66" fmla="*/ 88 w 93"/>
                  <a:gd name="T67" fmla="*/ 15 h 39"/>
                  <a:gd name="T68" fmla="*/ 90 w 93"/>
                  <a:gd name="T69" fmla="*/ 9 h 39"/>
                  <a:gd name="T70" fmla="*/ 86 w 93"/>
                  <a:gd name="T71" fmla="*/ 1 h 39"/>
                  <a:gd name="T72" fmla="*/ 86 w 93"/>
                  <a:gd name="T73" fmla="*/ 1 h 39"/>
                  <a:gd name="T74" fmla="*/ 90 w 93"/>
                  <a:gd name="T75" fmla="*/ 5 h 39"/>
                  <a:gd name="T76" fmla="*/ 93 w 93"/>
                  <a:gd name="T77" fmla="*/ 9 h 39"/>
                  <a:gd name="T78" fmla="*/ 93 w 93"/>
                  <a:gd name="T79" fmla="*/ 10 h 39"/>
                  <a:gd name="T80" fmla="*/ 93 w 93"/>
                  <a:gd name="T81" fmla="*/ 13 h 39"/>
                  <a:gd name="T82" fmla="*/ 90 w 93"/>
                  <a:gd name="T83" fmla="*/ 18 h 39"/>
                  <a:gd name="T84" fmla="*/ 84 w 93"/>
                  <a:gd name="T85" fmla="*/ 22 h 39"/>
                  <a:gd name="T86" fmla="*/ 72 w 93"/>
                  <a:gd name="T87" fmla="*/ 26 h 39"/>
                  <a:gd name="T88" fmla="*/ 57 w 93"/>
                  <a:gd name="T89" fmla="*/ 30 h 39"/>
                  <a:gd name="T90" fmla="*/ 40 w 93"/>
                  <a:gd name="T91" fmla="*/ 35 h 39"/>
                  <a:gd name="T92" fmla="*/ 26 w 93"/>
                  <a:gd name="T93" fmla="*/ 38 h 39"/>
                  <a:gd name="T94" fmla="*/ 17 w 93"/>
                  <a:gd name="T95" fmla="*/ 38 h 39"/>
                  <a:gd name="T96" fmla="*/ 10 w 93"/>
                  <a:gd name="T97" fmla="*/ 35 h 39"/>
                  <a:gd name="T98" fmla="*/ 5 w 93"/>
                  <a:gd name="T99" fmla="*/ 29 h 39"/>
                  <a:gd name="T100" fmla="*/ 2 w 93"/>
                  <a:gd name="T101" fmla="*/ 25 h 3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3"/>
                  <a:gd name="T154" fmla="*/ 0 h 39"/>
                  <a:gd name="T155" fmla="*/ 93 w 93"/>
                  <a:gd name="T156" fmla="*/ 39 h 3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3" h="39">
                    <a:moveTo>
                      <a:pt x="0" y="24"/>
                    </a:moveTo>
                    <a:lnTo>
                      <a:pt x="2" y="25"/>
                    </a:lnTo>
                    <a:lnTo>
                      <a:pt x="5" y="26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18" y="29"/>
                    </a:lnTo>
                    <a:lnTo>
                      <a:pt x="23" y="30"/>
                    </a:lnTo>
                    <a:lnTo>
                      <a:pt x="27" y="30"/>
                    </a:lnTo>
                    <a:lnTo>
                      <a:pt x="29" y="30"/>
                    </a:lnTo>
                    <a:lnTo>
                      <a:pt x="30" y="29"/>
                    </a:lnTo>
                    <a:lnTo>
                      <a:pt x="31" y="29"/>
                    </a:lnTo>
                    <a:lnTo>
                      <a:pt x="32" y="30"/>
                    </a:lnTo>
                    <a:lnTo>
                      <a:pt x="32" y="31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6" y="33"/>
                    </a:lnTo>
                    <a:lnTo>
                      <a:pt x="40" y="31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8" y="25"/>
                    </a:lnTo>
                    <a:lnTo>
                      <a:pt x="48" y="23"/>
                    </a:lnTo>
                    <a:lnTo>
                      <a:pt x="47" y="22"/>
                    </a:lnTo>
                    <a:lnTo>
                      <a:pt x="45" y="21"/>
                    </a:lnTo>
                    <a:lnTo>
                      <a:pt x="43" y="20"/>
                    </a:lnTo>
                    <a:lnTo>
                      <a:pt x="39" y="20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42" y="19"/>
                    </a:lnTo>
                    <a:lnTo>
                      <a:pt x="46" y="19"/>
                    </a:lnTo>
                    <a:lnTo>
                      <a:pt x="51" y="20"/>
                    </a:lnTo>
                    <a:lnTo>
                      <a:pt x="54" y="20"/>
                    </a:lnTo>
                    <a:lnTo>
                      <a:pt x="56" y="21"/>
                    </a:lnTo>
                    <a:lnTo>
                      <a:pt x="56" y="22"/>
                    </a:lnTo>
                    <a:lnTo>
                      <a:pt x="57" y="22"/>
                    </a:lnTo>
                    <a:lnTo>
                      <a:pt x="56" y="23"/>
                    </a:lnTo>
                    <a:lnTo>
                      <a:pt x="55" y="25"/>
                    </a:lnTo>
                    <a:lnTo>
                      <a:pt x="53" y="27"/>
                    </a:lnTo>
                    <a:lnTo>
                      <a:pt x="52" y="28"/>
                    </a:lnTo>
                    <a:lnTo>
                      <a:pt x="51" y="29"/>
                    </a:lnTo>
                    <a:lnTo>
                      <a:pt x="50" y="30"/>
                    </a:lnTo>
                    <a:lnTo>
                      <a:pt x="49" y="30"/>
                    </a:lnTo>
                    <a:lnTo>
                      <a:pt x="51" y="30"/>
                    </a:lnTo>
                    <a:lnTo>
                      <a:pt x="55" y="29"/>
                    </a:lnTo>
                    <a:lnTo>
                      <a:pt x="61" y="27"/>
                    </a:lnTo>
                    <a:lnTo>
                      <a:pt x="66" y="25"/>
                    </a:lnTo>
                    <a:lnTo>
                      <a:pt x="69" y="24"/>
                    </a:lnTo>
                    <a:lnTo>
                      <a:pt x="71" y="22"/>
                    </a:lnTo>
                    <a:lnTo>
                      <a:pt x="72" y="21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1" y="15"/>
                    </a:lnTo>
                    <a:lnTo>
                      <a:pt x="69" y="12"/>
                    </a:lnTo>
                    <a:lnTo>
                      <a:pt x="65" y="10"/>
                    </a:lnTo>
                    <a:lnTo>
                      <a:pt x="67" y="11"/>
                    </a:lnTo>
                    <a:lnTo>
                      <a:pt x="70" y="11"/>
                    </a:lnTo>
                    <a:lnTo>
                      <a:pt x="72" y="13"/>
                    </a:lnTo>
                    <a:lnTo>
                      <a:pt x="75" y="14"/>
                    </a:lnTo>
                    <a:lnTo>
                      <a:pt x="77" y="16"/>
                    </a:lnTo>
                    <a:lnTo>
                      <a:pt x="78" y="18"/>
                    </a:lnTo>
                    <a:lnTo>
                      <a:pt x="77" y="20"/>
                    </a:lnTo>
                    <a:lnTo>
                      <a:pt x="78" y="20"/>
                    </a:lnTo>
                    <a:lnTo>
                      <a:pt x="81" y="19"/>
                    </a:lnTo>
                    <a:lnTo>
                      <a:pt x="83" y="18"/>
                    </a:lnTo>
                    <a:lnTo>
                      <a:pt x="86" y="17"/>
                    </a:lnTo>
                    <a:lnTo>
                      <a:pt x="88" y="15"/>
                    </a:lnTo>
                    <a:lnTo>
                      <a:pt x="90" y="12"/>
                    </a:lnTo>
                    <a:lnTo>
                      <a:pt x="90" y="9"/>
                    </a:lnTo>
                    <a:lnTo>
                      <a:pt x="88" y="4"/>
                    </a:lnTo>
                    <a:lnTo>
                      <a:pt x="86" y="1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8" y="2"/>
                    </a:lnTo>
                    <a:lnTo>
                      <a:pt x="90" y="5"/>
                    </a:lnTo>
                    <a:lnTo>
                      <a:pt x="91" y="7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3" y="11"/>
                    </a:lnTo>
                    <a:lnTo>
                      <a:pt x="93" y="13"/>
                    </a:lnTo>
                    <a:lnTo>
                      <a:pt x="92" y="15"/>
                    </a:lnTo>
                    <a:lnTo>
                      <a:pt x="90" y="18"/>
                    </a:lnTo>
                    <a:lnTo>
                      <a:pt x="88" y="20"/>
                    </a:lnTo>
                    <a:lnTo>
                      <a:pt x="84" y="22"/>
                    </a:lnTo>
                    <a:lnTo>
                      <a:pt x="78" y="24"/>
                    </a:lnTo>
                    <a:lnTo>
                      <a:pt x="72" y="26"/>
                    </a:lnTo>
                    <a:lnTo>
                      <a:pt x="65" y="28"/>
                    </a:lnTo>
                    <a:lnTo>
                      <a:pt x="57" y="30"/>
                    </a:lnTo>
                    <a:lnTo>
                      <a:pt x="49" y="34"/>
                    </a:lnTo>
                    <a:lnTo>
                      <a:pt x="40" y="35"/>
                    </a:lnTo>
                    <a:lnTo>
                      <a:pt x="33" y="37"/>
                    </a:lnTo>
                    <a:lnTo>
                      <a:pt x="26" y="38"/>
                    </a:lnTo>
                    <a:lnTo>
                      <a:pt x="21" y="39"/>
                    </a:lnTo>
                    <a:lnTo>
                      <a:pt x="17" y="38"/>
                    </a:lnTo>
                    <a:lnTo>
                      <a:pt x="13" y="37"/>
                    </a:lnTo>
                    <a:lnTo>
                      <a:pt x="10" y="35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9" name="Freeform 62"/>
              <p:cNvSpPr>
                <a:spLocks/>
              </p:cNvSpPr>
              <p:nvPr/>
            </p:nvSpPr>
            <p:spPr bwMode="auto">
              <a:xfrm>
                <a:off x="3654" y="2441"/>
                <a:ext cx="75" cy="17"/>
              </a:xfrm>
              <a:custGeom>
                <a:avLst/>
                <a:gdLst>
                  <a:gd name="T0" fmla="*/ 0 w 75"/>
                  <a:gd name="T1" fmla="*/ 17 h 17"/>
                  <a:gd name="T2" fmla="*/ 3 w 75"/>
                  <a:gd name="T3" fmla="*/ 16 h 17"/>
                  <a:gd name="T4" fmla="*/ 9 w 75"/>
                  <a:gd name="T5" fmla="*/ 14 h 17"/>
                  <a:gd name="T6" fmla="*/ 18 w 75"/>
                  <a:gd name="T7" fmla="*/ 12 h 17"/>
                  <a:gd name="T8" fmla="*/ 29 w 75"/>
                  <a:gd name="T9" fmla="*/ 8 h 17"/>
                  <a:gd name="T10" fmla="*/ 42 w 75"/>
                  <a:gd name="T11" fmla="*/ 5 h 17"/>
                  <a:gd name="T12" fmla="*/ 54 w 75"/>
                  <a:gd name="T13" fmla="*/ 3 h 17"/>
                  <a:gd name="T14" fmla="*/ 65 w 75"/>
                  <a:gd name="T15" fmla="*/ 1 h 17"/>
                  <a:gd name="T16" fmla="*/ 75 w 75"/>
                  <a:gd name="T17" fmla="*/ 0 h 17"/>
                  <a:gd name="T18" fmla="*/ 73 w 75"/>
                  <a:gd name="T19" fmla="*/ 0 h 17"/>
                  <a:gd name="T20" fmla="*/ 67 w 75"/>
                  <a:gd name="T21" fmla="*/ 0 h 17"/>
                  <a:gd name="T22" fmla="*/ 58 w 75"/>
                  <a:gd name="T23" fmla="*/ 0 h 17"/>
                  <a:gd name="T24" fmla="*/ 47 w 75"/>
                  <a:gd name="T25" fmla="*/ 1 h 17"/>
                  <a:gd name="T26" fmla="*/ 34 w 75"/>
                  <a:gd name="T27" fmla="*/ 2 h 17"/>
                  <a:gd name="T28" fmla="*/ 22 w 75"/>
                  <a:gd name="T29" fmla="*/ 5 h 17"/>
                  <a:gd name="T30" fmla="*/ 16 w 75"/>
                  <a:gd name="T31" fmla="*/ 7 h 17"/>
                  <a:gd name="T32" fmla="*/ 11 w 75"/>
                  <a:gd name="T33" fmla="*/ 10 h 17"/>
                  <a:gd name="T34" fmla="*/ 6 w 75"/>
                  <a:gd name="T35" fmla="*/ 13 h 17"/>
                  <a:gd name="T36" fmla="*/ 0 w 75"/>
                  <a:gd name="T37" fmla="*/ 17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17"/>
                  <a:gd name="T59" fmla="*/ 75 w 75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17">
                    <a:moveTo>
                      <a:pt x="0" y="17"/>
                    </a:moveTo>
                    <a:lnTo>
                      <a:pt x="3" y="16"/>
                    </a:lnTo>
                    <a:lnTo>
                      <a:pt x="9" y="14"/>
                    </a:lnTo>
                    <a:lnTo>
                      <a:pt x="18" y="12"/>
                    </a:lnTo>
                    <a:lnTo>
                      <a:pt x="29" y="8"/>
                    </a:lnTo>
                    <a:lnTo>
                      <a:pt x="42" y="5"/>
                    </a:lnTo>
                    <a:lnTo>
                      <a:pt x="54" y="3"/>
                    </a:lnTo>
                    <a:lnTo>
                      <a:pt x="65" y="1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67" y="0"/>
                    </a:lnTo>
                    <a:lnTo>
                      <a:pt x="58" y="0"/>
                    </a:lnTo>
                    <a:lnTo>
                      <a:pt x="47" y="1"/>
                    </a:lnTo>
                    <a:lnTo>
                      <a:pt x="34" y="2"/>
                    </a:lnTo>
                    <a:lnTo>
                      <a:pt x="22" y="5"/>
                    </a:lnTo>
                    <a:lnTo>
                      <a:pt x="16" y="7"/>
                    </a:lnTo>
                    <a:lnTo>
                      <a:pt x="11" y="10"/>
                    </a:lnTo>
                    <a:lnTo>
                      <a:pt x="6" y="13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0" name="Freeform 63"/>
              <p:cNvSpPr>
                <a:spLocks/>
              </p:cNvSpPr>
              <p:nvPr/>
            </p:nvSpPr>
            <p:spPr bwMode="auto">
              <a:xfrm>
                <a:off x="3716" y="2430"/>
                <a:ext cx="4" cy="10"/>
              </a:xfrm>
              <a:custGeom>
                <a:avLst/>
                <a:gdLst>
                  <a:gd name="T0" fmla="*/ 0 w 4"/>
                  <a:gd name="T1" fmla="*/ 10 h 10"/>
                  <a:gd name="T2" fmla="*/ 1 w 4"/>
                  <a:gd name="T3" fmla="*/ 9 h 10"/>
                  <a:gd name="T4" fmla="*/ 2 w 4"/>
                  <a:gd name="T5" fmla="*/ 9 h 10"/>
                  <a:gd name="T6" fmla="*/ 3 w 4"/>
                  <a:gd name="T7" fmla="*/ 8 h 10"/>
                  <a:gd name="T8" fmla="*/ 4 w 4"/>
                  <a:gd name="T9" fmla="*/ 6 h 10"/>
                  <a:gd name="T10" fmla="*/ 4 w 4"/>
                  <a:gd name="T11" fmla="*/ 5 h 10"/>
                  <a:gd name="T12" fmla="*/ 4 w 4"/>
                  <a:gd name="T13" fmla="*/ 3 h 10"/>
                  <a:gd name="T14" fmla="*/ 3 w 4"/>
                  <a:gd name="T15" fmla="*/ 2 h 10"/>
                  <a:gd name="T16" fmla="*/ 1 w 4"/>
                  <a:gd name="T17" fmla="*/ 0 h 10"/>
                  <a:gd name="T18" fmla="*/ 1 w 4"/>
                  <a:gd name="T19" fmla="*/ 0 h 10"/>
                  <a:gd name="T20" fmla="*/ 1 w 4"/>
                  <a:gd name="T21" fmla="*/ 1 h 10"/>
                  <a:gd name="T22" fmla="*/ 2 w 4"/>
                  <a:gd name="T23" fmla="*/ 1 h 10"/>
                  <a:gd name="T24" fmla="*/ 2 w 4"/>
                  <a:gd name="T25" fmla="*/ 2 h 10"/>
                  <a:gd name="T26" fmla="*/ 2 w 4"/>
                  <a:gd name="T27" fmla="*/ 4 h 10"/>
                  <a:gd name="T28" fmla="*/ 2 w 4"/>
                  <a:gd name="T29" fmla="*/ 5 h 10"/>
                  <a:gd name="T30" fmla="*/ 1 w 4"/>
                  <a:gd name="T31" fmla="*/ 7 h 10"/>
                  <a:gd name="T32" fmla="*/ 0 w 4"/>
                  <a:gd name="T33" fmla="*/ 1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10"/>
                  <a:gd name="T53" fmla="*/ 4 w 4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10">
                    <a:moveTo>
                      <a:pt x="0" y="10"/>
                    </a:moveTo>
                    <a:lnTo>
                      <a:pt x="1" y="9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1" name="Freeform 64"/>
              <p:cNvSpPr>
                <a:spLocks/>
              </p:cNvSpPr>
              <p:nvPr/>
            </p:nvSpPr>
            <p:spPr bwMode="auto">
              <a:xfrm>
                <a:off x="3692" y="2429"/>
                <a:ext cx="6" cy="12"/>
              </a:xfrm>
              <a:custGeom>
                <a:avLst/>
                <a:gdLst>
                  <a:gd name="T0" fmla="*/ 4 w 6"/>
                  <a:gd name="T1" fmla="*/ 12 h 12"/>
                  <a:gd name="T2" fmla="*/ 5 w 6"/>
                  <a:gd name="T3" fmla="*/ 11 h 12"/>
                  <a:gd name="T4" fmla="*/ 5 w 6"/>
                  <a:gd name="T5" fmla="*/ 10 h 12"/>
                  <a:gd name="T6" fmla="*/ 5 w 6"/>
                  <a:gd name="T7" fmla="*/ 7 h 12"/>
                  <a:gd name="T8" fmla="*/ 6 w 6"/>
                  <a:gd name="T9" fmla="*/ 5 h 12"/>
                  <a:gd name="T10" fmla="*/ 6 w 6"/>
                  <a:gd name="T11" fmla="*/ 3 h 12"/>
                  <a:gd name="T12" fmla="*/ 5 w 6"/>
                  <a:gd name="T13" fmla="*/ 1 h 12"/>
                  <a:gd name="T14" fmla="*/ 2 w 6"/>
                  <a:gd name="T15" fmla="*/ 0 h 12"/>
                  <a:gd name="T16" fmla="*/ 0 w 6"/>
                  <a:gd name="T17" fmla="*/ 0 h 12"/>
                  <a:gd name="T18" fmla="*/ 0 w 6"/>
                  <a:gd name="T19" fmla="*/ 1 h 12"/>
                  <a:gd name="T20" fmla="*/ 1 w 6"/>
                  <a:gd name="T21" fmla="*/ 2 h 12"/>
                  <a:gd name="T22" fmla="*/ 2 w 6"/>
                  <a:gd name="T23" fmla="*/ 3 h 12"/>
                  <a:gd name="T24" fmla="*/ 4 w 6"/>
                  <a:gd name="T25" fmla="*/ 5 h 12"/>
                  <a:gd name="T26" fmla="*/ 5 w 6"/>
                  <a:gd name="T27" fmla="*/ 7 h 12"/>
                  <a:gd name="T28" fmla="*/ 5 w 6"/>
                  <a:gd name="T29" fmla="*/ 9 h 12"/>
                  <a:gd name="T30" fmla="*/ 5 w 6"/>
                  <a:gd name="T31" fmla="*/ 11 h 12"/>
                  <a:gd name="T32" fmla="*/ 4 w 6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12"/>
                  <a:gd name="T53" fmla="*/ 6 w 6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12">
                    <a:moveTo>
                      <a:pt x="4" y="12"/>
                    </a:moveTo>
                    <a:lnTo>
                      <a:pt x="5" y="11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2" name="Freeform 65"/>
              <p:cNvSpPr>
                <a:spLocks/>
              </p:cNvSpPr>
              <p:nvPr/>
            </p:nvSpPr>
            <p:spPr bwMode="auto">
              <a:xfrm>
                <a:off x="3614" y="2360"/>
                <a:ext cx="137" cy="106"/>
              </a:xfrm>
              <a:custGeom>
                <a:avLst/>
                <a:gdLst>
                  <a:gd name="T0" fmla="*/ 2 w 137"/>
                  <a:gd name="T1" fmla="*/ 104 h 106"/>
                  <a:gd name="T2" fmla="*/ 5 w 137"/>
                  <a:gd name="T3" fmla="*/ 99 h 106"/>
                  <a:gd name="T4" fmla="*/ 9 w 137"/>
                  <a:gd name="T5" fmla="*/ 93 h 106"/>
                  <a:gd name="T6" fmla="*/ 13 w 137"/>
                  <a:gd name="T7" fmla="*/ 86 h 106"/>
                  <a:gd name="T8" fmla="*/ 16 w 137"/>
                  <a:gd name="T9" fmla="*/ 82 h 106"/>
                  <a:gd name="T10" fmla="*/ 19 w 137"/>
                  <a:gd name="T11" fmla="*/ 84 h 106"/>
                  <a:gd name="T12" fmla="*/ 24 w 137"/>
                  <a:gd name="T13" fmla="*/ 87 h 106"/>
                  <a:gd name="T14" fmla="*/ 30 w 137"/>
                  <a:gd name="T15" fmla="*/ 88 h 106"/>
                  <a:gd name="T16" fmla="*/ 35 w 137"/>
                  <a:gd name="T17" fmla="*/ 86 h 106"/>
                  <a:gd name="T18" fmla="*/ 40 w 137"/>
                  <a:gd name="T19" fmla="*/ 82 h 106"/>
                  <a:gd name="T20" fmla="*/ 44 w 137"/>
                  <a:gd name="T21" fmla="*/ 78 h 106"/>
                  <a:gd name="T22" fmla="*/ 45 w 137"/>
                  <a:gd name="T23" fmla="*/ 74 h 106"/>
                  <a:gd name="T24" fmla="*/ 47 w 137"/>
                  <a:gd name="T25" fmla="*/ 73 h 106"/>
                  <a:gd name="T26" fmla="*/ 59 w 137"/>
                  <a:gd name="T27" fmla="*/ 74 h 106"/>
                  <a:gd name="T28" fmla="*/ 76 w 137"/>
                  <a:gd name="T29" fmla="*/ 74 h 106"/>
                  <a:gd name="T30" fmla="*/ 93 w 137"/>
                  <a:gd name="T31" fmla="*/ 70 h 106"/>
                  <a:gd name="T32" fmla="*/ 102 w 137"/>
                  <a:gd name="T33" fmla="*/ 63 h 106"/>
                  <a:gd name="T34" fmla="*/ 101 w 137"/>
                  <a:gd name="T35" fmla="*/ 58 h 106"/>
                  <a:gd name="T36" fmla="*/ 94 w 137"/>
                  <a:gd name="T37" fmla="*/ 56 h 106"/>
                  <a:gd name="T38" fmla="*/ 85 w 137"/>
                  <a:gd name="T39" fmla="*/ 54 h 106"/>
                  <a:gd name="T40" fmla="*/ 79 w 137"/>
                  <a:gd name="T41" fmla="*/ 53 h 106"/>
                  <a:gd name="T42" fmla="*/ 78 w 137"/>
                  <a:gd name="T43" fmla="*/ 54 h 106"/>
                  <a:gd name="T44" fmla="*/ 78 w 137"/>
                  <a:gd name="T45" fmla="*/ 54 h 106"/>
                  <a:gd name="T46" fmla="*/ 84 w 137"/>
                  <a:gd name="T47" fmla="*/ 55 h 106"/>
                  <a:gd name="T48" fmla="*/ 95 w 137"/>
                  <a:gd name="T49" fmla="*/ 55 h 106"/>
                  <a:gd name="T50" fmla="*/ 104 w 137"/>
                  <a:gd name="T51" fmla="*/ 54 h 106"/>
                  <a:gd name="T52" fmla="*/ 110 w 137"/>
                  <a:gd name="T53" fmla="*/ 53 h 106"/>
                  <a:gd name="T54" fmla="*/ 113 w 137"/>
                  <a:gd name="T55" fmla="*/ 52 h 106"/>
                  <a:gd name="T56" fmla="*/ 114 w 137"/>
                  <a:gd name="T57" fmla="*/ 52 h 106"/>
                  <a:gd name="T58" fmla="*/ 122 w 137"/>
                  <a:gd name="T59" fmla="*/ 46 h 106"/>
                  <a:gd name="T60" fmla="*/ 131 w 137"/>
                  <a:gd name="T61" fmla="*/ 38 h 106"/>
                  <a:gd name="T62" fmla="*/ 137 w 137"/>
                  <a:gd name="T63" fmla="*/ 29 h 106"/>
                  <a:gd name="T64" fmla="*/ 135 w 137"/>
                  <a:gd name="T65" fmla="*/ 20 h 106"/>
                  <a:gd name="T66" fmla="*/ 130 w 137"/>
                  <a:gd name="T67" fmla="*/ 13 h 106"/>
                  <a:gd name="T68" fmla="*/ 122 w 137"/>
                  <a:gd name="T69" fmla="*/ 7 h 106"/>
                  <a:gd name="T70" fmla="*/ 111 w 137"/>
                  <a:gd name="T71" fmla="*/ 5 h 106"/>
                  <a:gd name="T72" fmla="*/ 105 w 137"/>
                  <a:gd name="T73" fmla="*/ 4 h 106"/>
                  <a:gd name="T74" fmla="*/ 103 w 137"/>
                  <a:gd name="T75" fmla="*/ 2 h 106"/>
                  <a:gd name="T76" fmla="*/ 96 w 137"/>
                  <a:gd name="T77" fmla="*/ 0 h 106"/>
                  <a:gd name="T78" fmla="*/ 86 w 137"/>
                  <a:gd name="T79" fmla="*/ 3 h 106"/>
                  <a:gd name="T80" fmla="*/ 72 w 137"/>
                  <a:gd name="T81" fmla="*/ 10 h 106"/>
                  <a:gd name="T82" fmla="*/ 68 w 137"/>
                  <a:gd name="T83" fmla="*/ 13 h 106"/>
                  <a:gd name="T84" fmla="*/ 68 w 137"/>
                  <a:gd name="T85" fmla="*/ 11 h 106"/>
                  <a:gd name="T86" fmla="*/ 69 w 137"/>
                  <a:gd name="T87" fmla="*/ 8 h 106"/>
                  <a:gd name="T88" fmla="*/ 66 w 137"/>
                  <a:gd name="T89" fmla="*/ 4 h 106"/>
                  <a:gd name="T90" fmla="*/ 63 w 137"/>
                  <a:gd name="T91" fmla="*/ 3 h 106"/>
                  <a:gd name="T92" fmla="*/ 58 w 137"/>
                  <a:gd name="T93" fmla="*/ 7 h 106"/>
                  <a:gd name="T94" fmla="*/ 51 w 137"/>
                  <a:gd name="T95" fmla="*/ 17 h 106"/>
                  <a:gd name="T96" fmla="*/ 43 w 137"/>
                  <a:gd name="T97" fmla="*/ 28 h 106"/>
                  <a:gd name="T98" fmla="*/ 34 w 137"/>
                  <a:gd name="T99" fmla="*/ 33 h 106"/>
                  <a:gd name="T100" fmla="*/ 22 w 137"/>
                  <a:gd name="T101" fmla="*/ 43 h 106"/>
                  <a:gd name="T102" fmla="*/ 11 w 137"/>
                  <a:gd name="T103" fmla="*/ 60 h 106"/>
                  <a:gd name="T104" fmla="*/ 4 w 137"/>
                  <a:gd name="T105" fmla="*/ 81 h 106"/>
                  <a:gd name="T106" fmla="*/ 0 w 137"/>
                  <a:gd name="T107" fmla="*/ 97 h 10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7"/>
                  <a:gd name="T163" fmla="*/ 0 h 106"/>
                  <a:gd name="T164" fmla="*/ 137 w 137"/>
                  <a:gd name="T165" fmla="*/ 106 h 10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7" h="106">
                    <a:moveTo>
                      <a:pt x="0" y="106"/>
                    </a:moveTo>
                    <a:lnTo>
                      <a:pt x="2" y="104"/>
                    </a:lnTo>
                    <a:lnTo>
                      <a:pt x="3" y="101"/>
                    </a:lnTo>
                    <a:lnTo>
                      <a:pt x="5" y="99"/>
                    </a:lnTo>
                    <a:lnTo>
                      <a:pt x="7" y="96"/>
                    </a:lnTo>
                    <a:lnTo>
                      <a:pt x="9" y="93"/>
                    </a:lnTo>
                    <a:lnTo>
                      <a:pt x="11" y="90"/>
                    </a:lnTo>
                    <a:lnTo>
                      <a:pt x="13" y="86"/>
                    </a:lnTo>
                    <a:lnTo>
                      <a:pt x="16" y="81"/>
                    </a:lnTo>
                    <a:lnTo>
                      <a:pt x="16" y="82"/>
                    </a:lnTo>
                    <a:lnTo>
                      <a:pt x="17" y="83"/>
                    </a:lnTo>
                    <a:lnTo>
                      <a:pt x="19" y="84"/>
                    </a:lnTo>
                    <a:lnTo>
                      <a:pt x="21" y="86"/>
                    </a:lnTo>
                    <a:lnTo>
                      <a:pt x="24" y="87"/>
                    </a:lnTo>
                    <a:lnTo>
                      <a:pt x="27" y="88"/>
                    </a:lnTo>
                    <a:lnTo>
                      <a:pt x="30" y="88"/>
                    </a:lnTo>
                    <a:lnTo>
                      <a:pt x="32" y="87"/>
                    </a:lnTo>
                    <a:lnTo>
                      <a:pt x="35" y="86"/>
                    </a:lnTo>
                    <a:lnTo>
                      <a:pt x="37" y="84"/>
                    </a:lnTo>
                    <a:lnTo>
                      <a:pt x="40" y="82"/>
                    </a:lnTo>
                    <a:lnTo>
                      <a:pt x="43" y="80"/>
                    </a:lnTo>
                    <a:lnTo>
                      <a:pt x="44" y="78"/>
                    </a:lnTo>
                    <a:lnTo>
                      <a:pt x="45" y="76"/>
                    </a:lnTo>
                    <a:lnTo>
                      <a:pt x="45" y="74"/>
                    </a:lnTo>
                    <a:lnTo>
                      <a:pt x="45" y="73"/>
                    </a:lnTo>
                    <a:lnTo>
                      <a:pt x="47" y="73"/>
                    </a:lnTo>
                    <a:lnTo>
                      <a:pt x="51" y="73"/>
                    </a:lnTo>
                    <a:lnTo>
                      <a:pt x="59" y="74"/>
                    </a:lnTo>
                    <a:lnTo>
                      <a:pt x="67" y="74"/>
                    </a:lnTo>
                    <a:lnTo>
                      <a:pt x="76" y="74"/>
                    </a:lnTo>
                    <a:lnTo>
                      <a:pt x="86" y="73"/>
                    </a:lnTo>
                    <a:lnTo>
                      <a:pt x="93" y="70"/>
                    </a:lnTo>
                    <a:lnTo>
                      <a:pt x="99" y="66"/>
                    </a:lnTo>
                    <a:lnTo>
                      <a:pt x="102" y="63"/>
                    </a:lnTo>
                    <a:lnTo>
                      <a:pt x="103" y="60"/>
                    </a:lnTo>
                    <a:lnTo>
                      <a:pt x="101" y="58"/>
                    </a:lnTo>
                    <a:lnTo>
                      <a:pt x="98" y="57"/>
                    </a:lnTo>
                    <a:lnTo>
                      <a:pt x="94" y="56"/>
                    </a:lnTo>
                    <a:lnTo>
                      <a:pt x="89" y="55"/>
                    </a:lnTo>
                    <a:lnTo>
                      <a:pt x="85" y="54"/>
                    </a:lnTo>
                    <a:lnTo>
                      <a:pt x="79" y="53"/>
                    </a:lnTo>
                    <a:lnTo>
                      <a:pt x="78" y="53"/>
                    </a:lnTo>
                    <a:lnTo>
                      <a:pt x="78" y="54"/>
                    </a:lnTo>
                    <a:lnTo>
                      <a:pt x="77" y="54"/>
                    </a:lnTo>
                    <a:lnTo>
                      <a:pt x="78" y="54"/>
                    </a:lnTo>
                    <a:lnTo>
                      <a:pt x="80" y="55"/>
                    </a:lnTo>
                    <a:lnTo>
                      <a:pt x="84" y="55"/>
                    </a:lnTo>
                    <a:lnTo>
                      <a:pt x="90" y="55"/>
                    </a:lnTo>
                    <a:lnTo>
                      <a:pt x="95" y="55"/>
                    </a:lnTo>
                    <a:lnTo>
                      <a:pt x="100" y="54"/>
                    </a:lnTo>
                    <a:lnTo>
                      <a:pt x="104" y="54"/>
                    </a:lnTo>
                    <a:lnTo>
                      <a:pt x="107" y="53"/>
                    </a:lnTo>
                    <a:lnTo>
                      <a:pt x="110" y="53"/>
                    </a:lnTo>
                    <a:lnTo>
                      <a:pt x="112" y="53"/>
                    </a:lnTo>
                    <a:lnTo>
                      <a:pt x="113" y="52"/>
                    </a:lnTo>
                    <a:lnTo>
                      <a:pt x="114" y="52"/>
                    </a:lnTo>
                    <a:lnTo>
                      <a:pt x="117" y="49"/>
                    </a:lnTo>
                    <a:lnTo>
                      <a:pt x="122" y="46"/>
                    </a:lnTo>
                    <a:lnTo>
                      <a:pt x="127" y="42"/>
                    </a:lnTo>
                    <a:lnTo>
                      <a:pt x="131" y="38"/>
                    </a:lnTo>
                    <a:lnTo>
                      <a:pt x="135" y="33"/>
                    </a:lnTo>
                    <a:lnTo>
                      <a:pt x="137" y="29"/>
                    </a:lnTo>
                    <a:lnTo>
                      <a:pt x="137" y="24"/>
                    </a:lnTo>
                    <a:lnTo>
                      <a:pt x="135" y="20"/>
                    </a:lnTo>
                    <a:lnTo>
                      <a:pt x="133" y="16"/>
                    </a:lnTo>
                    <a:lnTo>
                      <a:pt x="130" y="13"/>
                    </a:lnTo>
                    <a:lnTo>
                      <a:pt x="126" y="10"/>
                    </a:lnTo>
                    <a:lnTo>
                      <a:pt x="122" y="7"/>
                    </a:lnTo>
                    <a:lnTo>
                      <a:pt x="116" y="6"/>
                    </a:lnTo>
                    <a:lnTo>
                      <a:pt x="111" y="5"/>
                    </a:lnTo>
                    <a:lnTo>
                      <a:pt x="106" y="5"/>
                    </a:lnTo>
                    <a:lnTo>
                      <a:pt x="105" y="4"/>
                    </a:lnTo>
                    <a:lnTo>
                      <a:pt x="104" y="3"/>
                    </a:lnTo>
                    <a:lnTo>
                      <a:pt x="103" y="2"/>
                    </a:lnTo>
                    <a:lnTo>
                      <a:pt x="100" y="1"/>
                    </a:lnTo>
                    <a:lnTo>
                      <a:pt x="96" y="0"/>
                    </a:lnTo>
                    <a:lnTo>
                      <a:pt x="91" y="1"/>
                    </a:lnTo>
                    <a:lnTo>
                      <a:pt x="86" y="3"/>
                    </a:lnTo>
                    <a:lnTo>
                      <a:pt x="77" y="7"/>
                    </a:lnTo>
                    <a:lnTo>
                      <a:pt x="72" y="10"/>
                    </a:lnTo>
                    <a:lnTo>
                      <a:pt x="69" y="12"/>
                    </a:lnTo>
                    <a:lnTo>
                      <a:pt x="68" y="13"/>
                    </a:lnTo>
                    <a:lnTo>
                      <a:pt x="68" y="12"/>
                    </a:lnTo>
                    <a:lnTo>
                      <a:pt x="68" y="11"/>
                    </a:lnTo>
                    <a:lnTo>
                      <a:pt x="68" y="10"/>
                    </a:lnTo>
                    <a:lnTo>
                      <a:pt x="69" y="8"/>
                    </a:lnTo>
                    <a:lnTo>
                      <a:pt x="68" y="6"/>
                    </a:lnTo>
                    <a:lnTo>
                      <a:pt x="66" y="4"/>
                    </a:lnTo>
                    <a:lnTo>
                      <a:pt x="65" y="3"/>
                    </a:lnTo>
                    <a:lnTo>
                      <a:pt x="63" y="3"/>
                    </a:lnTo>
                    <a:lnTo>
                      <a:pt x="61" y="4"/>
                    </a:lnTo>
                    <a:lnTo>
                      <a:pt x="58" y="7"/>
                    </a:lnTo>
                    <a:lnTo>
                      <a:pt x="54" y="12"/>
                    </a:lnTo>
                    <a:lnTo>
                      <a:pt x="51" y="17"/>
                    </a:lnTo>
                    <a:lnTo>
                      <a:pt x="47" y="23"/>
                    </a:lnTo>
                    <a:lnTo>
                      <a:pt x="43" y="28"/>
                    </a:lnTo>
                    <a:lnTo>
                      <a:pt x="38" y="31"/>
                    </a:lnTo>
                    <a:lnTo>
                      <a:pt x="34" y="33"/>
                    </a:lnTo>
                    <a:lnTo>
                      <a:pt x="28" y="37"/>
                    </a:lnTo>
                    <a:lnTo>
                      <a:pt x="22" y="43"/>
                    </a:lnTo>
                    <a:lnTo>
                      <a:pt x="16" y="50"/>
                    </a:lnTo>
                    <a:lnTo>
                      <a:pt x="11" y="60"/>
                    </a:lnTo>
                    <a:lnTo>
                      <a:pt x="6" y="74"/>
                    </a:lnTo>
                    <a:lnTo>
                      <a:pt x="4" y="81"/>
                    </a:lnTo>
                    <a:lnTo>
                      <a:pt x="2" y="89"/>
                    </a:lnTo>
                    <a:lnTo>
                      <a:pt x="0" y="97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3" name="Freeform 66"/>
              <p:cNvSpPr>
                <a:spLocks/>
              </p:cNvSpPr>
              <p:nvPr/>
            </p:nvSpPr>
            <p:spPr bwMode="auto">
              <a:xfrm>
                <a:off x="3614" y="2360"/>
                <a:ext cx="137" cy="106"/>
              </a:xfrm>
              <a:custGeom>
                <a:avLst/>
                <a:gdLst>
                  <a:gd name="T0" fmla="*/ 2 w 137"/>
                  <a:gd name="T1" fmla="*/ 104 h 106"/>
                  <a:gd name="T2" fmla="*/ 5 w 137"/>
                  <a:gd name="T3" fmla="*/ 99 h 106"/>
                  <a:gd name="T4" fmla="*/ 9 w 137"/>
                  <a:gd name="T5" fmla="*/ 93 h 106"/>
                  <a:gd name="T6" fmla="*/ 13 w 137"/>
                  <a:gd name="T7" fmla="*/ 86 h 106"/>
                  <a:gd name="T8" fmla="*/ 16 w 137"/>
                  <a:gd name="T9" fmla="*/ 82 h 106"/>
                  <a:gd name="T10" fmla="*/ 19 w 137"/>
                  <a:gd name="T11" fmla="*/ 84 h 106"/>
                  <a:gd name="T12" fmla="*/ 24 w 137"/>
                  <a:gd name="T13" fmla="*/ 87 h 106"/>
                  <a:gd name="T14" fmla="*/ 30 w 137"/>
                  <a:gd name="T15" fmla="*/ 88 h 106"/>
                  <a:gd name="T16" fmla="*/ 35 w 137"/>
                  <a:gd name="T17" fmla="*/ 86 h 106"/>
                  <a:gd name="T18" fmla="*/ 40 w 137"/>
                  <a:gd name="T19" fmla="*/ 82 h 106"/>
                  <a:gd name="T20" fmla="*/ 44 w 137"/>
                  <a:gd name="T21" fmla="*/ 78 h 106"/>
                  <a:gd name="T22" fmla="*/ 45 w 137"/>
                  <a:gd name="T23" fmla="*/ 74 h 106"/>
                  <a:gd name="T24" fmla="*/ 47 w 137"/>
                  <a:gd name="T25" fmla="*/ 73 h 106"/>
                  <a:gd name="T26" fmla="*/ 59 w 137"/>
                  <a:gd name="T27" fmla="*/ 74 h 106"/>
                  <a:gd name="T28" fmla="*/ 76 w 137"/>
                  <a:gd name="T29" fmla="*/ 74 h 106"/>
                  <a:gd name="T30" fmla="*/ 93 w 137"/>
                  <a:gd name="T31" fmla="*/ 70 h 106"/>
                  <a:gd name="T32" fmla="*/ 102 w 137"/>
                  <a:gd name="T33" fmla="*/ 63 h 106"/>
                  <a:gd name="T34" fmla="*/ 101 w 137"/>
                  <a:gd name="T35" fmla="*/ 58 h 106"/>
                  <a:gd name="T36" fmla="*/ 94 w 137"/>
                  <a:gd name="T37" fmla="*/ 56 h 106"/>
                  <a:gd name="T38" fmla="*/ 85 w 137"/>
                  <a:gd name="T39" fmla="*/ 54 h 106"/>
                  <a:gd name="T40" fmla="*/ 78 w 137"/>
                  <a:gd name="T41" fmla="*/ 53 h 106"/>
                  <a:gd name="T42" fmla="*/ 77 w 137"/>
                  <a:gd name="T43" fmla="*/ 54 h 106"/>
                  <a:gd name="T44" fmla="*/ 80 w 137"/>
                  <a:gd name="T45" fmla="*/ 55 h 106"/>
                  <a:gd name="T46" fmla="*/ 90 w 137"/>
                  <a:gd name="T47" fmla="*/ 55 h 106"/>
                  <a:gd name="T48" fmla="*/ 100 w 137"/>
                  <a:gd name="T49" fmla="*/ 54 h 106"/>
                  <a:gd name="T50" fmla="*/ 107 w 137"/>
                  <a:gd name="T51" fmla="*/ 53 h 106"/>
                  <a:gd name="T52" fmla="*/ 112 w 137"/>
                  <a:gd name="T53" fmla="*/ 53 h 106"/>
                  <a:gd name="T54" fmla="*/ 114 w 137"/>
                  <a:gd name="T55" fmla="*/ 52 h 106"/>
                  <a:gd name="T56" fmla="*/ 122 w 137"/>
                  <a:gd name="T57" fmla="*/ 46 h 106"/>
                  <a:gd name="T58" fmla="*/ 131 w 137"/>
                  <a:gd name="T59" fmla="*/ 38 h 106"/>
                  <a:gd name="T60" fmla="*/ 137 w 137"/>
                  <a:gd name="T61" fmla="*/ 29 h 106"/>
                  <a:gd name="T62" fmla="*/ 135 w 137"/>
                  <a:gd name="T63" fmla="*/ 20 h 106"/>
                  <a:gd name="T64" fmla="*/ 130 w 137"/>
                  <a:gd name="T65" fmla="*/ 13 h 106"/>
                  <a:gd name="T66" fmla="*/ 122 w 137"/>
                  <a:gd name="T67" fmla="*/ 7 h 106"/>
                  <a:gd name="T68" fmla="*/ 111 w 137"/>
                  <a:gd name="T69" fmla="*/ 5 h 106"/>
                  <a:gd name="T70" fmla="*/ 105 w 137"/>
                  <a:gd name="T71" fmla="*/ 4 h 106"/>
                  <a:gd name="T72" fmla="*/ 103 w 137"/>
                  <a:gd name="T73" fmla="*/ 2 h 106"/>
                  <a:gd name="T74" fmla="*/ 96 w 137"/>
                  <a:gd name="T75" fmla="*/ 0 h 106"/>
                  <a:gd name="T76" fmla="*/ 86 w 137"/>
                  <a:gd name="T77" fmla="*/ 3 h 106"/>
                  <a:gd name="T78" fmla="*/ 72 w 137"/>
                  <a:gd name="T79" fmla="*/ 10 h 106"/>
                  <a:gd name="T80" fmla="*/ 68 w 137"/>
                  <a:gd name="T81" fmla="*/ 13 h 106"/>
                  <a:gd name="T82" fmla="*/ 68 w 137"/>
                  <a:gd name="T83" fmla="*/ 11 h 106"/>
                  <a:gd name="T84" fmla="*/ 69 w 137"/>
                  <a:gd name="T85" fmla="*/ 8 h 106"/>
                  <a:gd name="T86" fmla="*/ 66 w 137"/>
                  <a:gd name="T87" fmla="*/ 4 h 106"/>
                  <a:gd name="T88" fmla="*/ 63 w 137"/>
                  <a:gd name="T89" fmla="*/ 3 h 106"/>
                  <a:gd name="T90" fmla="*/ 58 w 137"/>
                  <a:gd name="T91" fmla="*/ 7 h 106"/>
                  <a:gd name="T92" fmla="*/ 51 w 137"/>
                  <a:gd name="T93" fmla="*/ 17 h 106"/>
                  <a:gd name="T94" fmla="*/ 43 w 137"/>
                  <a:gd name="T95" fmla="*/ 28 h 106"/>
                  <a:gd name="T96" fmla="*/ 34 w 137"/>
                  <a:gd name="T97" fmla="*/ 33 h 106"/>
                  <a:gd name="T98" fmla="*/ 22 w 137"/>
                  <a:gd name="T99" fmla="*/ 43 h 106"/>
                  <a:gd name="T100" fmla="*/ 11 w 137"/>
                  <a:gd name="T101" fmla="*/ 60 h 106"/>
                  <a:gd name="T102" fmla="*/ 4 w 137"/>
                  <a:gd name="T103" fmla="*/ 81 h 106"/>
                  <a:gd name="T104" fmla="*/ 0 w 137"/>
                  <a:gd name="T105" fmla="*/ 97 h 1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7"/>
                  <a:gd name="T160" fmla="*/ 0 h 106"/>
                  <a:gd name="T161" fmla="*/ 137 w 137"/>
                  <a:gd name="T162" fmla="*/ 106 h 1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7" h="106">
                    <a:moveTo>
                      <a:pt x="0" y="106"/>
                    </a:moveTo>
                    <a:lnTo>
                      <a:pt x="2" y="104"/>
                    </a:lnTo>
                    <a:lnTo>
                      <a:pt x="3" y="101"/>
                    </a:lnTo>
                    <a:lnTo>
                      <a:pt x="5" y="99"/>
                    </a:lnTo>
                    <a:lnTo>
                      <a:pt x="7" y="96"/>
                    </a:lnTo>
                    <a:lnTo>
                      <a:pt x="9" y="93"/>
                    </a:lnTo>
                    <a:lnTo>
                      <a:pt x="11" y="90"/>
                    </a:lnTo>
                    <a:lnTo>
                      <a:pt x="13" y="86"/>
                    </a:lnTo>
                    <a:lnTo>
                      <a:pt x="16" y="81"/>
                    </a:lnTo>
                    <a:lnTo>
                      <a:pt x="16" y="82"/>
                    </a:lnTo>
                    <a:lnTo>
                      <a:pt x="17" y="83"/>
                    </a:lnTo>
                    <a:lnTo>
                      <a:pt x="19" y="84"/>
                    </a:lnTo>
                    <a:lnTo>
                      <a:pt x="21" y="86"/>
                    </a:lnTo>
                    <a:lnTo>
                      <a:pt x="24" y="87"/>
                    </a:lnTo>
                    <a:lnTo>
                      <a:pt x="27" y="88"/>
                    </a:lnTo>
                    <a:lnTo>
                      <a:pt x="30" y="88"/>
                    </a:lnTo>
                    <a:lnTo>
                      <a:pt x="32" y="87"/>
                    </a:lnTo>
                    <a:lnTo>
                      <a:pt x="35" y="86"/>
                    </a:lnTo>
                    <a:lnTo>
                      <a:pt x="37" y="84"/>
                    </a:lnTo>
                    <a:lnTo>
                      <a:pt x="40" y="82"/>
                    </a:lnTo>
                    <a:lnTo>
                      <a:pt x="43" y="80"/>
                    </a:lnTo>
                    <a:lnTo>
                      <a:pt x="44" y="78"/>
                    </a:lnTo>
                    <a:lnTo>
                      <a:pt x="45" y="76"/>
                    </a:lnTo>
                    <a:lnTo>
                      <a:pt x="45" y="74"/>
                    </a:lnTo>
                    <a:lnTo>
                      <a:pt x="45" y="73"/>
                    </a:lnTo>
                    <a:lnTo>
                      <a:pt x="47" y="73"/>
                    </a:lnTo>
                    <a:lnTo>
                      <a:pt x="51" y="73"/>
                    </a:lnTo>
                    <a:lnTo>
                      <a:pt x="59" y="74"/>
                    </a:lnTo>
                    <a:lnTo>
                      <a:pt x="67" y="74"/>
                    </a:lnTo>
                    <a:lnTo>
                      <a:pt x="76" y="74"/>
                    </a:lnTo>
                    <a:lnTo>
                      <a:pt x="86" y="73"/>
                    </a:lnTo>
                    <a:lnTo>
                      <a:pt x="93" y="70"/>
                    </a:lnTo>
                    <a:lnTo>
                      <a:pt x="99" y="66"/>
                    </a:lnTo>
                    <a:lnTo>
                      <a:pt x="102" y="63"/>
                    </a:lnTo>
                    <a:lnTo>
                      <a:pt x="103" y="60"/>
                    </a:lnTo>
                    <a:lnTo>
                      <a:pt x="101" y="58"/>
                    </a:lnTo>
                    <a:lnTo>
                      <a:pt x="98" y="57"/>
                    </a:lnTo>
                    <a:lnTo>
                      <a:pt x="94" y="56"/>
                    </a:lnTo>
                    <a:lnTo>
                      <a:pt x="89" y="55"/>
                    </a:lnTo>
                    <a:lnTo>
                      <a:pt x="85" y="54"/>
                    </a:lnTo>
                    <a:lnTo>
                      <a:pt x="79" y="53"/>
                    </a:lnTo>
                    <a:lnTo>
                      <a:pt x="78" y="53"/>
                    </a:lnTo>
                    <a:lnTo>
                      <a:pt x="78" y="54"/>
                    </a:lnTo>
                    <a:lnTo>
                      <a:pt x="77" y="54"/>
                    </a:lnTo>
                    <a:lnTo>
                      <a:pt x="78" y="54"/>
                    </a:lnTo>
                    <a:lnTo>
                      <a:pt x="80" y="55"/>
                    </a:lnTo>
                    <a:lnTo>
                      <a:pt x="84" y="55"/>
                    </a:lnTo>
                    <a:lnTo>
                      <a:pt x="90" y="55"/>
                    </a:lnTo>
                    <a:lnTo>
                      <a:pt x="95" y="55"/>
                    </a:lnTo>
                    <a:lnTo>
                      <a:pt x="100" y="54"/>
                    </a:lnTo>
                    <a:lnTo>
                      <a:pt x="104" y="54"/>
                    </a:lnTo>
                    <a:lnTo>
                      <a:pt x="107" y="53"/>
                    </a:lnTo>
                    <a:lnTo>
                      <a:pt x="110" y="53"/>
                    </a:lnTo>
                    <a:lnTo>
                      <a:pt x="112" y="53"/>
                    </a:lnTo>
                    <a:lnTo>
                      <a:pt x="113" y="52"/>
                    </a:lnTo>
                    <a:lnTo>
                      <a:pt x="114" y="52"/>
                    </a:lnTo>
                    <a:lnTo>
                      <a:pt x="117" y="49"/>
                    </a:lnTo>
                    <a:lnTo>
                      <a:pt x="122" y="46"/>
                    </a:lnTo>
                    <a:lnTo>
                      <a:pt x="127" y="42"/>
                    </a:lnTo>
                    <a:lnTo>
                      <a:pt x="131" y="38"/>
                    </a:lnTo>
                    <a:lnTo>
                      <a:pt x="135" y="33"/>
                    </a:lnTo>
                    <a:lnTo>
                      <a:pt x="137" y="29"/>
                    </a:lnTo>
                    <a:lnTo>
                      <a:pt x="137" y="24"/>
                    </a:lnTo>
                    <a:lnTo>
                      <a:pt x="135" y="20"/>
                    </a:lnTo>
                    <a:lnTo>
                      <a:pt x="133" y="16"/>
                    </a:lnTo>
                    <a:lnTo>
                      <a:pt x="130" y="13"/>
                    </a:lnTo>
                    <a:lnTo>
                      <a:pt x="126" y="10"/>
                    </a:lnTo>
                    <a:lnTo>
                      <a:pt x="122" y="7"/>
                    </a:lnTo>
                    <a:lnTo>
                      <a:pt x="116" y="6"/>
                    </a:lnTo>
                    <a:lnTo>
                      <a:pt x="111" y="5"/>
                    </a:lnTo>
                    <a:lnTo>
                      <a:pt x="106" y="5"/>
                    </a:lnTo>
                    <a:lnTo>
                      <a:pt x="105" y="4"/>
                    </a:lnTo>
                    <a:lnTo>
                      <a:pt x="104" y="3"/>
                    </a:lnTo>
                    <a:lnTo>
                      <a:pt x="103" y="2"/>
                    </a:lnTo>
                    <a:lnTo>
                      <a:pt x="100" y="1"/>
                    </a:lnTo>
                    <a:lnTo>
                      <a:pt x="96" y="0"/>
                    </a:lnTo>
                    <a:lnTo>
                      <a:pt x="91" y="1"/>
                    </a:lnTo>
                    <a:lnTo>
                      <a:pt x="86" y="3"/>
                    </a:lnTo>
                    <a:lnTo>
                      <a:pt x="77" y="7"/>
                    </a:lnTo>
                    <a:lnTo>
                      <a:pt x="72" y="10"/>
                    </a:lnTo>
                    <a:lnTo>
                      <a:pt x="69" y="12"/>
                    </a:lnTo>
                    <a:lnTo>
                      <a:pt x="68" y="13"/>
                    </a:lnTo>
                    <a:lnTo>
                      <a:pt x="68" y="12"/>
                    </a:lnTo>
                    <a:lnTo>
                      <a:pt x="68" y="11"/>
                    </a:lnTo>
                    <a:lnTo>
                      <a:pt x="68" y="10"/>
                    </a:lnTo>
                    <a:lnTo>
                      <a:pt x="69" y="8"/>
                    </a:lnTo>
                    <a:lnTo>
                      <a:pt x="68" y="6"/>
                    </a:lnTo>
                    <a:lnTo>
                      <a:pt x="66" y="4"/>
                    </a:lnTo>
                    <a:lnTo>
                      <a:pt x="65" y="3"/>
                    </a:lnTo>
                    <a:lnTo>
                      <a:pt x="63" y="3"/>
                    </a:lnTo>
                    <a:lnTo>
                      <a:pt x="61" y="4"/>
                    </a:lnTo>
                    <a:lnTo>
                      <a:pt x="58" y="7"/>
                    </a:lnTo>
                    <a:lnTo>
                      <a:pt x="54" y="12"/>
                    </a:lnTo>
                    <a:lnTo>
                      <a:pt x="51" y="17"/>
                    </a:lnTo>
                    <a:lnTo>
                      <a:pt x="47" y="23"/>
                    </a:lnTo>
                    <a:lnTo>
                      <a:pt x="43" y="28"/>
                    </a:lnTo>
                    <a:lnTo>
                      <a:pt x="38" y="31"/>
                    </a:lnTo>
                    <a:lnTo>
                      <a:pt x="34" y="33"/>
                    </a:lnTo>
                    <a:lnTo>
                      <a:pt x="28" y="37"/>
                    </a:lnTo>
                    <a:lnTo>
                      <a:pt x="22" y="43"/>
                    </a:lnTo>
                    <a:lnTo>
                      <a:pt x="16" y="50"/>
                    </a:lnTo>
                    <a:lnTo>
                      <a:pt x="11" y="60"/>
                    </a:lnTo>
                    <a:lnTo>
                      <a:pt x="6" y="74"/>
                    </a:lnTo>
                    <a:lnTo>
                      <a:pt x="4" y="81"/>
                    </a:lnTo>
                    <a:lnTo>
                      <a:pt x="2" y="89"/>
                    </a:lnTo>
                    <a:lnTo>
                      <a:pt x="0" y="97"/>
                    </a:lnTo>
                    <a:lnTo>
                      <a:pt x="0" y="106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4" name="Freeform 67"/>
              <p:cNvSpPr>
                <a:spLocks/>
              </p:cNvSpPr>
              <p:nvPr/>
            </p:nvSpPr>
            <p:spPr bwMode="auto">
              <a:xfrm>
                <a:off x="3614" y="2365"/>
                <a:ext cx="119" cy="101"/>
              </a:xfrm>
              <a:custGeom>
                <a:avLst/>
                <a:gdLst>
                  <a:gd name="T0" fmla="*/ 3 w 119"/>
                  <a:gd name="T1" fmla="*/ 92 h 101"/>
                  <a:gd name="T2" fmla="*/ 14 w 119"/>
                  <a:gd name="T3" fmla="*/ 60 h 101"/>
                  <a:gd name="T4" fmla="*/ 28 w 119"/>
                  <a:gd name="T5" fmla="*/ 41 h 101"/>
                  <a:gd name="T6" fmla="*/ 45 w 119"/>
                  <a:gd name="T7" fmla="*/ 31 h 101"/>
                  <a:gd name="T8" fmla="*/ 57 w 119"/>
                  <a:gd name="T9" fmla="*/ 15 h 101"/>
                  <a:gd name="T10" fmla="*/ 59 w 119"/>
                  <a:gd name="T11" fmla="*/ 4 h 101"/>
                  <a:gd name="T12" fmla="*/ 63 w 119"/>
                  <a:gd name="T13" fmla="*/ 0 h 101"/>
                  <a:gd name="T14" fmla="*/ 63 w 119"/>
                  <a:gd name="T15" fmla="*/ 10 h 101"/>
                  <a:gd name="T16" fmla="*/ 57 w 119"/>
                  <a:gd name="T17" fmla="*/ 25 h 101"/>
                  <a:gd name="T18" fmla="*/ 56 w 119"/>
                  <a:gd name="T19" fmla="*/ 28 h 101"/>
                  <a:gd name="T20" fmla="*/ 74 w 119"/>
                  <a:gd name="T21" fmla="*/ 21 h 101"/>
                  <a:gd name="T22" fmla="*/ 97 w 119"/>
                  <a:gd name="T23" fmla="*/ 17 h 101"/>
                  <a:gd name="T24" fmla="*/ 107 w 119"/>
                  <a:gd name="T25" fmla="*/ 14 h 101"/>
                  <a:gd name="T26" fmla="*/ 104 w 119"/>
                  <a:gd name="T27" fmla="*/ 7 h 101"/>
                  <a:gd name="T28" fmla="*/ 101 w 119"/>
                  <a:gd name="T29" fmla="*/ 4 h 101"/>
                  <a:gd name="T30" fmla="*/ 107 w 119"/>
                  <a:gd name="T31" fmla="*/ 8 h 101"/>
                  <a:gd name="T32" fmla="*/ 111 w 119"/>
                  <a:gd name="T33" fmla="*/ 15 h 101"/>
                  <a:gd name="T34" fmla="*/ 113 w 119"/>
                  <a:gd name="T35" fmla="*/ 18 h 101"/>
                  <a:gd name="T36" fmla="*/ 118 w 119"/>
                  <a:gd name="T37" fmla="*/ 21 h 101"/>
                  <a:gd name="T38" fmla="*/ 113 w 119"/>
                  <a:gd name="T39" fmla="*/ 31 h 101"/>
                  <a:gd name="T40" fmla="*/ 99 w 119"/>
                  <a:gd name="T41" fmla="*/ 38 h 101"/>
                  <a:gd name="T42" fmla="*/ 89 w 119"/>
                  <a:gd name="T43" fmla="*/ 39 h 101"/>
                  <a:gd name="T44" fmla="*/ 84 w 119"/>
                  <a:gd name="T45" fmla="*/ 41 h 101"/>
                  <a:gd name="T46" fmla="*/ 78 w 119"/>
                  <a:gd name="T47" fmla="*/ 45 h 101"/>
                  <a:gd name="T48" fmla="*/ 75 w 119"/>
                  <a:gd name="T49" fmla="*/ 48 h 101"/>
                  <a:gd name="T50" fmla="*/ 76 w 119"/>
                  <a:gd name="T51" fmla="*/ 50 h 101"/>
                  <a:gd name="T52" fmla="*/ 85 w 119"/>
                  <a:gd name="T53" fmla="*/ 57 h 101"/>
                  <a:gd name="T54" fmla="*/ 94 w 119"/>
                  <a:gd name="T55" fmla="*/ 61 h 101"/>
                  <a:gd name="T56" fmla="*/ 86 w 119"/>
                  <a:gd name="T57" fmla="*/ 58 h 101"/>
                  <a:gd name="T58" fmla="*/ 71 w 119"/>
                  <a:gd name="T59" fmla="*/ 51 h 101"/>
                  <a:gd name="T60" fmla="*/ 64 w 119"/>
                  <a:gd name="T61" fmla="*/ 50 h 101"/>
                  <a:gd name="T62" fmla="*/ 53 w 119"/>
                  <a:gd name="T63" fmla="*/ 56 h 101"/>
                  <a:gd name="T64" fmla="*/ 40 w 119"/>
                  <a:gd name="T65" fmla="*/ 66 h 101"/>
                  <a:gd name="T66" fmla="*/ 36 w 119"/>
                  <a:gd name="T67" fmla="*/ 72 h 101"/>
                  <a:gd name="T68" fmla="*/ 34 w 119"/>
                  <a:gd name="T69" fmla="*/ 69 h 101"/>
                  <a:gd name="T70" fmla="*/ 34 w 119"/>
                  <a:gd name="T71" fmla="*/ 62 h 101"/>
                  <a:gd name="T72" fmla="*/ 50 w 119"/>
                  <a:gd name="T73" fmla="*/ 51 h 101"/>
                  <a:gd name="T74" fmla="*/ 82 w 119"/>
                  <a:gd name="T75" fmla="*/ 34 h 101"/>
                  <a:gd name="T76" fmla="*/ 106 w 119"/>
                  <a:gd name="T77" fmla="*/ 28 h 101"/>
                  <a:gd name="T78" fmla="*/ 113 w 119"/>
                  <a:gd name="T79" fmla="*/ 25 h 101"/>
                  <a:gd name="T80" fmla="*/ 103 w 119"/>
                  <a:gd name="T81" fmla="*/ 24 h 101"/>
                  <a:gd name="T82" fmla="*/ 82 w 119"/>
                  <a:gd name="T83" fmla="*/ 27 h 101"/>
                  <a:gd name="T84" fmla="*/ 56 w 119"/>
                  <a:gd name="T85" fmla="*/ 33 h 101"/>
                  <a:gd name="T86" fmla="*/ 39 w 119"/>
                  <a:gd name="T87" fmla="*/ 42 h 101"/>
                  <a:gd name="T88" fmla="*/ 42 w 119"/>
                  <a:gd name="T89" fmla="*/ 43 h 101"/>
                  <a:gd name="T90" fmla="*/ 46 w 119"/>
                  <a:gd name="T91" fmla="*/ 44 h 101"/>
                  <a:gd name="T92" fmla="*/ 49 w 119"/>
                  <a:gd name="T93" fmla="*/ 45 h 101"/>
                  <a:gd name="T94" fmla="*/ 45 w 119"/>
                  <a:gd name="T95" fmla="*/ 49 h 101"/>
                  <a:gd name="T96" fmla="*/ 37 w 119"/>
                  <a:gd name="T97" fmla="*/ 54 h 101"/>
                  <a:gd name="T98" fmla="*/ 32 w 119"/>
                  <a:gd name="T99" fmla="*/ 55 h 101"/>
                  <a:gd name="T100" fmla="*/ 29 w 119"/>
                  <a:gd name="T101" fmla="*/ 53 h 101"/>
                  <a:gd name="T102" fmla="*/ 25 w 119"/>
                  <a:gd name="T103" fmla="*/ 54 h 101"/>
                  <a:gd name="T104" fmla="*/ 16 w 119"/>
                  <a:gd name="T105" fmla="*/ 60 h 101"/>
                  <a:gd name="T106" fmla="*/ 4 w 119"/>
                  <a:gd name="T107" fmla="*/ 79 h 10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9"/>
                  <a:gd name="T163" fmla="*/ 0 h 101"/>
                  <a:gd name="T164" fmla="*/ 119 w 119"/>
                  <a:gd name="T165" fmla="*/ 101 h 10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9" h="101">
                    <a:moveTo>
                      <a:pt x="0" y="101"/>
                    </a:moveTo>
                    <a:lnTo>
                      <a:pt x="0" y="99"/>
                    </a:lnTo>
                    <a:lnTo>
                      <a:pt x="3" y="92"/>
                    </a:lnTo>
                    <a:lnTo>
                      <a:pt x="6" y="83"/>
                    </a:lnTo>
                    <a:lnTo>
                      <a:pt x="10" y="72"/>
                    </a:lnTo>
                    <a:lnTo>
                      <a:pt x="14" y="60"/>
                    </a:lnTo>
                    <a:lnTo>
                      <a:pt x="21" y="49"/>
                    </a:lnTo>
                    <a:lnTo>
                      <a:pt x="24" y="45"/>
                    </a:lnTo>
                    <a:lnTo>
                      <a:pt x="28" y="41"/>
                    </a:lnTo>
                    <a:lnTo>
                      <a:pt x="32" y="38"/>
                    </a:lnTo>
                    <a:lnTo>
                      <a:pt x="36" y="35"/>
                    </a:lnTo>
                    <a:lnTo>
                      <a:pt x="45" y="31"/>
                    </a:lnTo>
                    <a:lnTo>
                      <a:pt x="51" y="27"/>
                    </a:lnTo>
                    <a:lnTo>
                      <a:pt x="55" y="21"/>
                    </a:lnTo>
                    <a:lnTo>
                      <a:pt x="57" y="15"/>
                    </a:lnTo>
                    <a:lnTo>
                      <a:pt x="59" y="11"/>
                    </a:lnTo>
                    <a:lnTo>
                      <a:pt x="59" y="7"/>
                    </a:lnTo>
                    <a:lnTo>
                      <a:pt x="59" y="4"/>
                    </a:lnTo>
                    <a:lnTo>
                      <a:pt x="59" y="3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4" y="6"/>
                    </a:lnTo>
                    <a:lnTo>
                      <a:pt x="63" y="10"/>
                    </a:lnTo>
                    <a:lnTo>
                      <a:pt x="62" y="14"/>
                    </a:lnTo>
                    <a:lnTo>
                      <a:pt x="60" y="19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3" y="29"/>
                    </a:lnTo>
                    <a:lnTo>
                      <a:pt x="56" y="28"/>
                    </a:lnTo>
                    <a:lnTo>
                      <a:pt x="61" y="26"/>
                    </a:lnTo>
                    <a:lnTo>
                      <a:pt x="67" y="24"/>
                    </a:lnTo>
                    <a:lnTo>
                      <a:pt x="74" y="21"/>
                    </a:lnTo>
                    <a:lnTo>
                      <a:pt x="82" y="19"/>
                    </a:lnTo>
                    <a:lnTo>
                      <a:pt x="90" y="18"/>
                    </a:lnTo>
                    <a:lnTo>
                      <a:pt x="97" y="17"/>
                    </a:lnTo>
                    <a:lnTo>
                      <a:pt x="102" y="17"/>
                    </a:lnTo>
                    <a:lnTo>
                      <a:pt x="106" y="16"/>
                    </a:lnTo>
                    <a:lnTo>
                      <a:pt x="107" y="14"/>
                    </a:lnTo>
                    <a:lnTo>
                      <a:pt x="107" y="12"/>
                    </a:lnTo>
                    <a:lnTo>
                      <a:pt x="106" y="9"/>
                    </a:lnTo>
                    <a:lnTo>
                      <a:pt x="104" y="7"/>
                    </a:lnTo>
                    <a:lnTo>
                      <a:pt x="102" y="5"/>
                    </a:lnTo>
                    <a:lnTo>
                      <a:pt x="100" y="3"/>
                    </a:lnTo>
                    <a:lnTo>
                      <a:pt x="101" y="4"/>
                    </a:lnTo>
                    <a:lnTo>
                      <a:pt x="102" y="5"/>
                    </a:lnTo>
                    <a:lnTo>
                      <a:pt x="105" y="6"/>
                    </a:lnTo>
                    <a:lnTo>
                      <a:pt x="107" y="8"/>
                    </a:lnTo>
                    <a:lnTo>
                      <a:pt x="109" y="10"/>
                    </a:lnTo>
                    <a:lnTo>
                      <a:pt x="111" y="12"/>
                    </a:lnTo>
                    <a:lnTo>
                      <a:pt x="111" y="15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3" y="18"/>
                    </a:lnTo>
                    <a:lnTo>
                      <a:pt x="115" y="18"/>
                    </a:lnTo>
                    <a:lnTo>
                      <a:pt x="117" y="20"/>
                    </a:lnTo>
                    <a:lnTo>
                      <a:pt x="118" y="21"/>
                    </a:lnTo>
                    <a:lnTo>
                      <a:pt x="119" y="24"/>
                    </a:lnTo>
                    <a:lnTo>
                      <a:pt x="117" y="27"/>
                    </a:lnTo>
                    <a:lnTo>
                      <a:pt x="113" y="31"/>
                    </a:lnTo>
                    <a:lnTo>
                      <a:pt x="108" y="34"/>
                    </a:lnTo>
                    <a:lnTo>
                      <a:pt x="103" y="36"/>
                    </a:lnTo>
                    <a:lnTo>
                      <a:pt x="99" y="38"/>
                    </a:lnTo>
                    <a:lnTo>
                      <a:pt x="95" y="39"/>
                    </a:lnTo>
                    <a:lnTo>
                      <a:pt x="92" y="39"/>
                    </a:lnTo>
                    <a:lnTo>
                      <a:pt x="89" y="39"/>
                    </a:lnTo>
                    <a:lnTo>
                      <a:pt x="87" y="40"/>
                    </a:lnTo>
                    <a:lnTo>
                      <a:pt x="85" y="40"/>
                    </a:lnTo>
                    <a:lnTo>
                      <a:pt x="84" y="41"/>
                    </a:lnTo>
                    <a:lnTo>
                      <a:pt x="82" y="42"/>
                    </a:lnTo>
                    <a:lnTo>
                      <a:pt x="79" y="44"/>
                    </a:lnTo>
                    <a:lnTo>
                      <a:pt x="78" y="45"/>
                    </a:lnTo>
                    <a:lnTo>
                      <a:pt x="76" y="46"/>
                    </a:lnTo>
                    <a:lnTo>
                      <a:pt x="75" y="47"/>
                    </a:lnTo>
                    <a:lnTo>
                      <a:pt x="75" y="48"/>
                    </a:lnTo>
                    <a:lnTo>
                      <a:pt x="74" y="48"/>
                    </a:lnTo>
                    <a:lnTo>
                      <a:pt x="75" y="49"/>
                    </a:lnTo>
                    <a:lnTo>
                      <a:pt x="76" y="50"/>
                    </a:lnTo>
                    <a:lnTo>
                      <a:pt x="79" y="53"/>
                    </a:lnTo>
                    <a:lnTo>
                      <a:pt x="82" y="55"/>
                    </a:lnTo>
                    <a:lnTo>
                      <a:pt x="85" y="57"/>
                    </a:lnTo>
                    <a:lnTo>
                      <a:pt x="88" y="60"/>
                    </a:lnTo>
                    <a:lnTo>
                      <a:pt x="91" y="61"/>
                    </a:lnTo>
                    <a:lnTo>
                      <a:pt x="94" y="61"/>
                    </a:lnTo>
                    <a:lnTo>
                      <a:pt x="93" y="61"/>
                    </a:lnTo>
                    <a:lnTo>
                      <a:pt x="90" y="60"/>
                    </a:lnTo>
                    <a:lnTo>
                      <a:pt x="86" y="58"/>
                    </a:lnTo>
                    <a:lnTo>
                      <a:pt x="80" y="56"/>
                    </a:lnTo>
                    <a:lnTo>
                      <a:pt x="76" y="53"/>
                    </a:lnTo>
                    <a:lnTo>
                      <a:pt x="71" y="51"/>
                    </a:lnTo>
                    <a:lnTo>
                      <a:pt x="68" y="50"/>
                    </a:lnTo>
                    <a:lnTo>
                      <a:pt x="66" y="50"/>
                    </a:lnTo>
                    <a:lnTo>
                      <a:pt x="64" y="50"/>
                    </a:lnTo>
                    <a:lnTo>
                      <a:pt x="61" y="51"/>
                    </a:lnTo>
                    <a:lnTo>
                      <a:pt x="57" y="53"/>
                    </a:lnTo>
                    <a:lnTo>
                      <a:pt x="53" y="56"/>
                    </a:lnTo>
                    <a:lnTo>
                      <a:pt x="49" y="59"/>
                    </a:lnTo>
                    <a:lnTo>
                      <a:pt x="45" y="62"/>
                    </a:lnTo>
                    <a:lnTo>
                      <a:pt x="40" y="66"/>
                    </a:lnTo>
                    <a:lnTo>
                      <a:pt x="38" y="69"/>
                    </a:lnTo>
                    <a:lnTo>
                      <a:pt x="37" y="72"/>
                    </a:lnTo>
                    <a:lnTo>
                      <a:pt x="36" y="72"/>
                    </a:lnTo>
                    <a:lnTo>
                      <a:pt x="35" y="72"/>
                    </a:lnTo>
                    <a:lnTo>
                      <a:pt x="34" y="70"/>
                    </a:lnTo>
                    <a:lnTo>
                      <a:pt x="34" y="69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4" y="62"/>
                    </a:lnTo>
                    <a:lnTo>
                      <a:pt x="36" y="60"/>
                    </a:lnTo>
                    <a:lnTo>
                      <a:pt x="42" y="56"/>
                    </a:lnTo>
                    <a:lnTo>
                      <a:pt x="50" y="51"/>
                    </a:lnTo>
                    <a:lnTo>
                      <a:pt x="60" y="45"/>
                    </a:lnTo>
                    <a:lnTo>
                      <a:pt x="71" y="39"/>
                    </a:lnTo>
                    <a:lnTo>
                      <a:pt x="82" y="34"/>
                    </a:lnTo>
                    <a:lnTo>
                      <a:pt x="92" y="31"/>
                    </a:lnTo>
                    <a:lnTo>
                      <a:pt x="100" y="29"/>
                    </a:lnTo>
                    <a:lnTo>
                      <a:pt x="106" y="28"/>
                    </a:lnTo>
                    <a:lnTo>
                      <a:pt x="110" y="27"/>
                    </a:lnTo>
                    <a:lnTo>
                      <a:pt x="112" y="26"/>
                    </a:lnTo>
                    <a:lnTo>
                      <a:pt x="113" y="25"/>
                    </a:lnTo>
                    <a:lnTo>
                      <a:pt x="111" y="24"/>
                    </a:lnTo>
                    <a:lnTo>
                      <a:pt x="108" y="24"/>
                    </a:lnTo>
                    <a:lnTo>
                      <a:pt x="103" y="24"/>
                    </a:lnTo>
                    <a:lnTo>
                      <a:pt x="97" y="25"/>
                    </a:lnTo>
                    <a:lnTo>
                      <a:pt x="90" y="26"/>
                    </a:lnTo>
                    <a:lnTo>
                      <a:pt x="82" y="27"/>
                    </a:lnTo>
                    <a:lnTo>
                      <a:pt x="72" y="29"/>
                    </a:lnTo>
                    <a:lnTo>
                      <a:pt x="64" y="31"/>
                    </a:lnTo>
                    <a:lnTo>
                      <a:pt x="56" y="33"/>
                    </a:lnTo>
                    <a:lnTo>
                      <a:pt x="49" y="35"/>
                    </a:lnTo>
                    <a:lnTo>
                      <a:pt x="43" y="38"/>
                    </a:lnTo>
                    <a:lnTo>
                      <a:pt x="39" y="42"/>
                    </a:lnTo>
                    <a:lnTo>
                      <a:pt x="40" y="42"/>
                    </a:lnTo>
                    <a:lnTo>
                      <a:pt x="42" y="43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6" y="44"/>
                    </a:lnTo>
                    <a:lnTo>
                      <a:pt x="47" y="45"/>
                    </a:lnTo>
                    <a:lnTo>
                      <a:pt x="48" y="45"/>
                    </a:lnTo>
                    <a:lnTo>
                      <a:pt x="49" y="45"/>
                    </a:lnTo>
                    <a:lnTo>
                      <a:pt x="48" y="46"/>
                    </a:lnTo>
                    <a:lnTo>
                      <a:pt x="47" y="47"/>
                    </a:lnTo>
                    <a:lnTo>
                      <a:pt x="45" y="49"/>
                    </a:lnTo>
                    <a:lnTo>
                      <a:pt x="43" y="51"/>
                    </a:lnTo>
                    <a:lnTo>
                      <a:pt x="39" y="52"/>
                    </a:lnTo>
                    <a:lnTo>
                      <a:pt x="37" y="54"/>
                    </a:lnTo>
                    <a:lnTo>
                      <a:pt x="35" y="55"/>
                    </a:lnTo>
                    <a:lnTo>
                      <a:pt x="33" y="55"/>
                    </a:lnTo>
                    <a:lnTo>
                      <a:pt x="32" y="55"/>
                    </a:lnTo>
                    <a:lnTo>
                      <a:pt x="31" y="54"/>
                    </a:lnTo>
                    <a:lnTo>
                      <a:pt x="30" y="53"/>
                    </a:lnTo>
                    <a:lnTo>
                      <a:pt x="29" y="53"/>
                    </a:lnTo>
                    <a:lnTo>
                      <a:pt x="28" y="52"/>
                    </a:lnTo>
                    <a:lnTo>
                      <a:pt x="27" y="53"/>
                    </a:lnTo>
                    <a:lnTo>
                      <a:pt x="25" y="54"/>
                    </a:lnTo>
                    <a:lnTo>
                      <a:pt x="23" y="55"/>
                    </a:lnTo>
                    <a:lnTo>
                      <a:pt x="20" y="57"/>
                    </a:lnTo>
                    <a:lnTo>
                      <a:pt x="16" y="60"/>
                    </a:lnTo>
                    <a:lnTo>
                      <a:pt x="11" y="66"/>
                    </a:lnTo>
                    <a:lnTo>
                      <a:pt x="7" y="71"/>
                    </a:lnTo>
                    <a:lnTo>
                      <a:pt x="4" y="79"/>
                    </a:lnTo>
                    <a:lnTo>
                      <a:pt x="0" y="89"/>
                    </a:lnTo>
                    <a:lnTo>
                      <a:pt x="0" y="1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5" name="Freeform 68"/>
              <p:cNvSpPr>
                <a:spLocks/>
              </p:cNvSpPr>
              <p:nvPr/>
            </p:nvSpPr>
            <p:spPr bwMode="auto">
              <a:xfrm>
                <a:off x="3724" y="2365"/>
                <a:ext cx="27" cy="29"/>
              </a:xfrm>
              <a:custGeom>
                <a:avLst/>
                <a:gdLst>
                  <a:gd name="T0" fmla="*/ 0 w 27"/>
                  <a:gd name="T1" fmla="*/ 1 h 29"/>
                  <a:gd name="T2" fmla="*/ 0 w 27"/>
                  <a:gd name="T3" fmla="*/ 1 h 29"/>
                  <a:gd name="T4" fmla="*/ 3 w 27"/>
                  <a:gd name="T5" fmla="*/ 3 h 29"/>
                  <a:gd name="T6" fmla="*/ 6 w 27"/>
                  <a:gd name="T7" fmla="*/ 5 h 29"/>
                  <a:gd name="T8" fmla="*/ 9 w 27"/>
                  <a:gd name="T9" fmla="*/ 7 h 29"/>
                  <a:gd name="T10" fmla="*/ 13 w 27"/>
                  <a:gd name="T11" fmla="*/ 10 h 29"/>
                  <a:gd name="T12" fmla="*/ 15 w 27"/>
                  <a:gd name="T13" fmla="*/ 12 h 29"/>
                  <a:gd name="T14" fmla="*/ 15 w 27"/>
                  <a:gd name="T15" fmla="*/ 15 h 29"/>
                  <a:gd name="T16" fmla="*/ 13 w 27"/>
                  <a:gd name="T17" fmla="*/ 17 h 29"/>
                  <a:gd name="T18" fmla="*/ 14 w 27"/>
                  <a:gd name="T19" fmla="*/ 17 h 29"/>
                  <a:gd name="T20" fmla="*/ 16 w 27"/>
                  <a:gd name="T21" fmla="*/ 17 h 29"/>
                  <a:gd name="T22" fmla="*/ 18 w 27"/>
                  <a:gd name="T23" fmla="*/ 18 h 29"/>
                  <a:gd name="T24" fmla="*/ 20 w 27"/>
                  <a:gd name="T25" fmla="*/ 18 h 29"/>
                  <a:gd name="T26" fmla="*/ 22 w 27"/>
                  <a:gd name="T27" fmla="*/ 20 h 29"/>
                  <a:gd name="T28" fmla="*/ 24 w 27"/>
                  <a:gd name="T29" fmla="*/ 21 h 29"/>
                  <a:gd name="T30" fmla="*/ 24 w 27"/>
                  <a:gd name="T31" fmla="*/ 25 h 29"/>
                  <a:gd name="T32" fmla="*/ 23 w 27"/>
                  <a:gd name="T33" fmla="*/ 29 h 29"/>
                  <a:gd name="T34" fmla="*/ 23 w 27"/>
                  <a:gd name="T35" fmla="*/ 28 h 29"/>
                  <a:gd name="T36" fmla="*/ 24 w 27"/>
                  <a:gd name="T37" fmla="*/ 28 h 29"/>
                  <a:gd name="T38" fmla="*/ 25 w 27"/>
                  <a:gd name="T39" fmla="*/ 27 h 29"/>
                  <a:gd name="T40" fmla="*/ 26 w 27"/>
                  <a:gd name="T41" fmla="*/ 25 h 29"/>
                  <a:gd name="T42" fmla="*/ 27 w 27"/>
                  <a:gd name="T43" fmla="*/ 23 h 29"/>
                  <a:gd name="T44" fmla="*/ 27 w 27"/>
                  <a:gd name="T45" fmla="*/ 19 h 29"/>
                  <a:gd name="T46" fmla="*/ 25 w 27"/>
                  <a:gd name="T47" fmla="*/ 15 h 29"/>
                  <a:gd name="T48" fmla="*/ 22 w 27"/>
                  <a:gd name="T49" fmla="*/ 11 h 29"/>
                  <a:gd name="T50" fmla="*/ 18 w 27"/>
                  <a:gd name="T51" fmla="*/ 7 h 29"/>
                  <a:gd name="T52" fmla="*/ 14 w 27"/>
                  <a:gd name="T53" fmla="*/ 4 h 29"/>
                  <a:gd name="T54" fmla="*/ 11 w 27"/>
                  <a:gd name="T55" fmla="*/ 2 h 29"/>
                  <a:gd name="T56" fmla="*/ 6 w 27"/>
                  <a:gd name="T57" fmla="*/ 1 h 29"/>
                  <a:gd name="T58" fmla="*/ 4 w 27"/>
                  <a:gd name="T59" fmla="*/ 1 h 29"/>
                  <a:gd name="T60" fmla="*/ 1 w 27"/>
                  <a:gd name="T61" fmla="*/ 0 h 29"/>
                  <a:gd name="T62" fmla="*/ 0 w 27"/>
                  <a:gd name="T63" fmla="*/ 1 h 29"/>
                  <a:gd name="T64" fmla="*/ 0 w 27"/>
                  <a:gd name="T65" fmla="*/ 1 h 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29"/>
                  <a:gd name="T101" fmla="*/ 27 w 27"/>
                  <a:gd name="T102" fmla="*/ 29 h 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29">
                    <a:moveTo>
                      <a:pt x="0" y="1"/>
                    </a:moveTo>
                    <a:lnTo>
                      <a:pt x="0" y="1"/>
                    </a:lnTo>
                    <a:lnTo>
                      <a:pt x="3" y="3"/>
                    </a:lnTo>
                    <a:lnTo>
                      <a:pt x="6" y="5"/>
                    </a:lnTo>
                    <a:lnTo>
                      <a:pt x="9" y="7"/>
                    </a:lnTo>
                    <a:lnTo>
                      <a:pt x="13" y="10"/>
                    </a:lnTo>
                    <a:lnTo>
                      <a:pt x="15" y="12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6" y="17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2" y="20"/>
                    </a:lnTo>
                    <a:lnTo>
                      <a:pt x="24" y="21"/>
                    </a:lnTo>
                    <a:lnTo>
                      <a:pt x="24" y="25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4" y="28"/>
                    </a:lnTo>
                    <a:lnTo>
                      <a:pt x="25" y="27"/>
                    </a:lnTo>
                    <a:lnTo>
                      <a:pt x="26" y="25"/>
                    </a:lnTo>
                    <a:lnTo>
                      <a:pt x="27" y="23"/>
                    </a:lnTo>
                    <a:lnTo>
                      <a:pt x="27" y="19"/>
                    </a:lnTo>
                    <a:lnTo>
                      <a:pt x="25" y="15"/>
                    </a:lnTo>
                    <a:lnTo>
                      <a:pt x="22" y="11"/>
                    </a:lnTo>
                    <a:lnTo>
                      <a:pt x="18" y="7"/>
                    </a:lnTo>
                    <a:lnTo>
                      <a:pt x="14" y="4"/>
                    </a:lnTo>
                    <a:lnTo>
                      <a:pt x="11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6" name="Freeform 69"/>
              <p:cNvSpPr>
                <a:spLocks/>
              </p:cNvSpPr>
              <p:nvPr/>
            </p:nvSpPr>
            <p:spPr bwMode="auto">
              <a:xfrm>
                <a:off x="3585" y="2286"/>
                <a:ext cx="92" cy="179"/>
              </a:xfrm>
              <a:custGeom>
                <a:avLst/>
                <a:gdLst>
                  <a:gd name="T0" fmla="*/ 43 w 92"/>
                  <a:gd name="T1" fmla="*/ 137 h 179"/>
                  <a:gd name="T2" fmla="*/ 42 w 92"/>
                  <a:gd name="T3" fmla="*/ 143 h 179"/>
                  <a:gd name="T4" fmla="*/ 43 w 92"/>
                  <a:gd name="T5" fmla="*/ 146 h 179"/>
                  <a:gd name="T6" fmla="*/ 22 w 92"/>
                  <a:gd name="T7" fmla="*/ 166 h 179"/>
                  <a:gd name="T8" fmla="*/ 15 w 92"/>
                  <a:gd name="T9" fmla="*/ 146 h 179"/>
                  <a:gd name="T10" fmla="*/ 15 w 92"/>
                  <a:gd name="T11" fmla="*/ 131 h 179"/>
                  <a:gd name="T12" fmla="*/ 15 w 92"/>
                  <a:gd name="T13" fmla="*/ 127 h 179"/>
                  <a:gd name="T14" fmla="*/ 8 w 92"/>
                  <a:gd name="T15" fmla="*/ 120 h 179"/>
                  <a:gd name="T16" fmla="*/ 0 w 92"/>
                  <a:gd name="T17" fmla="*/ 112 h 179"/>
                  <a:gd name="T18" fmla="*/ 1 w 92"/>
                  <a:gd name="T19" fmla="*/ 107 h 179"/>
                  <a:gd name="T20" fmla="*/ 11 w 92"/>
                  <a:gd name="T21" fmla="*/ 99 h 179"/>
                  <a:gd name="T22" fmla="*/ 22 w 92"/>
                  <a:gd name="T23" fmla="*/ 98 h 179"/>
                  <a:gd name="T24" fmla="*/ 20 w 92"/>
                  <a:gd name="T25" fmla="*/ 95 h 179"/>
                  <a:gd name="T26" fmla="*/ 15 w 92"/>
                  <a:gd name="T27" fmla="*/ 83 h 179"/>
                  <a:gd name="T28" fmla="*/ 17 w 92"/>
                  <a:gd name="T29" fmla="*/ 74 h 179"/>
                  <a:gd name="T30" fmla="*/ 25 w 92"/>
                  <a:gd name="T31" fmla="*/ 69 h 179"/>
                  <a:gd name="T32" fmla="*/ 37 w 92"/>
                  <a:gd name="T33" fmla="*/ 69 h 179"/>
                  <a:gd name="T34" fmla="*/ 42 w 92"/>
                  <a:gd name="T35" fmla="*/ 70 h 179"/>
                  <a:gd name="T36" fmla="*/ 33 w 92"/>
                  <a:gd name="T37" fmla="*/ 62 h 179"/>
                  <a:gd name="T38" fmla="*/ 24 w 92"/>
                  <a:gd name="T39" fmla="*/ 50 h 179"/>
                  <a:gd name="T40" fmla="*/ 28 w 92"/>
                  <a:gd name="T41" fmla="*/ 36 h 179"/>
                  <a:gd name="T42" fmla="*/ 37 w 92"/>
                  <a:gd name="T43" fmla="*/ 33 h 179"/>
                  <a:gd name="T44" fmla="*/ 41 w 92"/>
                  <a:gd name="T45" fmla="*/ 37 h 179"/>
                  <a:gd name="T46" fmla="*/ 40 w 92"/>
                  <a:gd name="T47" fmla="*/ 26 h 179"/>
                  <a:gd name="T48" fmla="*/ 47 w 92"/>
                  <a:gd name="T49" fmla="*/ 7 h 179"/>
                  <a:gd name="T50" fmla="*/ 57 w 92"/>
                  <a:gd name="T51" fmla="*/ 1 h 179"/>
                  <a:gd name="T52" fmla="*/ 73 w 92"/>
                  <a:gd name="T53" fmla="*/ 3 h 179"/>
                  <a:gd name="T54" fmla="*/ 85 w 92"/>
                  <a:gd name="T55" fmla="*/ 16 h 179"/>
                  <a:gd name="T56" fmla="*/ 86 w 92"/>
                  <a:gd name="T57" fmla="*/ 31 h 179"/>
                  <a:gd name="T58" fmla="*/ 82 w 92"/>
                  <a:gd name="T59" fmla="*/ 39 h 179"/>
                  <a:gd name="T60" fmla="*/ 76 w 92"/>
                  <a:gd name="T61" fmla="*/ 46 h 179"/>
                  <a:gd name="T62" fmla="*/ 73 w 92"/>
                  <a:gd name="T63" fmla="*/ 49 h 179"/>
                  <a:gd name="T64" fmla="*/ 80 w 92"/>
                  <a:gd name="T65" fmla="*/ 51 h 179"/>
                  <a:gd name="T66" fmla="*/ 88 w 92"/>
                  <a:gd name="T67" fmla="*/ 60 h 179"/>
                  <a:gd name="T68" fmla="*/ 92 w 92"/>
                  <a:gd name="T69" fmla="*/ 68 h 179"/>
                  <a:gd name="T70" fmla="*/ 89 w 92"/>
                  <a:gd name="T71" fmla="*/ 79 h 179"/>
                  <a:gd name="T72" fmla="*/ 68 w 92"/>
                  <a:gd name="T73" fmla="*/ 98 h 179"/>
                  <a:gd name="T74" fmla="*/ 54 w 92"/>
                  <a:gd name="T75" fmla="*/ 106 h 179"/>
                  <a:gd name="T76" fmla="*/ 60 w 92"/>
                  <a:gd name="T77" fmla="*/ 103 h 179"/>
                  <a:gd name="T78" fmla="*/ 69 w 92"/>
                  <a:gd name="T79" fmla="*/ 102 h 179"/>
                  <a:gd name="T80" fmla="*/ 71 w 92"/>
                  <a:gd name="T81" fmla="*/ 115 h 179"/>
                  <a:gd name="T82" fmla="*/ 59 w 92"/>
                  <a:gd name="T83" fmla="*/ 127 h 179"/>
                  <a:gd name="T84" fmla="*/ 49 w 92"/>
                  <a:gd name="T85" fmla="*/ 133 h 1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2"/>
                  <a:gd name="T130" fmla="*/ 0 h 179"/>
                  <a:gd name="T131" fmla="*/ 92 w 92"/>
                  <a:gd name="T132" fmla="*/ 179 h 17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2" h="179">
                    <a:moveTo>
                      <a:pt x="48" y="133"/>
                    </a:moveTo>
                    <a:lnTo>
                      <a:pt x="45" y="135"/>
                    </a:lnTo>
                    <a:lnTo>
                      <a:pt x="43" y="137"/>
                    </a:lnTo>
                    <a:lnTo>
                      <a:pt x="42" y="139"/>
                    </a:lnTo>
                    <a:lnTo>
                      <a:pt x="41" y="141"/>
                    </a:lnTo>
                    <a:lnTo>
                      <a:pt x="42" y="143"/>
                    </a:lnTo>
                    <a:lnTo>
                      <a:pt x="42" y="145"/>
                    </a:lnTo>
                    <a:lnTo>
                      <a:pt x="43" y="145"/>
                    </a:lnTo>
                    <a:lnTo>
                      <a:pt x="43" y="146"/>
                    </a:lnTo>
                    <a:lnTo>
                      <a:pt x="27" y="179"/>
                    </a:lnTo>
                    <a:lnTo>
                      <a:pt x="24" y="173"/>
                    </a:lnTo>
                    <a:lnTo>
                      <a:pt x="22" y="166"/>
                    </a:lnTo>
                    <a:lnTo>
                      <a:pt x="19" y="159"/>
                    </a:lnTo>
                    <a:lnTo>
                      <a:pt x="17" y="152"/>
                    </a:lnTo>
                    <a:lnTo>
                      <a:pt x="15" y="146"/>
                    </a:lnTo>
                    <a:lnTo>
                      <a:pt x="14" y="139"/>
                    </a:lnTo>
                    <a:lnTo>
                      <a:pt x="14" y="135"/>
                    </a:lnTo>
                    <a:lnTo>
                      <a:pt x="15" y="131"/>
                    </a:lnTo>
                    <a:lnTo>
                      <a:pt x="16" y="129"/>
                    </a:lnTo>
                    <a:lnTo>
                      <a:pt x="16" y="128"/>
                    </a:lnTo>
                    <a:lnTo>
                      <a:pt x="15" y="127"/>
                    </a:lnTo>
                    <a:lnTo>
                      <a:pt x="14" y="125"/>
                    </a:lnTo>
                    <a:lnTo>
                      <a:pt x="11" y="122"/>
                    </a:lnTo>
                    <a:lnTo>
                      <a:pt x="8" y="120"/>
                    </a:lnTo>
                    <a:lnTo>
                      <a:pt x="4" y="117"/>
                    </a:lnTo>
                    <a:lnTo>
                      <a:pt x="1" y="114"/>
                    </a:lnTo>
                    <a:lnTo>
                      <a:pt x="0" y="112"/>
                    </a:lnTo>
                    <a:lnTo>
                      <a:pt x="0" y="110"/>
                    </a:lnTo>
                    <a:lnTo>
                      <a:pt x="0" y="109"/>
                    </a:lnTo>
                    <a:lnTo>
                      <a:pt x="1" y="107"/>
                    </a:lnTo>
                    <a:lnTo>
                      <a:pt x="4" y="103"/>
                    </a:lnTo>
                    <a:lnTo>
                      <a:pt x="8" y="100"/>
                    </a:lnTo>
                    <a:lnTo>
                      <a:pt x="11" y="99"/>
                    </a:lnTo>
                    <a:lnTo>
                      <a:pt x="15" y="98"/>
                    </a:lnTo>
                    <a:lnTo>
                      <a:pt x="19" y="98"/>
                    </a:lnTo>
                    <a:lnTo>
                      <a:pt x="22" y="98"/>
                    </a:lnTo>
                    <a:lnTo>
                      <a:pt x="23" y="99"/>
                    </a:lnTo>
                    <a:lnTo>
                      <a:pt x="24" y="99"/>
                    </a:lnTo>
                    <a:lnTo>
                      <a:pt x="20" y="95"/>
                    </a:lnTo>
                    <a:lnTo>
                      <a:pt x="17" y="91"/>
                    </a:lnTo>
                    <a:lnTo>
                      <a:pt x="15" y="87"/>
                    </a:lnTo>
                    <a:lnTo>
                      <a:pt x="15" y="83"/>
                    </a:lnTo>
                    <a:lnTo>
                      <a:pt x="15" y="79"/>
                    </a:lnTo>
                    <a:lnTo>
                      <a:pt x="15" y="76"/>
                    </a:lnTo>
                    <a:lnTo>
                      <a:pt x="17" y="74"/>
                    </a:lnTo>
                    <a:lnTo>
                      <a:pt x="18" y="72"/>
                    </a:lnTo>
                    <a:lnTo>
                      <a:pt x="21" y="70"/>
                    </a:lnTo>
                    <a:lnTo>
                      <a:pt x="25" y="69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37" y="69"/>
                    </a:lnTo>
                    <a:lnTo>
                      <a:pt x="40" y="69"/>
                    </a:lnTo>
                    <a:lnTo>
                      <a:pt x="42" y="70"/>
                    </a:lnTo>
                    <a:lnTo>
                      <a:pt x="40" y="68"/>
                    </a:lnTo>
                    <a:lnTo>
                      <a:pt x="37" y="65"/>
                    </a:lnTo>
                    <a:lnTo>
                      <a:pt x="33" y="62"/>
                    </a:lnTo>
                    <a:lnTo>
                      <a:pt x="29" y="58"/>
                    </a:lnTo>
                    <a:lnTo>
                      <a:pt x="26" y="55"/>
                    </a:lnTo>
                    <a:lnTo>
                      <a:pt x="24" y="50"/>
                    </a:lnTo>
                    <a:lnTo>
                      <a:pt x="23" y="46"/>
                    </a:lnTo>
                    <a:lnTo>
                      <a:pt x="25" y="40"/>
                    </a:lnTo>
                    <a:lnTo>
                      <a:pt x="28" y="36"/>
                    </a:lnTo>
                    <a:lnTo>
                      <a:pt x="32" y="34"/>
                    </a:lnTo>
                    <a:lnTo>
                      <a:pt x="35" y="33"/>
                    </a:lnTo>
                    <a:lnTo>
                      <a:pt x="37" y="33"/>
                    </a:lnTo>
                    <a:lnTo>
                      <a:pt x="38" y="34"/>
                    </a:lnTo>
                    <a:lnTo>
                      <a:pt x="40" y="36"/>
                    </a:lnTo>
                    <a:lnTo>
                      <a:pt x="41" y="37"/>
                    </a:lnTo>
                    <a:lnTo>
                      <a:pt x="40" y="32"/>
                    </a:lnTo>
                    <a:lnTo>
                      <a:pt x="40" y="26"/>
                    </a:lnTo>
                    <a:lnTo>
                      <a:pt x="41" y="19"/>
                    </a:lnTo>
                    <a:lnTo>
                      <a:pt x="43" y="13"/>
                    </a:lnTo>
                    <a:lnTo>
                      <a:pt x="47" y="7"/>
                    </a:lnTo>
                    <a:lnTo>
                      <a:pt x="52" y="3"/>
                    </a:lnTo>
                    <a:lnTo>
                      <a:pt x="54" y="2"/>
                    </a:lnTo>
                    <a:lnTo>
                      <a:pt x="57" y="1"/>
                    </a:lnTo>
                    <a:lnTo>
                      <a:pt x="61" y="0"/>
                    </a:lnTo>
                    <a:lnTo>
                      <a:pt x="64" y="1"/>
                    </a:lnTo>
                    <a:lnTo>
                      <a:pt x="73" y="3"/>
                    </a:lnTo>
                    <a:lnTo>
                      <a:pt x="78" y="6"/>
                    </a:lnTo>
                    <a:lnTo>
                      <a:pt x="82" y="11"/>
                    </a:lnTo>
                    <a:lnTo>
                      <a:pt x="85" y="16"/>
                    </a:lnTo>
                    <a:lnTo>
                      <a:pt x="86" y="22"/>
                    </a:lnTo>
                    <a:lnTo>
                      <a:pt x="87" y="27"/>
                    </a:lnTo>
                    <a:lnTo>
                      <a:pt x="86" y="31"/>
                    </a:lnTo>
                    <a:lnTo>
                      <a:pt x="85" y="34"/>
                    </a:lnTo>
                    <a:lnTo>
                      <a:pt x="84" y="37"/>
                    </a:lnTo>
                    <a:lnTo>
                      <a:pt x="82" y="39"/>
                    </a:lnTo>
                    <a:lnTo>
                      <a:pt x="80" y="42"/>
                    </a:lnTo>
                    <a:lnTo>
                      <a:pt x="78" y="44"/>
                    </a:lnTo>
                    <a:lnTo>
                      <a:pt x="76" y="46"/>
                    </a:lnTo>
                    <a:lnTo>
                      <a:pt x="75" y="48"/>
                    </a:lnTo>
                    <a:lnTo>
                      <a:pt x="73" y="49"/>
                    </a:lnTo>
                    <a:lnTo>
                      <a:pt x="74" y="48"/>
                    </a:lnTo>
                    <a:lnTo>
                      <a:pt x="77" y="49"/>
                    </a:lnTo>
                    <a:lnTo>
                      <a:pt x="80" y="51"/>
                    </a:lnTo>
                    <a:lnTo>
                      <a:pt x="83" y="54"/>
                    </a:lnTo>
                    <a:lnTo>
                      <a:pt x="86" y="57"/>
                    </a:lnTo>
                    <a:lnTo>
                      <a:pt x="88" y="60"/>
                    </a:lnTo>
                    <a:lnTo>
                      <a:pt x="90" y="63"/>
                    </a:lnTo>
                    <a:lnTo>
                      <a:pt x="91" y="64"/>
                    </a:lnTo>
                    <a:lnTo>
                      <a:pt x="92" y="68"/>
                    </a:lnTo>
                    <a:lnTo>
                      <a:pt x="92" y="72"/>
                    </a:lnTo>
                    <a:lnTo>
                      <a:pt x="91" y="75"/>
                    </a:lnTo>
                    <a:lnTo>
                      <a:pt x="89" y="79"/>
                    </a:lnTo>
                    <a:lnTo>
                      <a:pt x="84" y="86"/>
                    </a:lnTo>
                    <a:lnTo>
                      <a:pt x="77" y="92"/>
                    </a:lnTo>
                    <a:lnTo>
                      <a:pt x="68" y="98"/>
                    </a:lnTo>
                    <a:lnTo>
                      <a:pt x="61" y="103"/>
                    </a:lnTo>
                    <a:lnTo>
                      <a:pt x="56" y="105"/>
                    </a:lnTo>
                    <a:lnTo>
                      <a:pt x="54" y="106"/>
                    </a:lnTo>
                    <a:lnTo>
                      <a:pt x="57" y="104"/>
                    </a:lnTo>
                    <a:lnTo>
                      <a:pt x="60" y="103"/>
                    </a:lnTo>
                    <a:lnTo>
                      <a:pt x="63" y="102"/>
                    </a:lnTo>
                    <a:lnTo>
                      <a:pt x="67" y="100"/>
                    </a:lnTo>
                    <a:lnTo>
                      <a:pt x="69" y="102"/>
                    </a:lnTo>
                    <a:lnTo>
                      <a:pt x="72" y="104"/>
                    </a:lnTo>
                    <a:lnTo>
                      <a:pt x="73" y="109"/>
                    </a:lnTo>
                    <a:lnTo>
                      <a:pt x="71" y="115"/>
                    </a:lnTo>
                    <a:lnTo>
                      <a:pt x="67" y="120"/>
                    </a:lnTo>
                    <a:lnTo>
                      <a:pt x="63" y="124"/>
                    </a:lnTo>
                    <a:lnTo>
                      <a:pt x="59" y="127"/>
                    </a:lnTo>
                    <a:lnTo>
                      <a:pt x="55" y="130"/>
                    </a:lnTo>
                    <a:lnTo>
                      <a:pt x="52" y="132"/>
                    </a:lnTo>
                    <a:lnTo>
                      <a:pt x="49" y="133"/>
                    </a:lnTo>
                    <a:lnTo>
                      <a:pt x="48" y="1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7" name="Freeform 70"/>
              <p:cNvSpPr>
                <a:spLocks/>
              </p:cNvSpPr>
              <p:nvPr/>
            </p:nvSpPr>
            <p:spPr bwMode="auto">
              <a:xfrm>
                <a:off x="3585" y="2286"/>
                <a:ext cx="92" cy="179"/>
              </a:xfrm>
              <a:custGeom>
                <a:avLst/>
                <a:gdLst>
                  <a:gd name="T0" fmla="*/ 45 w 92"/>
                  <a:gd name="T1" fmla="*/ 135 h 179"/>
                  <a:gd name="T2" fmla="*/ 42 w 92"/>
                  <a:gd name="T3" fmla="*/ 139 h 179"/>
                  <a:gd name="T4" fmla="*/ 42 w 92"/>
                  <a:gd name="T5" fmla="*/ 143 h 179"/>
                  <a:gd name="T6" fmla="*/ 43 w 92"/>
                  <a:gd name="T7" fmla="*/ 145 h 179"/>
                  <a:gd name="T8" fmla="*/ 27 w 92"/>
                  <a:gd name="T9" fmla="*/ 179 h 179"/>
                  <a:gd name="T10" fmla="*/ 22 w 92"/>
                  <a:gd name="T11" fmla="*/ 166 h 179"/>
                  <a:gd name="T12" fmla="*/ 17 w 92"/>
                  <a:gd name="T13" fmla="*/ 152 h 179"/>
                  <a:gd name="T14" fmla="*/ 14 w 92"/>
                  <a:gd name="T15" fmla="*/ 139 h 179"/>
                  <a:gd name="T16" fmla="*/ 15 w 92"/>
                  <a:gd name="T17" fmla="*/ 131 h 179"/>
                  <a:gd name="T18" fmla="*/ 16 w 92"/>
                  <a:gd name="T19" fmla="*/ 128 h 179"/>
                  <a:gd name="T20" fmla="*/ 14 w 92"/>
                  <a:gd name="T21" fmla="*/ 125 h 179"/>
                  <a:gd name="T22" fmla="*/ 8 w 92"/>
                  <a:gd name="T23" fmla="*/ 120 h 179"/>
                  <a:gd name="T24" fmla="*/ 1 w 92"/>
                  <a:gd name="T25" fmla="*/ 114 h 179"/>
                  <a:gd name="T26" fmla="*/ 0 w 92"/>
                  <a:gd name="T27" fmla="*/ 110 h 179"/>
                  <a:gd name="T28" fmla="*/ 1 w 92"/>
                  <a:gd name="T29" fmla="*/ 107 h 179"/>
                  <a:gd name="T30" fmla="*/ 8 w 92"/>
                  <a:gd name="T31" fmla="*/ 100 h 179"/>
                  <a:gd name="T32" fmla="*/ 15 w 92"/>
                  <a:gd name="T33" fmla="*/ 98 h 179"/>
                  <a:gd name="T34" fmla="*/ 22 w 92"/>
                  <a:gd name="T35" fmla="*/ 98 h 179"/>
                  <a:gd name="T36" fmla="*/ 24 w 92"/>
                  <a:gd name="T37" fmla="*/ 99 h 179"/>
                  <a:gd name="T38" fmla="*/ 17 w 92"/>
                  <a:gd name="T39" fmla="*/ 91 h 179"/>
                  <a:gd name="T40" fmla="*/ 15 w 92"/>
                  <a:gd name="T41" fmla="*/ 83 h 179"/>
                  <a:gd name="T42" fmla="*/ 15 w 92"/>
                  <a:gd name="T43" fmla="*/ 76 h 179"/>
                  <a:gd name="T44" fmla="*/ 18 w 92"/>
                  <a:gd name="T45" fmla="*/ 72 h 179"/>
                  <a:gd name="T46" fmla="*/ 25 w 92"/>
                  <a:gd name="T47" fmla="*/ 69 h 179"/>
                  <a:gd name="T48" fmla="*/ 34 w 92"/>
                  <a:gd name="T49" fmla="*/ 69 h 179"/>
                  <a:gd name="T50" fmla="*/ 40 w 92"/>
                  <a:gd name="T51" fmla="*/ 69 h 179"/>
                  <a:gd name="T52" fmla="*/ 40 w 92"/>
                  <a:gd name="T53" fmla="*/ 68 h 179"/>
                  <a:gd name="T54" fmla="*/ 33 w 92"/>
                  <a:gd name="T55" fmla="*/ 62 h 179"/>
                  <a:gd name="T56" fmla="*/ 26 w 92"/>
                  <a:gd name="T57" fmla="*/ 55 h 179"/>
                  <a:gd name="T58" fmla="*/ 23 w 92"/>
                  <a:gd name="T59" fmla="*/ 46 h 179"/>
                  <a:gd name="T60" fmla="*/ 28 w 92"/>
                  <a:gd name="T61" fmla="*/ 36 h 179"/>
                  <a:gd name="T62" fmla="*/ 35 w 92"/>
                  <a:gd name="T63" fmla="*/ 33 h 179"/>
                  <a:gd name="T64" fmla="*/ 38 w 92"/>
                  <a:gd name="T65" fmla="*/ 34 h 179"/>
                  <a:gd name="T66" fmla="*/ 41 w 92"/>
                  <a:gd name="T67" fmla="*/ 37 h 179"/>
                  <a:gd name="T68" fmla="*/ 40 w 92"/>
                  <a:gd name="T69" fmla="*/ 26 h 179"/>
                  <a:gd name="T70" fmla="*/ 43 w 92"/>
                  <a:gd name="T71" fmla="*/ 13 h 179"/>
                  <a:gd name="T72" fmla="*/ 52 w 92"/>
                  <a:gd name="T73" fmla="*/ 3 h 179"/>
                  <a:gd name="T74" fmla="*/ 57 w 92"/>
                  <a:gd name="T75" fmla="*/ 1 h 179"/>
                  <a:gd name="T76" fmla="*/ 64 w 92"/>
                  <a:gd name="T77" fmla="*/ 1 h 179"/>
                  <a:gd name="T78" fmla="*/ 78 w 92"/>
                  <a:gd name="T79" fmla="*/ 6 h 179"/>
                  <a:gd name="T80" fmla="*/ 85 w 92"/>
                  <a:gd name="T81" fmla="*/ 16 h 179"/>
                  <a:gd name="T82" fmla="*/ 87 w 92"/>
                  <a:gd name="T83" fmla="*/ 27 h 179"/>
                  <a:gd name="T84" fmla="*/ 85 w 92"/>
                  <a:gd name="T85" fmla="*/ 34 h 179"/>
                  <a:gd name="T86" fmla="*/ 82 w 92"/>
                  <a:gd name="T87" fmla="*/ 39 h 179"/>
                  <a:gd name="T88" fmla="*/ 78 w 92"/>
                  <a:gd name="T89" fmla="*/ 44 h 179"/>
                  <a:gd name="T90" fmla="*/ 75 w 92"/>
                  <a:gd name="T91" fmla="*/ 48 h 179"/>
                  <a:gd name="T92" fmla="*/ 74 w 92"/>
                  <a:gd name="T93" fmla="*/ 48 h 179"/>
                  <a:gd name="T94" fmla="*/ 80 w 92"/>
                  <a:gd name="T95" fmla="*/ 51 h 179"/>
                  <a:gd name="T96" fmla="*/ 86 w 92"/>
                  <a:gd name="T97" fmla="*/ 57 h 179"/>
                  <a:gd name="T98" fmla="*/ 90 w 92"/>
                  <a:gd name="T99" fmla="*/ 63 h 179"/>
                  <a:gd name="T100" fmla="*/ 92 w 92"/>
                  <a:gd name="T101" fmla="*/ 68 h 179"/>
                  <a:gd name="T102" fmla="*/ 91 w 92"/>
                  <a:gd name="T103" fmla="*/ 75 h 179"/>
                  <a:gd name="T104" fmla="*/ 84 w 92"/>
                  <a:gd name="T105" fmla="*/ 86 h 179"/>
                  <a:gd name="T106" fmla="*/ 68 w 92"/>
                  <a:gd name="T107" fmla="*/ 98 h 179"/>
                  <a:gd name="T108" fmla="*/ 56 w 92"/>
                  <a:gd name="T109" fmla="*/ 105 h 179"/>
                  <a:gd name="T110" fmla="*/ 57 w 92"/>
                  <a:gd name="T111" fmla="*/ 104 h 179"/>
                  <a:gd name="T112" fmla="*/ 63 w 92"/>
                  <a:gd name="T113" fmla="*/ 102 h 179"/>
                  <a:gd name="T114" fmla="*/ 69 w 92"/>
                  <a:gd name="T115" fmla="*/ 102 h 179"/>
                  <a:gd name="T116" fmla="*/ 73 w 92"/>
                  <a:gd name="T117" fmla="*/ 109 h 179"/>
                  <a:gd name="T118" fmla="*/ 67 w 92"/>
                  <a:gd name="T119" fmla="*/ 120 h 179"/>
                  <a:gd name="T120" fmla="*/ 59 w 92"/>
                  <a:gd name="T121" fmla="*/ 127 h 179"/>
                  <a:gd name="T122" fmla="*/ 52 w 92"/>
                  <a:gd name="T123" fmla="*/ 132 h 179"/>
                  <a:gd name="T124" fmla="*/ 48 w 92"/>
                  <a:gd name="T125" fmla="*/ 133 h 17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2"/>
                  <a:gd name="T190" fmla="*/ 0 h 179"/>
                  <a:gd name="T191" fmla="*/ 92 w 92"/>
                  <a:gd name="T192" fmla="*/ 179 h 17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2" h="179">
                    <a:moveTo>
                      <a:pt x="48" y="133"/>
                    </a:moveTo>
                    <a:lnTo>
                      <a:pt x="45" y="135"/>
                    </a:lnTo>
                    <a:lnTo>
                      <a:pt x="43" y="137"/>
                    </a:lnTo>
                    <a:lnTo>
                      <a:pt x="42" y="139"/>
                    </a:lnTo>
                    <a:lnTo>
                      <a:pt x="41" y="141"/>
                    </a:lnTo>
                    <a:lnTo>
                      <a:pt x="42" y="143"/>
                    </a:lnTo>
                    <a:lnTo>
                      <a:pt x="42" y="145"/>
                    </a:lnTo>
                    <a:lnTo>
                      <a:pt x="43" y="145"/>
                    </a:lnTo>
                    <a:lnTo>
                      <a:pt x="43" y="146"/>
                    </a:lnTo>
                    <a:lnTo>
                      <a:pt x="27" y="179"/>
                    </a:lnTo>
                    <a:lnTo>
                      <a:pt x="24" y="173"/>
                    </a:lnTo>
                    <a:lnTo>
                      <a:pt x="22" y="166"/>
                    </a:lnTo>
                    <a:lnTo>
                      <a:pt x="19" y="159"/>
                    </a:lnTo>
                    <a:lnTo>
                      <a:pt x="17" y="152"/>
                    </a:lnTo>
                    <a:lnTo>
                      <a:pt x="15" y="146"/>
                    </a:lnTo>
                    <a:lnTo>
                      <a:pt x="14" y="139"/>
                    </a:lnTo>
                    <a:lnTo>
                      <a:pt x="14" y="135"/>
                    </a:lnTo>
                    <a:lnTo>
                      <a:pt x="15" y="131"/>
                    </a:lnTo>
                    <a:lnTo>
                      <a:pt x="16" y="129"/>
                    </a:lnTo>
                    <a:lnTo>
                      <a:pt x="16" y="128"/>
                    </a:lnTo>
                    <a:lnTo>
                      <a:pt x="15" y="127"/>
                    </a:lnTo>
                    <a:lnTo>
                      <a:pt x="14" y="125"/>
                    </a:lnTo>
                    <a:lnTo>
                      <a:pt x="11" y="122"/>
                    </a:lnTo>
                    <a:lnTo>
                      <a:pt x="8" y="120"/>
                    </a:lnTo>
                    <a:lnTo>
                      <a:pt x="4" y="117"/>
                    </a:lnTo>
                    <a:lnTo>
                      <a:pt x="1" y="114"/>
                    </a:lnTo>
                    <a:lnTo>
                      <a:pt x="0" y="112"/>
                    </a:lnTo>
                    <a:lnTo>
                      <a:pt x="0" y="110"/>
                    </a:lnTo>
                    <a:lnTo>
                      <a:pt x="0" y="109"/>
                    </a:lnTo>
                    <a:lnTo>
                      <a:pt x="1" y="107"/>
                    </a:lnTo>
                    <a:lnTo>
                      <a:pt x="4" y="103"/>
                    </a:lnTo>
                    <a:lnTo>
                      <a:pt x="8" y="100"/>
                    </a:lnTo>
                    <a:lnTo>
                      <a:pt x="11" y="99"/>
                    </a:lnTo>
                    <a:lnTo>
                      <a:pt x="15" y="98"/>
                    </a:lnTo>
                    <a:lnTo>
                      <a:pt x="19" y="98"/>
                    </a:lnTo>
                    <a:lnTo>
                      <a:pt x="22" y="98"/>
                    </a:lnTo>
                    <a:lnTo>
                      <a:pt x="23" y="99"/>
                    </a:lnTo>
                    <a:lnTo>
                      <a:pt x="24" y="99"/>
                    </a:lnTo>
                    <a:lnTo>
                      <a:pt x="20" y="95"/>
                    </a:lnTo>
                    <a:lnTo>
                      <a:pt x="17" y="91"/>
                    </a:lnTo>
                    <a:lnTo>
                      <a:pt x="15" y="87"/>
                    </a:lnTo>
                    <a:lnTo>
                      <a:pt x="15" y="83"/>
                    </a:lnTo>
                    <a:lnTo>
                      <a:pt x="15" y="79"/>
                    </a:lnTo>
                    <a:lnTo>
                      <a:pt x="15" y="76"/>
                    </a:lnTo>
                    <a:lnTo>
                      <a:pt x="17" y="74"/>
                    </a:lnTo>
                    <a:lnTo>
                      <a:pt x="18" y="72"/>
                    </a:lnTo>
                    <a:lnTo>
                      <a:pt x="21" y="70"/>
                    </a:lnTo>
                    <a:lnTo>
                      <a:pt x="25" y="69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37" y="69"/>
                    </a:lnTo>
                    <a:lnTo>
                      <a:pt x="40" y="69"/>
                    </a:lnTo>
                    <a:lnTo>
                      <a:pt x="42" y="70"/>
                    </a:lnTo>
                    <a:lnTo>
                      <a:pt x="40" y="68"/>
                    </a:lnTo>
                    <a:lnTo>
                      <a:pt x="37" y="65"/>
                    </a:lnTo>
                    <a:lnTo>
                      <a:pt x="33" y="62"/>
                    </a:lnTo>
                    <a:lnTo>
                      <a:pt x="29" y="58"/>
                    </a:lnTo>
                    <a:lnTo>
                      <a:pt x="26" y="55"/>
                    </a:lnTo>
                    <a:lnTo>
                      <a:pt x="24" y="50"/>
                    </a:lnTo>
                    <a:lnTo>
                      <a:pt x="23" y="46"/>
                    </a:lnTo>
                    <a:lnTo>
                      <a:pt x="25" y="40"/>
                    </a:lnTo>
                    <a:lnTo>
                      <a:pt x="28" y="36"/>
                    </a:lnTo>
                    <a:lnTo>
                      <a:pt x="32" y="34"/>
                    </a:lnTo>
                    <a:lnTo>
                      <a:pt x="35" y="33"/>
                    </a:lnTo>
                    <a:lnTo>
                      <a:pt x="37" y="33"/>
                    </a:lnTo>
                    <a:lnTo>
                      <a:pt x="38" y="34"/>
                    </a:lnTo>
                    <a:lnTo>
                      <a:pt x="40" y="36"/>
                    </a:lnTo>
                    <a:lnTo>
                      <a:pt x="41" y="37"/>
                    </a:lnTo>
                    <a:lnTo>
                      <a:pt x="40" y="32"/>
                    </a:lnTo>
                    <a:lnTo>
                      <a:pt x="40" y="26"/>
                    </a:lnTo>
                    <a:lnTo>
                      <a:pt x="41" y="19"/>
                    </a:lnTo>
                    <a:lnTo>
                      <a:pt x="43" y="13"/>
                    </a:lnTo>
                    <a:lnTo>
                      <a:pt x="47" y="7"/>
                    </a:lnTo>
                    <a:lnTo>
                      <a:pt x="52" y="3"/>
                    </a:lnTo>
                    <a:lnTo>
                      <a:pt x="54" y="2"/>
                    </a:lnTo>
                    <a:lnTo>
                      <a:pt x="57" y="1"/>
                    </a:lnTo>
                    <a:lnTo>
                      <a:pt x="61" y="0"/>
                    </a:lnTo>
                    <a:lnTo>
                      <a:pt x="64" y="1"/>
                    </a:lnTo>
                    <a:lnTo>
                      <a:pt x="73" y="3"/>
                    </a:lnTo>
                    <a:lnTo>
                      <a:pt x="78" y="6"/>
                    </a:lnTo>
                    <a:lnTo>
                      <a:pt x="82" y="11"/>
                    </a:lnTo>
                    <a:lnTo>
                      <a:pt x="85" y="16"/>
                    </a:lnTo>
                    <a:lnTo>
                      <a:pt x="86" y="22"/>
                    </a:lnTo>
                    <a:lnTo>
                      <a:pt x="87" y="27"/>
                    </a:lnTo>
                    <a:lnTo>
                      <a:pt x="86" y="31"/>
                    </a:lnTo>
                    <a:lnTo>
                      <a:pt x="85" y="34"/>
                    </a:lnTo>
                    <a:lnTo>
                      <a:pt x="84" y="37"/>
                    </a:lnTo>
                    <a:lnTo>
                      <a:pt x="82" y="39"/>
                    </a:lnTo>
                    <a:lnTo>
                      <a:pt x="80" y="42"/>
                    </a:lnTo>
                    <a:lnTo>
                      <a:pt x="78" y="44"/>
                    </a:lnTo>
                    <a:lnTo>
                      <a:pt x="76" y="46"/>
                    </a:lnTo>
                    <a:lnTo>
                      <a:pt x="75" y="48"/>
                    </a:lnTo>
                    <a:lnTo>
                      <a:pt x="73" y="49"/>
                    </a:lnTo>
                    <a:lnTo>
                      <a:pt x="74" y="48"/>
                    </a:lnTo>
                    <a:lnTo>
                      <a:pt x="77" y="49"/>
                    </a:lnTo>
                    <a:lnTo>
                      <a:pt x="80" y="51"/>
                    </a:lnTo>
                    <a:lnTo>
                      <a:pt x="83" y="54"/>
                    </a:lnTo>
                    <a:lnTo>
                      <a:pt x="86" y="57"/>
                    </a:lnTo>
                    <a:lnTo>
                      <a:pt x="88" y="60"/>
                    </a:lnTo>
                    <a:lnTo>
                      <a:pt x="90" y="63"/>
                    </a:lnTo>
                    <a:lnTo>
                      <a:pt x="91" y="64"/>
                    </a:lnTo>
                    <a:lnTo>
                      <a:pt x="92" y="68"/>
                    </a:lnTo>
                    <a:lnTo>
                      <a:pt x="92" y="72"/>
                    </a:lnTo>
                    <a:lnTo>
                      <a:pt x="91" y="75"/>
                    </a:lnTo>
                    <a:lnTo>
                      <a:pt x="89" y="79"/>
                    </a:lnTo>
                    <a:lnTo>
                      <a:pt x="84" y="86"/>
                    </a:lnTo>
                    <a:lnTo>
                      <a:pt x="77" y="92"/>
                    </a:lnTo>
                    <a:lnTo>
                      <a:pt x="68" y="98"/>
                    </a:lnTo>
                    <a:lnTo>
                      <a:pt x="61" y="103"/>
                    </a:lnTo>
                    <a:lnTo>
                      <a:pt x="56" y="105"/>
                    </a:lnTo>
                    <a:lnTo>
                      <a:pt x="54" y="106"/>
                    </a:lnTo>
                    <a:lnTo>
                      <a:pt x="57" y="104"/>
                    </a:lnTo>
                    <a:lnTo>
                      <a:pt x="60" y="103"/>
                    </a:lnTo>
                    <a:lnTo>
                      <a:pt x="63" y="102"/>
                    </a:lnTo>
                    <a:lnTo>
                      <a:pt x="67" y="100"/>
                    </a:lnTo>
                    <a:lnTo>
                      <a:pt x="69" y="102"/>
                    </a:lnTo>
                    <a:lnTo>
                      <a:pt x="72" y="104"/>
                    </a:lnTo>
                    <a:lnTo>
                      <a:pt x="73" y="109"/>
                    </a:lnTo>
                    <a:lnTo>
                      <a:pt x="71" y="115"/>
                    </a:lnTo>
                    <a:lnTo>
                      <a:pt x="67" y="120"/>
                    </a:lnTo>
                    <a:lnTo>
                      <a:pt x="63" y="124"/>
                    </a:lnTo>
                    <a:lnTo>
                      <a:pt x="59" y="127"/>
                    </a:lnTo>
                    <a:lnTo>
                      <a:pt x="55" y="130"/>
                    </a:lnTo>
                    <a:lnTo>
                      <a:pt x="52" y="132"/>
                    </a:lnTo>
                    <a:lnTo>
                      <a:pt x="49" y="133"/>
                    </a:lnTo>
                    <a:lnTo>
                      <a:pt x="48" y="133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8" name="Freeform 71"/>
              <p:cNvSpPr>
                <a:spLocks/>
              </p:cNvSpPr>
              <p:nvPr/>
            </p:nvSpPr>
            <p:spPr bwMode="auto">
              <a:xfrm>
                <a:off x="3614" y="2291"/>
                <a:ext cx="45" cy="163"/>
              </a:xfrm>
              <a:custGeom>
                <a:avLst/>
                <a:gdLst>
                  <a:gd name="T0" fmla="*/ 3 w 45"/>
                  <a:gd name="T1" fmla="*/ 162 h 163"/>
                  <a:gd name="T2" fmla="*/ 3 w 45"/>
                  <a:gd name="T3" fmla="*/ 155 h 163"/>
                  <a:gd name="T4" fmla="*/ 5 w 45"/>
                  <a:gd name="T5" fmla="*/ 143 h 163"/>
                  <a:gd name="T6" fmla="*/ 13 w 45"/>
                  <a:gd name="T7" fmla="*/ 132 h 163"/>
                  <a:gd name="T8" fmla="*/ 26 w 45"/>
                  <a:gd name="T9" fmla="*/ 125 h 163"/>
                  <a:gd name="T10" fmla="*/ 36 w 45"/>
                  <a:gd name="T11" fmla="*/ 117 h 163"/>
                  <a:gd name="T12" fmla="*/ 42 w 45"/>
                  <a:gd name="T13" fmla="*/ 108 h 163"/>
                  <a:gd name="T14" fmla="*/ 44 w 45"/>
                  <a:gd name="T15" fmla="*/ 102 h 163"/>
                  <a:gd name="T16" fmla="*/ 42 w 45"/>
                  <a:gd name="T17" fmla="*/ 99 h 163"/>
                  <a:gd name="T18" fmla="*/ 39 w 45"/>
                  <a:gd name="T19" fmla="*/ 99 h 163"/>
                  <a:gd name="T20" fmla="*/ 37 w 45"/>
                  <a:gd name="T21" fmla="*/ 102 h 163"/>
                  <a:gd name="T22" fmla="*/ 34 w 45"/>
                  <a:gd name="T23" fmla="*/ 106 h 163"/>
                  <a:gd name="T24" fmla="*/ 30 w 45"/>
                  <a:gd name="T25" fmla="*/ 110 h 163"/>
                  <a:gd name="T26" fmla="*/ 24 w 45"/>
                  <a:gd name="T27" fmla="*/ 115 h 163"/>
                  <a:gd name="T28" fmla="*/ 16 w 45"/>
                  <a:gd name="T29" fmla="*/ 121 h 163"/>
                  <a:gd name="T30" fmla="*/ 11 w 45"/>
                  <a:gd name="T31" fmla="*/ 125 h 163"/>
                  <a:gd name="T32" fmla="*/ 8 w 45"/>
                  <a:gd name="T33" fmla="*/ 124 h 163"/>
                  <a:gd name="T34" fmla="*/ 9 w 45"/>
                  <a:gd name="T35" fmla="*/ 116 h 163"/>
                  <a:gd name="T36" fmla="*/ 13 w 45"/>
                  <a:gd name="T37" fmla="*/ 103 h 163"/>
                  <a:gd name="T38" fmla="*/ 20 w 45"/>
                  <a:gd name="T39" fmla="*/ 92 h 163"/>
                  <a:gd name="T40" fmla="*/ 31 w 45"/>
                  <a:gd name="T41" fmla="*/ 86 h 163"/>
                  <a:gd name="T42" fmla="*/ 38 w 45"/>
                  <a:gd name="T43" fmla="*/ 81 h 163"/>
                  <a:gd name="T44" fmla="*/ 42 w 45"/>
                  <a:gd name="T45" fmla="*/ 77 h 163"/>
                  <a:gd name="T46" fmla="*/ 43 w 45"/>
                  <a:gd name="T47" fmla="*/ 73 h 163"/>
                  <a:gd name="T48" fmla="*/ 42 w 45"/>
                  <a:gd name="T49" fmla="*/ 69 h 163"/>
                  <a:gd name="T50" fmla="*/ 40 w 45"/>
                  <a:gd name="T51" fmla="*/ 71 h 163"/>
                  <a:gd name="T52" fmla="*/ 37 w 45"/>
                  <a:gd name="T53" fmla="*/ 75 h 163"/>
                  <a:gd name="T54" fmla="*/ 33 w 45"/>
                  <a:gd name="T55" fmla="*/ 80 h 163"/>
                  <a:gd name="T56" fmla="*/ 30 w 45"/>
                  <a:gd name="T57" fmla="*/ 80 h 163"/>
                  <a:gd name="T58" fmla="*/ 33 w 45"/>
                  <a:gd name="T59" fmla="*/ 72 h 163"/>
                  <a:gd name="T60" fmla="*/ 39 w 45"/>
                  <a:gd name="T61" fmla="*/ 59 h 163"/>
                  <a:gd name="T62" fmla="*/ 43 w 45"/>
                  <a:gd name="T63" fmla="*/ 46 h 163"/>
                  <a:gd name="T64" fmla="*/ 40 w 45"/>
                  <a:gd name="T65" fmla="*/ 39 h 163"/>
                  <a:gd name="T66" fmla="*/ 37 w 45"/>
                  <a:gd name="T67" fmla="*/ 33 h 163"/>
                  <a:gd name="T68" fmla="*/ 36 w 45"/>
                  <a:gd name="T69" fmla="*/ 27 h 163"/>
                  <a:gd name="T70" fmla="*/ 37 w 45"/>
                  <a:gd name="T71" fmla="*/ 23 h 163"/>
                  <a:gd name="T72" fmla="*/ 39 w 45"/>
                  <a:gd name="T73" fmla="*/ 20 h 163"/>
                  <a:gd name="T74" fmla="*/ 43 w 45"/>
                  <a:gd name="T75" fmla="*/ 14 h 163"/>
                  <a:gd name="T76" fmla="*/ 45 w 45"/>
                  <a:gd name="T77" fmla="*/ 6 h 163"/>
                  <a:gd name="T78" fmla="*/ 42 w 45"/>
                  <a:gd name="T79" fmla="*/ 1 h 163"/>
                  <a:gd name="T80" fmla="*/ 38 w 45"/>
                  <a:gd name="T81" fmla="*/ 0 h 163"/>
                  <a:gd name="T82" fmla="*/ 39 w 45"/>
                  <a:gd name="T83" fmla="*/ 3 h 163"/>
                  <a:gd name="T84" fmla="*/ 40 w 45"/>
                  <a:gd name="T85" fmla="*/ 7 h 163"/>
                  <a:gd name="T86" fmla="*/ 39 w 45"/>
                  <a:gd name="T87" fmla="*/ 11 h 163"/>
                  <a:gd name="T88" fmla="*/ 37 w 45"/>
                  <a:gd name="T89" fmla="*/ 14 h 163"/>
                  <a:gd name="T90" fmla="*/ 34 w 45"/>
                  <a:gd name="T91" fmla="*/ 21 h 163"/>
                  <a:gd name="T92" fmla="*/ 32 w 45"/>
                  <a:gd name="T93" fmla="*/ 29 h 163"/>
                  <a:gd name="T94" fmla="*/ 33 w 45"/>
                  <a:gd name="T95" fmla="*/ 39 h 163"/>
                  <a:gd name="T96" fmla="*/ 36 w 45"/>
                  <a:gd name="T97" fmla="*/ 49 h 163"/>
                  <a:gd name="T98" fmla="*/ 36 w 45"/>
                  <a:gd name="T99" fmla="*/ 58 h 163"/>
                  <a:gd name="T100" fmla="*/ 33 w 45"/>
                  <a:gd name="T101" fmla="*/ 64 h 163"/>
                  <a:gd name="T102" fmla="*/ 30 w 45"/>
                  <a:gd name="T103" fmla="*/ 68 h 163"/>
                  <a:gd name="T104" fmla="*/ 26 w 45"/>
                  <a:gd name="T105" fmla="*/ 73 h 163"/>
                  <a:gd name="T106" fmla="*/ 16 w 45"/>
                  <a:gd name="T107" fmla="*/ 88 h 163"/>
                  <a:gd name="T108" fmla="*/ 5 w 45"/>
                  <a:gd name="T109" fmla="*/ 114 h 163"/>
                  <a:gd name="T110" fmla="*/ 0 w 45"/>
                  <a:gd name="T111" fmla="*/ 138 h 163"/>
                  <a:gd name="T112" fmla="*/ 2 w 45"/>
                  <a:gd name="T113" fmla="*/ 155 h 16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5"/>
                  <a:gd name="T172" fmla="*/ 0 h 163"/>
                  <a:gd name="T173" fmla="*/ 45 w 45"/>
                  <a:gd name="T174" fmla="*/ 163 h 16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5" h="163">
                    <a:moveTo>
                      <a:pt x="4" y="163"/>
                    </a:moveTo>
                    <a:lnTo>
                      <a:pt x="3" y="162"/>
                    </a:lnTo>
                    <a:lnTo>
                      <a:pt x="3" y="159"/>
                    </a:lnTo>
                    <a:lnTo>
                      <a:pt x="3" y="155"/>
                    </a:lnTo>
                    <a:lnTo>
                      <a:pt x="4" y="149"/>
                    </a:lnTo>
                    <a:lnTo>
                      <a:pt x="5" y="143"/>
                    </a:lnTo>
                    <a:lnTo>
                      <a:pt x="8" y="138"/>
                    </a:lnTo>
                    <a:lnTo>
                      <a:pt x="13" y="132"/>
                    </a:lnTo>
                    <a:lnTo>
                      <a:pt x="19" y="128"/>
                    </a:lnTo>
                    <a:lnTo>
                      <a:pt x="26" y="125"/>
                    </a:lnTo>
                    <a:lnTo>
                      <a:pt x="31" y="121"/>
                    </a:lnTo>
                    <a:lnTo>
                      <a:pt x="36" y="117"/>
                    </a:lnTo>
                    <a:lnTo>
                      <a:pt x="39" y="112"/>
                    </a:lnTo>
                    <a:lnTo>
                      <a:pt x="42" y="108"/>
                    </a:lnTo>
                    <a:lnTo>
                      <a:pt x="43" y="105"/>
                    </a:lnTo>
                    <a:lnTo>
                      <a:pt x="44" y="102"/>
                    </a:lnTo>
                    <a:lnTo>
                      <a:pt x="43" y="100"/>
                    </a:lnTo>
                    <a:lnTo>
                      <a:pt x="42" y="99"/>
                    </a:lnTo>
                    <a:lnTo>
                      <a:pt x="40" y="99"/>
                    </a:lnTo>
                    <a:lnTo>
                      <a:pt x="39" y="99"/>
                    </a:lnTo>
                    <a:lnTo>
                      <a:pt x="38" y="101"/>
                    </a:lnTo>
                    <a:lnTo>
                      <a:pt x="37" y="102"/>
                    </a:lnTo>
                    <a:lnTo>
                      <a:pt x="35" y="104"/>
                    </a:lnTo>
                    <a:lnTo>
                      <a:pt x="34" y="106"/>
                    </a:lnTo>
                    <a:lnTo>
                      <a:pt x="32" y="108"/>
                    </a:lnTo>
                    <a:lnTo>
                      <a:pt x="30" y="110"/>
                    </a:lnTo>
                    <a:lnTo>
                      <a:pt x="27" y="113"/>
                    </a:lnTo>
                    <a:lnTo>
                      <a:pt x="24" y="115"/>
                    </a:lnTo>
                    <a:lnTo>
                      <a:pt x="20" y="118"/>
                    </a:lnTo>
                    <a:lnTo>
                      <a:pt x="16" y="121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9" y="125"/>
                    </a:lnTo>
                    <a:lnTo>
                      <a:pt x="8" y="124"/>
                    </a:lnTo>
                    <a:lnTo>
                      <a:pt x="8" y="121"/>
                    </a:lnTo>
                    <a:lnTo>
                      <a:pt x="9" y="116"/>
                    </a:lnTo>
                    <a:lnTo>
                      <a:pt x="10" y="110"/>
                    </a:lnTo>
                    <a:lnTo>
                      <a:pt x="13" y="103"/>
                    </a:lnTo>
                    <a:lnTo>
                      <a:pt x="16" y="98"/>
                    </a:lnTo>
                    <a:lnTo>
                      <a:pt x="20" y="92"/>
                    </a:lnTo>
                    <a:lnTo>
                      <a:pt x="26" y="88"/>
                    </a:lnTo>
                    <a:lnTo>
                      <a:pt x="31" y="86"/>
                    </a:lnTo>
                    <a:lnTo>
                      <a:pt x="35" y="83"/>
                    </a:lnTo>
                    <a:lnTo>
                      <a:pt x="38" y="81"/>
                    </a:lnTo>
                    <a:lnTo>
                      <a:pt x="40" y="79"/>
                    </a:lnTo>
                    <a:lnTo>
                      <a:pt x="42" y="77"/>
                    </a:lnTo>
                    <a:lnTo>
                      <a:pt x="43" y="75"/>
                    </a:lnTo>
                    <a:lnTo>
                      <a:pt x="43" y="73"/>
                    </a:lnTo>
                    <a:lnTo>
                      <a:pt x="43" y="70"/>
                    </a:lnTo>
                    <a:lnTo>
                      <a:pt x="42" y="69"/>
                    </a:lnTo>
                    <a:lnTo>
                      <a:pt x="40" y="71"/>
                    </a:lnTo>
                    <a:lnTo>
                      <a:pt x="38" y="73"/>
                    </a:lnTo>
                    <a:lnTo>
                      <a:pt x="37" y="75"/>
                    </a:lnTo>
                    <a:lnTo>
                      <a:pt x="35" y="78"/>
                    </a:lnTo>
                    <a:lnTo>
                      <a:pt x="33" y="80"/>
                    </a:lnTo>
                    <a:lnTo>
                      <a:pt x="31" y="81"/>
                    </a:lnTo>
                    <a:lnTo>
                      <a:pt x="30" y="80"/>
                    </a:lnTo>
                    <a:lnTo>
                      <a:pt x="31" y="77"/>
                    </a:lnTo>
                    <a:lnTo>
                      <a:pt x="33" y="72"/>
                    </a:lnTo>
                    <a:lnTo>
                      <a:pt x="36" y="65"/>
                    </a:lnTo>
                    <a:lnTo>
                      <a:pt x="39" y="59"/>
                    </a:lnTo>
                    <a:lnTo>
                      <a:pt x="42" y="51"/>
                    </a:lnTo>
                    <a:lnTo>
                      <a:pt x="43" y="46"/>
                    </a:lnTo>
                    <a:lnTo>
                      <a:pt x="42" y="42"/>
                    </a:lnTo>
                    <a:lnTo>
                      <a:pt x="40" y="39"/>
                    </a:lnTo>
                    <a:lnTo>
                      <a:pt x="38" y="36"/>
                    </a:lnTo>
                    <a:lnTo>
                      <a:pt x="37" y="33"/>
                    </a:lnTo>
                    <a:lnTo>
                      <a:pt x="37" y="30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7" y="23"/>
                    </a:lnTo>
                    <a:lnTo>
                      <a:pt x="38" y="22"/>
                    </a:lnTo>
                    <a:lnTo>
                      <a:pt x="39" y="20"/>
                    </a:lnTo>
                    <a:lnTo>
                      <a:pt x="42" y="18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5" y="6"/>
                    </a:lnTo>
                    <a:lnTo>
                      <a:pt x="44" y="3"/>
                    </a:lnTo>
                    <a:lnTo>
                      <a:pt x="42" y="1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9" y="11"/>
                    </a:lnTo>
                    <a:lnTo>
                      <a:pt x="38" y="12"/>
                    </a:lnTo>
                    <a:lnTo>
                      <a:pt x="37" y="14"/>
                    </a:lnTo>
                    <a:lnTo>
                      <a:pt x="35" y="18"/>
                    </a:lnTo>
                    <a:lnTo>
                      <a:pt x="34" y="21"/>
                    </a:lnTo>
                    <a:lnTo>
                      <a:pt x="33" y="25"/>
                    </a:lnTo>
                    <a:lnTo>
                      <a:pt x="32" y="29"/>
                    </a:lnTo>
                    <a:lnTo>
                      <a:pt x="32" y="33"/>
                    </a:lnTo>
                    <a:lnTo>
                      <a:pt x="33" y="39"/>
                    </a:lnTo>
                    <a:lnTo>
                      <a:pt x="35" y="44"/>
                    </a:lnTo>
                    <a:lnTo>
                      <a:pt x="36" y="49"/>
                    </a:lnTo>
                    <a:lnTo>
                      <a:pt x="37" y="54"/>
                    </a:lnTo>
                    <a:lnTo>
                      <a:pt x="36" y="58"/>
                    </a:lnTo>
                    <a:lnTo>
                      <a:pt x="35" y="61"/>
                    </a:lnTo>
                    <a:lnTo>
                      <a:pt x="33" y="64"/>
                    </a:lnTo>
                    <a:lnTo>
                      <a:pt x="31" y="66"/>
                    </a:lnTo>
                    <a:lnTo>
                      <a:pt x="30" y="68"/>
                    </a:lnTo>
                    <a:lnTo>
                      <a:pt x="28" y="69"/>
                    </a:lnTo>
                    <a:lnTo>
                      <a:pt x="26" y="73"/>
                    </a:lnTo>
                    <a:lnTo>
                      <a:pt x="22" y="79"/>
                    </a:lnTo>
                    <a:lnTo>
                      <a:pt x="16" y="88"/>
                    </a:lnTo>
                    <a:lnTo>
                      <a:pt x="10" y="100"/>
                    </a:lnTo>
                    <a:lnTo>
                      <a:pt x="5" y="114"/>
                    </a:lnTo>
                    <a:lnTo>
                      <a:pt x="2" y="129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2" y="155"/>
                    </a:lnTo>
                    <a:lnTo>
                      <a:pt x="4" y="16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9" name="Freeform 72"/>
              <p:cNvSpPr>
                <a:spLocks/>
              </p:cNvSpPr>
              <p:nvPr/>
            </p:nvSpPr>
            <p:spPr bwMode="auto">
              <a:xfrm>
                <a:off x="3590" y="2292"/>
                <a:ext cx="59" cy="159"/>
              </a:xfrm>
              <a:custGeom>
                <a:avLst/>
                <a:gdLst>
                  <a:gd name="T0" fmla="*/ 26 w 59"/>
                  <a:gd name="T1" fmla="*/ 157 h 159"/>
                  <a:gd name="T2" fmla="*/ 22 w 59"/>
                  <a:gd name="T3" fmla="*/ 147 h 159"/>
                  <a:gd name="T4" fmla="*/ 16 w 59"/>
                  <a:gd name="T5" fmla="*/ 141 h 159"/>
                  <a:gd name="T6" fmla="*/ 13 w 59"/>
                  <a:gd name="T7" fmla="*/ 137 h 159"/>
                  <a:gd name="T8" fmla="*/ 14 w 59"/>
                  <a:gd name="T9" fmla="*/ 130 h 159"/>
                  <a:gd name="T10" fmla="*/ 14 w 59"/>
                  <a:gd name="T11" fmla="*/ 126 h 159"/>
                  <a:gd name="T12" fmla="*/ 14 w 59"/>
                  <a:gd name="T13" fmla="*/ 119 h 159"/>
                  <a:gd name="T14" fmla="*/ 8 w 59"/>
                  <a:gd name="T15" fmla="*/ 112 h 159"/>
                  <a:gd name="T16" fmla="*/ 0 w 59"/>
                  <a:gd name="T17" fmla="*/ 105 h 159"/>
                  <a:gd name="T18" fmla="*/ 7 w 59"/>
                  <a:gd name="T19" fmla="*/ 99 h 159"/>
                  <a:gd name="T20" fmla="*/ 18 w 59"/>
                  <a:gd name="T21" fmla="*/ 97 h 159"/>
                  <a:gd name="T22" fmla="*/ 23 w 59"/>
                  <a:gd name="T23" fmla="*/ 98 h 159"/>
                  <a:gd name="T24" fmla="*/ 22 w 59"/>
                  <a:gd name="T25" fmla="*/ 94 h 159"/>
                  <a:gd name="T26" fmla="*/ 22 w 59"/>
                  <a:gd name="T27" fmla="*/ 87 h 159"/>
                  <a:gd name="T28" fmla="*/ 26 w 59"/>
                  <a:gd name="T29" fmla="*/ 78 h 159"/>
                  <a:gd name="T30" fmla="*/ 33 w 59"/>
                  <a:gd name="T31" fmla="*/ 69 h 159"/>
                  <a:gd name="T32" fmla="*/ 41 w 59"/>
                  <a:gd name="T33" fmla="*/ 64 h 159"/>
                  <a:gd name="T34" fmla="*/ 32 w 59"/>
                  <a:gd name="T35" fmla="*/ 52 h 159"/>
                  <a:gd name="T36" fmla="*/ 26 w 59"/>
                  <a:gd name="T37" fmla="*/ 41 h 159"/>
                  <a:gd name="T38" fmla="*/ 28 w 59"/>
                  <a:gd name="T39" fmla="*/ 36 h 159"/>
                  <a:gd name="T40" fmla="*/ 36 w 59"/>
                  <a:gd name="T41" fmla="*/ 37 h 159"/>
                  <a:gd name="T42" fmla="*/ 42 w 59"/>
                  <a:gd name="T43" fmla="*/ 42 h 159"/>
                  <a:gd name="T44" fmla="*/ 43 w 59"/>
                  <a:gd name="T45" fmla="*/ 44 h 159"/>
                  <a:gd name="T46" fmla="*/ 45 w 59"/>
                  <a:gd name="T47" fmla="*/ 37 h 159"/>
                  <a:gd name="T48" fmla="*/ 46 w 59"/>
                  <a:gd name="T49" fmla="*/ 28 h 159"/>
                  <a:gd name="T50" fmla="*/ 44 w 59"/>
                  <a:gd name="T51" fmla="*/ 19 h 159"/>
                  <a:gd name="T52" fmla="*/ 48 w 59"/>
                  <a:gd name="T53" fmla="*/ 6 h 159"/>
                  <a:gd name="T54" fmla="*/ 58 w 59"/>
                  <a:gd name="T55" fmla="*/ 0 h 159"/>
                  <a:gd name="T56" fmla="*/ 59 w 59"/>
                  <a:gd name="T57" fmla="*/ 1 h 159"/>
                  <a:gd name="T58" fmla="*/ 57 w 59"/>
                  <a:gd name="T59" fmla="*/ 5 h 159"/>
                  <a:gd name="T60" fmla="*/ 52 w 59"/>
                  <a:gd name="T61" fmla="*/ 12 h 159"/>
                  <a:gd name="T62" fmla="*/ 50 w 59"/>
                  <a:gd name="T63" fmla="*/ 19 h 159"/>
                  <a:gd name="T64" fmla="*/ 51 w 59"/>
                  <a:gd name="T65" fmla="*/ 24 h 159"/>
                  <a:gd name="T66" fmla="*/ 53 w 59"/>
                  <a:gd name="T67" fmla="*/ 29 h 159"/>
                  <a:gd name="T68" fmla="*/ 52 w 59"/>
                  <a:gd name="T69" fmla="*/ 35 h 159"/>
                  <a:gd name="T70" fmla="*/ 48 w 59"/>
                  <a:gd name="T71" fmla="*/ 40 h 159"/>
                  <a:gd name="T72" fmla="*/ 46 w 59"/>
                  <a:gd name="T73" fmla="*/ 48 h 159"/>
                  <a:gd name="T74" fmla="*/ 47 w 59"/>
                  <a:gd name="T75" fmla="*/ 57 h 159"/>
                  <a:gd name="T76" fmla="*/ 48 w 59"/>
                  <a:gd name="T77" fmla="*/ 59 h 159"/>
                  <a:gd name="T78" fmla="*/ 47 w 59"/>
                  <a:gd name="T79" fmla="*/ 56 h 159"/>
                  <a:gd name="T80" fmla="*/ 45 w 59"/>
                  <a:gd name="T81" fmla="*/ 53 h 159"/>
                  <a:gd name="T82" fmla="*/ 43 w 59"/>
                  <a:gd name="T83" fmla="*/ 59 h 159"/>
                  <a:gd name="T84" fmla="*/ 43 w 59"/>
                  <a:gd name="T85" fmla="*/ 66 h 159"/>
                  <a:gd name="T86" fmla="*/ 42 w 59"/>
                  <a:gd name="T87" fmla="*/ 71 h 159"/>
                  <a:gd name="T88" fmla="*/ 36 w 59"/>
                  <a:gd name="T89" fmla="*/ 76 h 159"/>
                  <a:gd name="T90" fmla="*/ 30 w 59"/>
                  <a:gd name="T91" fmla="*/ 83 h 159"/>
                  <a:gd name="T92" fmla="*/ 28 w 59"/>
                  <a:gd name="T93" fmla="*/ 91 h 159"/>
                  <a:gd name="T94" fmla="*/ 28 w 59"/>
                  <a:gd name="T95" fmla="*/ 99 h 159"/>
                  <a:gd name="T96" fmla="*/ 28 w 59"/>
                  <a:gd name="T97" fmla="*/ 103 h 159"/>
                  <a:gd name="T98" fmla="*/ 26 w 59"/>
                  <a:gd name="T99" fmla="*/ 103 h 159"/>
                  <a:gd name="T100" fmla="*/ 18 w 59"/>
                  <a:gd name="T101" fmla="*/ 102 h 159"/>
                  <a:gd name="T102" fmla="*/ 12 w 59"/>
                  <a:gd name="T103" fmla="*/ 103 h 159"/>
                  <a:gd name="T104" fmla="*/ 14 w 59"/>
                  <a:gd name="T105" fmla="*/ 113 h 159"/>
                  <a:gd name="T106" fmla="*/ 18 w 59"/>
                  <a:gd name="T107" fmla="*/ 126 h 159"/>
                  <a:gd name="T108" fmla="*/ 19 w 59"/>
                  <a:gd name="T109" fmla="*/ 134 h 159"/>
                  <a:gd name="T110" fmla="*/ 23 w 59"/>
                  <a:gd name="T111" fmla="*/ 142 h 159"/>
                  <a:gd name="T112" fmla="*/ 27 w 59"/>
                  <a:gd name="T113" fmla="*/ 154 h 15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9"/>
                  <a:gd name="T172" fmla="*/ 0 h 159"/>
                  <a:gd name="T173" fmla="*/ 59 w 59"/>
                  <a:gd name="T174" fmla="*/ 159 h 15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9" h="159">
                    <a:moveTo>
                      <a:pt x="26" y="159"/>
                    </a:moveTo>
                    <a:lnTo>
                      <a:pt x="26" y="159"/>
                    </a:lnTo>
                    <a:lnTo>
                      <a:pt x="26" y="157"/>
                    </a:lnTo>
                    <a:lnTo>
                      <a:pt x="24" y="154"/>
                    </a:lnTo>
                    <a:lnTo>
                      <a:pt x="23" y="151"/>
                    </a:lnTo>
                    <a:lnTo>
                      <a:pt x="22" y="147"/>
                    </a:lnTo>
                    <a:lnTo>
                      <a:pt x="20" y="144"/>
                    </a:lnTo>
                    <a:lnTo>
                      <a:pt x="18" y="142"/>
                    </a:lnTo>
                    <a:lnTo>
                      <a:pt x="16" y="141"/>
                    </a:lnTo>
                    <a:lnTo>
                      <a:pt x="15" y="140"/>
                    </a:lnTo>
                    <a:lnTo>
                      <a:pt x="14" y="139"/>
                    </a:lnTo>
                    <a:lnTo>
                      <a:pt x="13" y="137"/>
                    </a:lnTo>
                    <a:lnTo>
                      <a:pt x="13" y="134"/>
                    </a:lnTo>
                    <a:lnTo>
                      <a:pt x="14" y="132"/>
                    </a:lnTo>
                    <a:lnTo>
                      <a:pt x="14" y="130"/>
                    </a:lnTo>
                    <a:lnTo>
                      <a:pt x="14" y="129"/>
                    </a:lnTo>
                    <a:lnTo>
                      <a:pt x="14" y="127"/>
                    </a:lnTo>
                    <a:lnTo>
                      <a:pt x="14" y="126"/>
                    </a:lnTo>
                    <a:lnTo>
                      <a:pt x="14" y="124"/>
                    </a:lnTo>
                    <a:lnTo>
                      <a:pt x="14" y="122"/>
                    </a:lnTo>
                    <a:lnTo>
                      <a:pt x="14" y="119"/>
                    </a:lnTo>
                    <a:lnTo>
                      <a:pt x="13" y="117"/>
                    </a:lnTo>
                    <a:lnTo>
                      <a:pt x="11" y="114"/>
                    </a:lnTo>
                    <a:lnTo>
                      <a:pt x="8" y="112"/>
                    </a:lnTo>
                    <a:lnTo>
                      <a:pt x="3" y="109"/>
                    </a:lnTo>
                    <a:lnTo>
                      <a:pt x="1" y="107"/>
                    </a:lnTo>
                    <a:lnTo>
                      <a:pt x="0" y="105"/>
                    </a:lnTo>
                    <a:lnTo>
                      <a:pt x="1" y="103"/>
                    </a:lnTo>
                    <a:lnTo>
                      <a:pt x="4" y="101"/>
                    </a:lnTo>
                    <a:lnTo>
                      <a:pt x="7" y="99"/>
                    </a:lnTo>
                    <a:lnTo>
                      <a:pt x="10" y="98"/>
                    </a:lnTo>
                    <a:lnTo>
                      <a:pt x="14" y="97"/>
                    </a:lnTo>
                    <a:lnTo>
                      <a:pt x="18" y="97"/>
                    </a:lnTo>
                    <a:lnTo>
                      <a:pt x="20" y="98"/>
                    </a:lnTo>
                    <a:lnTo>
                      <a:pt x="22" y="98"/>
                    </a:lnTo>
                    <a:lnTo>
                      <a:pt x="23" y="98"/>
                    </a:lnTo>
                    <a:lnTo>
                      <a:pt x="23" y="97"/>
                    </a:lnTo>
                    <a:lnTo>
                      <a:pt x="23" y="96"/>
                    </a:lnTo>
                    <a:lnTo>
                      <a:pt x="22" y="94"/>
                    </a:lnTo>
                    <a:lnTo>
                      <a:pt x="22" y="92"/>
                    </a:lnTo>
                    <a:lnTo>
                      <a:pt x="22" y="90"/>
                    </a:lnTo>
                    <a:lnTo>
                      <a:pt x="22" y="87"/>
                    </a:lnTo>
                    <a:lnTo>
                      <a:pt x="22" y="84"/>
                    </a:lnTo>
                    <a:lnTo>
                      <a:pt x="23" y="81"/>
                    </a:lnTo>
                    <a:lnTo>
                      <a:pt x="26" y="78"/>
                    </a:lnTo>
                    <a:lnTo>
                      <a:pt x="28" y="75"/>
                    </a:lnTo>
                    <a:lnTo>
                      <a:pt x="30" y="72"/>
                    </a:lnTo>
                    <a:lnTo>
                      <a:pt x="33" y="69"/>
                    </a:lnTo>
                    <a:lnTo>
                      <a:pt x="37" y="67"/>
                    </a:lnTo>
                    <a:lnTo>
                      <a:pt x="42" y="65"/>
                    </a:lnTo>
                    <a:lnTo>
                      <a:pt x="41" y="64"/>
                    </a:lnTo>
                    <a:lnTo>
                      <a:pt x="39" y="62"/>
                    </a:lnTo>
                    <a:lnTo>
                      <a:pt x="35" y="58"/>
                    </a:lnTo>
                    <a:lnTo>
                      <a:pt x="32" y="52"/>
                    </a:lnTo>
                    <a:lnTo>
                      <a:pt x="29" y="47"/>
                    </a:lnTo>
                    <a:lnTo>
                      <a:pt x="27" y="43"/>
                    </a:lnTo>
                    <a:lnTo>
                      <a:pt x="26" y="41"/>
                    </a:lnTo>
                    <a:lnTo>
                      <a:pt x="26" y="39"/>
                    </a:lnTo>
                    <a:lnTo>
                      <a:pt x="27" y="37"/>
                    </a:lnTo>
                    <a:lnTo>
                      <a:pt x="28" y="36"/>
                    </a:lnTo>
                    <a:lnTo>
                      <a:pt x="31" y="35"/>
                    </a:lnTo>
                    <a:lnTo>
                      <a:pt x="34" y="35"/>
                    </a:lnTo>
                    <a:lnTo>
                      <a:pt x="36" y="37"/>
                    </a:lnTo>
                    <a:lnTo>
                      <a:pt x="38" y="38"/>
                    </a:lnTo>
                    <a:lnTo>
                      <a:pt x="40" y="40"/>
                    </a:lnTo>
                    <a:lnTo>
                      <a:pt x="42" y="42"/>
                    </a:lnTo>
                    <a:lnTo>
                      <a:pt x="43" y="44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5" y="37"/>
                    </a:lnTo>
                    <a:lnTo>
                      <a:pt x="46" y="34"/>
                    </a:lnTo>
                    <a:lnTo>
                      <a:pt x="46" y="31"/>
                    </a:lnTo>
                    <a:lnTo>
                      <a:pt x="46" y="28"/>
                    </a:lnTo>
                    <a:lnTo>
                      <a:pt x="45" y="26"/>
                    </a:lnTo>
                    <a:lnTo>
                      <a:pt x="45" y="23"/>
                    </a:lnTo>
                    <a:lnTo>
                      <a:pt x="44" y="19"/>
                    </a:lnTo>
                    <a:lnTo>
                      <a:pt x="45" y="14"/>
                    </a:lnTo>
                    <a:lnTo>
                      <a:pt x="46" y="10"/>
                    </a:lnTo>
                    <a:lnTo>
                      <a:pt x="48" y="6"/>
                    </a:lnTo>
                    <a:lnTo>
                      <a:pt x="50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1"/>
                    </a:lnTo>
                    <a:lnTo>
                      <a:pt x="59" y="2"/>
                    </a:lnTo>
                    <a:lnTo>
                      <a:pt x="58" y="3"/>
                    </a:lnTo>
                    <a:lnTo>
                      <a:pt x="57" y="5"/>
                    </a:lnTo>
                    <a:lnTo>
                      <a:pt x="56" y="7"/>
                    </a:lnTo>
                    <a:lnTo>
                      <a:pt x="54" y="9"/>
                    </a:lnTo>
                    <a:lnTo>
                      <a:pt x="52" y="12"/>
                    </a:lnTo>
                    <a:lnTo>
                      <a:pt x="51" y="14"/>
                    </a:lnTo>
                    <a:lnTo>
                      <a:pt x="50" y="17"/>
                    </a:lnTo>
                    <a:lnTo>
                      <a:pt x="50" y="19"/>
                    </a:lnTo>
                    <a:lnTo>
                      <a:pt x="50" y="20"/>
                    </a:lnTo>
                    <a:lnTo>
                      <a:pt x="50" y="22"/>
                    </a:lnTo>
                    <a:lnTo>
                      <a:pt x="51" y="24"/>
                    </a:lnTo>
                    <a:lnTo>
                      <a:pt x="52" y="25"/>
                    </a:lnTo>
                    <a:lnTo>
                      <a:pt x="52" y="27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3" y="33"/>
                    </a:lnTo>
                    <a:lnTo>
                      <a:pt x="52" y="35"/>
                    </a:lnTo>
                    <a:lnTo>
                      <a:pt x="51" y="37"/>
                    </a:lnTo>
                    <a:lnTo>
                      <a:pt x="50" y="39"/>
                    </a:lnTo>
                    <a:lnTo>
                      <a:pt x="48" y="40"/>
                    </a:lnTo>
                    <a:lnTo>
                      <a:pt x="47" y="42"/>
                    </a:lnTo>
                    <a:lnTo>
                      <a:pt x="46" y="45"/>
                    </a:lnTo>
                    <a:lnTo>
                      <a:pt x="46" y="48"/>
                    </a:lnTo>
                    <a:lnTo>
                      <a:pt x="46" y="51"/>
                    </a:lnTo>
                    <a:lnTo>
                      <a:pt x="47" y="54"/>
                    </a:lnTo>
                    <a:lnTo>
                      <a:pt x="47" y="57"/>
                    </a:lnTo>
                    <a:lnTo>
                      <a:pt x="48" y="59"/>
                    </a:lnTo>
                    <a:lnTo>
                      <a:pt x="48" y="60"/>
                    </a:lnTo>
                    <a:lnTo>
                      <a:pt x="48" y="59"/>
                    </a:lnTo>
                    <a:lnTo>
                      <a:pt x="48" y="58"/>
                    </a:lnTo>
                    <a:lnTo>
                      <a:pt x="47" y="57"/>
                    </a:lnTo>
                    <a:lnTo>
                      <a:pt x="47" y="56"/>
                    </a:lnTo>
                    <a:lnTo>
                      <a:pt x="46" y="54"/>
                    </a:lnTo>
                    <a:lnTo>
                      <a:pt x="45" y="53"/>
                    </a:lnTo>
                    <a:lnTo>
                      <a:pt x="44" y="54"/>
                    </a:lnTo>
                    <a:lnTo>
                      <a:pt x="43" y="57"/>
                    </a:lnTo>
                    <a:lnTo>
                      <a:pt x="43" y="59"/>
                    </a:lnTo>
                    <a:lnTo>
                      <a:pt x="43" y="61"/>
                    </a:lnTo>
                    <a:lnTo>
                      <a:pt x="43" y="64"/>
                    </a:lnTo>
                    <a:lnTo>
                      <a:pt x="43" y="66"/>
                    </a:lnTo>
                    <a:lnTo>
                      <a:pt x="43" y="68"/>
                    </a:lnTo>
                    <a:lnTo>
                      <a:pt x="43" y="70"/>
                    </a:lnTo>
                    <a:lnTo>
                      <a:pt x="42" y="71"/>
                    </a:lnTo>
                    <a:lnTo>
                      <a:pt x="41" y="72"/>
                    </a:lnTo>
                    <a:lnTo>
                      <a:pt x="39" y="74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29" y="86"/>
                    </a:lnTo>
                    <a:lnTo>
                      <a:pt x="28" y="89"/>
                    </a:lnTo>
                    <a:lnTo>
                      <a:pt x="28" y="91"/>
                    </a:lnTo>
                    <a:lnTo>
                      <a:pt x="28" y="94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101"/>
                    </a:lnTo>
                    <a:lnTo>
                      <a:pt x="28" y="102"/>
                    </a:lnTo>
                    <a:lnTo>
                      <a:pt x="28" y="103"/>
                    </a:lnTo>
                    <a:lnTo>
                      <a:pt x="27" y="103"/>
                    </a:lnTo>
                    <a:lnTo>
                      <a:pt x="26" y="103"/>
                    </a:lnTo>
                    <a:lnTo>
                      <a:pt x="23" y="102"/>
                    </a:lnTo>
                    <a:lnTo>
                      <a:pt x="20" y="102"/>
                    </a:lnTo>
                    <a:lnTo>
                      <a:pt x="18" y="102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2" y="103"/>
                    </a:lnTo>
                    <a:lnTo>
                      <a:pt x="12" y="106"/>
                    </a:lnTo>
                    <a:lnTo>
                      <a:pt x="13" y="109"/>
                    </a:lnTo>
                    <a:lnTo>
                      <a:pt x="14" y="113"/>
                    </a:lnTo>
                    <a:lnTo>
                      <a:pt x="15" y="117"/>
                    </a:lnTo>
                    <a:lnTo>
                      <a:pt x="17" y="122"/>
                    </a:lnTo>
                    <a:lnTo>
                      <a:pt x="18" y="126"/>
                    </a:lnTo>
                    <a:lnTo>
                      <a:pt x="19" y="130"/>
                    </a:lnTo>
                    <a:lnTo>
                      <a:pt x="19" y="133"/>
                    </a:lnTo>
                    <a:lnTo>
                      <a:pt x="19" y="134"/>
                    </a:lnTo>
                    <a:lnTo>
                      <a:pt x="20" y="135"/>
                    </a:lnTo>
                    <a:lnTo>
                      <a:pt x="22" y="139"/>
                    </a:lnTo>
                    <a:lnTo>
                      <a:pt x="23" y="142"/>
                    </a:lnTo>
                    <a:lnTo>
                      <a:pt x="26" y="145"/>
                    </a:lnTo>
                    <a:lnTo>
                      <a:pt x="27" y="150"/>
                    </a:lnTo>
                    <a:lnTo>
                      <a:pt x="27" y="154"/>
                    </a:lnTo>
                    <a:lnTo>
                      <a:pt x="26" y="1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0" name="Freeform 73"/>
              <p:cNvSpPr>
                <a:spLocks/>
              </p:cNvSpPr>
              <p:nvPr/>
            </p:nvSpPr>
            <p:spPr bwMode="auto">
              <a:xfrm>
                <a:off x="3544" y="2285"/>
                <a:ext cx="83" cy="178"/>
              </a:xfrm>
              <a:custGeom>
                <a:avLst/>
                <a:gdLst>
                  <a:gd name="T0" fmla="*/ 65 w 83"/>
                  <a:gd name="T1" fmla="*/ 142 h 178"/>
                  <a:gd name="T2" fmla="*/ 66 w 83"/>
                  <a:gd name="T3" fmla="*/ 137 h 178"/>
                  <a:gd name="T4" fmla="*/ 67 w 83"/>
                  <a:gd name="T5" fmla="*/ 129 h 178"/>
                  <a:gd name="T6" fmla="*/ 72 w 83"/>
                  <a:gd name="T7" fmla="*/ 119 h 178"/>
                  <a:gd name="T8" fmla="*/ 79 w 83"/>
                  <a:gd name="T9" fmla="*/ 108 h 178"/>
                  <a:gd name="T10" fmla="*/ 83 w 83"/>
                  <a:gd name="T11" fmla="*/ 97 h 178"/>
                  <a:gd name="T12" fmla="*/ 82 w 83"/>
                  <a:gd name="T13" fmla="*/ 89 h 178"/>
                  <a:gd name="T14" fmla="*/ 79 w 83"/>
                  <a:gd name="T15" fmla="*/ 86 h 178"/>
                  <a:gd name="T16" fmla="*/ 76 w 83"/>
                  <a:gd name="T17" fmla="*/ 85 h 178"/>
                  <a:gd name="T18" fmla="*/ 78 w 83"/>
                  <a:gd name="T19" fmla="*/ 74 h 178"/>
                  <a:gd name="T20" fmla="*/ 78 w 83"/>
                  <a:gd name="T21" fmla="*/ 60 h 178"/>
                  <a:gd name="T22" fmla="*/ 75 w 83"/>
                  <a:gd name="T23" fmla="*/ 53 h 178"/>
                  <a:gd name="T24" fmla="*/ 69 w 83"/>
                  <a:gd name="T25" fmla="*/ 52 h 178"/>
                  <a:gd name="T26" fmla="*/ 66 w 83"/>
                  <a:gd name="T27" fmla="*/ 51 h 178"/>
                  <a:gd name="T28" fmla="*/ 68 w 83"/>
                  <a:gd name="T29" fmla="*/ 44 h 178"/>
                  <a:gd name="T30" fmla="*/ 67 w 83"/>
                  <a:gd name="T31" fmla="*/ 33 h 178"/>
                  <a:gd name="T32" fmla="*/ 63 w 83"/>
                  <a:gd name="T33" fmla="*/ 25 h 178"/>
                  <a:gd name="T34" fmla="*/ 58 w 83"/>
                  <a:gd name="T35" fmla="*/ 19 h 178"/>
                  <a:gd name="T36" fmla="*/ 53 w 83"/>
                  <a:gd name="T37" fmla="*/ 17 h 178"/>
                  <a:gd name="T38" fmla="*/ 48 w 83"/>
                  <a:gd name="T39" fmla="*/ 18 h 178"/>
                  <a:gd name="T40" fmla="*/ 42 w 83"/>
                  <a:gd name="T41" fmla="*/ 20 h 178"/>
                  <a:gd name="T42" fmla="*/ 37 w 83"/>
                  <a:gd name="T43" fmla="*/ 24 h 178"/>
                  <a:gd name="T44" fmla="*/ 37 w 83"/>
                  <a:gd name="T45" fmla="*/ 25 h 178"/>
                  <a:gd name="T46" fmla="*/ 37 w 83"/>
                  <a:gd name="T47" fmla="*/ 24 h 178"/>
                  <a:gd name="T48" fmla="*/ 36 w 83"/>
                  <a:gd name="T49" fmla="*/ 20 h 178"/>
                  <a:gd name="T50" fmla="*/ 35 w 83"/>
                  <a:gd name="T51" fmla="*/ 17 h 178"/>
                  <a:gd name="T52" fmla="*/ 34 w 83"/>
                  <a:gd name="T53" fmla="*/ 11 h 178"/>
                  <a:gd name="T54" fmla="*/ 33 w 83"/>
                  <a:gd name="T55" fmla="*/ 7 h 178"/>
                  <a:gd name="T56" fmla="*/ 30 w 83"/>
                  <a:gd name="T57" fmla="*/ 3 h 178"/>
                  <a:gd name="T58" fmla="*/ 23 w 83"/>
                  <a:gd name="T59" fmla="*/ 1 h 178"/>
                  <a:gd name="T60" fmla="*/ 13 w 83"/>
                  <a:gd name="T61" fmla="*/ 1 h 178"/>
                  <a:gd name="T62" fmla="*/ 9 w 83"/>
                  <a:gd name="T63" fmla="*/ 4 h 178"/>
                  <a:gd name="T64" fmla="*/ 8 w 83"/>
                  <a:gd name="T65" fmla="*/ 9 h 178"/>
                  <a:gd name="T66" fmla="*/ 11 w 83"/>
                  <a:gd name="T67" fmla="*/ 15 h 178"/>
                  <a:gd name="T68" fmla="*/ 14 w 83"/>
                  <a:gd name="T69" fmla="*/ 17 h 178"/>
                  <a:gd name="T70" fmla="*/ 9 w 83"/>
                  <a:gd name="T71" fmla="*/ 18 h 178"/>
                  <a:gd name="T72" fmla="*/ 4 w 83"/>
                  <a:gd name="T73" fmla="*/ 20 h 178"/>
                  <a:gd name="T74" fmla="*/ 1 w 83"/>
                  <a:gd name="T75" fmla="*/ 27 h 178"/>
                  <a:gd name="T76" fmla="*/ 4 w 83"/>
                  <a:gd name="T77" fmla="*/ 38 h 178"/>
                  <a:gd name="T78" fmla="*/ 10 w 83"/>
                  <a:gd name="T79" fmla="*/ 50 h 178"/>
                  <a:gd name="T80" fmla="*/ 18 w 83"/>
                  <a:gd name="T81" fmla="*/ 59 h 178"/>
                  <a:gd name="T82" fmla="*/ 26 w 83"/>
                  <a:gd name="T83" fmla="*/ 66 h 178"/>
                  <a:gd name="T84" fmla="*/ 28 w 83"/>
                  <a:gd name="T85" fmla="*/ 67 h 178"/>
                  <a:gd name="T86" fmla="*/ 21 w 83"/>
                  <a:gd name="T87" fmla="*/ 65 h 178"/>
                  <a:gd name="T88" fmla="*/ 11 w 83"/>
                  <a:gd name="T89" fmla="*/ 63 h 178"/>
                  <a:gd name="T90" fmla="*/ 3 w 83"/>
                  <a:gd name="T91" fmla="*/ 64 h 178"/>
                  <a:gd name="T92" fmla="*/ 0 w 83"/>
                  <a:gd name="T93" fmla="*/ 72 h 178"/>
                  <a:gd name="T94" fmla="*/ 4 w 83"/>
                  <a:gd name="T95" fmla="*/ 83 h 178"/>
                  <a:gd name="T96" fmla="*/ 14 w 83"/>
                  <a:gd name="T97" fmla="*/ 93 h 178"/>
                  <a:gd name="T98" fmla="*/ 28 w 83"/>
                  <a:gd name="T99" fmla="*/ 99 h 178"/>
                  <a:gd name="T100" fmla="*/ 37 w 83"/>
                  <a:gd name="T101" fmla="*/ 100 h 178"/>
                  <a:gd name="T102" fmla="*/ 32 w 83"/>
                  <a:gd name="T103" fmla="*/ 103 h 178"/>
                  <a:gd name="T104" fmla="*/ 25 w 83"/>
                  <a:gd name="T105" fmla="*/ 107 h 178"/>
                  <a:gd name="T106" fmla="*/ 22 w 83"/>
                  <a:gd name="T107" fmla="*/ 113 h 178"/>
                  <a:gd name="T108" fmla="*/ 24 w 83"/>
                  <a:gd name="T109" fmla="*/ 122 h 178"/>
                  <a:gd name="T110" fmla="*/ 32 w 83"/>
                  <a:gd name="T111" fmla="*/ 130 h 178"/>
                  <a:gd name="T112" fmla="*/ 40 w 83"/>
                  <a:gd name="T113" fmla="*/ 138 h 178"/>
                  <a:gd name="T114" fmla="*/ 47 w 83"/>
                  <a:gd name="T115" fmla="*/ 146 h 178"/>
                  <a:gd name="T116" fmla="*/ 50 w 83"/>
                  <a:gd name="T117" fmla="*/ 153 h 178"/>
                  <a:gd name="T118" fmla="*/ 57 w 83"/>
                  <a:gd name="T119" fmla="*/ 159 h 178"/>
                  <a:gd name="T120" fmla="*/ 65 w 83"/>
                  <a:gd name="T121" fmla="*/ 166 h 178"/>
                  <a:gd name="T122" fmla="*/ 70 w 83"/>
                  <a:gd name="T123" fmla="*/ 174 h 178"/>
                  <a:gd name="T124" fmla="*/ 65 w 83"/>
                  <a:gd name="T125" fmla="*/ 142 h 1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3"/>
                  <a:gd name="T190" fmla="*/ 0 h 178"/>
                  <a:gd name="T191" fmla="*/ 83 w 83"/>
                  <a:gd name="T192" fmla="*/ 178 h 17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3" h="178">
                    <a:moveTo>
                      <a:pt x="65" y="142"/>
                    </a:moveTo>
                    <a:lnTo>
                      <a:pt x="65" y="142"/>
                    </a:lnTo>
                    <a:lnTo>
                      <a:pt x="65" y="140"/>
                    </a:lnTo>
                    <a:lnTo>
                      <a:pt x="66" y="137"/>
                    </a:lnTo>
                    <a:lnTo>
                      <a:pt x="66" y="134"/>
                    </a:lnTo>
                    <a:lnTo>
                      <a:pt x="67" y="129"/>
                    </a:lnTo>
                    <a:lnTo>
                      <a:pt x="69" y="124"/>
                    </a:lnTo>
                    <a:lnTo>
                      <a:pt x="72" y="119"/>
                    </a:lnTo>
                    <a:lnTo>
                      <a:pt x="76" y="113"/>
                    </a:lnTo>
                    <a:lnTo>
                      <a:pt x="79" y="108"/>
                    </a:lnTo>
                    <a:lnTo>
                      <a:pt x="81" y="103"/>
                    </a:lnTo>
                    <a:lnTo>
                      <a:pt x="83" y="97"/>
                    </a:lnTo>
                    <a:lnTo>
                      <a:pt x="83" y="92"/>
                    </a:lnTo>
                    <a:lnTo>
                      <a:pt x="82" y="89"/>
                    </a:lnTo>
                    <a:lnTo>
                      <a:pt x="81" y="87"/>
                    </a:lnTo>
                    <a:lnTo>
                      <a:pt x="79" y="86"/>
                    </a:lnTo>
                    <a:lnTo>
                      <a:pt x="76" y="87"/>
                    </a:lnTo>
                    <a:lnTo>
                      <a:pt x="76" y="85"/>
                    </a:lnTo>
                    <a:lnTo>
                      <a:pt x="77" y="81"/>
                    </a:lnTo>
                    <a:lnTo>
                      <a:pt x="78" y="74"/>
                    </a:lnTo>
                    <a:lnTo>
                      <a:pt x="78" y="68"/>
                    </a:lnTo>
                    <a:lnTo>
                      <a:pt x="78" y="60"/>
                    </a:lnTo>
                    <a:lnTo>
                      <a:pt x="76" y="55"/>
                    </a:lnTo>
                    <a:lnTo>
                      <a:pt x="75" y="53"/>
                    </a:lnTo>
                    <a:lnTo>
                      <a:pt x="73" y="52"/>
                    </a:lnTo>
                    <a:lnTo>
                      <a:pt x="69" y="52"/>
                    </a:lnTo>
                    <a:lnTo>
                      <a:pt x="66" y="52"/>
                    </a:lnTo>
                    <a:lnTo>
                      <a:pt x="66" y="51"/>
                    </a:lnTo>
                    <a:lnTo>
                      <a:pt x="67" y="48"/>
                    </a:lnTo>
                    <a:lnTo>
                      <a:pt x="68" y="44"/>
                    </a:lnTo>
                    <a:lnTo>
                      <a:pt x="68" y="39"/>
                    </a:lnTo>
                    <a:lnTo>
                      <a:pt x="67" y="33"/>
                    </a:lnTo>
                    <a:lnTo>
                      <a:pt x="65" y="27"/>
                    </a:lnTo>
                    <a:lnTo>
                      <a:pt x="63" y="25"/>
                    </a:lnTo>
                    <a:lnTo>
                      <a:pt x="61" y="21"/>
                    </a:lnTo>
                    <a:lnTo>
                      <a:pt x="58" y="19"/>
                    </a:lnTo>
                    <a:lnTo>
                      <a:pt x="54" y="17"/>
                    </a:lnTo>
                    <a:lnTo>
                      <a:pt x="53" y="17"/>
                    </a:lnTo>
                    <a:lnTo>
                      <a:pt x="51" y="18"/>
                    </a:lnTo>
                    <a:lnTo>
                      <a:pt x="48" y="18"/>
                    </a:lnTo>
                    <a:lnTo>
                      <a:pt x="45" y="19"/>
                    </a:lnTo>
                    <a:lnTo>
                      <a:pt x="42" y="20"/>
                    </a:lnTo>
                    <a:lnTo>
                      <a:pt x="39" y="21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7" y="24"/>
                    </a:lnTo>
                    <a:lnTo>
                      <a:pt x="37" y="23"/>
                    </a:lnTo>
                    <a:lnTo>
                      <a:pt x="36" y="20"/>
                    </a:lnTo>
                    <a:lnTo>
                      <a:pt x="36" y="19"/>
                    </a:lnTo>
                    <a:lnTo>
                      <a:pt x="35" y="17"/>
                    </a:lnTo>
                    <a:lnTo>
                      <a:pt x="34" y="14"/>
                    </a:lnTo>
                    <a:lnTo>
                      <a:pt x="34" y="11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9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4" y="20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7" y="44"/>
                    </a:lnTo>
                    <a:lnTo>
                      <a:pt x="10" y="50"/>
                    </a:lnTo>
                    <a:lnTo>
                      <a:pt x="14" y="55"/>
                    </a:lnTo>
                    <a:lnTo>
                      <a:pt x="18" y="59"/>
                    </a:lnTo>
                    <a:lnTo>
                      <a:pt x="22" y="64"/>
                    </a:lnTo>
                    <a:lnTo>
                      <a:pt x="26" y="66"/>
                    </a:lnTo>
                    <a:lnTo>
                      <a:pt x="29" y="67"/>
                    </a:lnTo>
                    <a:lnTo>
                      <a:pt x="28" y="67"/>
                    </a:lnTo>
                    <a:lnTo>
                      <a:pt x="25" y="66"/>
                    </a:lnTo>
                    <a:lnTo>
                      <a:pt x="21" y="65"/>
                    </a:lnTo>
                    <a:lnTo>
                      <a:pt x="16" y="64"/>
                    </a:lnTo>
                    <a:lnTo>
                      <a:pt x="11" y="63"/>
                    </a:lnTo>
                    <a:lnTo>
                      <a:pt x="6" y="63"/>
                    </a:lnTo>
                    <a:lnTo>
                      <a:pt x="3" y="64"/>
                    </a:lnTo>
                    <a:lnTo>
                      <a:pt x="1" y="66"/>
                    </a:lnTo>
                    <a:lnTo>
                      <a:pt x="0" y="72"/>
                    </a:lnTo>
                    <a:lnTo>
                      <a:pt x="1" y="77"/>
                    </a:lnTo>
                    <a:lnTo>
                      <a:pt x="4" y="83"/>
                    </a:lnTo>
                    <a:lnTo>
                      <a:pt x="8" y="88"/>
                    </a:lnTo>
                    <a:lnTo>
                      <a:pt x="14" y="93"/>
                    </a:lnTo>
                    <a:lnTo>
                      <a:pt x="20" y="97"/>
                    </a:lnTo>
                    <a:lnTo>
                      <a:pt x="28" y="99"/>
                    </a:lnTo>
                    <a:lnTo>
                      <a:pt x="37" y="100"/>
                    </a:lnTo>
                    <a:lnTo>
                      <a:pt x="35" y="101"/>
                    </a:lnTo>
                    <a:lnTo>
                      <a:pt x="32" y="103"/>
                    </a:lnTo>
                    <a:lnTo>
                      <a:pt x="28" y="105"/>
                    </a:lnTo>
                    <a:lnTo>
                      <a:pt x="25" y="107"/>
                    </a:lnTo>
                    <a:lnTo>
                      <a:pt x="23" y="110"/>
                    </a:lnTo>
                    <a:lnTo>
                      <a:pt x="22" y="113"/>
                    </a:lnTo>
                    <a:lnTo>
                      <a:pt x="22" y="118"/>
                    </a:lnTo>
                    <a:lnTo>
                      <a:pt x="24" y="122"/>
                    </a:lnTo>
                    <a:lnTo>
                      <a:pt x="27" y="126"/>
                    </a:lnTo>
                    <a:lnTo>
                      <a:pt x="32" y="130"/>
                    </a:lnTo>
                    <a:lnTo>
                      <a:pt x="36" y="134"/>
                    </a:lnTo>
                    <a:lnTo>
                      <a:pt x="40" y="138"/>
                    </a:lnTo>
                    <a:lnTo>
                      <a:pt x="44" y="141"/>
                    </a:lnTo>
                    <a:lnTo>
                      <a:pt x="47" y="146"/>
                    </a:lnTo>
                    <a:lnTo>
                      <a:pt x="48" y="149"/>
                    </a:lnTo>
                    <a:lnTo>
                      <a:pt x="50" y="153"/>
                    </a:lnTo>
                    <a:lnTo>
                      <a:pt x="53" y="156"/>
                    </a:lnTo>
                    <a:lnTo>
                      <a:pt x="57" y="159"/>
                    </a:lnTo>
                    <a:lnTo>
                      <a:pt x="61" y="163"/>
                    </a:lnTo>
                    <a:lnTo>
                      <a:pt x="65" y="166"/>
                    </a:lnTo>
                    <a:lnTo>
                      <a:pt x="69" y="170"/>
                    </a:lnTo>
                    <a:lnTo>
                      <a:pt x="70" y="174"/>
                    </a:lnTo>
                    <a:lnTo>
                      <a:pt x="70" y="178"/>
                    </a:lnTo>
                    <a:lnTo>
                      <a:pt x="65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1" name="Freeform 74"/>
              <p:cNvSpPr>
                <a:spLocks/>
              </p:cNvSpPr>
              <p:nvPr/>
            </p:nvSpPr>
            <p:spPr bwMode="auto">
              <a:xfrm>
                <a:off x="3544" y="2285"/>
                <a:ext cx="83" cy="178"/>
              </a:xfrm>
              <a:custGeom>
                <a:avLst/>
                <a:gdLst>
                  <a:gd name="T0" fmla="*/ 65 w 83"/>
                  <a:gd name="T1" fmla="*/ 140 h 178"/>
                  <a:gd name="T2" fmla="*/ 66 w 83"/>
                  <a:gd name="T3" fmla="*/ 134 h 178"/>
                  <a:gd name="T4" fmla="*/ 69 w 83"/>
                  <a:gd name="T5" fmla="*/ 124 h 178"/>
                  <a:gd name="T6" fmla="*/ 76 w 83"/>
                  <a:gd name="T7" fmla="*/ 113 h 178"/>
                  <a:gd name="T8" fmla="*/ 81 w 83"/>
                  <a:gd name="T9" fmla="*/ 103 h 178"/>
                  <a:gd name="T10" fmla="*/ 83 w 83"/>
                  <a:gd name="T11" fmla="*/ 92 h 178"/>
                  <a:gd name="T12" fmla="*/ 81 w 83"/>
                  <a:gd name="T13" fmla="*/ 87 h 178"/>
                  <a:gd name="T14" fmla="*/ 76 w 83"/>
                  <a:gd name="T15" fmla="*/ 87 h 178"/>
                  <a:gd name="T16" fmla="*/ 77 w 83"/>
                  <a:gd name="T17" fmla="*/ 81 h 178"/>
                  <a:gd name="T18" fmla="*/ 78 w 83"/>
                  <a:gd name="T19" fmla="*/ 68 h 178"/>
                  <a:gd name="T20" fmla="*/ 76 w 83"/>
                  <a:gd name="T21" fmla="*/ 55 h 178"/>
                  <a:gd name="T22" fmla="*/ 73 w 83"/>
                  <a:gd name="T23" fmla="*/ 52 h 178"/>
                  <a:gd name="T24" fmla="*/ 66 w 83"/>
                  <a:gd name="T25" fmla="*/ 52 h 178"/>
                  <a:gd name="T26" fmla="*/ 67 w 83"/>
                  <a:gd name="T27" fmla="*/ 48 h 178"/>
                  <a:gd name="T28" fmla="*/ 68 w 83"/>
                  <a:gd name="T29" fmla="*/ 39 h 178"/>
                  <a:gd name="T30" fmla="*/ 65 w 83"/>
                  <a:gd name="T31" fmla="*/ 27 h 178"/>
                  <a:gd name="T32" fmla="*/ 61 w 83"/>
                  <a:gd name="T33" fmla="*/ 21 h 178"/>
                  <a:gd name="T34" fmla="*/ 54 w 83"/>
                  <a:gd name="T35" fmla="*/ 17 h 178"/>
                  <a:gd name="T36" fmla="*/ 51 w 83"/>
                  <a:gd name="T37" fmla="*/ 18 h 178"/>
                  <a:gd name="T38" fmla="*/ 45 w 83"/>
                  <a:gd name="T39" fmla="*/ 19 h 178"/>
                  <a:gd name="T40" fmla="*/ 39 w 83"/>
                  <a:gd name="T41" fmla="*/ 21 h 178"/>
                  <a:gd name="T42" fmla="*/ 37 w 83"/>
                  <a:gd name="T43" fmla="*/ 25 h 178"/>
                  <a:gd name="T44" fmla="*/ 37 w 83"/>
                  <a:gd name="T45" fmla="*/ 23 h 178"/>
                  <a:gd name="T46" fmla="*/ 36 w 83"/>
                  <a:gd name="T47" fmla="*/ 19 h 178"/>
                  <a:gd name="T48" fmla="*/ 34 w 83"/>
                  <a:gd name="T49" fmla="*/ 14 h 178"/>
                  <a:gd name="T50" fmla="*/ 33 w 83"/>
                  <a:gd name="T51" fmla="*/ 9 h 178"/>
                  <a:gd name="T52" fmla="*/ 33 w 83"/>
                  <a:gd name="T53" fmla="*/ 5 h 178"/>
                  <a:gd name="T54" fmla="*/ 27 w 83"/>
                  <a:gd name="T55" fmla="*/ 2 h 178"/>
                  <a:gd name="T56" fmla="*/ 16 w 83"/>
                  <a:gd name="T57" fmla="*/ 0 h 178"/>
                  <a:gd name="T58" fmla="*/ 11 w 83"/>
                  <a:gd name="T59" fmla="*/ 2 h 178"/>
                  <a:gd name="T60" fmla="*/ 8 w 83"/>
                  <a:gd name="T61" fmla="*/ 7 h 178"/>
                  <a:gd name="T62" fmla="*/ 9 w 83"/>
                  <a:gd name="T63" fmla="*/ 12 h 178"/>
                  <a:gd name="T64" fmla="*/ 14 w 83"/>
                  <a:gd name="T65" fmla="*/ 18 h 178"/>
                  <a:gd name="T66" fmla="*/ 12 w 83"/>
                  <a:gd name="T67" fmla="*/ 17 h 178"/>
                  <a:gd name="T68" fmla="*/ 7 w 83"/>
                  <a:gd name="T69" fmla="*/ 18 h 178"/>
                  <a:gd name="T70" fmla="*/ 2 w 83"/>
                  <a:gd name="T71" fmla="*/ 23 h 178"/>
                  <a:gd name="T72" fmla="*/ 2 w 83"/>
                  <a:gd name="T73" fmla="*/ 32 h 178"/>
                  <a:gd name="T74" fmla="*/ 7 w 83"/>
                  <a:gd name="T75" fmla="*/ 44 h 178"/>
                  <a:gd name="T76" fmla="*/ 14 w 83"/>
                  <a:gd name="T77" fmla="*/ 55 h 178"/>
                  <a:gd name="T78" fmla="*/ 22 w 83"/>
                  <a:gd name="T79" fmla="*/ 64 h 178"/>
                  <a:gd name="T80" fmla="*/ 29 w 83"/>
                  <a:gd name="T81" fmla="*/ 67 h 178"/>
                  <a:gd name="T82" fmla="*/ 25 w 83"/>
                  <a:gd name="T83" fmla="*/ 66 h 178"/>
                  <a:gd name="T84" fmla="*/ 16 w 83"/>
                  <a:gd name="T85" fmla="*/ 64 h 178"/>
                  <a:gd name="T86" fmla="*/ 6 w 83"/>
                  <a:gd name="T87" fmla="*/ 63 h 178"/>
                  <a:gd name="T88" fmla="*/ 1 w 83"/>
                  <a:gd name="T89" fmla="*/ 66 h 178"/>
                  <a:gd name="T90" fmla="*/ 1 w 83"/>
                  <a:gd name="T91" fmla="*/ 77 h 178"/>
                  <a:gd name="T92" fmla="*/ 8 w 83"/>
                  <a:gd name="T93" fmla="*/ 88 h 178"/>
                  <a:gd name="T94" fmla="*/ 20 w 83"/>
                  <a:gd name="T95" fmla="*/ 97 h 178"/>
                  <a:gd name="T96" fmla="*/ 37 w 83"/>
                  <a:gd name="T97" fmla="*/ 100 h 178"/>
                  <a:gd name="T98" fmla="*/ 32 w 83"/>
                  <a:gd name="T99" fmla="*/ 103 h 178"/>
                  <a:gd name="T100" fmla="*/ 25 w 83"/>
                  <a:gd name="T101" fmla="*/ 107 h 178"/>
                  <a:gd name="T102" fmla="*/ 22 w 83"/>
                  <a:gd name="T103" fmla="*/ 113 h 178"/>
                  <a:gd name="T104" fmla="*/ 24 w 83"/>
                  <a:gd name="T105" fmla="*/ 122 h 178"/>
                  <a:gd name="T106" fmla="*/ 32 w 83"/>
                  <a:gd name="T107" fmla="*/ 130 h 178"/>
                  <a:gd name="T108" fmla="*/ 40 w 83"/>
                  <a:gd name="T109" fmla="*/ 138 h 178"/>
                  <a:gd name="T110" fmla="*/ 47 w 83"/>
                  <a:gd name="T111" fmla="*/ 146 h 178"/>
                  <a:gd name="T112" fmla="*/ 50 w 83"/>
                  <a:gd name="T113" fmla="*/ 153 h 178"/>
                  <a:gd name="T114" fmla="*/ 57 w 83"/>
                  <a:gd name="T115" fmla="*/ 159 h 178"/>
                  <a:gd name="T116" fmla="*/ 65 w 83"/>
                  <a:gd name="T117" fmla="*/ 166 h 178"/>
                  <a:gd name="T118" fmla="*/ 70 w 83"/>
                  <a:gd name="T119" fmla="*/ 174 h 178"/>
                  <a:gd name="T120" fmla="*/ 65 w 83"/>
                  <a:gd name="T121" fmla="*/ 142 h 1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3"/>
                  <a:gd name="T184" fmla="*/ 0 h 178"/>
                  <a:gd name="T185" fmla="*/ 83 w 83"/>
                  <a:gd name="T186" fmla="*/ 178 h 1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3" h="178">
                    <a:moveTo>
                      <a:pt x="65" y="142"/>
                    </a:moveTo>
                    <a:lnTo>
                      <a:pt x="65" y="140"/>
                    </a:lnTo>
                    <a:lnTo>
                      <a:pt x="66" y="137"/>
                    </a:lnTo>
                    <a:lnTo>
                      <a:pt x="66" y="134"/>
                    </a:lnTo>
                    <a:lnTo>
                      <a:pt x="67" y="129"/>
                    </a:lnTo>
                    <a:lnTo>
                      <a:pt x="69" y="124"/>
                    </a:lnTo>
                    <a:lnTo>
                      <a:pt x="72" y="119"/>
                    </a:lnTo>
                    <a:lnTo>
                      <a:pt x="76" y="113"/>
                    </a:lnTo>
                    <a:lnTo>
                      <a:pt x="79" y="108"/>
                    </a:lnTo>
                    <a:lnTo>
                      <a:pt x="81" y="103"/>
                    </a:lnTo>
                    <a:lnTo>
                      <a:pt x="83" y="97"/>
                    </a:lnTo>
                    <a:lnTo>
                      <a:pt x="83" y="92"/>
                    </a:lnTo>
                    <a:lnTo>
                      <a:pt x="82" y="89"/>
                    </a:lnTo>
                    <a:lnTo>
                      <a:pt x="81" y="87"/>
                    </a:lnTo>
                    <a:lnTo>
                      <a:pt x="79" y="86"/>
                    </a:lnTo>
                    <a:lnTo>
                      <a:pt x="76" y="87"/>
                    </a:lnTo>
                    <a:lnTo>
                      <a:pt x="76" y="85"/>
                    </a:lnTo>
                    <a:lnTo>
                      <a:pt x="77" y="81"/>
                    </a:lnTo>
                    <a:lnTo>
                      <a:pt x="78" y="74"/>
                    </a:lnTo>
                    <a:lnTo>
                      <a:pt x="78" y="68"/>
                    </a:lnTo>
                    <a:lnTo>
                      <a:pt x="78" y="60"/>
                    </a:lnTo>
                    <a:lnTo>
                      <a:pt x="76" y="55"/>
                    </a:lnTo>
                    <a:lnTo>
                      <a:pt x="75" y="53"/>
                    </a:lnTo>
                    <a:lnTo>
                      <a:pt x="73" y="52"/>
                    </a:lnTo>
                    <a:lnTo>
                      <a:pt x="69" y="52"/>
                    </a:lnTo>
                    <a:lnTo>
                      <a:pt x="66" y="52"/>
                    </a:lnTo>
                    <a:lnTo>
                      <a:pt x="66" y="51"/>
                    </a:lnTo>
                    <a:lnTo>
                      <a:pt x="67" y="48"/>
                    </a:lnTo>
                    <a:lnTo>
                      <a:pt x="68" y="44"/>
                    </a:lnTo>
                    <a:lnTo>
                      <a:pt x="68" y="39"/>
                    </a:lnTo>
                    <a:lnTo>
                      <a:pt x="67" y="33"/>
                    </a:lnTo>
                    <a:lnTo>
                      <a:pt x="65" y="27"/>
                    </a:lnTo>
                    <a:lnTo>
                      <a:pt x="63" y="25"/>
                    </a:lnTo>
                    <a:lnTo>
                      <a:pt x="61" y="21"/>
                    </a:lnTo>
                    <a:lnTo>
                      <a:pt x="58" y="19"/>
                    </a:lnTo>
                    <a:lnTo>
                      <a:pt x="54" y="17"/>
                    </a:lnTo>
                    <a:lnTo>
                      <a:pt x="53" y="17"/>
                    </a:lnTo>
                    <a:lnTo>
                      <a:pt x="51" y="18"/>
                    </a:lnTo>
                    <a:lnTo>
                      <a:pt x="48" y="18"/>
                    </a:lnTo>
                    <a:lnTo>
                      <a:pt x="45" y="19"/>
                    </a:lnTo>
                    <a:lnTo>
                      <a:pt x="42" y="20"/>
                    </a:lnTo>
                    <a:lnTo>
                      <a:pt x="39" y="21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7" y="24"/>
                    </a:lnTo>
                    <a:lnTo>
                      <a:pt x="37" y="23"/>
                    </a:lnTo>
                    <a:lnTo>
                      <a:pt x="36" y="20"/>
                    </a:lnTo>
                    <a:lnTo>
                      <a:pt x="36" y="19"/>
                    </a:lnTo>
                    <a:lnTo>
                      <a:pt x="35" y="17"/>
                    </a:lnTo>
                    <a:lnTo>
                      <a:pt x="34" y="14"/>
                    </a:lnTo>
                    <a:lnTo>
                      <a:pt x="34" y="11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9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4" y="20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7" y="44"/>
                    </a:lnTo>
                    <a:lnTo>
                      <a:pt x="10" y="50"/>
                    </a:lnTo>
                    <a:lnTo>
                      <a:pt x="14" y="55"/>
                    </a:lnTo>
                    <a:lnTo>
                      <a:pt x="18" y="59"/>
                    </a:lnTo>
                    <a:lnTo>
                      <a:pt x="22" y="64"/>
                    </a:lnTo>
                    <a:lnTo>
                      <a:pt x="26" y="66"/>
                    </a:lnTo>
                    <a:lnTo>
                      <a:pt x="29" y="67"/>
                    </a:lnTo>
                    <a:lnTo>
                      <a:pt x="28" y="67"/>
                    </a:lnTo>
                    <a:lnTo>
                      <a:pt x="25" y="66"/>
                    </a:lnTo>
                    <a:lnTo>
                      <a:pt x="21" y="65"/>
                    </a:lnTo>
                    <a:lnTo>
                      <a:pt x="16" y="64"/>
                    </a:lnTo>
                    <a:lnTo>
                      <a:pt x="11" y="63"/>
                    </a:lnTo>
                    <a:lnTo>
                      <a:pt x="6" y="63"/>
                    </a:lnTo>
                    <a:lnTo>
                      <a:pt x="3" y="64"/>
                    </a:lnTo>
                    <a:lnTo>
                      <a:pt x="1" y="66"/>
                    </a:lnTo>
                    <a:lnTo>
                      <a:pt x="0" y="72"/>
                    </a:lnTo>
                    <a:lnTo>
                      <a:pt x="1" y="77"/>
                    </a:lnTo>
                    <a:lnTo>
                      <a:pt x="4" y="83"/>
                    </a:lnTo>
                    <a:lnTo>
                      <a:pt x="8" y="88"/>
                    </a:lnTo>
                    <a:lnTo>
                      <a:pt x="14" y="93"/>
                    </a:lnTo>
                    <a:lnTo>
                      <a:pt x="20" y="97"/>
                    </a:lnTo>
                    <a:lnTo>
                      <a:pt x="28" y="99"/>
                    </a:lnTo>
                    <a:lnTo>
                      <a:pt x="37" y="100"/>
                    </a:lnTo>
                    <a:lnTo>
                      <a:pt x="35" y="101"/>
                    </a:lnTo>
                    <a:lnTo>
                      <a:pt x="32" y="103"/>
                    </a:lnTo>
                    <a:lnTo>
                      <a:pt x="28" y="105"/>
                    </a:lnTo>
                    <a:lnTo>
                      <a:pt x="25" y="107"/>
                    </a:lnTo>
                    <a:lnTo>
                      <a:pt x="23" y="110"/>
                    </a:lnTo>
                    <a:lnTo>
                      <a:pt x="22" y="113"/>
                    </a:lnTo>
                    <a:lnTo>
                      <a:pt x="22" y="118"/>
                    </a:lnTo>
                    <a:lnTo>
                      <a:pt x="24" y="122"/>
                    </a:lnTo>
                    <a:lnTo>
                      <a:pt x="27" y="126"/>
                    </a:lnTo>
                    <a:lnTo>
                      <a:pt x="32" y="130"/>
                    </a:lnTo>
                    <a:lnTo>
                      <a:pt x="36" y="134"/>
                    </a:lnTo>
                    <a:lnTo>
                      <a:pt x="40" y="138"/>
                    </a:lnTo>
                    <a:lnTo>
                      <a:pt x="44" y="141"/>
                    </a:lnTo>
                    <a:lnTo>
                      <a:pt x="47" y="146"/>
                    </a:lnTo>
                    <a:lnTo>
                      <a:pt x="48" y="149"/>
                    </a:lnTo>
                    <a:lnTo>
                      <a:pt x="50" y="153"/>
                    </a:lnTo>
                    <a:lnTo>
                      <a:pt x="53" y="156"/>
                    </a:lnTo>
                    <a:lnTo>
                      <a:pt x="57" y="159"/>
                    </a:lnTo>
                    <a:lnTo>
                      <a:pt x="61" y="163"/>
                    </a:lnTo>
                    <a:lnTo>
                      <a:pt x="65" y="166"/>
                    </a:lnTo>
                    <a:lnTo>
                      <a:pt x="69" y="170"/>
                    </a:lnTo>
                    <a:lnTo>
                      <a:pt x="70" y="174"/>
                    </a:lnTo>
                    <a:lnTo>
                      <a:pt x="70" y="178"/>
                    </a:lnTo>
                    <a:lnTo>
                      <a:pt x="65" y="142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2" name="Freeform 75"/>
              <p:cNvSpPr>
                <a:spLocks/>
              </p:cNvSpPr>
              <p:nvPr/>
            </p:nvSpPr>
            <p:spPr bwMode="auto">
              <a:xfrm>
                <a:off x="3545" y="2292"/>
                <a:ext cx="69" cy="171"/>
              </a:xfrm>
              <a:custGeom>
                <a:avLst/>
                <a:gdLst>
                  <a:gd name="T0" fmla="*/ 65 w 69"/>
                  <a:gd name="T1" fmla="*/ 162 h 171"/>
                  <a:gd name="T2" fmla="*/ 50 w 69"/>
                  <a:gd name="T3" fmla="*/ 147 h 171"/>
                  <a:gd name="T4" fmla="*/ 49 w 69"/>
                  <a:gd name="T5" fmla="*/ 137 h 171"/>
                  <a:gd name="T6" fmla="*/ 49 w 69"/>
                  <a:gd name="T7" fmla="*/ 129 h 171"/>
                  <a:gd name="T8" fmla="*/ 41 w 69"/>
                  <a:gd name="T9" fmla="*/ 119 h 171"/>
                  <a:gd name="T10" fmla="*/ 32 w 69"/>
                  <a:gd name="T11" fmla="*/ 112 h 171"/>
                  <a:gd name="T12" fmla="*/ 33 w 69"/>
                  <a:gd name="T13" fmla="*/ 111 h 171"/>
                  <a:gd name="T14" fmla="*/ 38 w 69"/>
                  <a:gd name="T15" fmla="*/ 114 h 171"/>
                  <a:gd name="T16" fmla="*/ 49 w 69"/>
                  <a:gd name="T17" fmla="*/ 108 h 171"/>
                  <a:gd name="T18" fmla="*/ 43 w 69"/>
                  <a:gd name="T19" fmla="*/ 93 h 171"/>
                  <a:gd name="T20" fmla="*/ 24 w 69"/>
                  <a:gd name="T21" fmla="*/ 86 h 171"/>
                  <a:gd name="T22" fmla="*/ 13 w 69"/>
                  <a:gd name="T23" fmla="*/ 78 h 171"/>
                  <a:gd name="T24" fmla="*/ 11 w 69"/>
                  <a:gd name="T25" fmla="*/ 66 h 171"/>
                  <a:gd name="T26" fmla="*/ 16 w 69"/>
                  <a:gd name="T27" fmla="*/ 72 h 171"/>
                  <a:gd name="T28" fmla="*/ 28 w 69"/>
                  <a:gd name="T29" fmla="*/ 78 h 171"/>
                  <a:gd name="T30" fmla="*/ 40 w 69"/>
                  <a:gd name="T31" fmla="*/ 82 h 171"/>
                  <a:gd name="T32" fmla="*/ 36 w 69"/>
                  <a:gd name="T33" fmla="*/ 72 h 171"/>
                  <a:gd name="T34" fmla="*/ 25 w 69"/>
                  <a:gd name="T35" fmla="*/ 61 h 171"/>
                  <a:gd name="T36" fmla="*/ 3 w 69"/>
                  <a:gd name="T37" fmla="*/ 33 h 171"/>
                  <a:gd name="T38" fmla="*/ 3 w 69"/>
                  <a:gd name="T39" fmla="*/ 27 h 171"/>
                  <a:gd name="T40" fmla="*/ 19 w 69"/>
                  <a:gd name="T41" fmla="*/ 45 h 171"/>
                  <a:gd name="T42" fmla="*/ 41 w 69"/>
                  <a:gd name="T43" fmla="*/ 65 h 171"/>
                  <a:gd name="T44" fmla="*/ 48 w 69"/>
                  <a:gd name="T45" fmla="*/ 79 h 171"/>
                  <a:gd name="T46" fmla="*/ 53 w 69"/>
                  <a:gd name="T47" fmla="*/ 81 h 171"/>
                  <a:gd name="T48" fmla="*/ 47 w 69"/>
                  <a:gd name="T49" fmla="*/ 58 h 171"/>
                  <a:gd name="T50" fmla="*/ 37 w 69"/>
                  <a:gd name="T51" fmla="*/ 47 h 171"/>
                  <a:gd name="T52" fmla="*/ 27 w 69"/>
                  <a:gd name="T53" fmla="*/ 35 h 171"/>
                  <a:gd name="T54" fmla="*/ 29 w 69"/>
                  <a:gd name="T55" fmla="*/ 35 h 171"/>
                  <a:gd name="T56" fmla="*/ 38 w 69"/>
                  <a:gd name="T57" fmla="*/ 40 h 171"/>
                  <a:gd name="T58" fmla="*/ 38 w 69"/>
                  <a:gd name="T59" fmla="*/ 29 h 171"/>
                  <a:gd name="T60" fmla="*/ 23 w 69"/>
                  <a:gd name="T61" fmla="*/ 14 h 171"/>
                  <a:gd name="T62" fmla="*/ 18 w 69"/>
                  <a:gd name="T63" fmla="*/ 6 h 171"/>
                  <a:gd name="T64" fmla="*/ 15 w 69"/>
                  <a:gd name="T65" fmla="*/ 4 h 171"/>
                  <a:gd name="T66" fmla="*/ 21 w 69"/>
                  <a:gd name="T67" fmla="*/ 1 h 171"/>
                  <a:gd name="T68" fmla="*/ 25 w 69"/>
                  <a:gd name="T69" fmla="*/ 10 h 171"/>
                  <a:gd name="T70" fmla="*/ 33 w 69"/>
                  <a:gd name="T71" fmla="*/ 19 h 171"/>
                  <a:gd name="T72" fmla="*/ 41 w 69"/>
                  <a:gd name="T73" fmla="*/ 30 h 171"/>
                  <a:gd name="T74" fmla="*/ 44 w 69"/>
                  <a:gd name="T75" fmla="*/ 18 h 171"/>
                  <a:gd name="T76" fmla="*/ 52 w 69"/>
                  <a:gd name="T77" fmla="*/ 16 h 171"/>
                  <a:gd name="T78" fmla="*/ 48 w 69"/>
                  <a:gd name="T79" fmla="*/ 23 h 171"/>
                  <a:gd name="T80" fmla="*/ 44 w 69"/>
                  <a:gd name="T81" fmla="*/ 37 h 171"/>
                  <a:gd name="T82" fmla="*/ 48 w 69"/>
                  <a:gd name="T83" fmla="*/ 45 h 171"/>
                  <a:gd name="T84" fmla="*/ 53 w 69"/>
                  <a:gd name="T85" fmla="*/ 62 h 171"/>
                  <a:gd name="T86" fmla="*/ 54 w 69"/>
                  <a:gd name="T87" fmla="*/ 60 h 171"/>
                  <a:gd name="T88" fmla="*/ 55 w 69"/>
                  <a:gd name="T89" fmla="*/ 42 h 171"/>
                  <a:gd name="T90" fmla="*/ 60 w 69"/>
                  <a:gd name="T91" fmla="*/ 33 h 171"/>
                  <a:gd name="T92" fmla="*/ 58 w 69"/>
                  <a:gd name="T93" fmla="*/ 28 h 171"/>
                  <a:gd name="T94" fmla="*/ 61 w 69"/>
                  <a:gd name="T95" fmla="*/ 39 h 171"/>
                  <a:gd name="T96" fmla="*/ 59 w 69"/>
                  <a:gd name="T97" fmla="*/ 59 h 171"/>
                  <a:gd name="T98" fmla="*/ 60 w 69"/>
                  <a:gd name="T99" fmla="*/ 72 h 171"/>
                  <a:gd name="T100" fmla="*/ 56 w 69"/>
                  <a:gd name="T101" fmla="*/ 83 h 171"/>
                  <a:gd name="T102" fmla="*/ 58 w 69"/>
                  <a:gd name="T103" fmla="*/ 86 h 171"/>
                  <a:gd name="T104" fmla="*/ 63 w 69"/>
                  <a:gd name="T105" fmla="*/ 94 h 171"/>
                  <a:gd name="T106" fmla="*/ 60 w 69"/>
                  <a:gd name="T107" fmla="*/ 99 h 171"/>
                  <a:gd name="T108" fmla="*/ 55 w 69"/>
                  <a:gd name="T109" fmla="*/ 107 h 171"/>
                  <a:gd name="T110" fmla="*/ 54 w 69"/>
                  <a:gd name="T111" fmla="*/ 116 h 171"/>
                  <a:gd name="T112" fmla="*/ 58 w 69"/>
                  <a:gd name="T113" fmla="*/ 123 h 171"/>
                  <a:gd name="T114" fmla="*/ 60 w 69"/>
                  <a:gd name="T115" fmla="*/ 132 h 171"/>
                  <a:gd name="T116" fmla="*/ 62 w 69"/>
                  <a:gd name="T117" fmla="*/ 140 h 171"/>
                  <a:gd name="T118" fmla="*/ 66 w 69"/>
                  <a:gd name="T119" fmla="*/ 148 h 171"/>
                  <a:gd name="T120" fmla="*/ 69 w 69"/>
                  <a:gd name="T121" fmla="*/ 171 h 17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9"/>
                  <a:gd name="T184" fmla="*/ 0 h 171"/>
                  <a:gd name="T185" fmla="*/ 69 w 69"/>
                  <a:gd name="T186" fmla="*/ 171 h 17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9" h="171">
                    <a:moveTo>
                      <a:pt x="69" y="171"/>
                    </a:moveTo>
                    <a:lnTo>
                      <a:pt x="69" y="170"/>
                    </a:lnTo>
                    <a:lnTo>
                      <a:pt x="68" y="169"/>
                    </a:lnTo>
                    <a:lnTo>
                      <a:pt x="67" y="166"/>
                    </a:lnTo>
                    <a:lnTo>
                      <a:pt x="65" y="162"/>
                    </a:lnTo>
                    <a:lnTo>
                      <a:pt x="63" y="159"/>
                    </a:lnTo>
                    <a:lnTo>
                      <a:pt x="60" y="155"/>
                    </a:lnTo>
                    <a:lnTo>
                      <a:pt x="56" y="151"/>
                    </a:lnTo>
                    <a:lnTo>
                      <a:pt x="51" y="148"/>
                    </a:lnTo>
                    <a:lnTo>
                      <a:pt x="50" y="147"/>
                    </a:lnTo>
                    <a:lnTo>
                      <a:pt x="50" y="146"/>
                    </a:lnTo>
                    <a:lnTo>
                      <a:pt x="49" y="144"/>
                    </a:lnTo>
                    <a:lnTo>
                      <a:pt x="49" y="142"/>
                    </a:lnTo>
                    <a:lnTo>
                      <a:pt x="49" y="140"/>
                    </a:lnTo>
                    <a:lnTo>
                      <a:pt x="49" y="137"/>
                    </a:lnTo>
                    <a:lnTo>
                      <a:pt x="49" y="135"/>
                    </a:lnTo>
                    <a:lnTo>
                      <a:pt x="49" y="133"/>
                    </a:lnTo>
                    <a:lnTo>
                      <a:pt x="49" y="132"/>
                    </a:lnTo>
                    <a:lnTo>
                      <a:pt x="49" y="130"/>
                    </a:lnTo>
                    <a:lnTo>
                      <a:pt x="49" y="129"/>
                    </a:lnTo>
                    <a:lnTo>
                      <a:pt x="49" y="127"/>
                    </a:lnTo>
                    <a:lnTo>
                      <a:pt x="48" y="125"/>
                    </a:lnTo>
                    <a:lnTo>
                      <a:pt x="46" y="123"/>
                    </a:lnTo>
                    <a:lnTo>
                      <a:pt x="44" y="121"/>
                    </a:lnTo>
                    <a:lnTo>
                      <a:pt x="41" y="119"/>
                    </a:lnTo>
                    <a:lnTo>
                      <a:pt x="37" y="118"/>
                    </a:lnTo>
                    <a:lnTo>
                      <a:pt x="35" y="116"/>
                    </a:lnTo>
                    <a:lnTo>
                      <a:pt x="33" y="114"/>
                    </a:lnTo>
                    <a:lnTo>
                      <a:pt x="32" y="113"/>
                    </a:lnTo>
                    <a:lnTo>
                      <a:pt x="32" y="112"/>
                    </a:lnTo>
                    <a:lnTo>
                      <a:pt x="32" y="111"/>
                    </a:lnTo>
                    <a:lnTo>
                      <a:pt x="32" y="110"/>
                    </a:lnTo>
                    <a:lnTo>
                      <a:pt x="33" y="111"/>
                    </a:lnTo>
                    <a:lnTo>
                      <a:pt x="34" y="112"/>
                    </a:lnTo>
                    <a:lnTo>
                      <a:pt x="35" y="113"/>
                    </a:lnTo>
                    <a:lnTo>
                      <a:pt x="36" y="113"/>
                    </a:lnTo>
                    <a:lnTo>
                      <a:pt x="38" y="114"/>
                    </a:lnTo>
                    <a:lnTo>
                      <a:pt x="40" y="114"/>
                    </a:lnTo>
                    <a:lnTo>
                      <a:pt x="42" y="113"/>
                    </a:lnTo>
                    <a:lnTo>
                      <a:pt x="45" y="112"/>
                    </a:lnTo>
                    <a:lnTo>
                      <a:pt x="47" y="110"/>
                    </a:lnTo>
                    <a:lnTo>
                      <a:pt x="49" y="108"/>
                    </a:lnTo>
                    <a:lnTo>
                      <a:pt x="50" y="106"/>
                    </a:lnTo>
                    <a:lnTo>
                      <a:pt x="51" y="103"/>
                    </a:lnTo>
                    <a:lnTo>
                      <a:pt x="49" y="100"/>
                    </a:lnTo>
                    <a:lnTo>
                      <a:pt x="46" y="97"/>
                    </a:lnTo>
                    <a:lnTo>
                      <a:pt x="43" y="93"/>
                    </a:lnTo>
                    <a:lnTo>
                      <a:pt x="39" y="91"/>
                    </a:lnTo>
                    <a:lnTo>
                      <a:pt x="35" y="90"/>
                    </a:lnTo>
                    <a:lnTo>
                      <a:pt x="32" y="88"/>
                    </a:lnTo>
                    <a:lnTo>
                      <a:pt x="27" y="87"/>
                    </a:lnTo>
                    <a:lnTo>
                      <a:pt x="24" y="86"/>
                    </a:lnTo>
                    <a:lnTo>
                      <a:pt x="21" y="85"/>
                    </a:lnTo>
                    <a:lnTo>
                      <a:pt x="19" y="84"/>
                    </a:lnTo>
                    <a:lnTo>
                      <a:pt x="17" y="83"/>
                    </a:lnTo>
                    <a:lnTo>
                      <a:pt x="15" y="81"/>
                    </a:lnTo>
                    <a:lnTo>
                      <a:pt x="13" y="78"/>
                    </a:lnTo>
                    <a:lnTo>
                      <a:pt x="12" y="76"/>
                    </a:lnTo>
                    <a:lnTo>
                      <a:pt x="11" y="73"/>
                    </a:lnTo>
                    <a:lnTo>
                      <a:pt x="11" y="71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7"/>
                    </a:lnTo>
                    <a:lnTo>
                      <a:pt x="12" y="68"/>
                    </a:lnTo>
                    <a:lnTo>
                      <a:pt x="13" y="69"/>
                    </a:lnTo>
                    <a:lnTo>
                      <a:pt x="15" y="71"/>
                    </a:lnTo>
                    <a:lnTo>
                      <a:pt x="16" y="72"/>
                    </a:lnTo>
                    <a:lnTo>
                      <a:pt x="19" y="74"/>
                    </a:lnTo>
                    <a:lnTo>
                      <a:pt x="21" y="75"/>
                    </a:lnTo>
                    <a:lnTo>
                      <a:pt x="23" y="77"/>
                    </a:lnTo>
                    <a:lnTo>
                      <a:pt x="25" y="77"/>
                    </a:lnTo>
                    <a:lnTo>
                      <a:pt x="28" y="78"/>
                    </a:lnTo>
                    <a:lnTo>
                      <a:pt x="32" y="79"/>
                    </a:lnTo>
                    <a:lnTo>
                      <a:pt x="34" y="80"/>
                    </a:lnTo>
                    <a:lnTo>
                      <a:pt x="37" y="81"/>
                    </a:lnTo>
                    <a:lnTo>
                      <a:pt x="39" y="81"/>
                    </a:lnTo>
                    <a:lnTo>
                      <a:pt x="40" y="82"/>
                    </a:lnTo>
                    <a:lnTo>
                      <a:pt x="41" y="82"/>
                    </a:lnTo>
                    <a:lnTo>
                      <a:pt x="40" y="81"/>
                    </a:lnTo>
                    <a:lnTo>
                      <a:pt x="39" y="79"/>
                    </a:lnTo>
                    <a:lnTo>
                      <a:pt x="38" y="76"/>
                    </a:lnTo>
                    <a:lnTo>
                      <a:pt x="36" y="72"/>
                    </a:lnTo>
                    <a:lnTo>
                      <a:pt x="34" y="69"/>
                    </a:lnTo>
                    <a:lnTo>
                      <a:pt x="32" y="66"/>
                    </a:lnTo>
                    <a:lnTo>
                      <a:pt x="29" y="63"/>
                    </a:lnTo>
                    <a:lnTo>
                      <a:pt x="27" y="62"/>
                    </a:lnTo>
                    <a:lnTo>
                      <a:pt x="25" y="61"/>
                    </a:lnTo>
                    <a:lnTo>
                      <a:pt x="22" y="58"/>
                    </a:lnTo>
                    <a:lnTo>
                      <a:pt x="17" y="52"/>
                    </a:lnTo>
                    <a:lnTo>
                      <a:pt x="12" y="46"/>
                    </a:lnTo>
                    <a:lnTo>
                      <a:pt x="7" y="40"/>
                    </a:lnTo>
                    <a:lnTo>
                      <a:pt x="3" y="33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5" y="41"/>
                    </a:lnTo>
                    <a:lnTo>
                      <a:pt x="19" y="45"/>
                    </a:lnTo>
                    <a:lnTo>
                      <a:pt x="24" y="48"/>
                    </a:lnTo>
                    <a:lnTo>
                      <a:pt x="28" y="51"/>
                    </a:lnTo>
                    <a:lnTo>
                      <a:pt x="34" y="56"/>
                    </a:lnTo>
                    <a:lnTo>
                      <a:pt x="38" y="61"/>
                    </a:lnTo>
                    <a:lnTo>
                      <a:pt x="41" y="65"/>
                    </a:lnTo>
                    <a:lnTo>
                      <a:pt x="44" y="69"/>
                    </a:lnTo>
                    <a:lnTo>
                      <a:pt x="46" y="73"/>
                    </a:lnTo>
                    <a:lnTo>
                      <a:pt x="47" y="77"/>
                    </a:lnTo>
                    <a:lnTo>
                      <a:pt x="48" y="79"/>
                    </a:lnTo>
                    <a:lnTo>
                      <a:pt x="49" y="81"/>
                    </a:lnTo>
                    <a:lnTo>
                      <a:pt x="50" y="83"/>
                    </a:lnTo>
                    <a:lnTo>
                      <a:pt x="51" y="84"/>
                    </a:lnTo>
                    <a:lnTo>
                      <a:pt x="52" y="83"/>
                    </a:lnTo>
                    <a:lnTo>
                      <a:pt x="53" y="81"/>
                    </a:lnTo>
                    <a:lnTo>
                      <a:pt x="52" y="75"/>
                    </a:lnTo>
                    <a:lnTo>
                      <a:pt x="52" y="69"/>
                    </a:lnTo>
                    <a:lnTo>
                      <a:pt x="51" y="64"/>
                    </a:lnTo>
                    <a:lnTo>
                      <a:pt x="49" y="61"/>
                    </a:lnTo>
                    <a:lnTo>
                      <a:pt x="47" y="58"/>
                    </a:lnTo>
                    <a:lnTo>
                      <a:pt x="45" y="54"/>
                    </a:lnTo>
                    <a:lnTo>
                      <a:pt x="43" y="52"/>
                    </a:lnTo>
                    <a:lnTo>
                      <a:pt x="41" y="50"/>
                    </a:lnTo>
                    <a:lnTo>
                      <a:pt x="39" y="49"/>
                    </a:lnTo>
                    <a:lnTo>
                      <a:pt x="37" y="47"/>
                    </a:lnTo>
                    <a:lnTo>
                      <a:pt x="34" y="44"/>
                    </a:lnTo>
                    <a:lnTo>
                      <a:pt x="32" y="42"/>
                    </a:lnTo>
                    <a:lnTo>
                      <a:pt x="31" y="39"/>
                    </a:lnTo>
                    <a:lnTo>
                      <a:pt x="28" y="37"/>
                    </a:lnTo>
                    <a:lnTo>
                      <a:pt x="27" y="35"/>
                    </a:lnTo>
                    <a:lnTo>
                      <a:pt x="26" y="34"/>
                    </a:lnTo>
                    <a:lnTo>
                      <a:pt x="26" y="33"/>
                    </a:lnTo>
                    <a:lnTo>
                      <a:pt x="27" y="33"/>
                    </a:lnTo>
                    <a:lnTo>
                      <a:pt x="27" y="34"/>
                    </a:lnTo>
                    <a:lnTo>
                      <a:pt x="29" y="35"/>
                    </a:lnTo>
                    <a:lnTo>
                      <a:pt x="32" y="37"/>
                    </a:lnTo>
                    <a:lnTo>
                      <a:pt x="33" y="38"/>
                    </a:lnTo>
                    <a:lnTo>
                      <a:pt x="35" y="39"/>
                    </a:lnTo>
                    <a:lnTo>
                      <a:pt x="37" y="40"/>
                    </a:lnTo>
                    <a:lnTo>
                      <a:pt x="38" y="40"/>
                    </a:lnTo>
                    <a:lnTo>
                      <a:pt x="39" y="40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39" y="32"/>
                    </a:lnTo>
                    <a:lnTo>
                      <a:pt x="38" y="29"/>
                    </a:lnTo>
                    <a:lnTo>
                      <a:pt x="36" y="25"/>
                    </a:lnTo>
                    <a:lnTo>
                      <a:pt x="34" y="22"/>
                    </a:lnTo>
                    <a:lnTo>
                      <a:pt x="29" y="20"/>
                    </a:lnTo>
                    <a:lnTo>
                      <a:pt x="25" y="18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5" y="10"/>
                    </a:lnTo>
                    <a:lnTo>
                      <a:pt x="26" y="12"/>
                    </a:lnTo>
                    <a:lnTo>
                      <a:pt x="27" y="13"/>
                    </a:lnTo>
                    <a:lnTo>
                      <a:pt x="28" y="14"/>
                    </a:lnTo>
                    <a:lnTo>
                      <a:pt x="31" y="16"/>
                    </a:lnTo>
                    <a:lnTo>
                      <a:pt x="33" y="19"/>
                    </a:lnTo>
                    <a:lnTo>
                      <a:pt x="35" y="21"/>
                    </a:lnTo>
                    <a:lnTo>
                      <a:pt x="37" y="23"/>
                    </a:lnTo>
                    <a:lnTo>
                      <a:pt x="39" y="26"/>
                    </a:lnTo>
                    <a:lnTo>
                      <a:pt x="40" y="28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1" y="27"/>
                    </a:lnTo>
                    <a:lnTo>
                      <a:pt x="42" y="24"/>
                    </a:lnTo>
                    <a:lnTo>
                      <a:pt x="43" y="21"/>
                    </a:lnTo>
                    <a:lnTo>
                      <a:pt x="44" y="18"/>
                    </a:lnTo>
                    <a:lnTo>
                      <a:pt x="46" y="16"/>
                    </a:lnTo>
                    <a:lnTo>
                      <a:pt x="49" y="14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1" y="17"/>
                    </a:lnTo>
                    <a:lnTo>
                      <a:pt x="50" y="18"/>
                    </a:lnTo>
                    <a:lnTo>
                      <a:pt x="49" y="20"/>
                    </a:lnTo>
                    <a:lnTo>
                      <a:pt x="48" y="23"/>
                    </a:lnTo>
                    <a:lnTo>
                      <a:pt x="47" y="26"/>
                    </a:lnTo>
                    <a:lnTo>
                      <a:pt x="46" y="30"/>
                    </a:lnTo>
                    <a:lnTo>
                      <a:pt x="45" y="33"/>
                    </a:lnTo>
                    <a:lnTo>
                      <a:pt x="45" y="35"/>
                    </a:lnTo>
                    <a:lnTo>
                      <a:pt x="44" y="37"/>
                    </a:lnTo>
                    <a:lnTo>
                      <a:pt x="45" y="39"/>
                    </a:lnTo>
                    <a:lnTo>
                      <a:pt x="45" y="41"/>
                    </a:lnTo>
                    <a:lnTo>
                      <a:pt x="46" y="42"/>
                    </a:lnTo>
                    <a:lnTo>
                      <a:pt x="47" y="44"/>
                    </a:lnTo>
                    <a:lnTo>
                      <a:pt x="48" y="45"/>
                    </a:lnTo>
                    <a:lnTo>
                      <a:pt x="49" y="48"/>
                    </a:lnTo>
                    <a:lnTo>
                      <a:pt x="50" y="51"/>
                    </a:lnTo>
                    <a:lnTo>
                      <a:pt x="51" y="54"/>
                    </a:lnTo>
                    <a:lnTo>
                      <a:pt x="52" y="58"/>
                    </a:lnTo>
                    <a:lnTo>
                      <a:pt x="53" y="62"/>
                    </a:lnTo>
                    <a:lnTo>
                      <a:pt x="54" y="65"/>
                    </a:lnTo>
                    <a:lnTo>
                      <a:pt x="54" y="67"/>
                    </a:lnTo>
                    <a:lnTo>
                      <a:pt x="54" y="66"/>
                    </a:lnTo>
                    <a:lnTo>
                      <a:pt x="54" y="64"/>
                    </a:lnTo>
                    <a:lnTo>
                      <a:pt x="54" y="60"/>
                    </a:lnTo>
                    <a:lnTo>
                      <a:pt x="54" y="56"/>
                    </a:lnTo>
                    <a:lnTo>
                      <a:pt x="54" y="51"/>
                    </a:lnTo>
                    <a:lnTo>
                      <a:pt x="54" y="47"/>
                    </a:lnTo>
                    <a:lnTo>
                      <a:pt x="54" y="44"/>
                    </a:lnTo>
                    <a:lnTo>
                      <a:pt x="55" y="42"/>
                    </a:lnTo>
                    <a:lnTo>
                      <a:pt x="57" y="41"/>
                    </a:lnTo>
                    <a:lnTo>
                      <a:pt x="58" y="39"/>
                    </a:lnTo>
                    <a:lnTo>
                      <a:pt x="59" y="37"/>
                    </a:lnTo>
                    <a:lnTo>
                      <a:pt x="59" y="35"/>
                    </a:lnTo>
                    <a:lnTo>
                      <a:pt x="60" y="33"/>
                    </a:lnTo>
                    <a:lnTo>
                      <a:pt x="59" y="31"/>
                    </a:lnTo>
                    <a:lnTo>
                      <a:pt x="59" y="29"/>
                    </a:lnTo>
                    <a:lnTo>
                      <a:pt x="57" y="27"/>
                    </a:lnTo>
                    <a:lnTo>
                      <a:pt x="58" y="28"/>
                    </a:lnTo>
                    <a:lnTo>
                      <a:pt x="59" y="29"/>
                    </a:lnTo>
                    <a:lnTo>
                      <a:pt x="60" y="30"/>
                    </a:lnTo>
                    <a:lnTo>
                      <a:pt x="61" y="33"/>
                    </a:lnTo>
                    <a:lnTo>
                      <a:pt x="62" y="35"/>
                    </a:lnTo>
                    <a:lnTo>
                      <a:pt x="61" y="39"/>
                    </a:lnTo>
                    <a:lnTo>
                      <a:pt x="60" y="44"/>
                    </a:lnTo>
                    <a:lnTo>
                      <a:pt x="59" y="48"/>
                    </a:lnTo>
                    <a:lnTo>
                      <a:pt x="59" y="52"/>
                    </a:lnTo>
                    <a:lnTo>
                      <a:pt x="59" y="56"/>
                    </a:lnTo>
                    <a:lnTo>
                      <a:pt x="59" y="59"/>
                    </a:lnTo>
                    <a:lnTo>
                      <a:pt x="60" y="62"/>
                    </a:lnTo>
                    <a:lnTo>
                      <a:pt x="60" y="64"/>
                    </a:lnTo>
                    <a:lnTo>
                      <a:pt x="61" y="67"/>
                    </a:lnTo>
                    <a:lnTo>
                      <a:pt x="60" y="69"/>
                    </a:lnTo>
                    <a:lnTo>
                      <a:pt x="60" y="72"/>
                    </a:lnTo>
                    <a:lnTo>
                      <a:pt x="59" y="74"/>
                    </a:lnTo>
                    <a:lnTo>
                      <a:pt x="58" y="77"/>
                    </a:lnTo>
                    <a:lnTo>
                      <a:pt x="58" y="79"/>
                    </a:lnTo>
                    <a:lnTo>
                      <a:pt x="57" y="81"/>
                    </a:lnTo>
                    <a:lnTo>
                      <a:pt x="56" y="83"/>
                    </a:lnTo>
                    <a:lnTo>
                      <a:pt x="56" y="84"/>
                    </a:lnTo>
                    <a:lnTo>
                      <a:pt x="57" y="85"/>
                    </a:lnTo>
                    <a:lnTo>
                      <a:pt x="58" y="86"/>
                    </a:lnTo>
                    <a:lnTo>
                      <a:pt x="60" y="87"/>
                    </a:lnTo>
                    <a:lnTo>
                      <a:pt x="61" y="89"/>
                    </a:lnTo>
                    <a:lnTo>
                      <a:pt x="62" y="90"/>
                    </a:lnTo>
                    <a:lnTo>
                      <a:pt x="63" y="92"/>
                    </a:lnTo>
                    <a:lnTo>
                      <a:pt x="63" y="94"/>
                    </a:lnTo>
                    <a:lnTo>
                      <a:pt x="63" y="96"/>
                    </a:lnTo>
                    <a:lnTo>
                      <a:pt x="63" y="97"/>
                    </a:lnTo>
                    <a:lnTo>
                      <a:pt x="62" y="98"/>
                    </a:lnTo>
                    <a:lnTo>
                      <a:pt x="61" y="98"/>
                    </a:lnTo>
                    <a:lnTo>
                      <a:pt x="60" y="99"/>
                    </a:lnTo>
                    <a:lnTo>
                      <a:pt x="60" y="100"/>
                    </a:lnTo>
                    <a:lnTo>
                      <a:pt x="58" y="101"/>
                    </a:lnTo>
                    <a:lnTo>
                      <a:pt x="57" y="103"/>
                    </a:lnTo>
                    <a:lnTo>
                      <a:pt x="56" y="105"/>
                    </a:lnTo>
                    <a:lnTo>
                      <a:pt x="55" y="107"/>
                    </a:lnTo>
                    <a:lnTo>
                      <a:pt x="54" y="109"/>
                    </a:lnTo>
                    <a:lnTo>
                      <a:pt x="54" y="111"/>
                    </a:lnTo>
                    <a:lnTo>
                      <a:pt x="54" y="113"/>
                    </a:lnTo>
                    <a:lnTo>
                      <a:pt x="54" y="114"/>
                    </a:lnTo>
                    <a:lnTo>
                      <a:pt x="54" y="116"/>
                    </a:lnTo>
                    <a:lnTo>
                      <a:pt x="55" y="117"/>
                    </a:lnTo>
                    <a:lnTo>
                      <a:pt x="55" y="119"/>
                    </a:lnTo>
                    <a:lnTo>
                      <a:pt x="56" y="120"/>
                    </a:lnTo>
                    <a:lnTo>
                      <a:pt x="57" y="121"/>
                    </a:lnTo>
                    <a:lnTo>
                      <a:pt x="58" y="123"/>
                    </a:lnTo>
                    <a:lnTo>
                      <a:pt x="59" y="124"/>
                    </a:lnTo>
                    <a:lnTo>
                      <a:pt x="59" y="126"/>
                    </a:lnTo>
                    <a:lnTo>
                      <a:pt x="60" y="128"/>
                    </a:lnTo>
                    <a:lnTo>
                      <a:pt x="59" y="130"/>
                    </a:lnTo>
                    <a:lnTo>
                      <a:pt x="60" y="132"/>
                    </a:lnTo>
                    <a:lnTo>
                      <a:pt x="60" y="134"/>
                    </a:lnTo>
                    <a:lnTo>
                      <a:pt x="60" y="135"/>
                    </a:lnTo>
                    <a:lnTo>
                      <a:pt x="61" y="138"/>
                    </a:lnTo>
                    <a:lnTo>
                      <a:pt x="62" y="139"/>
                    </a:lnTo>
                    <a:lnTo>
                      <a:pt x="62" y="140"/>
                    </a:lnTo>
                    <a:lnTo>
                      <a:pt x="63" y="141"/>
                    </a:lnTo>
                    <a:lnTo>
                      <a:pt x="63" y="142"/>
                    </a:lnTo>
                    <a:lnTo>
                      <a:pt x="64" y="144"/>
                    </a:lnTo>
                    <a:lnTo>
                      <a:pt x="66" y="148"/>
                    </a:lnTo>
                    <a:lnTo>
                      <a:pt x="67" y="153"/>
                    </a:lnTo>
                    <a:lnTo>
                      <a:pt x="68" y="158"/>
                    </a:lnTo>
                    <a:lnTo>
                      <a:pt x="69" y="163"/>
                    </a:lnTo>
                    <a:lnTo>
                      <a:pt x="69" y="167"/>
                    </a:lnTo>
                    <a:lnTo>
                      <a:pt x="69" y="1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3" name="Freeform 76"/>
              <p:cNvSpPr>
                <a:spLocks/>
              </p:cNvSpPr>
              <p:nvPr/>
            </p:nvSpPr>
            <p:spPr bwMode="auto">
              <a:xfrm>
                <a:off x="3478" y="2460"/>
                <a:ext cx="78" cy="175"/>
              </a:xfrm>
              <a:custGeom>
                <a:avLst/>
                <a:gdLst>
                  <a:gd name="T0" fmla="*/ 29 w 78"/>
                  <a:gd name="T1" fmla="*/ 160 h 175"/>
                  <a:gd name="T2" fmla="*/ 41 w 78"/>
                  <a:gd name="T3" fmla="*/ 145 h 175"/>
                  <a:gd name="T4" fmla="*/ 58 w 78"/>
                  <a:gd name="T5" fmla="*/ 128 h 175"/>
                  <a:gd name="T6" fmla="*/ 70 w 78"/>
                  <a:gd name="T7" fmla="*/ 115 h 175"/>
                  <a:gd name="T8" fmla="*/ 72 w 78"/>
                  <a:gd name="T9" fmla="*/ 106 h 175"/>
                  <a:gd name="T10" fmla="*/ 68 w 78"/>
                  <a:gd name="T11" fmla="*/ 102 h 175"/>
                  <a:gd name="T12" fmla="*/ 76 w 78"/>
                  <a:gd name="T13" fmla="*/ 86 h 175"/>
                  <a:gd name="T14" fmla="*/ 77 w 78"/>
                  <a:gd name="T15" fmla="*/ 72 h 175"/>
                  <a:gd name="T16" fmla="*/ 70 w 78"/>
                  <a:gd name="T17" fmla="*/ 69 h 175"/>
                  <a:gd name="T18" fmla="*/ 74 w 78"/>
                  <a:gd name="T19" fmla="*/ 61 h 175"/>
                  <a:gd name="T20" fmla="*/ 77 w 78"/>
                  <a:gd name="T21" fmla="*/ 44 h 175"/>
                  <a:gd name="T22" fmla="*/ 73 w 78"/>
                  <a:gd name="T23" fmla="*/ 35 h 175"/>
                  <a:gd name="T24" fmla="*/ 68 w 78"/>
                  <a:gd name="T25" fmla="*/ 32 h 175"/>
                  <a:gd name="T26" fmla="*/ 63 w 78"/>
                  <a:gd name="T27" fmla="*/ 35 h 175"/>
                  <a:gd name="T28" fmla="*/ 60 w 78"/>
                  <a:gd name="T29" fmla="*/ 40 h 175"/>
                  <a:gd name="T30" fmla="*/ 56 w 78"/>
                  <a:gd name="T31" fmla="*/ 38 h 175"/>
                  <a:gd name="T32" fmla="*/ 51 w 78"/>
                  <a:gd name="T33" fmla="*/ 33 h 175"/>
                  <a:gd name="T34" fmla="*/ 50 w 78"/>
                  <a:gd name="T35" fmla="*/ 25 h 175"/>
                  <a:gd name="T36" fmla="*/ 49 w 78"/>
                  <a:gd name="T37" fmla="*/ 9 h 175"/>
                  <a:gd name="T38" fmla="*/ 45 w 78"/>
                  <a:gd name="T39" fmla="*/ 2 h 175"/>
                  <a:gd name="T40" fmla="*/ 37 w 78"/>
                  <a:gd name="T41" fmla="*/ 0 h 175"/>
                  <a:gd name="T42" fmla="*/ 27 w 78"/>
                  <a:gd name="T43" fmla="*/ 4 h 175"/>
                  <a:gd name="T44" fmla="*/ 23 w 78"/>
                  <a:gd name="T45" fmla="*/ 14 h 175"/>
                  <a:gd name="T46" fmla="*/ 26 w 78"/>
                  <a:gd name="T47" fmla="*/ 26 h 175"/>
                  <a:gd name="T48" fmla="*/ 25 w 78"/>
                  <a:gd name="T49" fmla="*/ 30 h 175"/>
                  <a:gd name="T50" fmla="*/ 12 w 78"/>
                  <a:gd name="T51" fmla="*/ 32 h 175"/>
                  <a:gd name="T52" fmla="*/ 4 w 78"/>
                  <a:gd name="T53" fmla="*/ 43 h 175"/>
                  <a:gd name="T54" fmla="*/ 10 w 78"/>
                  <a:gd name="T55" fmla="*/ 59 h 175"/>
                  <a:gd name="T56" fmla="*/ 23 w 78"/>
                  <a:gd name="T57" fmla="*/ 67 h 175"/>
                  <a:gd name="T58" fmla="*/ 29 w 78"/>
                  <a:gd name="T59" fmla="*/ 71 h 175"/>
                  <a:gd name="T60" fmla="*/ 21 w 78"/>
                  <a:gd name="T61" fmla="*/ 73 h 175"/>
                  <a:gd name="T62" fmla="*/ 11 w 78"/>
                  <a:gd name="T63" fmla="*/ 78 h 175"/>
                  <a:gd name="T64" fmla="*/ 7 w 78"/>
                  <a:gd name="T65" fmla="*/ 87 h 175"/>
                  <a:gd name="T66" fmla="*/ 8 w 78"/>
                  <a:gd name="T67" fmla="*/ 99 h 175"/>
                  <a:gd name="T68" fmla="*/ 19 w 78"/>
                  <a:gd name="T69" fmla="*/ 107 h 175"/>
                  <a:gd name="T70" fmla="*/ 12 w 78"/>
                  <a:gd name="T71" fmla="*/ 110 h 175"/>
                  <a:gd name="T72" fmla="*/ 1 w 78"/>
                  <a:gd name="T73" fmla="*/ 118 h 175"/>
                  <a:gd name="T74" fmla="*/ 2 w 78"/>
                  <a:gd name="T75" fmla="*/ 131 h 175"/>
                  <a:gd name="T76" fmla="*/ 12 w 78"/>
                  <a:gd name="T77" fmla="*/ 141 h 175"/>
                  <a:gd name="T78" fmla="*/ 20 w 78"/>
                  <a:gd name="T79" fmla="*/ 151 h 175"/>
                  <a:gd name="T80" fmla="*/ 20 w 78"/>
                  <a:gd name="T81" fmla="*/ 160 h 175"/>
                  <a:gd name="T82" fmla="*/ 17 w 78"/>
                  <a:gd name="T83" fmla="*/ 166 h 175"/>
                  <a:gd name="T84" fmla="*/ 11 w 78"/>
                  <a:gd name="T85" fmla="*/ 175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8"/>
                  <a:gd name="T130" fmla="*/ 0 h 175"/>
                  <a:gd name="T131" fmla="*/ 78 w 78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8" h="175">
                    <a:moveTo>
                      <a:pt x="26" y="163"/>
                    </a:moveTo>
                    <a:lnTo>
                      <a:pt x="27" y="162"/>
                    </a:lnTo>
                    <a:lnTo>
                      <a:pt x="29" y="160"/>
                    </a:lnTo>
                    <a:lnTo>
                      <a:pt x="32" y="156"/>
                    </a:lnTo>
                    <a:lnTo>
                      <a:pt x="36" y="151"/>
                    </a:lnTo>
                    <a:lnTo>
                      <a:pt x="41" y="145"/>
                    </a:lnTo>
                    <a:lnTo>
                      <a:pt x="46" y="139"/>
                    </a:lnTo>
                    <a:lnTo>
                      <a:pt x="52" y="134"/>
                    </a:lnTo>
                    <a:lnTo>
                      <a:pt x="58" y="128"/>
                    </a:lnTo>
                    <a:lnTo>
                      <a:pt x="63" y="124"/>
                    </a:lnTo>
                    <a:lnTo>
                      <a:pt x="67" y="120"/>
                    </a:lnTo>
                    <a:lnTo>
                      <a:pt x="70" y="115"/>
                    </a:lnTo>
                    <a:lnTo>
                      <a:pt x="72" y="112"/>
                    </a:lnTo>
                    <a:lnTo>
                      <a:pt x="72" y="108"/>
                    </a:lnTo>
                    <a:lnTo>
                      <a:pt x="72" y="106"/>
                    </a:lnTo>
                    <a:lnTo>
                      <a:pt x="70" y="104"/>
                    </a:lnTo>
                    <a:lnTo>
                      <a:pt x="67" y="104"/>
                    </a:lnTo>
                    <a:lnTo>
                      <a:pt x="68" y="102"/>
                    </a:lnTo>
                    <a:lnTo>
                      <a:pt x="70" y="99"/>
                    </a:lnTo>
                    <a:lnTo>
                      <a:pt x="73" y="93"/>
                    </a:lnTo>
                    <a:lnTo>
                      <a:pt x="76" y="86"/>
                    </a:lnTo>
                    <a:lnTo>
                      <a:pt x="78" y="80"/>
                    </a:lnTo>
                    <a:lnTo>
                      <a:pt x="78" y="74"/>
                    </a:lnTo>
                    <a:lnTo>
                      <a:pt x="77" y="72"/>
                    </a:lnTo>
                    <a:lnTo>
                      <a:pt x="75" y="70"/>
                    </a:lnTo>
                    <a:lnTo>
                      <a:pt x="73" y="69"/>
                    </a:lnTo>
                    <a:lnTo>
                      <a:pt x="70" y="69"/>
                    </a:lnTo>
                    <a:lnTo>
                      <a:pt x="70" y="68"/>
                    </a:lnTo>
                    <a:lnTo>
                      <a:pt x="72" y="65"/>
                    </a:lnTo>
                    <a:lnTo>
                      <a:pt x="74" y="61"/>
                    </a:lnTo>
                    <a:lnTo>
                      <a:pt x="76" y="56"/>
                    </a:lnTo>
                    <a:lnTo>
                      <a:pt x="78" y="51"/>
                    </a:lnTo>
                    <a:lnTo>
                      <a:pt x="77" y="44"/>
                    </a:lnTo>
                    <a:lnTo>
                      <a:pt x="76" y="41"/>
                    </a:lnTo>
                    <a:lnTo>
                      <a:pt x="75" y="38"/>
                    </a:lnTo>
                    <a:lnTo>
                      <a:pt x="73" y="35"/>
                    </a:lnTo>
                    <a:lnTo>
                      <a:pt x="70" y="32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6" y="33"/>
                    </a:lnTo>
                    <a:lnTo>
                      <a:pt x="65" y="34"/>
                    </a:lnTo>
                    <a:lnTo>
                      <a:pt x="63" y="35"/>
                    </a:lnTo>
                    <a:lnTo>
                      <a:pt x="61" y="36"/>
                    </a:lnTo>
                    <a:lnTo>
                      <a:pt x="60" y="38"/>
                    </a:lnTo>
                    <a:lnTo>
                      <a:pt x="60" y="40"/>
                    </a:lnTo>
                    <a:lnTo>
                      <a:pt x="58" y="39"/>
                    </a:lnTo>
                    <a:lnTo>
                      <a:pt x="56" y="38"/>
                    </a:lnTo>
                    <a:lnTo>
                      <a:pt x="54" y="37"/>
                    </a:lnTo>
                    <a:lnTo>
                      <a:pt x="52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29"/>
                    </a:lnTo>
                    <a:lnTo>
                      <a:pt x="50" y="25"/>
                    </a:lnTo>
                    <a:lnTo>
                      <a:pt x="50" y="20"/>
                    </a:lnTo>
                    <a:lnTo>
                      <a:pt x="50" y="14"/>
                    </a:lnTo>
                    <a:lnTo>
                      <a:pt x="49" y="9"/>
                    </a:lnTo>
                    <a:lnTo>
                      <a:pt x="48" y="6"/>
                    </a:lnTo>
                    <a:lnTo>
                      <a:pt x="47" y="4"/>
                    </a:lnTo>
                    <a:lnTo>
                      <a:pt x="45" y="2"/>
                    </a:lnTo>
                    <a:lnTo>
                      <a:pt x="43" y="1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34" y="1"/>
                    </a:lnTo>
                    <a:lnTo>
                      <a:pt x="29" y="3"/>
                    </a:lnTo>
                    <a:lnTo>
                      <a:pt x="27" y="4"/>
                    </a:lnTo>
                    <a:lnTo>
                      <a:pt x="25" y="7"/>
                    </a:lnTo>
                    <a:lnTo>
                      <a:pt x="23" y="11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4" y="22"/>
                    </a:lnTo>
                    <a:lnTo>
                      <a:pt x="26" y="26"/>
                    </a:lnTo>
                    <a:lnTo>
                      <a:pt x="29" y="30"/>
                    </a:lnTo>
                    <a:lnTo>
                      <a:pt x="28" y="30"/>
                    </a:lnTo>
                    <a:lnTo>
                      <a:pt x="25" y="30"/>
                    </a:lnTo>
                    <a:lnTo>
                      <a:pt x="22" y="30"/>
                    </a:lnTo>
                    <a:lnTo>
                      <a:pt x="16" y="30"/>
                    </a:lnTo>
                    <a:lnTo>
                      <a:pt x="12" y="32"/>
                    </a:lnTo>
                    <a:lnTo>
                      <a:pt x="8" y="34"/>
                    </a:lnTo>
                    <a:lnTo>
                      <a:pt x="5" y="38"/>
                    </a:lnTo>
                    <a:lnTo>
                      <a:pt x="4" y="43"/>
                    </a:lnTo>
                    <a:lnTo>
                      <a:pt x="4" y="50"/>
                    </a:lnTo>
                    <a:lnTo>
                      <a:pt x="6" y="55"/>
                    </a:lnTo>
                    <a:lnTo>
                      <a:pt x="10" y="59"/>
                    </a:lnTo>
                    <a:lnTo>
                      <a:pt x="14" y="62"/>
                    </a:lnTo>
                    <a:lnTo>
                      <a:pt x="19" y="65"/>
                    </a:lnTo>
                    <a:lnTo>
                      <a:pt x="23" y="67"/>
                    </a:lnTo>
                    <a:lnTo>
                      <a:pt x="27" y="69"/>
                    </a:lnTo>
                    <a:lnTo>
                      <a:pt x="30" y="71"/>
                    </a:lnTo>
                    <a:lnTo>
                      <a:pt x="29" y="71"/>
                    </a:lnTo>
                    <a:lnTo>
                      <a:pt x="27" y="71"/>
                    </a:lnTo>
                    <a:lnTo>
                      <a:pt x="25" y="72"/>
                    </a:lnTo>
                    <a:lnTo>
                      <a:pt x="21" y="73"/>
                    </a:lnTo>
                    <a:lnTo>
                      <a:pt x="17" y="74"/>
                    </a:lnTo>
                    <a:lnTo>
                      <a:pt x="14" y="76"/>
                    </a:lnTo>
                    <a:lnTo>
                      <a:pt x="11" y="78"/>
                    </a:lnTo>
                    <a:lnTo>
                      <a:pt x="9" y="81"/>
                    </a:lnTo>
                    <a:lnTo>
                      <a:pt x="8" y="84"/>
                    </a:lnTo>
                    <a:lnTo>
                      <a:pt x="7" y="87"/>
                    </a:lnTo>
                    <a:lnTo>
                      <a:pt x="6" y="92"/>
                    </a:lnTo>
                    <a:lnTo>
                      <a:pt x="7" y="95"/>
                    </a:lnTo>
                    <a:lnTo>
                      <a:pt x="8" y="99"/>
                    </a:lnTo>
                    <a:lnTo>
                      <a:pt x="10" y="102"/>
                    </a:lnTo>
                    <a:lnTo>
                      <a:pt x="13" y="105"/>
                    </a:lnTo>
                    <a:lnTo>
                      <a:pt x="19" y="107"/>
                    </a:lnTo>
                    <a:lnTo>
                      <a:pt x="17" y="108"/>
                    </a:lnTo>
                    <a:lnTo>
                      <a:pt x="15" y="108"/>
                    </a:lnTo>
                    <a:lnTo>
                      <a:pt x="12" y="110"/>
                    </a:lnTo>
                    <a:lnTo>
                      <a:pt x="8" y="112"/>
                    </a:lnTo>
                    <a:lnTo>
                      <a:pt x="4" y="115"/>
                    </a:lnTo>
                    <a:lnTo>
                      <a:pt x="1" y="118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2" y="131"/>
                    </a:lnTo>
                    <a:lnTo>
                      <a:pt x="5" y="135"/>
                    </a:lnTo>
                    <a:lnTo>
                      <a:pt x="8" y="138"/>
                    </a:lnTo>
                    <a:lnTo>
                      <a:pt x="12" y="141"/>
                    </a:lnTo>
                    <a:lnTo>
                      <a:pt x="15" y="144"/>
                    </a:lnTo>
                    <a:lnTo>
                      <a:pt x="17" y="147"/>
                    </a:lnTo>
                    <a:lnTo>
                      <a:pt x="20" y="151"/>
                    </a:lnTo>
                    <a:lnTo>
                      <a:pt x="20" y="154"/>
                    </a:lnTo>
                    <a:lnTo>
                      <a:pt x="20" y="157"/>
                    </a:lnTo>
                    <a:lnTo>
                      <a:pt x="20" y="160"/>
                    </a:lnTo>
                    <a:lnTo>
                      <a:pt x="19" y="162"/>
                    </a:lnTo>
                    <a:lnTo>
                      <a:pt x="19" y="164"/>
                    </a:lnTo>
                    <a:lnTo>
                      <a:pt x="17" y="166"/>
                    </a:lnTo>
                    <a:lnTo>
                      <a:pt x="16" y="168"/>
                    </a:lnTo>
                    <a:lnTo>
                      <a:pt x="14" y="171"/>
                    </a:lnTo>
                    <a:lnTo>
                      <a:pt x="11" y="175"/>
                    </a:lnTo>
                    <a:lnTo>
                      <a:pt x="26" y="16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4" name="Freeform 77"/>
              <p:cNvSpPr>
                <a:spLocks/>
              </p:cNvSpPr>
              <p:nvPr/>
            </p:nvSpPr>
            <p:spPr bwMode="auto">
              <a:xfrm>
                <a:off x="3478" y="2460"/>
                <a:ext cx="78" cy="175"/>
              </a:xfrm>
              <a:custGeom>
                <a:avLst/>
                <a:gdLst>
                  <a:gd name="T0" fmla="*/ 29 w 78"/>
                  <a:gd name="T1" fmla="*/ 160 h 175"/>
                  <a:gd name="T2" fmla="*/ 41 w 78"/>
                  <a:gd name="T3" fmla="*/ 145 h 175"/>
                  <a:gd name="T4" fmla="*/ 58 w 78"/>
                  <a:gd name="T5" fmla="*/ 128 h 175"/>
                  <a:gd name="T6" fmla="*/ 70 w 78"/>
                  <a:gd name="T7" fmla="*/ 115 h 175"/>
                  <a:gd name="T8" fmla="*/ 72 w 78"/>
                  <a:gd name="T9" fmla="*/ 106 h 175"/>
                  <a:gd name="T10" fmla="*/ 68 w 78"/>
                  <a:gd name="T11" fmla="*/ 102 h 175"/>
                  <a:gd name="T12" fmla="*/ 76 w 78"/>
                  <a:gd name="T13" fmla="*/ 86 h 175"/>
                  <a:gd name="T14" fmla="*/ 77 w 78"/>
                  <a:gd name="T15" fmla="*/ 72 h 175"/>
                  <a:gd name="T16" fmla="*/ 70 w 78"/>
                  <a:gd name="T17" fmla="*/ 69 h 175"/>
                  <a:gd name="T18" fmla="*/ 74 w 78"/>
                  <a:gd name="T19" fmla="*/ 61 h 175"/>
                  <a:gd name="T20" fmla="*/ 77 w 78"/>
                  <a:gd name="T21" fmla="*/ 44 h 175"/>
                  <a:gd name="T22" fmla="*/ 73 w 78"/>
                  <a:gd name="T23" fmla="*/ 35 h 175"/>
                  <a:gd name="T24" fmla="*/ 68 w 78"/>
                  <a:gd name="T25" fmla="*/ 32 h 175"/>
                  <a:gd name="T26" fmla="*/ 63 w 78"/>
                  <a:gd name="T27" fmla="*/ 35 h 175"/>
                  <a:gd name="T28" fmla="*/ 60 w 78"/>
                  <a:gd name="T29" fmla="*/ 40 h 175"/>
                  <a:gd name="T30" fmla="*/ 54 w 78"/>
                  <a:gd name="T31" fmla="*/ 37 h 175"/>
                  <a:gd name="T32" fmla="*/ 50 w 78"/>
                  <a:gd name="T33" fmla="*/ 31 h 175"/>
                  <a:gd name="T34" fmla="*/ 50 w 78"/>
                  <a:gd name="T35" fmla="*/ 20 h 175"/>
                  <a:gd name="T36" fmla="*/ 48 w 78"/>
                  <a:gd name="T37" fmla="*/ 6 h 175"/>
                  <a:gd name="T38" fmla="*/ 43 w 78"/>
                  <a:gd name="T39" fmla="*/ 1 h 175"/>
                  <a:gd name="T40" fmla="*/ 34 w 78"/>
                  <a:gd name="T41" fmla="*/ 1 h 175"/>
                  <a:gd name="T42" fmla="*/ 25 w 78"/>
                  <a:gd name="T43" fmla="*/ 7 h 175"/>
                  <a:gd name="T44" fmla="*/ 23 w 78"/>
                  <a:gd name="T45" fmla="*/ 18 h 175"/>
                  <a:gd name="T46" fmla="*/ 29 w 78"/>
                  <a:gd name="T47" fmla="*/ 30 h 175"/>
                  <a:gd name="T48" fmla="*/ 22 w 78"/>
                  <a:gd name="T49" fmla="*/ 30 h 175"/>
                  <a:gd name="T50" fmla="*/ 8 w 78"/>
                  <a:gd name="T51" fmla="*/ 34 h 175"/>
                  <a:gd name="T52" fmla="*/ 4 w 78"/>
                  <a:gd name="T53" fmla="*/ 50 h 175"/>
                  <a:gd name="T54" fmla="*/ 14 w 78"/>
                  <a:gd name="T55" fmla="*/ 62 h 175"/>
                  <a:gd name="T56" fmla="*/ 27 w 78"/>
                  <a:gd name="T57" fmla="*/ 69 h 175"/>
                  <a:gd name="T58" fmla="*/ 27 w 78"/>
                  <a:gd name="T59" fmla="*/ 71 h 175"/>
                  <a:gd name="T60" fmla="*/ 17 w 78"/>
                  <a:gd name="T61" fmla="*/ 74 h 175"/>
                  <a:gd name="T62" fmla="*/ 9 w 78"/>
                  <a:gd name="T63" fmla="*/ 81 h 175"/>
                  <a:gd name="T64" fmla="*/ 6 w 78"/>
                  <a:gd name="T65" fmla="*/ 92 h 175"/>
                  <a:gd name="T66" fmla="*/ 10 w 78"/>
                  <a:gd name="T67" fmla="*/ 102 h 175"/>
                  <a:gd name="T68" fmla="*/ 17 w 78"/>
                  <a:gd name="T69" fmla="*/ 108 h 175"/>
                  <a:gd name="T70" fmla="*/ 8 w 78"/>
                  <a:gd name="T71" fmla="*/ 112 h 175"/>
                  <a:gd name="T72" fmla="*/ 0 w 78"/>
                  <a:gd name="T73" fmla="*/ 122 h 175"/>
                  <a:gd name="T74" fmla="*/ 5 w 78"/>
                  <a:gd name="T75" fmla="*/ 135 h 175"/>
                  <a:gd name="T76" fmla="*/ 15 w 78"/>
                  <a:gd name="T77" fmla="*/ 144 h 175"/>
                  <a:gd name="T78" fmla="*/ 20 w 78"/>
                  <a:gd name="T79" fmla="*/ 154 h 175"/>
                  <a:gd name="T80" fmla="*/ 19 w 78"/>
                  <a:gd name="T81" fmla="*/ 162 h 175"/>
                  <a:gd name="T82" fmla="*/ 16 w 78"/>
                  <a:gd name="T83" fmla="*/ 168 h 175"/>
                  <a:gd name="T84" fmla="*/ 26 w 78"/>
                  <a:gd name="T85" fmla="*/ 163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8"/>
                  <a:gd name="T130" fmla="*/ 0 h 175"/>
                  <a:gd name="T131" fmla="*/ 78 w 78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8" h="175">
                    <a:moveTo>
                      <a:pt x="26" y="163"/>
                    </a:moveTo>
                    <a:lnTo>
                      <a:pt x="27" y="162"/>
                    </a:lnTo>
                    <a:lnTo>
                      <a:pt x="29" y="160"/>
                    </a:lnTo>
                    <a:lnTo>
                      <a:pt x="32" y="156"/>
                    </a:lnTo>
                    <a:lnTo>
                      <a:pt x="36" y="151"/>
                    </a:lnTo>
                    <a:lnTo>
                      <a:pt x="41" y="145"/>
                    </a:lnTo>
                    <a:lnTo>
                      <a:pt x="46" y="139"/>
                    </a:lnTo>
                    <a:lnTo>
                      <a:pt x="52" y="134"/>
                    </a:lnTo>
                    <a:lnTo>
                      <a:pt x="58" y="128"/>
                    </a:lnTo>
                    <a:lnTo>
                      <a:pt x="63" y="124"/>
                    </a:lnTo>
                    <a:lnTo>
                      <a:pt x="67" y="120"/>
                    </a:lnTo>
                    <a:lnTo>
                      <a:pt x="70" y="115"/>
                    </a:lnTo>
                    <a:lnTo>
                      <a:pt x="72" y="112"/>
                    </a:lnTo>
                    <a:lnTo>
                      <a:pt x="72" y="108"/>
                    </a:lnTo>
                    <a:lnTo>
                      <a:pt x="72" y="106"/>
                    </a:lnTo>
                    <a:lnTo>
                      <a:pt x="70" y="104"/>
                    </a:lnTo>
                    <a:lnTo>
                      <a:pt x="67" y="104"/>
                    </a:lnTo>
                    <a:lnTo>
                      <a:pt x="68" y="102"/>
                    </a:lnTo>
                    <a:lnTo>
                      <a:pt x="70" y="99"/>
                    </a:lnTo>
                    <a:lnTo>
                      <a:pt x="73" y="93"/>
                    </a:lnTo>
                    <a:lnTo>
                      <a:pt x="76" y="86"/>
                    </a:lnTo>
                    <a:lnTo>
                      <a:pt x="78" y="80"/>
                    </a:lnTo>
                    <a:lnTo>
                      <a:pt x="78" y="74"/>
                    </a:lnTo>
                    <a:lnTo>
                      <a:pt x="77" y="72"/>
                    </a:lnTo>
                    <a:lnTo>
                      <a:pt x="75" y="70"/>
                    </a:lnTo>
                    <a:lnTo>
                      <a:pt x="73" y="69"/>
                    </a:lnTo>
                    <a:lnTo>
                      <a:pt x="70" y="69"/>
                    </a:lnTo>
                    <a:lnTo>
                      <a:pt x="70" y="68"/>
                    </a:lnTo>
                    <a:lnTo>
                      <a:pt x="72" y="65"/>
                    </a:lnTo>
                    <a:lnTo>
                      <a:pt x="74" y="61"/>
                    </a:lnTo>
                    <a:lnTo>
                      <a:pt x="76" y="56"/>
                    </a:lnTo>
                    <a:lnTo>
                      <a:pt x="78" y="51"/>
                    </a:lnTo>
                    <a:lnTo>
                      <a:pt x="77" y="44"/>
                    </a:lnTo>
                    <a:lnTo>
                      <a:pt x="76" y="41"/>
                    </a:lnTo>
                    <a:lnTo>
                      <a:pt x="75" y="38"/>
                    </a:lnTo>
                    <a:lnTo>
                      <a:pt x="73" y="35"/>
                    </a:lnTo>
                    <a:lnTo>
                      <a:pt x="70" y="32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6" y="33"/>
                    </a:lnTo>
                    <a:lnTo>
                      <a:pt x="65" y="34"/>
                    </a:lnTo>
                    <a:lnTo>
                      <a:pt x="63" y="35"/>
                    </a:lnTo>
                    <a:lnTo>
                      <a:pt x="61" y="36"/>
                    </a:lnTo>
                    <a:lnTo>
                      <a:pt x="60" y="38"/>
                    </a:lnTo>
                    <a:lnTo>
                      <a:pt x="60" y="40"/>
                    </a:lnTo>
                    <a:lnTo>
                      <a:pt x="58" y="39"/>
                    </a:lnTo>
                    <a:lnTo>
                      <a:pt x="56" y="38"/>
                    </a:lnTo>
                    <a:lnTo>
                      <a:pt x="54" y="37"/>
                    </a:lnTo>
                    <a:lnTo>
                      <a:pt x="52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29"/>
                    </a:lnTo>
                    <a:lnTo>
                      <a:pt x="50" y="25"/>
                    </a:lnTo>
                    <a:lnTo>
                      <a:pt x="50" y="20"/>
                    </a:lnTo>
                    <a:lnTo>
                      <a:pt x="50" y="14"/>
                    </a:lnTo>
                    <a:lnTo>
                      <a:pt x="49" y="9"/>
                    </a:lnTo>
                    <a:lnTo>
                      <a:pt x="48" y="6"/>
                    </a:lnTo>
                    <a:lnTo>
                      <a:pt x="47" y="4"/>
                    </a:lnTo>
                    <a:lnTo>
                      <a:pt x="45" y="2"/>
                    </a:lnTo>
                    <a:lnTo>
                      <a:pt x="43" y="1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34" y="1"/>
                    </a:lnTo>
                    <a:lnTo>
                      <a:pt x="29" y="3"/>
                    </a:lnTo>
                    <a:lnTo>
                      <a:pt x="27" y="4"/>
                    </a:lnTo>
                    <a:lnTo>
                      <a:pt x="25" y="7"/>
                    </a:lnTo>
                    <a:lnTo>
                      <a:pt x="23" y="11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4" y="22"/>
                    </a:lnTo>
                    <a:lnTo>
                      <a:pt x="26" y="26"/>
                    </a:lnTo>
                    <a:lnTo>
                      <a:pt x="29" y="30"/>
                    </a:lnTo>
                    <a:lnTo>
                      <a:pt x="28" y="30"/>
                    </a:lnTo>
                    <a:lnTo>
                      <a:pt x="25" y="30"/>
                    </a:lnTo>
                    <a:lnTo>
                      <a:pt x="22" y="30"/>
                    </a:lnTo>
                    <a:lnTo>
                      <a:pt x="16" y="30"/>
                    </a:lnTo>
                    <a:lnTo>
                      <a:pt x="12" y="32"/>
                    </a:lnTo>
                    <a:lnTo>
                      <a:pt x="8" y="34"/>
                    </a:lnTo>
                    <a:lnTo>
                      <a:pt x="5" y="38"/>
                    </a:lnTo>
                    <a:lnTo>
                      <a:pt x="4" y="43"/>
                    </a:lnTo>
                    <a:lnTo>
                      <a:pt x="4" y="50"/>
                    </a:lnTo>
                    <a:lnTo>
                      <a:pt x="6" y="55"/>
                    </a:lnTo>
                    <a:lnTo>
                      <a:pt x="10" y="59"/>
                    </a:lnTo>
                    <a:lnTo>
                      <a:pt x="14" y="62"/>
                    </a:lnTo>
                    <a:lnTo>
                      <a:pt x="19" y="65"/>
                    </a:lnTo>
                    <a:lnTo>
                      <a:pt x="23" y="67"/>
                    </a:lnTo>
                    <a:lnTo>
                      <a:pt x="27" y="69"/>
                    </a:lnTo>
                    <a:lnTo>
                      <a:pt x="30" y="71"/>
                    </a:lnTo>
                    <a:lnTo>
                      <a:pt x="29" y="71"/>
                    </a:lnTo>
                    <a:lnTo>
                      <a:pt x="27" y="71"/>
                    </a:lnTo>
                    <a:lnTo>
                      <a:pt x="25" y="72"/>
                    </a:lnTo>
                    <a:lnTo>
                      <a:pt x="21" y="73"/>
                    </a:lnTo>
                    <a:lnTo>
                      <a:pt x="17" y="74"/>
                    </a:lnTo>
                    <a:lnTo>
                      <a:pt x="14" y="76"/>
                    </a:lnTo>
                    <a:lnTo>
                      <a:pt x="11" y="78"/>
                    </a:lnTo>
                    <a:lnTo>
                      <a:pt x="9" y="81"/>
                    </a:lnTo>
                    <a:lnTo>
                      <a:pt x="8" y="84"/>
                    </a:lnTo>
                    <a:lnTo>
                      <a:pt x="7" y="87"/>
                    </a:lnTo>
                    <a:lnTo>
                      <a:pt x="6" y="92"/>
                    </a:lnTo>
                    <a:lnTo>
                      <a:pt x="7" y="95"/>
                    </a:lnTo>
                    <a:lnTo>
                      <a:pt x="8" y="99"/>
                    </a:lnTo>
                    <a:lnTo>
                      <a:pt x="10" y="102"/>
                    </a:lnTo>
                    <a:lnTo>
                      <a:pt x="13" y="105"/>
                    </a:lnTo>
                    <a:lnTo>
                      <a:pt x="19" y="107"/>
                    </a:lnTo>
                    <a:lnTo>
                      <a:pt x="17" y="108"/>
                    </a:lnTo>
                    <a:lnTo>
                      <a:pt x="15" y="108"/>
                    </a:lnTo>
                    <a:lnTo>
                      <a:pt x="12" y="110"/>
                    </a:lnTo>
                    <a:lnTo>
                      <a:pt x="8" y="112"/>
                    </a:lnTo>
                    <a:lnTo>
                      <a:pt x="4" y="115"/>
                    </a:lnTo>
                    <a:lnTo>
                      <a:pt x="1" y="118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2" y="131"/>
                    </a:lnTo>
                    <a:lnTo>
                      <a:pt x="5" y="135"/>
                    </a:lnTo>
                    <a:lnTo>
                      <a:pt x="8" y="138"/>
                    </a:lnTo>
                    <a:lnTo>
                      <a:pt x="12" y="141"/>
                    </a:lnTo>
                    <a:lnTo>
                      <a:pt x="15" y="144"/>
                    </a:lnTo>
                    <a:lnTo>
                      <a:pt x="17" y="147"/>
                    </a:lnTo>
                    <a:lnTo>
                      <a:pt x="20" y="151"/>
                    </a:lnTo>
                    <a:lnTo>
                      <a:pt x="20" y="154"/>
                    </a:lnTo>
                    <a:lnTo>
                      <a:pt x="20" y="157"/>
                    </a:lnTo>
                    <a:lnTo>
                      <a:pt x="20" y="160"/>
                    </a:lnTo>
                    <a:lnTo>
                      <a:pt x="19" y="162"/>
                    </a:lnTo>
                    <a:lnTo>
                      <a:pt x="19" y="164"/>
                    </a:lnTo>
                    <a:lnTo>
                      <a:pt x="17" y="166"/>
                    </a:lnTo>
                    <a:lnTo>
                      <a:pt x="16" y="168"/>
                    </a:lnTo>
                    <a:lnTo>
                      <a:pt x="14" y="171"/>
                    </a:lnTo>
                    <a:lnTo>
                      <a:pt x="11" y="175"/>
                    </a:lnTo>
                    <a:lnTo>
                      <a:pt x="26" y="163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5" name="Freeform 78"/>
              <p:cNvSpPr>
                <a:spLocks/>
              </p:cNvSpPr>
              <p:nvPr/>
            </p:nvSpPr>
            <p:spPr bwMode="auto">
              <a:xfrm>
                <a:off x="3478" y="2460"/>
                <a:ext cx="65" cy="175"/>
              </a:xfrm>
              <a:custGeom>
                <a:avLst/>
                <a:gdLst>
                  <a:gd name="T0" fmla="*/ 17 w 65"/>
                  <a:gd name="T1" fmla="*/ 167 h 175"/>
                  <a:gd name="T2" fmla="*/ 19 w 65"/>
                  <a:gd name="T3" fmla="*/ 151 h 175"/>
                  <a:gd name="T4" fmla="*/ 3 w 65"/>
                  <a:gd name="T5" fmla="*/ 132 h 175"/>
                  <a:gd name="T6" fmla="*/ 0 w 65"/>
                  <a:gd name="T7" fmla="*/ 124 h 175"/>
                  <a:gd name="T8" fmla="*/ 10 w 65"/>
                  <a:gd name="T9" fmla="*/ 112 h 175"/>
                  <a:gd name="T10" fmla="*/ 8 w 65"/>
                  <a:gd name="T11" fmla="*/ 117 h 175"/>
                  <a:gd name="T12" fmla="*/ 12 w 65"/>
                  <a:gd name="T13" fmla="*/ 128 h 175"/>
                  <a:gd name="T14" fmla="*/ 25 w 65"/>
                  <a:gd name="T15" fmla="*/ 149 h 175"/>
                  <a:gd name="T16" fmla="*/ 31 w 65"/>
                  <a:gd name="T17" fmla="*/ 138 h 175"/>
                  <a:gd name="T18" fmla="*/ 25 w 65"/>
                  <a:gd name="T19" fmla="*/ 106 h 175"/>
                  <a:gd name="T20" fmla="*/ 9 w 65"/>
                  <a:gd name="T21" fmla="*/ 91 h 175"/>
                  <a:gd name="T22" fmla="*/ 13 w 65"/>
                  <a:gd name="T23" fmla="*/ 90 h 175"/>
                  <a:gd name="T24" fmla="*/ 30 w 65"/>
                  <a:gd name="T25" fmla="*/ 100 h 175"/>
                  <a:gd name="T26" fmla="*/ 36 w 65"/>
                  <a:gd name="T27" fmla="*/ 113 h 175"/>
                  <a:gd name="T28" fmla="*/ 35 w 65"/>
                  <a:gd name="T29" fmla="*/ 120 h 175"/>
                  <a:gd name="T30" fmla="*/ 38 w 65"/>
                  <a:gd name="T31" fmla="*/ 119 h 175"/>
                  <a:gd name="T32" fmla="*/ 42 w 65"/>
                  <a:gd name="T33" fmla="*/ 99 h 175"/>
                  <a:gd name="T34" fmla="*/ 34 w 65"/>
                  <a:gd name="T35" fmla="*/ 73 h 175"/>
                  <a:gd name="T36" fmla="*/ 16 w 65"/>
                  <a:gd name="T37" fmla="*/ 64 h 175"/>
                  <a:gd name="T38" fmla="*/ 29 w 65"/>
                  <a:gd name="T39" fmla="*/ 64 h 175"/>
                  <a:gd name="T40" fmla="*/ 20 w 65"/>
                  <a:gd name="T41" fmla="*/ 51 h 175"/>
                  <a:gd name="T42" fmla="*/ 13 w 65"/>
                  <a:gd name="T43" fmla="*/ 46 h 175"/>
                  <a:gd name="T44" fmla="*/ 37 w 65"/>
                  <a:gd name="T45" fmla="*/ 59 h 175"/>
                  <a:gd name="T46" fmla="*/ 43 w 65"/>
                  <a:gd name="T47" fmla="*/ 54 h 175"/>
                  <a:gd name="T48" fmla="*/ 30 w 65"/>
                  <a:gd name="T49" fmla="*/ 32 h 175"/>
                  <a:gd name="T50" fmla="*/ 22 w 65"/>
                  <a:gd name="T51" fmla="*/ 15 h 175"/>
                  <a:gd name="T52" fmla="*/ 34 w 65"/>
                  <a:gd name="T53" fmla="*/ 0 h 175"/>
                  <a:gd name="T54" fmla="*/ 40 w 65"/>
                  <a:gd name="T55" fmla="*/ 0 h 175"/>
                  <a:gd name="T56" fmla="*/ 32 w 65"/>
                  <a:gd name="T57" fmla="*/ 7 h 175"/>
                  <a:gd name="T58" fmla="*/ 35 w 65"/>
                  <a:gd name="T59" fmla="*/ 22 h 175"/>
                  <a:gd name="T60" fmla="*/ 43 w 65"/>
                  <a:gd name="T61" fmla="*/ 37 h 175"/>
                  <a:gd name="T62" fmla="*/ 47 w 65"/>
                  <a:gd name="T63" fmla="*/ 46 h 175"/>
                  <a:gd name="T64" fmla="*/ 47 w 65"/>
                  <a:gd name="T65" fmla="*/ 59 h 175"/>
                  <a:gd name="T66" fmla="*/ 44 w 65"/>
                  <a:gd name="T67" fmla="*/ 68 h 175"/>
                  <a:gd name="T68" fmla="*/ 45 w 65"/>
                  <a:gd name="T69" fmla="*/ 82 h 175"/>
                  <a:gd name="T70" fmla="*/ 46 w 65"/>
                  <a:gd name="T71" fmla="*/ 104 h 175"/>
                  <a:gd name="T72" fmla="*/ 50 w 65"/>
                  <a:gd name="T73" fmla="*/ 94 h 175"/>
                  <a:gd name="T74" fmla="*/ 50 w 65"/>
                  <a:gd name="T75" fmla="*/ 71 h 175"/>
                  <a:gd name="T76" fmla="*/ 53 w 65"/>
                  <a:gd name="T77" fmla="*/ 59 h 175"/>
                  <a:gd name="T78" fmla="*/ 53 w 65"/>
                  <a:gd name="T79" fmla="*/ 52 h 175"/>
                  <a:gd name="T80" fmla="*/ 51 w 65"/>
                  <a:gd name="T81" fmla="*/ 44 h 175"/>
                  <a:gd name="T82" fmla="*/ 63 w 65"/>
                  <a:gd name="T83" fmla="*/ 52 h 175"/>
                  <a:gd name="T84" fmla="*/ 64 w 65"/>
                  <a:gd name="T85" fmla="*/ 61 h 175"/>
                  <a:gd name="T86" fmla="*/ 61 w 65"/>
                  <a:gd name="T87" fmla="*/ 70 h 175"/>
                  <a:gd name="T88" fmla="*/ 59 w 65"/>
                  <a:gd name="T89" fmla="*/ 84 h 175"/>
                  <a:gd name="T90" fmla="*/ 62 w 65"/>
                  <a:gd name="T91" fmla="*/ 92 h 175"/>
                  <a:gd name="T92" fmla="*/ 64 w 65"/>
                  <a:gd name="T93" fmla="*/ 96 h 175"/>
                  <a:gd name="T94" fmla="*/ 54 w 65"/>
                  <a:gd name="T95" fmla="*/ 103 h 175"/>
                  <a:gd name="T96" fmla="*/ 47 w 65"/>
                  <a:gd name="T97" fmla="*/ 112 h 175"/>
                  <a:gd name="T98" fmla="*/ 58 w 65"/>
                  <a:gd name="T99" fmla="*/ 118 h 175"/>
                  <a:gd name="T100" fmla="*/ 58 w 65"/>
                  <a:gd name="T101" fmla="*/ 119 h 175"/>
                  <a:gd name="T102" fmla="*/ 43 w 65"/>
                  <a:gd name="T103" fmla="*/ 126 h 175"/>
                  <a:gd name="T104" fmla="*/ 43 w 65"/>
                  <a:gd name="T105" fmla="*/ 139 h 175"/>
                  <a:gd name="T106" fmla="*/ 40 w 65"/>
                  <a:gd name="T107" fmla="*/ 146 h 175"/>
                  <a:gd name="T108" fmla="*/ 15 w 65"/>
                  <a:gd name="T109" fmla="*/ 168 h 1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"/>
                  <a:gd name="T166" fmla="*/ 0 h 175"/>
                  <a:gd name="T167" fmla="*/ 65 w 65"/>
                  <a:gd name="T168" fmla="*/ 175 h 17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" h="175">
                    <a:moveTo>
                      <a:pt x="11" y="175"/>
                    </a:moveTo>
                    <a:lnTo>
                      <a:pt x="12" y="174"/>
                    </a:lnTo>
                    <a:lnTo>
                      <a:pt x="13" y="173"/>
                    </a:lnTo>
                    <a:lnTo>
                      <a:pt x="15" y="171"/>
                    </a:lnTo>
                    <a:lnTo>
                      <a:pt x="17" y="167"/>
                    </a:lnTo>
                    <a:lnTo>
                      <a:pt x="19" y="164"/>
                    </a:lnTo>
                    <a:lnTo>
                      <a:pt x="21" y="160"/>
                    </a:lnTo>
                    <a:lnTo>
                      <a:pt x="21" y="157"/>
                    </a:lnTo>
                    <a:lnTo>
                      <a:pt x="20" y="154"/>
                    </a:lnTo>
                    <a:lnTo>
                      <a:pt x="19" y="151"/>
                    </a:lnTo>
                    <a:lnTo>
                      <a:pt x="15" y="147"/>
                    </a:lnTo>
                    <a:lnTo>
                      <a:pt x="12" y="143"/>
                    </a:lnTo>
                    <a:lnTo>
                      <a:pt x="9" y="139"/>
                    </a:lnTo>
                    <a:lnTo>
                      <a:pt x="5" y="135"/>
                    </a:lnTo>
                    <a:lnTo>
                      <a:pt x="3" y="132"/>
                    </a:lnTo>
                    <a:lnTo>
                      <a:pt x="1" y="130"/>
                    </a:lnTo>
                    <a:lnTo>
                      <a:pt x="0" y="130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1" y="121"/>
                    </a:lnTo>
                    <a:lnTo>
                      <a:pt x="2" y="118"/>
                    </a:lnTo>
                    <a:lnTo>
                      <a:pt x="4" y="116"/>
                    </a:lnTo>
                    <a:lnTo>
                      <a:pt x="6" y="113"/>
                    </a:lnTo>
                    <a:lnTo>
                      <a:pt x="10" y="112"/>
                    </a:lnTo>
                    <a:lnTo>
                      <a:pt x="10" y="113"/>
                    </a:lnTo>
                    <a:lnTo>
                      <a:pt x="9" y="114"/>
                    </a:lnTo>
                    <a:lnTo>
                      <a:pt x="9" y="115"/>
                    </a:lnTo>
                    <a:lnTo>
                      <a:pt x="8" y="117"/>
                    </a:lnTo>
                    <a:lnTo>
                      <a:pt x="8" y="119"/>
                    </a:lnTo>
                    <a:lnTo>
                      <a:pt x="8" y="120"/>
                    </a:lnTo>
                    <a:lnTo>
                      <a:pt x="8" y="122"/>
                    </a:lnTo>
                    <a:lnTo>
                      <a:pt x="10" y="125"/>
                    </a:lnTo>
                    <a:lnTo>
                      <a:pt x="12" y="128"/>
                    </a:lnTo>
                    <a:lnTo>
                      <a:pt x="15" y="133"/>
                    </a:lnTo>
                    <a:lnTo>
                      <a:pt x="19" y="137"/>
                    </a:lnTo>
                    <a:lnTo>
                      <a:pt x="21" y="141"/>
                    </a:lnTo>
                    <a:lnTo>
                      <a:pt x="23" y="145"/>
                    </a:lnTo>
                    <a:lnTo>
                      <a:pt x="25" y="149"/>
                    </a:lnTo>
                    <a:lnTo>
                      <a:pt x="25" y="153"/>
                    </a:lnTo>
                    <a:lnTo>
                      <a:pt x="26" y="152"/>
                    </a:lnTo>
                    <a:lnTo>
                      <a:pt x="27" y="148"/>
                    </a:lnTo>
                    <a:lnTo>
                      <a:pt x="29" y="144"/>
                    </a:lnTo>
                    <a:lnTo>
                      <a:pt x="31" y="138"/>
                    </a:lnTo>
                    <a:lnTo>
                      <a:pt x="33" y="131"/>
                    </a:lnTo>
                    <a:lnTo>
                      <a:pt x="33" y="123"/>
                    </a:lnTo>
                    <a:lnTo>
                      <a:pt x="32" y="117"/>
                    </a:lnTo>
                    <a:lnTo>
                      <a:pt x="29" y="111"/>
                    </a:lnTo>
                    <a:lnTo>
                      <a:pt x="25" y="106"/>
                    </a:lnTo>
                    <a:lnTo>
                      <a:pt x="22" y="102"/>
                    </a:lnTo>
                    <a:lnTo>
                      <a:pt x="17" y="98"/>
                    </a:lnTo>
                    <a:lnTo>
                      <a:pt x="14" y="95"/>
                    </a:lnTo>
                    <a:lnTo>
                      <a:pt x="11" y="93"/>
                    </a:lnTo>
                    <a:lnTo>
                      <a:pt x="9" y="91"/>
                    </a:lnTo>
                    <a:lnTo>
                      <a:pt x="8" y="90"/>
                    </a:lnTo>
                    <a:lnTo>
                      <a:pt x="10" y="90"/>
                    </a:lnTo>
                    <a:lnTo>
                      <a:pt x="13" y="90"/>
                    </a:lnTo>
                    <a:lnTo>
                      <a:pt x="16" y="91"/>
                    </a:lnTo>
                    <a:lnTo>
                      <a:pt x="21" y="92"/>
                    </a:lnTo>
                    <a:lnTo>
                      <a:pt x="25" y="94"/>
                    </a:lnTo>
                    <a:lnTo>
                      <a:pt x="28" y="97"/>
                    </a:lnTo>
                    <a:lnTo>
                      <a:pt x="30" y="100"/>
                    </a:lnTo>
                    <a:lnTo>
                      <a:pt x="32" y="103"/>
                    </a:lnTo>
                    <a:lnTo>
                      <a:pt x="34" y="106"/>
                    </a:lnTo>
                    <a:lnTo>
                      <a:pt x="35" y="109"/>
                    </a:lnTo>
                    <a:lnTo>
                      <a:pt x="36" y="111"/>
                    </a:lnTo>
                    <a:lnTo>
                      <a:pt x="36" y="113"/>
                    </a:lnTo>
                    <a:lnTo>
                      <a:pt x="36" y="114"/>
                    </a:lnTo>
                    <a:lnTo>
                      <a:pt x="36" y="116"/>
                    </a:lnTo>
                    <a:lnTo>
                      <a:pt x="36" y="118"/>
                    </a:lnTo>
                    <a:lnTo>
                      <a:pt x="35" y="119"/>
                    </a:lnTo>
                    <a:lnTo>
                      <a:pt x="35" y="120"/>
                    </a:lnTo>
                    <a:lnTo>
                      <a:pt x="36" y="120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9" y="117"/>
                    </a:lnTo>
                    <a:lnTo>
                      <a:pt x="40" y="113"/>
                    </a:lnTo>
                    <a:lnTo>
                      <a:pt x="41" y="107"/>
                    </a:lnTo>
                    <a:lnTo>
                      <a:pt x="42" y="99"/>
                    </a:lnTo>
                    <a:lnTo>
                      <a:pt x="42" y="91"/>
                    </a:lnTo>
                    <a:lnTo>
                      <a:pt x="40" y="83"/>
                    </a:lnTo>
                    <a:lnTo>
                      <a:pt x="39" y="79"/>
                    </a:lnTo>
                    <a:lnTo>
                      <a:pt x="37" y="76"/>
                    </a:lnTo>
                    <a:lnTo>
                      <a:pt x="34" y="73"/>
                    </a:lnTo>
                    <a:lnTo>
                      <a:pt x="30" y="71"/>
                    </a:lnTo>
                    <a:lnTo>
                      <a:pt x="23" y="67"/>
                    </a:lnTo>
                    <a:lnTo>
                      <a:pt x="19" y="65"/>
                    </a:lnTo>
                    <a:lnTo>
                      <a:pt x="16" y="64"/>
                    </a:lnTo>
                    <a:lnTo>
                      <a:pt x="17" y="65"/>
                    </a:lnTo>
                    <a:lnTo>
                      <a:pt x="20" y="65"/>
                    </a:lnTo>
                    <a:lnTo>
                      <a:pt x="20" y="66"/>
                    </a:lnTo>
                    <a:lnTo>
                      <a:pt x="29" y="64"/>
                    </a:lnTo>
                    <a:lnTo>
                      <a:pt x="28" y="63"/>
                    </a:lnTo>
                    <a:lnTo>
                      <a:pt x="27" y="61"/>
                    </a:lnTo>
                    <a:lnTo>
                      <a:pt x="25" y="58"/>
                    </a:lnTo>
                    <a:lnTo>
                      <a:pt x="23" y="55"/>
                    </a:lnTo>
                    <a:lnTo>
                      <a:pt x="20" y="51"/>
                    </a:lnTo>
                    <a:lnTo>
                      <a:pt x="16" y="47"/>
                    </a:lnTo>
                    <a:lnTo>
                      <a:pt x="13" y="45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3" y="46"/>
                    </a:lnTo>
                    <a:lnTo>
                      <a:pt x="17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3" y="56"/>
                    </a:lnTo>
                    <a:lnTo>
                      <a:pt x="37" y="59"/>
                    </a:lnTo>
                    <a:lnTo>
                      <a:pt x="40" y="62"/>
                    </a:lnTo>
                    <a:lnTo>
                      <a:pt x="41" y="60"/>
                    </a:lnTo>
                    <a:lnTo>
                      <a:pt x="42" y="58"/>
                    </a:lnTo>
                    <a:lnTo>
                      <a:pt x="43" y="54"/>
                    </a:lnTo>
                    <a:lnTo>
                      <a:pt x="42" y="50"/>
                    </a:lnTo>
                    <a:lnTo>
                      <a:pt x="41" y="44"/>
                    </a:lnTo>
                    <a:lnTo>
                      <a:pt x="37" y="39"/>
                    </a:lnTo>
                    <a:lnTo>
                      <a:pt x="31" y="33"/>
                    </a:lnTo>
                    <a:lnTo>
                      <a:pt x="30" y="32"/>
                    </a:lnTo>
                    <a:lnTo>
                      <a:pt x="28" y="30"/>
                    </a:lnTo>
                    <a:lnTo>
                      <a:pt x="26" y="27"/>
                    </a:lnTo>
                    <a:lnTo>
                      <a:pt x="24" y="24"/>
                    </a:lnTo>
                    <a:lnTo>
                      <a:pt x="23" y="19"/>
                    </a:lnTo>
                    <a:lnTo>
                      <a:pt x="22" y="15"/>
                    </a:lnTo>
                    <a:lnTo>
                      <a:pt x="22" y="11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32" y="7"/>
                    </a:lnTo>
                    <a:lnTo>
                      <a:pt x="31" y="10"/>
                    </a:lnTo>
                    <a:lnTo>
                      <a:pt x="30" y="13"/>
                    </a:lnTo>
                    <a:lnTo>
                      <a:pt x="31" y="16"/>
                    </a:lnTo>
                    <a:lnTo>
                      <a:pt x="33" y="19"/>
                    </a:lnTo>
                    <a:lnTo>
                      <a:pt x="35" y="22"/>
                    </a:lnTo>
                    <a:lnTo>
                      <a:pt x="36" y="26"/>
                    </a:lnTo>
                    <a:lnTo>
                      <a:pt x="38" y="29"/>
                    </a:lnTo>
                    <a:lnTo>
                      <a:pt x="40" y="32"/>
                    </a:lnTo>
                    <a:lnTo>
                      <a:pt x="41" y="34"/>
                    </a:lnTo>
                    <a:lnTo>
                      <a:pt x="43" y="37"/>
                    </a:lnTo>
                    <a:lnTo>
                      <a:pt x="44" y="38"/>
                    </a:lnTo>
                    <a:lnTo>
                      <a:pt x="46" y="40"/>
                    </a:lnTo>
                    <a:lnTo>
                      <a:pt x="46" y="41"/>
                    </a:lnTo>
                    <a:lnTo>
                      <a:pt x="47" y="43"/>
                    </a:lnTo>
                    <a:lnTo>
                      <a:pt x="47" y="46"/>
                    </a:lnTo>
                    <a:lnTo>
                      <a:pt x="47" y="48"/>
                    </a:lnTo>
                    <a:lnTo>
                      <a:pt x="47" y="51"/>
                    </a:lnTo>
                    <a:lnTo>
                      <a:pt x="47" y="54"/>
                    </a:lnTo>
                    <a:lnTo>
                      <a:pt x="47" y="56"/>
                    </a:lnTo>
                    <a:lnTo>
                      <a:pt x="47" y="59"/>
                    </a:lnTo>
                    <a:lnTo>
                      <a:pt x="46" y="61"/>
                    </a:lnTo>
                    <a:lnTo>
                      <a:pt x="46" y="63"/>
                    </a:lnTo>
                    <a:lnTo>
                      <a:pt x="45" y="65"/>
                    </a:lnTo>
                    <a:lnTo>
                      <a:pt x="45" y="67"/>
                    </a:lnTo>
                    <a:lnTo>
                      <a:pt x="44" y="68"/>
                    </a:lnTo>
                    <a:lnTo>
                      <a:pt x="44" y="70"/>
                    </a:lnTo>
                    <a:lnTo>
                      <a:pt x="43" y="71"/>
                    </a:lnTo>
                    <a:lnTo>
                      <a:pt x="43" y="74"/>
                    </a:lnTo>
                    <a:lnTo>
                      <a:pt x="44" y="77"/>
                    </a:lnTo>
                    <a:lnTo>
                      <a:pt x="45" y="82"/>
                    </a:lnTo>
                    <a:lnTo>
                      <a:pt x="46" y="87"/>
                    </a:lnTo>
                    <a:lnTo>
                      <a:pt x="47" y="93"/>
                    </a:lnTo>
                    <a:lnTo>
                      <a:pt x="47" y="98"/>
                    </a:lnTo>
                    <a:lnTo>
                      <a:pt x="47" y="102"/>
                    </a:lnTo>
                    <a:lnTo>
                      <a:pt x="46" y="104"/>
                    </a:lnTo>
                    <a:lnTo>
                      <a:pt x="47" y="102"/>
                    </a:lnTo>
                    <a:lnTo>
                      <a:pt x="48" y="100"/>
                    </a:lnTo>
                    <a:lnTo>
                      <a:pt x="49" y="98"/>
                    </a:lnTo>
                    <a:lnTo>
                      <a:pt x="50" y="94"/>
                    </a:lnTo>
                    <a:lnTo>
                      <a:pt x="51" y="90"/>
                    </a:lnTo>
                    <a:lnTo>
                      <a:pt x="51" y="85"/>
                    </a:lnTo>
                    <a:lnTo>
                      <a:pt x="51" y="80"/>
                    </a:lnTo>
                    <a:lnTo>
                      <a:pt x="50" y="75"/>
                    </a:lnTo>
                    <a:lnTo>
                      <a:pt x="50" y="71"/>
                    </a:lnTo>
                    <a:lnTo>
                      <a:pt x="50" y="68"/>
                    </a:lnTo>
                    <a:lnTo>
                      <a:pt x="51" y="65"/>
                    </a:lnTo>
                    <a:lnTo>
                      <a:pt x="52" y="62"/>
                    </a:lnTo>
                    <a:lnTo>
                      <a:pt x="52" y="60"/>
                    </a:lnTo>
                    <a:lnTo>
                      <a:pt x="53" y="59"/>
                    </a:lnTo>
                    <a:lnTo>
                      <a:pt x="53" y="58"/>
                    </a:lnTo>
                    <a:lnTo>
                      <a:pt x="54" y="57"/>
                    </a:lnTo>
                    <a:lnTo>
                      <a:pt x="54" y="55"/>
                    </a:lnTo>
                    <a:lnTo>
                      <a:pt x="54" y="54"/>
                    </a:lnTo>
                    <a:lnTo>
                      <a:pt x="53" y="52"/>
                    </a:lnTo>
                    <a:lnTo>
                      <a:pt x="53" y="50"/>
                    </a:lnTo>
                    <a:lnTo>
                      <a:pt x="52" y="47"/>
                    </a:lnTo>
                    <a:lnTo>
                      <a:pt x="51" y="45"/>
                    </a:lnTo>
                    <a:lnTo>
                      <a:pt x="50" y="43"/>
                    </a:lnTo>
                    <a:lnTo>
                      <a:pt x="51" y="44"/>
                    </a:lnTo>
                    <a:lnTo>
                      <a:pt x="52" y="44"/>
                    </a:lnTo>
                    <a:lnTo>
                      <a:pt x="55" y="46"/>
                    </a:lnTo>
                    <a:lnTo>
                      <a:pt x="58" y="47"/>
                    </a:lnTo>
                    <a:lnTo>
                      <a:pt x="60" y="50"/>
                    </a:lnTo>
                    <a:lnTo>
                      <a:pt x="63" y="52"/>
                    </a:lnTo>
                    <a:lnTo>
                      <a:pt x="64" y="54"/>
                    </a:lnTo>
                    <a:lnTo>
                      <a:pt x="65" y="56"/>
                    </a:lnTo>
                    <a:lnTo>
                      <a:pt x="65" y="58"/>
                    </a:lnTo>
                    <a:lnTo>
                      <a:pt x="64" y="60"/>
                    </a:lnTo>
                    <a:lnTo>
                      <a:pt x="64" y="61"/>
                    </a:lnTo>
                    <a:lnTo>
                      <a:pt x="63" y="63"/>
                    </a:lnTo>
                    <a:lnTo>
                      <a:pt x="63" y="65"/>
                    </a:lnTo>
                    <a:lnTo>
                      <a:pt x="62" y="67"/>
                    </a:lnTo>
                    <a:lnTo>
                      <a:pt x="62" y="68"/>
                    </a:lnTo>
                    <a:lnTo>
                      <a:pt x="61" y="70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8"/>
                    </a:lnTo>
                    <a:lnTo>
                      <a:pt x="59" y="81"/>
                    </a:lnTo>
                    <a:lnTo>
                      <a:pt x="59" y="84"/>
                    </a:lnTo>
                    <a:lnTo>
                      <a:pt x="59" y="87"/>
                    </a:lnTo>
                    <a:lnTo>
                      <a:pt x="59" y="90"/>
                    </a:lnTo>
                    <a:lnTo>
                      <a:pt x="60" y="91"/>
                    </a:lnTo>
                    <a:lnTo>
                      <a:pt x="61" y="91"/>
                    </a:lnTo>
                    <a:lnTo>
                      <a:pt x="62" y="92"/>
                    </a:lnTo>
                    <a:lnTo>
                      <a:pt x="63" y="92"/>
                    </a:lnTo>
                    <a:lnTo>
                      <a:pt x="63" y="93"/>
                    </a:lnTo>
                    <a:lnTo>
                      <a:pt x="63" y="94"/>
                    </a:lnTo>
                    <a:lnTo>
                      <a:pt x="64" y="95"/>
                    </a:lnTo>
                    <a:lnTo>
                      <a:pt x="64" y="96"/>
                    </a:lnTo>
                    <a:lnTo>
                      <a:pt x="63" y="97"/>
                    </a:lnTo>
                    <a:lnTo>
                      <a:pt x="63" y="99"/>
                    </a:lnTo>
                    <a:lnTo>
                      <a:pt x="61" y="100"/>
                    </a:lnTo>
                    <a:lnTo>
                      <a:pt x="58" y="102"/>
                    </a:lnTo>
                    <a:lnTo>
                      <a:pt x="54" y="103"/>
                    </a:lnTo>
                    <a:lnTo>
                      <a:pt x="51" y="105"/>
                    </a:lnTo>
                    <a:lnTo>
                      <a:pt x="49" y="107"/>
                    </a:lnTo>
                    <a:lnTo>
                      <a:pt x="47" y="109"/>
                    </a:lnTo>
                    <a:lnTo>
                      <a:pt x="46" y="111"/>
                    </a:lnTo>
                    <a:lnTo>
                      <a:pt x="47" y="112"/>
                    </a:lnTo>
                    <a:lnTo>
                      <a:pt x="48" y="114"/>
                    </a:lnTo>
                    <a:lnTo>
                      <a:pt x="50" y="115"/>
                    </a:lnTo>
                    <a:lnTo>
                      <a:pt x="52" y="116"/>
                    </a:lnTo>
                    <a:lnTo>
                      <a:pt x="55" y="117"/>
                    </a:lnTo>
                    <a:lnTo>
                      <a:pt x="58" y="118"/>
                    </a:lnTo>
                    <a:lnTo>
                      <a:pt x="61" y="119"/>
                    </a:lnTo>
                    <a:lnTo>
                      <a:pt x="63" y="119"/>
                    </a:lnTo>
                    <a:lnTo>
                      <a:pt x="61" y="119"/>
                    </a:lnTo>
                    <a:lnTo>
                      <a:pt x="58" y="119"/>
                    </a:lnTo>
                    <a:lnTo>
                      <a:pt x="54" y="120"/>
                    </a:lnTo>
                    <a:lnTo>
                      <a:pt x="51" y="121"/>
                    </a:lnTo>
                    <a:lnTo>
                      <a:pt x="48" y="122"/>
                    </a:lnTo>
                    <a:lnTo>
                      <a:pt x="45" y="124"/>
                    </a:lnTo>
                    <a:lnTo>
                      <a:pt x="43" y="126"/>
                    </a:lnTo>
                    <a:lnTo>
                      <a:pt x="42" y="128"/>
                    </a:lnTo>
                    <a:lnTo>
                      <a:pt x="41" y="132"/>
                    </a:lnTo>
                    <a:lnTo>
                      <a:pt x="41" y="134"/>
                    </a:lnTo>
                    <a:lnTo>
                      <a:pt x="42" y="137"/>
                    </a:lnTo>
                    <a:lnTo>
                      <a:pt x="43" y="139"/>
                    </a:lnTo>
                    <a:lnTo>
                      <a:pt x="43" y="141"/>
                    </a:lnTo>
                    <a:lnTo>
                      <a:pt x="44" y="143"/>
                    </a:lnTo>
                    <a:lnTo>
                      <a:pt x="43" y="144"/>
                    </a:lnTo>
                    <a:lnTo>
                      <a:pt x="40" y="146"/>
                    </a:lnTo>
                    <a:lnTo>
                      <a:pt x="36" y="148"/>
                    </a:lnTo>
                    <a:lnTo>
                      <a:pt x="32" y="152"/>
                    </a:lnTo>
                    <a:lnTo>
                      <a:pt x="26" y="157"/>
                    </a:lnTo>
                    <a:lnTo>
                      <a:pt x="21" y="162"/>
                    </a:lnTo>
                    <a:lnTo>
                      <a:pt x="15" y="168"/>
                    </a:lnTo>
                    <a:lnTo>
                      <a:pt x="11" y="1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6" name="Freeform 79"/>
              <p:cNvSpPr>
                <a:spLocks/>
              </p:cNvSpPr>
              <p:nvPr/>
            </p:nvSpPr>
            <p:spPr bwMode="auto">
              <a:xfrm>
                <a:off x="3454" y="2577"/>
                <a:ext cx="228" cy="99"/>
              </a:xfrm>
              <a:custGeom>
                <a:avLst/>
                <a:gdLst>
                  <a:gd name="T0" fmla="*/ 5 w 228"/>
                  <a:gd name="T1" fmla="*/ 98 h 99"/>
                  <a:gd name="T2" fmla="*/ 22 w 228"/>
                  <a:gd name="T3" fmla="*/ 92 h 99"/>
                  <a:gd name="T4" fmla="*/ 41 w 228"/>
                  <a:gd name="T5" fmla="*/ 84 h 99"/>
                  <a:gd name="T6" fmla="*/ 57 w 228"/>
                  <a:gd name="T7" fmla="*/ 76 h 99"/>
                  <a:gd name="T8" fmla="*/ 70 w 228"/>
                  <a:gd name="T9" fmla="*/ 75 h 99"/>
                  <a:gd name="T10" fmla="*/ 79 w 228"/>
                  <a:gd name="T11" fmla="*/ 79 h 99"/>
                  <a:gd name="T12" fmla="*/ 89 w 228"/>
                  <a:gd name="T13" fmla="*/ 85 h 99"/>
                  <a:gd name="T14" fmla="*/ 98 w 228"/>
                  <a:gd name="T15" fmla="*/ 83 h 99"/>
                  <a:gd name="T16" fmla="*/ 102 w 228"/>
                  <a:gd name="T17" fmla="*/ 80 h 99"/>
                  <a:gd name="T18" fmla="*/ 108 w 228"/>
                  <a:gd name="T19" fmla="*/ 85 h 99"/>
                  <a:gd name="T20" fmla="*/ 117 w 228"/>
                  <a:gd name="T21" fmla="*/ 87 h 99"/>
                  <a:gd name="T22" fmla="*/ 124 w 228"/>
                  <a:gd name="T23" fmla="*/ 83 h 99"/>
                  <a:gd name="T24" fmla="*/ 126 w 228"/>
                  <a:gd name="T25" fmla="*/ 78 h 99"/>
                  <a:gd name="T26" fmla="*/ 127 w 228"/>
                  <a:gd name="T27" fmla="*/ 76 h 99"/>
                  <a:gd name="T28" fmla="*/ 137 w 228"/>
                  <a:gd name="T29" fmla="*/ 87 h 99"/>
                  <a:gd name="T30" fmla="*/ 150 w 228"/>
                  <a:gd name="T31" fmla="*/ 95 h 99"/>
                  <a:gd name="T32" fmla="*/ 158 w 228"/>
                  <a:gd name="T33" fmla="*/ 92 h 99"/>
                  <a:gd name="T34" fmla="*/ 168 w 228"/>
                  <a:gd name="T35" fmla="*/ 80 h 99"/>
                  <a:gd name="T36" fmla="*/ 169 w 228"/>
                  <a:gd name="T37" fmla="*/ 66 h 99"/>
                  <a:gd name="T38" fmla="*/ 169 w 228"/>
                  <a:gd name="T39" fmla="*/ 59 h 99"/>
                  <a:gd name="T40" fmla="*/ 179 w 228"/>
                  <a:gd name="T41" fmla="*/ 67 h 99"/>
                  <a:gd name="T42" fmla="*/ 195 w 228"/>
                  <a:gd name="T43" fmla="*/ 74 h 99"/>
                  <a:gd name="T44" fmla="*/ 208 w 228"/>
                  <a:gd name="T45" fmla="*/ 73 h 99"/>
                  <a:gd name="T46" fmla="*/ 212 w 228"/>
                  <a:gd name="T47" fmla="*/ 66 h 99"/>
                  <a:gd name="T48" fmla="*/ 209 w 228"/>
                  <a:gd name="T49" fmla="*/ 54 h 99"/>
                  <a:gd name="T50" fmla="*/ 209 w 228"/>
                  <a:gd name="T51" fmla="*/ 50 h 99"/>
                  <a:gd name="T52" fmla="*/ 219 w 228"/>
                  <a:gd name="T53" fmla="*/ 47 h 99"/>
                  <a:gd name="T54" fmla="*/ 228 w 228"/>
                  <a:gd name="T55" fmla="*/ 40 h 99"/>
                  <a:gd name="T56" fmla="*/ 225 w 228"/>
                  <a:gd name="T57" fmla="*/ 30 h 99"/>
                  <a:gd name="T58" fmla="*/ 216 w 228"/>
                  <a:gd name="T59" fmla="*/ 24 h 99"/>
                  <a:gd name="T60" fmla="*/ 200 w 228"/>
                  <a:gd name="T61" fmla="*/ 22 h 99"/>
                  <a:gd name="T62" fmla="*/ 204 w 228"/>
                  <a:gd name="T63" fmla="*/ 19 h 99"/>
                  <a:gd name="T64" fmla="*/ 205 w 228"/>
                  <a:gd name="T65" fmla="*/ 10 h 99"/>
                  <a:gd name="T66" fmla="*/ 192 w 228"/>
                  <a:gd name="T67" fmla="*/ 4 h 99"/>
                  <a:gd name="T68" fmla="*/ 173 w 228"/>
                  <a:gd name="T69" fmla="*/ 0 h 99"/>
                  <a:gd name="T70" fmla="*/ 155 w 228"/>
                  <a:gd name="T71" fmla="*/ 4 h 99"/>
                  <a:gd name="T72" fmla="*/ 148 w 228"/>
                  <a:gd name="T73" fmla="*/ 18 h 99"/>
                  <a:gd name="T74" fmla="*/ 140 w 228"/>
                  <a:gd name="T75" fmla="*/ 27 h 99"/>
                  <a:gd name="T76" fmla="*/ 131 w 228"/>
                  <a:gd name="T77" fmla="*/ 31 h 99"/>
                  <a:gd name="T78" fmla="*/ 115 w 228"/>
                  <a:gd name="T79" fmla="*/ 35 h 99"/>
                  <a:gd name="T80" fmla="*/ 97 w 228"/>
                  <a:gd name="T81" fmla="*/ 39 h 99"/>
                  <a:gd name="T82" fmla="*/ 78 w 228"/>
                  <a:gd name="T83" fmla="*/ 47 h 99"/>
                  <a:gd name="T84" fmla="*/ 62 w 228"/>
                  <a:gd name="T85" fmla="*/ 56 h 99"/>
                  <a:gd name="T86" fmla="*/ 48 w 228"/>
                  <a:gd name="T87" fmla="*/ 64 h 99"/>
                  <a:gd name="T88" fmla="*/ 33 w 228"/>
                  <a:gd name="T89" fmla="*/ 73 h 99"/>
                  <a:gd name="T90" fmla="*/ 12 w 228"/>
                  <a:gd name="T91" fmla="*/ 89 h 99"/>
                  <a:gd name="T92" fmla="*/ 0 w 228"/>
                  <a:gd name="T93" fmla="*/ 99 h 9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28"/>
                  <a:gd name="T142" fmla="*/ 0 h 99"/>
                  <a:gd name="T143" fmla="*/ 228 w 228"/>
                  <a:gd name="T144" fmla="*/ 99 h 9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28" h="99">
                    <a:moveTo>
                      <a:pt x="0" y="99"/>
                    </a:moveTo>
                    <a:lnTo>
                      <a:pt x="1" y="99"/>
                    </a:lnTo>
                    <a:lnTo>
                      <a:pt x="5" y="98"/>
                    </a:lnTo>
                    <a:lnTo>
                      <a:pt x="9" y="97"/>
                    </a:lnTo>
                    <a:lnTo>
                      <a:pt x="15" y="95"/>
                    </a:lnTo>
                    <a:lnTo>
                      <a:pt x="22" y="92"/>
                    </a:lnTo>
                    <a:lnTo>
                      <a:pt x="28" y="90"/>
                    </a:lnTo>
                    <a:lnTo>
                      <a:pt x="35" y="87"/>
                    </a:lnTo>
                    <a:lnTo>
                      <a:pt x="41" y="84"/>
                    </a:lnTo>
                    <a:lnTo>
                      <a:pt x="47" y="81"/>
                    </a:lnTo>
                    <a:lnTo>
                      <a:pt x="52" y="78"/>
                    </a:lnTo>
                    <a:lnTo>
                      <a:pt x="57" y="76"/>
                    </a:lnTo>
                    <a:lnTo>
                      <a:pt x="62" y="75"/>
                    </a:lnTo>
                    <a:lnTo>
                      <a:pt x="66" y="74"/>
                    </a:lnTo>
                    <a:lnTo>
                      <a:pt x="70" y="75"/>
                    </a:lnTo>
                    <a:lnTo>
                      <a:pt x="73" y="76"/>
                    </a:lnTo>
                    <a:lnTo>
                      <a:pt x="76" y="77"/>
                    </a:lnTo>
                    <a:lnTo>
                      <a:pt x="79" y="79"/>
                    </a:lnTo>
                    <a:lnTo>
                      <a:pt x="83" y="81"/>
                    </a:lnTo>
                    <a:lnTo>
                      <a:pt x="86" y="83"/>
                    </a:lnTo>
                    <a:lnTo>
                      <a:pt x="89" y="85"/>
                    </a:lnTo>
                    <a:lnTo>
                      <a:pt x="92" y="85"/>
                    </a:lnTo>
                    <a:lnTo>
                      <a:pt x="95" y="85"/>
                    </a:lnTo>
                    <a:lnTo>
                      <a:pt x="98" y="83"/>
                    </a:lnTo>
                    <a:lnTo>
                      <a:pt x="101" y="79"/>
                    </a:lnTo>
                    <a:lnTo>
                      <a:pt x="102" y="80"/>
                    </a:lnTo>
                    <a:lnTo>
                      <a:pt x="104" y="82"/>
                    </a:lnTo>
                    <a:lnTo>
                      <a:pt x="106" y="84"/>
                    </a:lnTo>
                    <a:lnTo>
                      <a:pt x="108" y="85"/>
                    </a:lnTo>
                    <a:lnTo>
                      <a:pt x="111" y="87"/>
                    </a:lnTo>
                    <a:lnTo>
                      <a:pt x="114" y="87"/>
                    </a:lnTo>
                    <a:lnTo>
                      <a:pt x="117" y="87"/>
                    </a:lnTo>
                    <a:lnTo>
                      <a:pt x="119" y="86"/>
                    </a:lnTo>
                    <a:lnTo>
                      <a:pt x="123" y="84"/>
                    </a:lnTo>
                    <a:lnTo>
                      <a:pt x="124" y="83"/>
                    </a:lnTo>
                    <a:lnTo>
                      <a:pt x="125" y="81"/>
                    </a:lnTo>
                    <a:lnTo>
                      <a:pt x="126" y="79"/>
                    </a:lnTo>
                    <a:lnTo>
                      <a:pt x="126" y="78"/>
                    </a:lnTo>
                    <a:lnTo>
                      <a:pt x="126" y="76"/>
                    </a:lnTo>
                    <a:lnTo>
                      <a:pt x="126" y="75"/>
                    </a:lnTo>
                    <a:lnTo>
                      <a:pt x="127" y="76"/>
                    </a:lnTo>
                    <a:lnTo>
                      <a:pt x="129" y="79"/>
                    </a:lnTo>
                    <a:lnTo>
                      <a:pt x="133" y="83"/>
                    </a:lnTo>
                    <a:lnTo>
                      <a:pt x="137" y="87"/>
                    </a:lnTo>
                    <a:lnTo>
                      <a:pt x="142" y="91"/>
                    </a:lnTo>
                    <a:lnTo>
                      <a:pt x="148" y="95"/>
                    </a:lnTo>
                    <a:lnTo>
                      <a:pt x="150" y="95"/>
                    </a:lnTo>
                    <a:lnTo>
                      <a:pt x="153" y="95"/>
                    </a:lnTo>
                    <a:lnTo>
                      <a:pt x="156" y="95"/>
                    </a:lnTo>
                    <a:lnTo>
                      <a:pt x="158" y="92"/>
                    </a:lnTo>
                    <a:lnTo>
                      <a:pt x="163" y="88"/>
                    </a:lnTo>
                    <a:lnTo>
                      <a:pt x="166" y="84"/>
                    </a:lnTo>
                    <a:lnTo>
                      <a:pt x="168" y="80"/>
                    </a:lnTo>
                    <a:lnTo>
                      <a:pt x="169" y="75"/>
                    </a:lnTo>
                    <a:lnTo>
                      <a:pt x="169" y="71"/>
                    </a:lnTo>
                    <a:lnTo>
                      <a:pt x="169" y="66"/>
                    </a:lnTo>
                    <a:lnTo>
                      <a:pt x="169" y="62"/>
                    </a:lnTo>
                    <a:lnTo>
                      <a:pt x="168" y="58"/>
                    </a:lnTo>
                    <a:lnTo>
                      <a:pt x="169" y="59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9" y="67"/>
                    </a:lnTo>
                    <a:lnTo>
                      <a:pt x="184" y="70"/>
                    </a:lnTo>
                    <a:lnTo>
                      <a:pt x="189" y="73"/>
                    </a:lnTo>
                    <a:lnTo>
                      <a:pt x="195" y="74"/>
                    </a:lnTo>
                    <a:lnTo>
                      <a:pt x="203" y="75"/>
                    </a:lnTo>
                    <a:lnTo>
                      <a:pt x="206" y="74"/>
                    </a:lnTo>
                    <a:lnTo>
                      <a:pt x="208" y="73"/>
                    </a:lnTo>
                    <a:lnTo>
                      <a:pt x="209" y="72"/>
                    </a:lnTo>
                    <a:lnTo>
                      <a:pt x="211" y="70"/>
                    </a:lnTo>
                    <a:lnTo>
                      <a:pt x="212" y="66"/>
                    </a:lnTo>
                    <a:lnTo>
                      <a:pt x="212" y="62"/>
                    </a:lnTo>
                    <a:lnTo>
                      <a:pt x="211" y="58"/>
                    </a:lnTo>
                    <a:lnTo>
                      <a:pt x="209" y="54"/>
                    </a:lnTo>
                    <a:lnTo>
                      <a:pt x="208" y="51"/>
                    </a:lnTo>
                    <a:lnTo>
                      <a:pt x="208" y="50"/>
                    </a:lnTo>
                    <a:lnTo>
                      <a:pt x="209" y="50"/>
                    </a:lnTo>
                    <a:lnTo>
                      <a:pt x="211" y="49"/>
                    </a:lnTo>
                    <a:lnTo>
                      <a:pt x="215" y="48"/>
                    </a:lnTo>
                    <a:lnTo>
                      <a:pt x="219" y="47"/>
                    </a:lnTo>
                    <a:lnTo>
                      <a:pt x="223" y="45"/>
                    </a:lnTo>
                    <a:lnTo>
                      <a:pt x="226" y="43"/>
                    </a:lnTo>
                    <a:lnTo>
                      <a:pt x="228" y="40"/>
                    </a:lnTo>
                    <a:lnTo>
                      <a:pt x="228" y="36"/>
                    </a:lnTo>
                    <a:lnTo>
                      <a:pt x="227" y="33"/>
                    </a:lnTo>
                    <a:lnTo>
                      <a:pt x="225" y="30"/>
                    </a:lnTo>
                    <a:lnTo>
                      <a:pt x="222" y="27"/>
                    </a:lnTo>
                    <a:lnTo>
                      <a:pt x="219" y="25"/>
                    </a:lnTo>
                    <a:lnTo>
                      <a:pt x="216" y="24"/>
                    </a:lnTo>
                    <a:lnTo>
                      <a:pt x="211" y="23"/>
                    </a:lnTo>
                    <a:lnTo>
                      <a:pt x="207" y="22"/>
                    </a:lnTo>
                    <a:lnTo>
                      <a:pt x="200" y="22"/>
                    </a:lnTo>
                    <a:lnTo>
                      <a:pt x="202" y="22"/>
                    </a:lnTo>
                    <a:lnTo>
                      <a:pt x="203" y="20"/>
                    </a:lnTo>
                    <a:lnTo>
                      <a:pt x="204" y="19"/>
                    </a:lnTo>
                    <a:lnTo>
                      <a:pt x="205" y="16"/>
                    </a:lnTo>
                    <a:lnTo>
                      <a:pt x="206" y="14"/>
                    </a:lnTo>
                    <a:lnTo>
                      <a:pt x="205" y="10"/>
                    </a:lnTo>
                    <a:lnTo>
                      <a:pt x="203" y="8"/>
                    </a:lnTo>
                    <a:lnTo>
                      <a:pt x="198" y="5"/>
                    </a:lnTo>
                    <a:lnTo>
                      <a:pt x="192" y="4"/>
                    </a:lnTo>
                    <a:lnTo>
                      <a:pt x="186" y="2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7" y="0"/>
                    </a:lnTo>
                    <a:lnTo>
                      <a:pt x="160" y="2"/>
                    </a:lnTo>
                    <a:lnTo>
                      <a:pt x="155" y="4"/>
                    </a:lnTo>
                    <a:lnTo>
                      <a:pt x="152" y="8"/>
                    </a:lnTo>
                    <a:lnTo>
                      <a:pt x="150" y="14"/>
                    </a:lnTo>
                    <a:lnTo>
                      <a:pt x="148" y="18"/>
                    </a:lnTo>
                    <a:lnTo>
                      <a:pt x="146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8" y="28"/>
                    </a:lnTo>
                    <a:lnTo>
                      <a:pt x="134" y="30"/>
                    </a:lnTo>
                    <a:lnTo>
                      <a:pt x="131" y="31"/>
                    </a:lnTo>
                    <a:lnTo>
                      <a:pt x="126" y="32"/>
                    </a:lnTo>
                    <a:lnTo>
                      <a:pt x="120" y="34"/>
                    </a:lnTo>
                    <a:lnTo>
                      <a:pt x="115" y="35"/>
                    </a:lnTo>
                    <a:lnTo>
                      <a:pt x="109" y="36"/>
                    </a:lnTo>
                    <a:lnTo>
                      <a:pt x="103" y="38"/>
                    </a:lnTo>
                    <a:lnTo>
                      <a:pt x="97" y="39"/>
                    </a:lnTo>
                    <a:lnTo>
                      <a:pt x="90" y="42"/>
                    </a:lnTo>
                    <a:lnTo>
                      <a:pt x="85" y="44"/>
                    </a:lnTo>
                    <a:lnTo>
                      <a:pt x="78" y="47"/>
                    </a:lnTo>
                    <a:lnTo>
                      <a:pt x="72" y="50"/>
                    </a:lnTo>
                    <a:lnTo>
                      <a:pt x="67" y="54"/>
                    </a:lnTo>
                    <a:lnTo>
                      <a:pt x="62" y="56"/>
                    </a:lnTo>
                    <a:lnTo>
                      <a:pt x="57" y="59"/>
                    </a:lnTo>
                    <a:lnTo>
                      <a:pt x="52" y="61"/>
                    </a:lnTo>
                    <a:lnTo>
                      <a:pt x="48" y="64"/>
                    </a:lnTo>
                    <a:lnTo>
                      <a:pt x="45" y="65"/>
                    </a:lnTo>
                    <a:lnTo>
                      <a:pt x="39" y="68"/>
                    </a:lnTo>
                    <a:lnTo>
                      <a:pt x="33" y="73"/>
                    </a:lnTo>
                    <a:lnTo>
                      <a:pt x="26" y="78"/>
                    </a:lnTo>
                    <a:lnTo>
                      <a:pt x="19" y="84"/>
                    </a:lnTo>
                    <a:lnTo>
                      <a:pt x="12" y="89"/>
                    </a:lnTo>
                    <a:lnTo>
                      <a:pt x="6" y="94"/>
                    </a:lnTo>
                    <a:lnTo>
                      <a:pt x="1" y="98"/>
                    </a:lnTo>
                    <a:lnTo>
                      <a:pt x="0" y="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7" name="Freeform 80"/>
              <p:cNvSpPr>
                <a:spLocks/>
              </p:cNvSpPr>
              <p:nvPr/>
            </p:nvSpPr>
            <p:spPr bwMode="auto">
              <a:xfrm>
                <a:off x="3454" y="2577"/>
                <a:ext cx="228" cy="99"/>
              </a:xfrm>
              <a:custGeom>
                <a:avLst/>
                <a:gdLst>
                  <a:gd name="T0" fmla="*/ 5 w 228"/>
                  <a:gd name="T1" fmla="*/ 98 h 99"/>
                  <a:gd name="T2" fmla="*/ 22 w 228"/>
                  <a:gd name="T3" fmla="*/ 92 h 99"/>
                  <a:gd name="T4" fmla="*/ 41 w 228"/>
                  <a:gd name="T5" fmla="*/ 84 h 99"/>
                  <a:gd name="T6" fmla="*/ 57 w 228"/>
                  <a:gd name="T7" fmla="*/ 76 h 99"/>
                  <a:gd name="T8" fmla="*/ 70 w 228"/>
                  <a:gd name="T9" fmla="*/ 75 h 99"/>
                  <a:gd name="T10" fmla="*/ 79 w 228"/>
                  <a:gd name="T11" fmla="*/ 79 h 99"/>
                  <a:gd name="T12" fmla="*/ 89 w 228"/>
                  <a:gd name="T13" fmla="*/ 85 h 99"/>
                  <a:gd name="T14" fmla="*/ 98 w 228"/>
                  <a:gd name="T15" fmla="*/ 83 h 99"/>
                  <a:gd name="T16" fmla="*/ 104 w 228"/>
                  <a:gd name="T17" fmla="*/ 82 h 99"/>
                  <a:gd name="T18" fmla="*/ 111 w 228"/>
                  <a:gd name="T19" fmla="*/ 87 h 99"/>
                  <a:gd name="T20" fmla="*/ 119 w 228"/>
                  <a:gd name="T21" fmla="*/ 86 h 99"/>
                  <a:gd name="T22" fmla="*/ 125 w 228"/>
                  <a:gd name="T23" fmla="*/ 81 h 99"/>
                  <a:gd name="T24" fmla="*/ 126 w 228"/>
                  <a:gd name="T25" fmla="*/ 76 h 99"/>
                  <a:gd name="T26" fmla="*/ 129 w 228"/>
                  <a:gd name="T27" fmla="*/ 79 h 99"/>
                  <a:gd name="T28" fmla="*/ 142 w 228"/>
                  <a:gd name="T29" fmla="*/ 91 h 99"/>
                  <a:gd name="T30" fmla="*/ 153 w 228"/>
                  <a:gd name="T31" fmla="*/ 95 h 99"/>
                  <a:gd name="T32" fmla="*/ 163 w 228"/>
                  <a:gd name="T33" fmla="*/ 88 h 99"/>
                  <a:gd name="T34" fmla="*/ 169 w 228"/>
                  <a:gd name="T35" fmla="*/ 75 h 99"/>
                  <a:gd name="T36" fmla="*/ 169 w 228"/>
                  <a:gd name="T37" fmla="*/ 62 h 99"/>
                  <a:gd name="T38" fmla="*/ 171 w 228"/>
                  <a:gd name="T39" fmla="*/ 61 h 99"/>
                  <a:gd name="T40" fmla="*/ 184 w 228"/>
                  <a:gd name="T41" fmla="*/ 70 h 99"/>
                  <a:gd name="T42" fmla="*/ 203 w 228"/>
                  <a:gd name="T43" fmla="*/ 75 h 99"/>
                  <a:gd name="T44" fmla="*/ 209 w 228"/>
                  <a:gd name="T45" fmla="*/ 72 h 99"/>
                  <a:gd name="T46" fmla="*/ 212 w 228"/>
                  <a:gd name="T47" fmla="*/ 62 h 99"/>
                  <a:gd name="T48" fmla="*/ 208 w 228"/>
                  <a:gd name="T49" fmla="*/ 51 h 99"/>
                  <a:gd name="T50" fmla="*/ 211 w 228"/>
                  <a:gd name="T51" fmla="*/ 49 h 99"/>
                  <a:gd name="T52" fmla="*/ 223 w 228"/>
                  <a:gd name="T53" fmla="*/ 45 h 99"/>
                  <a:gd name="T54" fmla="*/ 228 w 228"/>
                  <a:gd name="T55" fmla="*/ 36 h 99"/>
                  <a:gd name="T56" fmla="*/ 222 w 228"/>
                  <a:gd name="T57" fmla="*/ 27 h 99"/>
                  <a:gd name="T58" fmla="*/ 211 w 228"/>
                  <a:gd name="T59" fmla="*/ 23 h 99"/>
                  <a:gd name="T60" fmla="*/ 202 w 228"/>
                  <a:gd name="T61" fmla="*/ 22 h 99"/>
                  <a:gd name="T62" fmla="*/ 205 w 228"/>
                  <a:gd name="T63" fmla="*/ 16 h 99"/>
                  <a:gd name="T64" fmla="*/ 203 w 228"/>
                  <a:gd name="T65" fmla="*/ 8 h 99"/>
                  <a:gd name="T66" fmla="*/ 186 w 228"/>
                  <a:gd name="T67" fmla="*/ 2 h 99"/>
                  <a:gd name="T68" fmla="*/ 167 w 228"/>
                  <a:gd name="T69" fmla="*/ 0 h 99"/>
                  <a:gd name="T70" fmla="*/ 152 w 228"/>
                  <a:gd name="T71" fmla="*/ 8 h 99"/>
                  <a:gd name="T72" fmla="*/ 146 w 228"/>
                  <a:gd name="T73" fmla="*/ 21 h 99"/>
                  <a:gd name="T74" fmla="*/ 138 w 228"/>
                  <a:gd name="T75" fmla="*/ 28 h 99"/>
                  <a:gd name="T76" fmla="*/ 126 w 228"/>
                  <a:gd name="T77" fmla="*/ 32 h 99"/>
                  <a:gd name="T78" fmla="*/ 109 w 228"/>
                  <a:gd name="T79" fmla="*/ 36 h 99"/>
                  <a:gd name="T80" fmla="*/ 90 w 228"/>
                  <a:gd name="T81" fmla="*/ 42 h 99"/>
                  <a:gd name="T82" fmla="*/ 72 w 228"/>
                  <a:gd name="T83" fmla="*/ 50 h 99"/>
                  <a:gd name="T84" fmla="*/ 57 w 228"/>
                  <a:gd name="T85" fmla="*/ 59 h 99"/>
                  <a:gd name="T86" fmla="*/ 45 w 228"/>
                  <a:gd name="T87" fmla="*/ 65 h 99"/>
                  <a:gd name="T88" fmla="*/ 26 w 228"/>
                  <a:gd name="T89" fmla="*/ 78 h 99"/>
                  <a:gd name="T90" fmla="*/ 6 w 228"/>
                  <a:gd name="T91" fmla="*/ 94 h 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8"/>
                  <a:gd name="T139" fmla="*/ 0 h 99"/>
                  <a:gd name="T140" fmla="*/ 228 w 228"/>
                  <a:gd name="T141" fmla="*/ 99 h 9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8" h="99">
                    <a:moveTo>
                      <a:pt x="0" y="99"/>
                    </a:moveTo>
                    <a:lnTo>
                      <a:pt x="1" y="99"/>
                    </a:lnTo>
                    <a:lnTo>
                      <a:pt x="5" y="98"/>
                    </a:lnTo>
                    <a:lnTo>
                      <a:pt x="9" y="97"/>
                    </a:lnTo>
                    <a:lnTo>
                      <a:pt x="15" y="95"/>
                    </a:lnTo>
                    <a:lnTo>
                      <a:pt x="22" y="92"/>
                    </a:lnTo>
                    <a:lnTo>
                      <a:pt x="28" y="90"/>
                    </a:lnTo>
                    <a:lnTo>
                      <a:pt x="35" y="87"/>
                    </a:lnTo>
                    <a:lnTo>
                      <a:pt x="41" y="84"/>
                    </a:lnTo>
                    <a:lnTo>
                      <a:pt x="47" y="81"/>
                    </a:lnTo>
                    <a:lnTo>
                      <a:pt x="52" y="78"/>
                    </a:lnTo>
                    <a:lnTo>
                      <a:pt x="57" y="76"/>
                    </a:lnTo>
                    <a:lnTo>
                      <a:pt x="62" y="75"/>
                    </a:lnTo>
                    <a:lnTo>
                      <a:pt x="66" y="74"/>
                    </a:lnTo>
                    <a:lnTo>
                      <a:pt x="70" y="75"/>
                    </a:lnTo>
                    <a:lnTo>
                      <a:pt x="73" y="76"/>
                    </a:lnTo>
                    <a:lnTo>
                      <a:pt x="76" y="77"/>
                    </a:lnTo>
                    <a:lnTo>
                      <a:pt x="79" y="79"/>
                    </a:lnTo>
                    <a:lnTo>
                      <a:pt x="83" y="81"/>
                    </a:lnTo>
                    <a:lnTo>
                      <a:pt x="86" y="83"/>
                    </a:lnTo>
                    <a:lnTo>
                      <a:pt x="89" y="85"/>
                    </a:lnTo>
                    <a:lnTo>
                      <a:pt x="92" y="85"/>
                    </a:lnTo>
                    <a:lnTo>
                      <a:pt x="95" y="85"/>
                    </a:lnTo>
                    <a:lnTo>
                      <a:pt x="98" y="83"/>
                    </a:lnTo>
                    <a:lnTo>
                      <a:pt x="101" y="79"/>
                    </a:lnTo>
                    <a:lnTo>
                      <a:pt x="102" y="80"/>
                    </a:lnTo>
                    <a:lnTo>
                      <a:pt x="104" y="82"/>
                    </a:lnTo>
                    <a:lnTo>
                      <a:pt x="106" y="84"/>
                    </a:lnTo>
                    <a:lnTo>
                      <a:pt x="108" y="85"/>
                    </a:lnTo>
                    <a:lnTo>
                      <a:pt x="111" y="87"/>
                    </a:lnTo>
                    <a:lnTo>
                      <a:pt x="114" y="87"/>
                    </a:lnTo>
                    <a:lnTo>
                      <a:pt x="117" y="87"/>
                    </a:lnTo>
                    <a:lnTo>
                      <a:pt x="119" y="86"/>
                    </a:lnTo>
                    <a:lnTo>
                      <a:pt x="123" y="84"/>
                    </a:lnTo>
                    <a:lnTo>
                      <a:pt x="124" y="83"/>
                    </a:lnTo>
                    <a:lnTo>
                      <a:pt x="125" y="81"/>
                    </a:lnTo>
                    <a:lnTo>
                      <a:pt x="126" y="79"/>
                    </a:lnTo>
                    <a:lnTo>
                      <a:pt x="126" y="78"/>
                    </a:lnTo>
                    <a:lnTo>
                      <a:pt x="126" y="76"/>
                    </a:lnTo>
                    <a:lnTo>
                      <a:pt x="126" y="75"/>
                    </a:lnTo>
                    <a:lnTo>
                      <a:pt x="127" y="76"/>
                    </a:lnTo>
                    <a:lnTo>
                      <a:pt x="129" y="79"/>
                    </a:lnTo>
                    <a:lnTo>
                      <a:pt x="133" y="83"/>
                    </a:lnTo>
                    <a:lnTo>
                      <a:pt x="137" y="87"/>
                    </a:lnTo>
                    <a:lnTo>
                      <a:pt x="142" y="91"/>
                    </a:lnTo>
                    <a:lnTo>
                      <a:pt x="148" y="95"/>
                    </a:lnTo>
                    <a:lnTo>
                      <a:pt x="150" y="95"/>
                    </a:lnTo>
                    <a:lnTo>
                      <a:pt x="153" y="95"/>
                    </a:lnTo>
                    <a:lnTo>
                      <a:pt x="156" y="95"/>
                    </a:lnTo>
                    <a:lnTo>
                      <a:pt x="158" y="92"/>
                    </a:lnTo>
                    <a:lnTo>
                      <a:pt x="163" y="88"/>
                    </a:lnTo>
                    <a:lnTo>
                      <a:pt x="166" y="84"/>
                    </a:lnTo>
                    <a:lnTo>
                      <a:pt x="168" y="80"/>
                    </a:lnTo>
                    <a:lnTo>
                      <a:pt x="169" y="75"/>
                    </a:lnTo>
                    <a:lnTo>
                      <a:pt x="169" y="71"/>
                    </a:lnTo>
                    <a:lnTo>
                      <a:pt x="169" y="66"/>
                    </a:lnTo>
                    <a:lnTo>
                      <a:pt x="169" y="62"/>
                    </a:lnTo>
                    <a:lnTo>
                      <a:pt x="168" y="58"/>
                    </a:lnTo>
                    <a:lnTo>
                      <a:pt x="169" y="59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9" y="67"/>
                    </a:lnTo>
                    <a:lnTo>
                      <a:pt x="184" y="70"/>
                    </a:lnTo>
                    <a:lnTo>
                      <a:pt x="189" y="73"/>
                    </a:lnTo>
                    <a:lnTo>
                      <a:pt x="195" y="74"/>
                    </a:lnTo>
                    <a:lnTo>
                      <a:pt x="203" y="75"/>
                    </a:lnTo>
                    <a:lnTo>
                      <a:pt x="206" y="74"/>
                    </a:lnTo>
                    <a:lnTo>
                      <a:pt x="208" y="73"/>
                    </a:lnTo>
                    <a:lnTo>
                      <a:pt x="209" y="72"/>
                    </a:lnTo>
                    <a:lnTo>
                      <a:pt x="211" y="70"/>
                    </a:lnTo>
                    <a:lnTo>
                      <a:pt x="212" y="66"/>
                    </a:lnTo>
                    <a:lnTo>
                      <a:pt x="212" y="62"/>
                    </a:lnTo>
                    <a:lnTo>
                      <a:pt x="211" y="58"/>
                    </a:lnTo>
                    <a:lnTo>
                      <a:pt x="209" y="54"/>
                    </a:lnTo>
                    <a:lnTo>
                      <a:pt x="208" y="51"/>
                    </a:lnTo>
                    <a:lnTo>
                      <a:pt x="208" y="50"/>
                    </a:lnTo>
                    <a:lnTo>
                      <a:pt x="209" y="50"/>
                    </a:lnTo>
                    <a:lnTo>
                      <a:pt x="211" y="49"/>
                    </a:lnTo>
                    <a:lnTo>
                      <a:pt x="215" y="48"/>
                    </a:lnTo>
                    <a:lnTo>
                      <a:pt x="219" y="47"/>
                    </a:lnTo>
                    <a:lnTo>
                      <a:pt x="223" y="45"/>
                    </a:lnTo>
                    <a:lnTo>
                      <a:pt x="226" y="43"/>
                    </a:lnTo>
                    <a:lnTo>
                      <a:pt x="228" y="40"/>
                    </a:lnTo>
                    <a:lnTo>
                      <a:pt x="228" y="36"/>
                    </a:lnTo>
                    <a:lnTo>
                      <a:pt x="227" y="33"/>
                    </a:lnTo>
                    <a:lnTo>
                      <a:pt x="225" y="30"/>
                    </a:lnTo>
                    <a:lnTo>
                      <a:pt x="222" y="27"/>
                    </a:lnTo>
                    <a:lnTo>
                      <a:pt x="219" y="25"/>
                    </a:lnTo>
                    <a:lnTo>
                      <a:pt x="216" y="24"/>
                    </a:lnTo>
                    <a:lnTo>
                      <a:pt x="211" y="23"/>
                    </a:lnTo>
                    <a:lnTo>
                      <a:pt x="207" y="22"/>
                    </a:lnTo>
                    <a:lnTo>
                      <a:pt x="200" y="22"/>
                    </a:lnTo>
                    <a:lnTo>
                      <a:pt x="202" y="22"/>
                    </a:lnTo>
                    <a:lnTo>
                      <a:pt x="203" y="20"/>
                    </a:lnTo>
                    <a:lnTo>
                      <a:pt x="204" y="19"/>
                    </a:lnTo>
                    <a:lnTo>
                      <a:pt x="205" y="16"/>
                    </a:lnTo>
                    <a:lnTo>
                      <a:pt x="206" y="14"/>
                    </a:lnTo>
                    <a:lnTo>
                      <a:pt x="205" y="10"/>
                    </a:lnTo>
                    <a:lnTo>
                      <a:pt x="203" y="8"/>
                    </a:lnTo>
                    <a:lnTo>
                      <a:pt x="198" y="5"/>
                    </a:lnTo>
                    <a:lnTo>
                      <a:pt x="192" y="4"/>
                    </a:lnTo>
                    <a:lnTo>
                      <a:pt x="186" y="2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7" y="0"/>
                    </a:lnTo>
                    <a:lnTo>
                      <a:pt x="160" y="2"/>
                    </a:lnTo>
                    <a:lnTo>
                      <a:pt x="155" y="4"/>
                    </a:lnTo>
                    <a:lnTo>
                      <a:pt x="152" y="8"/>
                    </a:lnTo>
                    <a:lnTo>
                      <a:pt x="150" y="14"/>
                    </a:lnTo>
                    <a:lnTo>
                      <a:pt x="148" y="18"/>
                    </a:lnTo>
                    <a:lnTo>
                      <a:pt x="146" y="21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8" y="28"/>
                    </a:lnTo>
                    <a:lnTo>
                      <a:pt x="134" y="30"/>
                    </a:lnTo>
                    <a:lnTo>
                      <a:pt x="131" y="31"/>
                    </a:lnTo>
                    <a:lnTo>
                      <a:pt x="126" y="32"/>
                    </a:lnTo>
                    <a:lnTo>
                      <a:pt x="120" y="34"/>
                    </a:lnTo>
                    <a:lnTo>
                      <a:pt x="115" y="35"/>
                    </a:lnTo>
                    <a:lnTo>
                      <a:pt x="109" y="36"/>
                    </a:lnTo>
                    <a:lnTo>
                      <a:pt x="103" y="38"/>
                    </a:lnTo>
                    <a:lnTo>
                      <a:pt x="97" y="39"/>
                    </a:lnTo>
                    <a:lnTo>
                      <a:pt x="90" y="42"/>
                    </a:lnTo>
                    <a:lnTo>
                      <a:pt x="85" y="44"/>
                    </a:lnTo>
                    <a:lnTo>
                      <a:pt x="78" y="47"/>
                    </a:lnTo>
                    <a:lnTo>
                      <a:pt x="72" y="50"/>
                    </a:lnTo>
                    <a:lnTo>
                      <a:pt x="67" y="54"/>
                    </a:lnTo>
                    <a:lnTo>
                      <a:pt x="62" y="56"/>
                    </a:lnTo>
                    <a:lnTo>
                      <a:pt x="57" y="59"/>
                    </a:lnTo>
                    <a:lnTo>
                      <a:pt x="52" y="61"/>
                    </a:lnTo>
                    <a:lnTo>
                      <a:pt x="48" y="64"/>
                    </a:lnTo>
                    <a:lnTo>
                      <a:pt x="45" y="65"/>
                    </a:lnTo>
                    <a:lnTo>
                      <a:pt x="39" y="68"/>
                    </a:lnTo>
                    <a:lnTo>
                      <a:pt x="33" y="73"/>
                    </a:lnTo>
                    <a:lnTo>
                      <a:pt x="26" y="78"/>
                    </a:lnTo>
                    <a:lnTo>
                      <a:pt x="19" y="84"/>
                    </a:lnTo>
                    <a:lnTo>
                      <a:pt x="12" y="89"/>
                    </a:lnTo>
                    <a:lnTo>
                      <a:pt x="6" y="94"/>
                    </a:lnTo>
                    <a:lnTo>
                      <a:pt x="1" y="98"/>
                    </a:lnTo>
                    <a:lnTo>
                      <a:pt x="0" y="99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8" name="Freeform 81"/>
              <p:cNvSpPr>
                <a:spLocks/>
              </p:cNvSpPr>
              <p:nvPr/>
            </p:nvSpPr>
            <p:spPr bwMode="auto">
              <a:xfrm>
                <a:off x="3454" y="2587"/>
                <a:ext cx="226" cy="89"/>
              </a:xfrm>
              <a:custGeom>
                <a:avLst/>
                <a:gdLst>
                  <a:gd name="T0" fmla="*/ 26 w 226"/>
                  <a:gd name="T1" fmla="*/ 74 h 89"/>
                  <a:gd name="T2" fmla="*/ 40 w 226"/>
                  <a:gd name="T3" fmla="*/ 58 h 89"/>
                  <a:gd name="T4" fmla="*/ 62 w 226"/>
                  <a:gd name="T5" fmla="*/ 52 h 89"/>
                  <a:gd name="T6" fmla="*/ 76 w 226"/>
                  <a:gd name="T7" fmla="*/ 46 h 89"/>
                  <a:gd name="T8" fmla="*/ 80 w 226"/>
                  <a:gd name="T9" fmla="*/ 37 h 89"/>
                  <a:gd name="T10" fmla="*/ 93 w 226"/>
                  <a:gd name="T11" fmla="*/ 40 h 89"/>
                  <a:gd name="T12" fmla="*/ 106 w 226"/>
                  <a:gd name="T13" fmla="*/ 34 h 89"/>
                  <a:gd name="T14" fmla="*/ 109 w 226"/>
                  <a:gd name="T15" fmla="*/ 26 h 89"/>
                  <a:gd name="T16" fmla="*/ 114 w 226"/>
                  <a:gd name="T17" fmla="*/ 28 h 89"/>
                  <a:gd name="T18" fmla="*/ 128 w 226"/>
                  <a:gd name="T19" fmla="*/ 27 h 89"/>
                  <a:gd name="T20" fmla="*/ 142 w 226"/>
                  <a:gd name="T21" fmla="*/ 18 h 89"/>
                  <a:gd name="T22" fmla="*/ 145 w 226"/>
                  <a:gd name="T23" fmla="*/ 16 h 89"/>
                  <a:gd name="T24" fmla="*/ 153 w 226"/>
                  <a:gd name="T25" fmla="*/ 19 h 89"/>
                  <a:gd name="T26" fmla="*/ 157 w 226"/>
                  <a:gd name="T27" fmla="*/ 8 h 89"/>
                  <a:gd name="T28" fmla="*/ 151 w 226"/>
                  <a:gd name="T29" fmla="*/ 1 h 89"/>
                  <a:gd name="T30" fmla="*/ 156 w 226"/>
                  <a:gd name="T31" fmla="*/ 1 h 89"/>
                  <a:gd name="T32" fmla="*/ 157 w 226"/>
                  <a:gd name="T33" fmla="*/ 5 h 89"/>
                  <a:gd name="T34" fmla="*/ 163 w 226"/>
                  <a:gd name="T35" fmla="*/ 15 h 89"/>
                  <a:gd name="T36" fmla="*/ 171 w 226"/>
                  <a:gd name="T37" fmla="*/ 17 h 89"/>
                  <a:gd name="T38" fmla="*/ 173 w 226"/>
                  <a:gd name="T39" fmla="*/ 13 h 89"/>
                  <a:gd name="T40" fmla="*/ 181 w 226"/>
                  <a:gd name="T41" fmla="*/ 19 h 89"/>
                  <a:gd name="T42" fmla="*/ 188 w 226"/>
                  <a:gd name="T43" fmla="*/ 17 h 89"/>
                  <a:gd name="T44" fmla="*/ 188 w 226"/>
                  <a:gd name="T45" fmla="*/ 9 h 89"/>
                  <a:gd name="T46" fmla="*/ 194 w 226"/>
                  <a:gd name="T47" fmla="*/ 18 h 89"/>
                  <a:gd name="T48" fmla="*/ 209 w 226"/>
                  <a:gd name="T49" fmla="*/ 20 h 89"/>
                  <a:gd name="T50" fmla="*/ 225 w 226"/>
                  <a:gd name="T51" fmla="*/ 23 h 89"/>
                  <a:gd name="T52" fmla="*/ 204 w 226"/>
                  <a:gd name="T53" fmla="*/ 23 h 89"/>
                  <a:gd name="T54" fmla="*/ 189 w 226"/>
                  <a:gd name="T55" fmla="*/ 28 h 89"/>
                  <a:gd name="T56" fmla="*/ 184 w 226"/>
                  <a:gd name="T57" fmla="*/ 33 h 89"/>
                  <a:gd name="T58" fmla="*/ 184 w 226"/>
                  <a:gd name="T59" fmla="*/ 41 h 89"/>
                  <a:gd name="T60" fmla="*/ 184 w 226"/>
                  <a:gd name="T61" fmla="*/ 44 h 89"/>
                  <a:gd name="T62" fmla="*/ 166 w 226"/>
                  <a:gd name="T63" fmla="*/ 30 h 89"/>
                  <a:gd name="T64" fmla="*/ 158 w 226"/>
                  <a:gd name="T65" fmla="*/ 34 h 89"/>
                  <a:gd name="T66" fmla="*/ 155 w 226"/>
                  <a:gd name="T67" fmla="*/ 39 h 89"/>
                  <a:gd name="T68" fmla="*/ 145 w 226"/>
                  <a:gd name="T69" fmla="*/ 39 h 89"/>
                  <a:gd name="T70" fmla="*/ 148 w 226"/>
                  <a:gd name="T71" fmla="*/ 53 h 89"/>
                  <a:gd name="T72" fmla="*/ 152 w 226"/>
                  <a:gd name="T73" fmla="*/ 78 h 89"/>
                  <a:gd name="T74" fmla="*/ 143 w 226"/>
                  <a:gd name="T75" fmla="*/ 82 h 89"/>
                  <a:gd name="T76" fmla="*/ 143 w 226"/>
                  <a:gd name="T77" fmla="*/ 79 h 89"/>
                  <a:gd name="T78" fmla="*/ 145 w 226"/>
                  <a:gd name="T79" fmla="*/ 61 h 89"/>
                  <a:gd name="T80" fmla="*/ 138 w 226"/>
                  <a:gd name="T81" fmla="*/ 61 h 89"/>
                  <a:gd name="T82" fmla="*/ 131 w 226"/>
                  <a:gd name="T83" fmla="*/ 67 h 89"/>
                  <a:gd name="T84" fmla="*/ 131 w 226"/>
                  <a:gd name="T85" fmla="*/ 53 h 89"/>
                  <a:gd name="T86" fmla="*/ 118 w 226"/>
                  <a:gd name="T87" fmla="*/ 56 h 89"/>
                  <a:gd name="T88" fmla="*/ 120 w 226"/>
                  <a:gd name="T89" fmla="*/ 61 h 89"/>
                  <a:gd name="T90" fmla="*/ 114 w 226"/>
                  <a:gd name="T91" fmla="*/ 55 h 89"/>
                  <a:gd name="T92" fmla="*/ 100 w 226"/>
                  <a:gd name="T93" fmla="*/ 56 h 89"/>
                  <a:gd name="T94" fmla="*/ 96 w 226"/>
                  <a:gd name="T95" fmla="*/ 72 h 89"/>
                  <a:gd name="T96" fmla="*/ 87 w 226"/>
                  <a:gd name="T97" fmla="*/ 64 h 89"/>
                  <a:gd name="T98" fmla="*/ 30 w 226"/>
                  <a:gd name="T99" fmla="*/ 75 h 89"/>
                  <a:gd name="T100" fmla="*/ 0 w 226"/>
                  <a:gd name="T101" fmla="*/ 88 h 8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6"/>
                  <a:gd name="T154" fmla="*/ 0 h 89"/>
                  <a:gd name="T155" fmla="*/ 226 w 226"/>
                  <a:gd name="T156" fmla="*/ 89 h 8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6" h="89">
                    <a:moveTo>
                      <a:pt x="14" y="79"/>
                    </a:moveTo>
                    <a:lnTo>
                      <a:pt x="15" y="79"/>
                    </a:lnTo>
                    <a:lnTo>
                      <a:pt x="18" y="78"/>
                    </a:lnTo>
                    <a:lnTo>
                      <a:pt x="22" y="76"/>
                    </a:lnTo>
                    <a:lnTo>
                      <a:pt x="26" y="74"/>
                    </a:lnTo>
                    <a:lnTo>
                      <a:pt x="30" y="71"/>
                    </a:lnTo>
                    <a:lnTo>
                      <a:pt x="34" y="68"/>
                    </a:lnTo>
                    <a:lnTo>
                      <a:pt x="37" y="63"/>
                    </a:lnTo>
                    <a:lnTo>
                      <a:pt x="39" y="58"/>
                    </a:lnTo>
                    <a:lnTo>
                      <a:pt x="40" y="58"/>
                    </a:lnTo>
                    <a:lnTo>
                      <a:pt x="43" y="57"/>
                    </a:lnTo>
                    <a:lnTo>
                      <a:pt x="47" y="56"/>
                    </a:lnTo>
                    <a:lnTo>
                      <a:pt x="52" y="55"/>
                    </a:lnTo>
                    <a:lnTo>
                      <a:pt x="57" y="53"/>
                    </a:lnTo>
                    <a:lnTo>
                      <a:pt x="62" y="52"/>
                    </a:lnTo>
                    <a:lnTo>
                      <a:pt x="66" y="51"/>
                    </a:lnTo>
                    <a:lnTo>
                      <a:pt x="69" y="50"/>
                    </a:lnTo>
                    <a:lnTo>
                      <a:pt x="72" y="49"/>
                    </a:lnTo>
                    <a:lnTo>
                      <a:pt x="74" y="48"/>
                    </a:lnTo>
                    <a:lnTo>
                      <a:pt x="76" y="46"/>
                    </a:lnTo>
                    <a:lnTo>
                      <a:pt x="77" y="42"/>
                    </a:lnTo>
                    <a:lnTo>
                      <a:pt x="78" y="40"/>
                    </a:lnTo>
                    <a:lnTo>
                      <a:pt x="79" y="38"/>
                    </a:lnTo>
                    <a:lnTo>
                      <a:pt x="79" y="37"/>
                    </a:lnTo>
                    <a:lnTo>
                      <a:pt x="80" y="37"/>
                    </a:lnTo>
                    <a:lnTo>
                      <a:pt x="83" y="38"/>
                    </a:lnTo>
                    <a:lnTo>
                      <a:pt x="86" y="39"/>
                    </a:lnTo>
                    <a:lnTo>
                      <a:pt x="90" y="40"/>
                    </a:lnTo>
                    <a:lnTo>
                      <a:pt x="93" y="40"/>
                    </a:lnTo>
                    <a:lnTo>
                      <a:pt x="97" y="41"/>
                    </a:lnTo>
                    <a:lnTo>
                      <a:pt x="100" y="40"/>
                    </a:lnTo>
                    <a:lnTo>
                      <a:pt x="102" y="39"/>
                    </a:lnTo>
                    <a:lnTo>
                      <a:pt x="104" y="37"/>
                    </a:lnTo>
                    <a:lnTo>
                      <a:pt x="106" y="34"/>
                    </a:lnTo>
                    <a:lnTo>
                      <a:pt x="107" y="32"/>
                    </a:lnTo>
                    <a:lnTo>
                      <a:pt x="108" y="30"/>
                    </a:lnTo>
                    <a:lnTo>
                      <a:pt x="108" y="29"/>
                    </a:lnTo>
                    <a:lnTo>
                      <a:pt x="109" y="27"/>
                    </a:lnTo>
                    <a:lnTo>
                      <a:pt x="109" y="26"/>
                    </a:lnTo>
                    <a:lnTo>
                      <a:pt x="110" y="26"/>
                    </a:lnTo>
                    <a:lnTo>
                      <a:pt x="111" y="27"/>
                    </a:lnTo>
                    <a:lnTo>
                      <a:pt x="112" y="27"/>
                    </a:lnTo>
                    <a:lnTo>
                      <a:pt x="114" y="28"/>
                    </a:lnTo>
                    <a:lnTo>
                      <a:pt x="116" y="29"/>
                    </a:lnTo>
                    <a:lnTo>
                      <a:pt x="118" y="29"/>
                    </a:lnTo>
                    <a:lnTo>
                      <a:pt x="122" y="29"/>
                    </a:lnTo>
                    <a:lnTo>
                      <a:pt x="125" y="28"/>
                    </a:lnTo>
                    <a:lnTo>
                      <a:pt x="128" y="27"/>
                    </a:lnTo>
                    <a:lnTo>
                      <a:pt x="131" y="26"/>
                    </a:lnTo>
                    <a:lnTo>
                      <a:pt x="134" y="24"/>
                    </a:lnTo>
                    <a:lnTo>
                      <a:pt x="137" y="22"/>
                    </a:lnTo>
                    <a:lnTo>
                      <a:pt x="140" y="20"/>
                    </a:lnTo>
                    <a:lnTo>
                      <a:pt x="142" y="18"/>
                    </a:lnTo>
                    <a:lnTo>
                      <a:pt x="143" y="15"/>
                    </a:lnTo>
                    <a:lnTo>
                      <a:pt x="143" y="13"/>
                    </a:lnTo>
                    <a:lnTo>
                      <a:pt x="144" y="14"/>
                    </a:lnTo>
                    <a:lnTo>
                      <a:pt x="145" y="16"/>
                    </a:lnTo>
                    <a:lnTo>
                      <a:pt x="146" y="17"/>
                    </a:lnTo>
                    <a:lnTo>
                      <a:pt x="148" y="18"/>
                    </a:lnTo>
                    <a:lnTo>
                      <a:pt x="149" y="19"/>
                    </a:lnTo>
                    <a:lnTo>
                      <a:pt x="151" y="19"/>
                    </a:lnTo>
                    <a:lnTo>
                      <a:pt x="153" y="19"/>
                    </a:lnTo>
                    <a:lnTo>
                      <a:pt x="154" y="17"/>
                    </a:lnTo>
                    <a:lnTo>
                      <a:pt x="155" y="15"/>
                    </a:lnTo>
                    <a:lnTo>
                      <a:pt x="156" y="13"/>
                    </a:lnTo>
                    <a:lnTo>
                      <a:pt x="156" y="11"/>
                    </a:lnTo>
                    <a:lnTo>
                      <a:pt x="157" y="8"/>
                    </a:lnTo>
                    <a:lnTo>
                      <a:pt x="156" y="6"/>
                    </a:lnTo>
                    <a:lnTo>
                      <a:pt x="155" y="4"/>
                    </a:lnTo>
                    <a:lnTo>
                      <a:pt x="153" y="3"/>
                    </a:lnTo>
                    <a:lnTo>
                      <a:pt x="152" y="1"/>
                    </a:lnTo>
                    <a:lnTo>
                      <a:pt x="151" y="1"/>
                    </a:lnTo>
                    <a:lnTo>
                      <a:pt x="152" y="0"/>
                    </a:lnTo>
                    <a:lnTo>
                      <a:pt x="153" y="1"/>
                    </a:lnTo>
                    <a:lnTo>
                      <a:pt x="154" y="1"/>
                    </a:lnTo>
                    <a:lnTo>
                      <a:pt x="155" y="1"/>
                    </a:lnTo>
                    <a:lnTo>
                      <a:pt x="156" y="1"/>
                    </a:lnTo>
                    <a:lnTo>
                      <a:pt x="156" y="3"/>
                    </a:lnTo>
                    <a:lnTo>
                      <a:pt x="157" y="4"/>
                    </a:lnTo>
                    <a:lnTo>
                      <a:pt x="157" y="5"/>
                    </a:lnTo>
                    <a:lnTo>
                      <a:pt x="158" y="6"/>
                    </a:lnTo>
                    <a:lnTo>
                      <a:pt x="158" y="8"/>
                    </a:lnTo>
                    <a:lnTo>
                      <a:pt x="159" y="10"/>
                    </a:lnTo>
                    <a:lnTo>
                      <a:pt x="160" y="12"/>
                    </a:lnTo>
                    <a:lnTo>
                      <a:pt x="163" y="15"/>
                    </a:lnTo>
                    <a:lnTo>
                      <a:pt x="164" y="17"/>
                    </a:lnTo>
                    <a:lnTo>
                      <a:pt x="166" y="18"/>
                    </a:lnTo>
                    <a:lnTo>
                      <a:pt x="168" y="19"/>
                    </a:lnTo>
                    <a:lnTo>
                      <a:pt x="169" y="19"/>
                    </a:lnTo>
                    <a:lnTo>
                      <a:pt x="171" y="17"/>
                    </a:lnTo>
                    <a:lnTo>
                      <a:pt x="172" y="14"/>
                    </a:lnTo>
                    <a:lnTo>
                      <a:pt x="172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3" y="13"/>
                    </a:lnTo>
                    <a:lnTo>
                      <a:pt x="174" y="15"/>
                    </a:lnTo>
                    <a:lnTo>
                      <a:pt x="176" y="16"/>
                    </a:lnTo>
                    <a:lnTo>
                      <a:pt x="177" y="18"/>
                    </a:lnTo>
                    <a:lnTo>
                      <a:pt x="179" y="19"/>
                    </a:lnTo>
                    <a:lnTo>
                      <a:pt x="181" y="19"/>
                    </a:lnTo>
                    <a:lnTo>
                      <a:pt x="183" y="18"/>
                    </a:lnTo>
                    <a:lnTo>
                      <a:pt x="185" y="18"/>
                    </a:lnTo>
                    <a:lnTo>
                      <a:pt x="187" y="18"/>
                    </a:lnTo>
                    <a:lnTo>
                      <a:pt x="188" y="18"/>
                    </a:lnTo>
                    <a:lnTo>
                      <a:pt x="188" y="17"/>
                    </a:lnTo>
                    <a:lnTo>
                      <a:pt x="189" y="15"/>
                    </a:lnTo>
                    <a:lnTo>
                      <a:pt x="188" y="12"/>
                    </a:lnTo>
                    <a:lnTo>
                      <a:pt x="187" y="8"/>
                    </a:lnTo>
                    <a:lnTo>
                      <a:pt x="188" y="9"/>
                    </a:lnTo>
                    <a:lnTo>
                      <a:pt x="190" y="10"/>
                    </a:lnTo>
                    <a:lnTo>
                      <a:pt x="191" y="12"/>
                    </a:lnTo>
                    <a:lnTo>
                      <a:pt x="192" y="14"/>
                    </a:lnTo>
                    <a:lnTo>
                      <a:pt x="194" y="16"/>
                    </a:lnTo>
                    <a:lnTo>
                      <a:pt x="194" y="18"/>
                    </a:lnTo>
                    <a:lnTo>
                      <a:pt x="194" y="20"/>
                    </a:lnTo>
                    <a:lnTo>
                      <a:pt x="195" y="20"/>
                    </a:lnTo>
                    <a:lnTo>
                      <a:pt x="198" y="20"/>
                    </a:lnTo>
                    <a:lnTo>
                      <a:pt x="204" y="20"/>
                    </a:lnTo>
                    <a:lnTo>
                      <a:pt x="209" y="20"/>
                    </a:lnTo>
                    <a:lnTo>
                      <a:pt x="215" y="20"/>
                    </a:lnTo>
                    <a:lnTo>
                      <a:pt x="220" y="21"/>
                    </a:lnTo>
                    <a:lnTo>
                      <a:pt x="224" y="22"/>
                    </a:lnTo>
                    <a:lnTo>
                      <a:pt x="226" y="23"/>
                    </a:lnTo>
                    <a:lnTo>
                      <a:pt x="225" y="23"/>
                    </a:lnTo>
                    <a:lnTo>
                      <a:pt x="223" y="23"/>
                    </a:lnTo>
                    <a:lnTo>
                      <a:pt x="218" y="23"/>
                    </a:lnTo>
                    <a:lnTo>
                      <a:pt x="214" y="23"/>
                    </a:lnTo>
                    <a:lnTo>
                      <a:pt x="209" y="23"/>
                    </a:lnTo>
                    <a:lnTo>
                      <a:pt x="204" y="23"/>
                    </a:lnTo>
                    <a:lnTo>
                      <a:pt x="198" y="24"/>
                    </a:lnTo>
                    <a:lnTo>
                      <a:pt x="195" y="25"/>
                    </a:lnTo>
                    <a:lnTo>
                      <a:pt x="193" y="26"/>
                    </a:lnTo>
                    <a:lnTo>
                      <a:pt x="190" y="27"/>
                    </a:lnTo>
                    <a:lnTo>
                      <a:pt x="189" y="28"/>
                    </a:lnTo>
                    <a:lnTo>
                      <a:pt x="187" y="29"/>
                    </a:lnTo>
                    <a:lnTo>
                      <a:pt x="186" y="30"/>
                    </a:lnTo>
                    <a:lnTo>
                      <a:pt x="185" y="31"/>
                    </a:lnTo>
                    <a:lnTo>
                      <a:pt x="185" y="32"/>
                    </a:lnTo>
                    <a:lnTo>
                      <a:pt x="184" y="33"/>
                    </a:lnTo>
                    <a:lnTo>
                      <a:pt x="184" y="34"/>
                    </a:lnTo>
                    <a:lnTo>
                      <a:pt x="183" y="35"/>
                    </a:lnTo>
                    <a:lnTo>
                      <a:pt x="183" y="37"/>
                    </a:lnTo>
                    <a:lnTo>
                      <a:pt x="183" y="39"/>
                    </a:lnTo>
                    <a:lnTo>
                      <a:pt x="184" y="41"/>
                    </a:lnTo>
                    <a:lnTo>
                      <a:pt x="184" y="42"/>
                    </a:lnTo>
                    <a:lnTo>
                      <a:pt x="185" y="45"/>
                    </a:lnTo>
                    <a:lnTo>
                      <a:pt x="186" y="47"/>
                    </a:lnTo>
                    <a:lnTo>
                      <a:pt x="186" y="46"/>
                    </a:lnTo>
                    <a:lnTo>
                      <a:pt x="184" y="44"/>
                    </a:lnTo>
                    <a:lnTo>
                      <a:pt x="181" y="40"/>
                    </a:lnTo>
                    <a:lnTo>
                      <a:pt x="177" y="37"/>
                    </a:lnTo>
                    <a:lnTo>
                      <a:pt x="174" y="34"/>
                    </a:lnTo>
                    <a:lnTo>
                      <a:pt x="170" y="32"/>
                    </a:lnTo>
                    <a:lnTo>
                      <a:pt x="166" y="30"/>
                    </a:lnTo>
                    <a:lnTo>
                      <a:pt x="163" y="30"/>
                    </a:lnTo>
                    <a:lnTo>
                      <a:pt x="160" y="31"/>
                    </a:lnTo>
                    <a:lnTo>
                      <a:pt x="159" y="32"/>
                    </a:lnTo>
                    <a:lnTo>
                      <a:pt x="158" y="33"/>
                    </a:lnTo>
                    <a:lnTo>
                      <a:pt x="158" y="34"/>
                    </a:lnTo>
                    <a:lnTo>
                      <a:pt x="158" y="36"/>
                    </a:lnTo>
                    <a:lnTo>
                      <a:pt x="158" y="37"/>
                    </a:lnTo>
                    <a:lnTo>
                      <a:pt x="157" y="38"/>
                    </a:lnTo>
                    <a:lnTo>
                      <a:pt x="156" y="39"/>
                    </a:lnTo>
                    <a:lnTo>
                      <a:pt x="155" y="39"/>
                    </a:lnTo>
                    <a:lnTo>
                      <a:pt x="153" y="39"/>
                    </a:lnTo>
                    <a:lnTo>
                      <a:pt x="151" y="39"/>
                    </a:lnTo>
                    <a:lnTo>
                      <a:pt x="149" y="39"/>
                    </a:lnTo>
                    <a:lnTo>
                      <a:pt x="147" y="39"/>
                    </a:lnTo>
                    <a:lnTo>
                      <a:pt x="145" y="39"/>
                    </a:lnTo>
                    <a:lnTo>
                      <a:pt x="144" y="40"/>
                    </a:lnTo>
                    <a:lnTo>
                      <a:pt x="143" y="41"/>
                    </a:lnTo>
                    <a:lnTo>
                      <a:pt x="144" y="45"/>
                    </a:lnTo>
                    <a:lnTo>
                      <a:pt x="145" y="48"/>
                    </a:lnTo>
                    <a:lnTo>
                      <a:pt x="148" y="53"/>
                    </a:lnTo>
                    <a:lnTo>
                      <a:pt x="150" y="59"/>
                    </a:lnTo>
                    <a:lnTo>
                      <a:pt x="153" y="64"/>
                    </a:lnTo>
                    <a:lnTo>
                      <a:pt x="154" y="69"/>
                    </a:lnTo>
                    <a:lnTo>
                      <a:pt x="154" y="74"/>
                    </a:lnTo>
                    <a:lnTo>
                      <a:pt x="152" y="78"/>
                    </a:lnTo>
                    <a:lnTo>
                      <a:pt x="149" y="81"/>
                    </a:lnTo>
                    <a:lnTo>
                      <a:pt x="147" y="82"/>
                    </a:lnTo>
                    <a:lnTo>
                      <a:pt x="145" y="84"/>
                    </a:lnTo>
                    <a:lnTo>
                      <a:pt x="144" y="84"/>
                    </a:lnTo>
                    <a:lnTo>
                      <a:pt x="143" y="82"/>
                    </a:lnTo>
                    <a:lnTo>
                      <a:pt x="142" y="81"/>
                    </a:lnTo>
                    <a:lnTo>
                      <a:pt x="141" y="81"/>
                    </a:lnTo>
                    <a:lnTo>
                      <a:pt x="141" y="80"/>
                    </a:lnTo>
                    <a:lnTo>
                      <a:pt x="142" y="80"/>
                    </a:lnTo>
                    <a:lnTo>
                      <a:pt x="143" y="79"/>
                    </a:lnTo>
                    <a:lnTo>
                      <a:pt x="145" y="78"/>
                    </a:lnTo>
                    <a:lnTo>
                      <a:pt x="147" y="76"/>
                    </a:lnTo>
                    <a:lnTo>
                      <a:pt x="148" y="72"/>
                    </a:lnTo>
                    <a:lnTo>
                      <a:pt x="147" y="67"/>
                    </a:lnTo>
                    <a:lnTo>
                      <a:pt x="145" y="61"/>
                    </a:lnTo>
                    <a:lnTo>
                      <a:pt x="141" y="53"/>
                    </a:lnTo>
                    <a:lnTo>
                      <a:pt x="140" y="54"/>
                    </a:lnTo>
                    <a:lnTo>
                      <a:pt x="140" y="55"/>
                    </a:lnTo>
                    <a:lnTo>
                      <a:pt x="139" y="58"/>
                    </a:lnTo>
                    <a:lnTo>
                      <a:pt x="138" y="61"/>
                    </a:lnTo>
                    <a:lnTo>
                      <a:pt x="137" y="63"/>
                    </a:lnTo>
                    <a:lnTo>
                      <a:pt x="135" y="66"/>
                    </a:lnTo>
                    <a:lnTo>
                      <a:pt x="133" y="68"/>
                    </a:lnTo>
                    <a:lnTo>
                      <a:pt x="130" y="68"/>
                    </a:lnTo>
                    <a:lnTo>
                      <a:pt x="131" y="67"/>
                    </a:lnTo>
                    <a:lnTo>
                      <a:pt x="131" y="65"/>
                    </a:lnTo>
                    <a:lnTo>
                      <a:pt x="132" y="62"/>
                    </a:lnTo>
                    <a:lnTo>
                      <a:pt x="133" y="59"/>
                    </a:lnTo>
                    <a:lnTo>
                      <a:pt x="132" y="56"/>
                    </a:lnTo>
                    <a:lnTo>
                      <a:pt x="131" y="53"/>
                    </a:lnTo>
                    <a:lnTo>
                      <a:pt x="129" y="52"/>
                    </a:lnTo>
                    <a:lnTo>
                      <a:pt x="125" y="52"/>
                    </a:lnTo>
                    <a:lnTo>
                      <a:pt x="122" y="53"/>
                    </a:lnTo>
                    <a:lnTo>
                      <a:pt x="119" y="54"/>
                    </a:lnTo>
                    <a:lnTo>
                      <a:pt x="118" y="56"/>
                    </a:lnTo>
                    <a:lnTo>
                      <a:pt x="118" y="57"/>
                    </a:lnTo>
                    <a:lnTo>
                      <a:pt x="118" y="59"/>
                    </a:lnTo>
                    <a:lnTo>
                      <a:pt x="119" y="60"/>
                    </a:lnTo>
                    <a:lnTo>
                      <a:pt x="120" y="61"/>
                    </a:lnTo>
                    <a:lnTo>
                      <a:pt x="119" y="60"/>
                    </a:lnTo>
                    <a:lnTo>
                      <a:pt x="118" y="58"/>
                    </a:lnTo>
                    <a:lnTo>
                      <a:pt x="116" y="57"/>
                    </a:lnTo>
                    <a:lnTo>
                      <a:pt x="114" y="55"/>
                    </a:lnTo>
                    <a:lnTo>
                      <a:pt x="112" y="54"/>
                    </a:lnTo>
                    <a:lnTo>
                      <a:pt x="109" y="53"/>
                    </a:lnTo>
                    <a:lnTo>
                      <a:pt x="106" y="53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9"/>
                    </a:lnTo>
                    <a:lnTo>
                      <a:pt x="97" y="63"/>
                    </a:lnTo>
                    <a:lnTo>
                      <a:pt x="96" y="67"/>
                    </a:lnTo>
                    <a:lnTo>
                      <a:pt x="96" y="70"/>
                    </a:lnTo>
                    <a:lnTo>
                      <a:pt x="96" y="72"/>
                    </a:lnTo>
                    <a:lnTo>
                      <a:pt x="96" y="73"/>
                    </a:lnTo>
                    <a:lnTo>
                      <a:pt x="96" y="72"/>
                    </a:lnTo>
                    <a:lnTo>
                      <a:pt x="94" y="70"/>
                    </a:lnTo>
                    <a:lnTo>
                      <a:pt x="92" y="67"/>
                    </a:lnTo>
                    <a:lnTo>
                      <a:pt x="87" y="64"/>
                    </a:lnTo>
                    <a:lnTo>
                      <a:pt x="80" y="62"/>
                    </a:lnTo>
                    <a:lnTo>
                      <a:pt x="71" y="62"/>
                    </a:lnTo>
                    <a:lnTo>
                      <a:pt x="60" y="64"/>
                    </a:lnTo>
                    <a:lnTo>
                      <a:pt x="45" y="69"/>
                    </a:lnTo>
                    <a:lnTo>
                      <a:pt x="30" y="75"/>
                    </a:lnTo>
                    <a:lnTo>
                      <a:pt x="19" y="80"/>
                    </a:lnTo>
                    <a:lnTo>
                      <a:pt x="11" y="84"/>
                    </a:lnTo>
                    <a:lnTo>
                      <a:pt x="6" y="86"/>
                    </a:lnTo>
                    <a:lnTo>
                      <a:pt x="3" y="88"/>
                    </a:lnTo>
                    <a:lnTo>
                      <a:pt x="0" y="88"/>
                    </a:lnTo>
                    <a:lnTo>
                      <a:pt x="0" y="89"/>
                    </a:lnTo>
                    <a:lnTo>
                      <a:pt x="14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9" name="Freeform 82"/>
              <p:cNvSpPr>
                <a:spLocks/>
              </p:cNvSpPr>
              <p:nvPr/>
            </p:nvSpPr>
            <p:spPr bwMode="auto">
              <a:xfrm>
                <a:off x="3501" y="2498"/>
                <a:ext cx="139" cy="139"/>
              </a:xfrm>
              <a:custGeom>
                <a:avLst/>
                <a:gdLst>
                  <a:gd name="T0" fmla="*/ 22 w 139"/>
                  <a:gd name="T1" fmla="*/ 135 h 139"/>
                  <a:gd name="T2" fmla="*/ 41 w 139"/>
                  <a:gd name="T3" fmla="*/ 128 h 139"/>
                  <a:gd name="T4" fmla="*/ 63 w 139"/>
                  <a:gd name="T5" fmla="*/ 122 h 139"/>
                  <a:gd name="T6" fmla="*/ 82 w 139"/>
                  <a:gd name="T7" fmla="*/ 113 h 139"/>
                  <a:gd name="T8" fmla="*/ 90 w 139"/>
                  <a:gd name="T9" fmla="*/ 100 h 139"/>
                  <a:gd name="T10" fmla="*/ 88 w 139"/>
                  <a:gd name="T11" fmla="*/ 95 h 139"/>
                  <a:gd name="T12" fmla="*/ 93 w 139"/>
                  <a:gd name="T13" fmla="*/ 93 h 139"/>
                  <a:gd name="T14" fmla="*/ 106 w 139"/>
                  <a:gd name="T15" fmla="*/ 87 h 139"/>
                  <a:gd name="T16" fmla="*/ 109 w 139"/>
                  <a:gd name="T17" fmla="*/ 82 h 139"/>
                  <a:gd name="T18" fmla="*/ 104 w 139"/>
                  <a:gd name="T19" fmla="*/ 74 h 139"/>
                  <a:gd name="T20" fmla="*/ 107 w 139"/>
                  <a:gd name="T21" fmla="*/ 68 h 139"/>
                  <a:gd name="T22" fmla="*/ 130 w 139"/>
                  <a:gd name="T23" fmla="*/ 57 h 139"/>
                  <a:gd name="T24" fmla="*/ 139 w 139"/>
                  <a:gd name="T25" fmla="*/ 43 h 139"/>
                  <a:gd name="T26" fmla="*/ 137 w 139"/>
                  <a:gd name="T27" fmla="*/ 35 h 139"/>
                  <a:gd name="T28" fmla="*/ 130 w 139"/>
                  <a:gd name="T29" fmla="*/ 32 h 139"/>
                  <a:gd name="T30" fmla="*/ 121 w 139"/>
                  <a:gd name="T31" fmla="*/ 32 h 139"/>
                  <a:gd name="T32" fmla="*/ 120 w 139"/>
                  <a:gd name="T33" fmla="*/ 33 h 139"/>
                  <a:gd name="T34" fmla="*/ 122 w 139"/>
                  <a:gd name="T35" fmla="*/ 30 h 139"/>
                  <a:gd name="T36" fmla="*/ 126 w 139"/>
                  <a:gd name="T37" fmla="*/ 24 h 139"/>
                  <a:gd name="T38" fmla="*/ 128 w 139"/>
                  <a:gd name="T39" fmla="*/ 15 h 139"/>
                  <a:gd name="T40" fmla="*/ 120 w 139"/>
                  <a:gd name="T41" fmla="*/ 5 h 139"/>
                  <a:gd name="T42" fmla="*/ 102 w 139"/>
                  <a:gd name="T43" fmla="*/ 0 h 139"/>
                  <a:gd name="T44" fmla="*/ 94 w 139"/>
                  <a:gd name="T45" fmla="*/ 6 h 139"/>
                  <a:gd name="T46" fmla="*/ 90 w 139"/>
                  <a:gd name="T47" fmla="*/ 19 h 139"/>
                  <a:gd name="T48" fmla="*/ 88 w 139"/>
                  <a:gd name="T49" fmla="*/ 22 h 139"/>
                  <a:gd name="T50" fmla="*/ 77 w 139"/>
                  <a:gd name="T51" fmla="*/ 17 h 139"/>
                  <a:gd name="T52" fmla="*/ 63 w 139"/>
                  <a:gd name="T53" fmla="*/ 23 h 139"/>
                  <a:gd name="T54" fmla="*/ 60 w 139"/>
                  <a:gd name="T55" fmla="*/ 38 h 139"/>
                  <a:gd name="T56" fmla="*/ 66 w 139"/>
                  <a:gd name="T57" fmla="*/ 53 h 139"/>
                  <a:gd name="T58" fmla="*/ 69 w 139"/>
                  <a:gd name="T59" fmla="*/ 59 h 139"/>
                  <a:gd name="T60" fmla="*/ 62 w 139"/>
                  <a:gd name="T61" fmla="*/ 57 h 139"/>
                  <a:gd name="T62" fmla="*/ 50 w 139"/>
                  <a:gd name="T63" fmla="*/ 57 h 139"/>
                  <a:gd name="T64" fmla="*/ 42 w 139"/>
                  <a:gd name="T65" fmla="*/ 62 h 139"/>
                  <a:gd name="T66" fmla="*/ 37 w 139"/>
                  <a:gd name="T67" fmla="*/ 72 h 139"/>
                  <a:gd name="T68" fmla="*/ 42 w 139"/>
                  <a:gd name="T69" fmla="*/ 85 h 139"/>
                  <a:gd name="T70" fmla="*/ 35 w 139"/>
                  <a:gd name="T71" fmla="*/ 84 h 139"/>
                  <a:gd name="T72" fmla="*/ 21 w 139"/>
                  <a:gd name="T73" fmla="*/ 85 h 139"/>
                  <a:gd name="T74" fmla="*/ 15 w 139"/>
                  <a:gd name="T75" fmla="*/ 97 h 139"/>
                  <a:gd name="T76" fmla="*/ 17 w 139"/>
                  <a:gd name="T77" fmla="*/ 111 h 139"/>
                  <a:gd name="T78" fmla="*/ 19 w 139"/>
                  <a:gd name="T79" fmla="*/ 122 h 139"/>
                  <a:gd name="T80" fmla="*/ 14 w 139"/>
                  <a:gd name="T81" fmla="*/ 130 h 139"/>
                  <a:gd name="T82" fmla="*/ 9 w 139"/>
                  <a:gd name="T83" fmla="*/ 135 h 139"/>
                  <a:gd name="T84" fmla="*/ 0 w 139"/>
                  <a:gd name="T85" fmla="*/ 139 h 1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9"/>
                  <a:gd name="T130" fmla="*/ 0 h 139"/>
                  <a:gd name="T131" fmla="*/ 139 w 139"/>
                  <a:gd name="T132" fmla="*/ 139 h 1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9" h="139">
                    <a:moveTo>
                      <a:pt x="17" y="137"/>
                    </a:moveTo>
                    <a:lnTo>
                      <a:pt x="18" y="137"/>
                    </a:lnTo>
                    <a:lnTo>
                      <a:pt x="22" y="135"/>
                    </a:lnTo>
                    <a:lnTo>
                      <a:pt x="27" y="134"/>
                    </a:lnTo>
                    <a:lnTo>
                      <a:pt x="33" y="130"/>
                    </a:lnTo>
                    <a:lnTo>
                      <a:pt x="41" y="128"/>
                    </a:lnTo>
                    <a:lnTo>
                      <a:pt x="49" y="126"/>
                    </a:lnTo>
                    <a:lnTo>
                      <a:pt x="56" y="124"/>
                    </a:lnTo>
                    <a:lnTo>
                      <a:pt x="63" y="122"/>
                    </a:lnTo>
                    <a:lnTo>
                      <a:pt x="70" y="120"/>
                    </a:lnTo>
                    <a:lnTo>
                      <a:pt x="77" y="117"/>
                    </a:lnTo>
                    <a:lnTo>
                      <a:pt x="82" y="113"/>
                    </a:lnTo>
                    <a:lnTo>
                      <a:pt x="86" y="109"/>
                    </a:lnTo>
                    <a:lnTo>
                      <a:pt x="89" y="104"/>
                    </a:lnTo>
                    <a:lnTo>
                      <a:pt x="90" y="100"/>
                    </a:lnTo>
                    <a:lnTo>
                      <a:pt x="90" y="98"/>
                    </a:lnTo>
                    <a:lnTo>
                      <a:pt x="89" y="96"/>
                    </a:lnTo>
                    <a:lnTo>
                      <a:pt x="88" y="95"/>
                    </a:lnTo>
                    <a:lnTo>
                      <a:pt x="87" y="94"/>
                    </a:lnTo>
                    <a:lnTo>
                      <a:pt x="89" y="94"/>
                    </a:lnTo>
                    <a:lnTo>
                      <a:pt x="93" y="93"/>
                    </a:lnTo>
                    <a:lnTo>
                      <a:pt x="98" y="92"/>
                    </a:lnTo>
                    <a:lnTo>
                      <a:pt x="104" y="89"/>
                    </a:lnTo>
                    <a:lnTo>
                      <a:pt x="106" y="87"/>
                    </a:lnTo>
                    <a:lnTo>
                      <a:pt x="108" y="86"/>
                    </a:lnTo>
                    <a:lnTo>
                      <a:pt x="109" y="84"/>
                    </a:lnTo>
                    <a:lnTo>
                      <a:pt x="109" y="82"/>
                    </a:lnTo>
                    <a:lnTo>
                      <a:pt x="109" y="79"/>
                    </a:lnTo>
                    <a:lnTo>
                      <a:pt x="107" y="77"/>
                    </a:lnTo>
                    <a:lnTo>
                      <a:pt x="104" y="74"/>
                    </a:lnTo>
                    <a:lnTo>
                      <a:pt x="100" y="70"/>
                    </a:lnTo>
                    <a:lnTo>
                      <a:pt x="102" y="69"/>
                    </a:lnTo>
                    <a:lnTo>
                      <a:pt x="107" y="68"/>
                    </a:lnTo>
                    <a:lnTo>
                      <a:pt x="115" y="65"/>
                    </a:lnTo>
                    <a:lnTo>
                      <a:pt x="122" y="61"/>
                    </a:lnTo>
                    <a:lnTo>
                      <a:pt x="130" y="57"/>
                    </a:lnTo>
                    <a:lnTo>
                      <a:pt x="135" y="50"/>
                    </a:lnTo>
                    <a:lnTo>
                      <a:pt x="137" y="47"/>
                    </a:lnTo>
                    <a:lnTo>
                      <a:pt x="139" y="43"/>
                    </a:lnTo>
                    <a:lnTo>
                      <a:pt x="139" y="39"/>
                    </a:lnTo>
                    <a:lnTo>
                      <a:pt x="138" y="35"/>
                    </a:lnTo>
                    <a:lnTo>
                      <a:pt x="137" y="35"/>
                    </a:lnTo>
                    <a:lnTo>
                      <a:pt x="136" y="34"/>
                    </a:lnTo>
                    <a:lnTo>
                      <a:pt x="133" y="33"/>
                    </a:lnTo>
                    <a:lnTo>
                      <a:pt x="130" y="32"/>
                    </a:lnTo>
                    <a:lnTo>
                      <a:pt x="127" y="32"/>
                    </a:lnTo>
                    <a:lnTo>
                      <a:pt x="124" y="32"/>
                    </a:lnTo>
                    <a:lnTo>
                      <a:pt x="121" y="32"/>
                    </a:lnTo>
                    <a:lnTo>
                      <a:pt x="120" y="33"/>
                    </a:lnTo>
                    <a:lnTo>
                      <a:pt x="121" y="32"/>
                    </a:lnTo>
                    <a:lnTo>
                      <a:pt x="121" y="31"/>
                    </a:lnTo>
                    <a:lnTo>
                      <a:pt x="122" y="30"/>
                    </a:lnTo>
                    <a:lnTo>
                      <a:pt x="123" y="28"/>
                    </a:lnTo>
                    <a:lnTo>
                      <a:pt x="124" y="26"/>
                    </a:lnTo>
                    <a:lnTo>
                      <a:pt x="126" y="24"/>
                    </a:lnTo>
                    <a:lnTo>
                      <a:pt x="127" y="22"/>
                    </a:lnTo>
                    <a:lnTo>
                      <a:pt x="128" y="19"/>
                    </a:lnTo>
                    <a:lnTo>
                      <a:pt x="128" y="15"/>
                    </a:lnTo>
                    <a:lnTo>
                      <a:pt x="126" y="12"/>
                    </a:lnTo>
                    <a:lnTo>
                      <a:pt x="124" y="8"/>
                    </a:lnTo>
                    <a:lnTo>
                      <a:pt x="120" y="5"/>
                    </a:lnTo>
                    <a:lnTo>
                      <a:pt x="113" y="2"/>
                    </a:lnTo>
                    <a:lnTo>
                      <a:pt x="106" y="0"/>
                    </a:lnTo>
                    <a:lnTo>
                      <a:pt x="102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94" y="6"/>
                    </a:lnTo>
                    <a:lnTo>
                      <a:pt x="92" y="10"/>
                    </a:lnTo>
                    <a:lnTo>
                      <a:pt x="91" y="15"/>
                    </a:lnTo>
                    <a:lnTo>
                      <a:pt x="90" y="19"/>
                    </a:lnTo>
                    <a:lnTo>
                      <a:pt x="91" y="24"/>
                    </a:lnTo>
                    <a:lnTo>
                      <a:pt x="90" y="23"/>
                    </a:lnTo>
                    <a:lnTo>
                      <a:pt x="88" y="22"/>
                    </a:lnTo>
                    <a:lnTo>
                      <a:pt x="85" y="20"/>
                    </a:lnTo>
                    <a:lnTo>
                      <a:pt x="81" y="18"/>
                    </a:lnTo>
                    <a:lnTo>
                      <a:pt x="77" y="17"/>
                    </a:lnTo>
                    <a:lnTo>
                      <a:pt x="71" y="17"/>
                    </a:lnTo>
                    <a:lnTo>
                      <a:pt x="67" y="19"/>
                    </a:lnTo>
                    <a:lnTo>
                      <a:pt x="63" y="23"/>
                    </a:lnTo>
                    <a:lnTo>
                      <a:pt x="60" y="28"/>
                    </a:lnTo>
                    <a:lnTo>
                      <a:pt x="59" y="33"/>
                    </a:lnTo>
                    <a:lnTo>
                      <a:pt x="60" y="38"/>
                    </a:lnTo>
                    <a:lnTo>
                      <a:pt x="61" y="43"/>
                    </a:lnTo>
                    <a:lnTo>
                      <a:pt x="64" y="48"/>
                    </a:lnTo>
                    <a:lnTo>
                      <a:pt x="66" y="53"/>
                    </a:lnTo>
                    <a:lnTo>
                      <a:pt x="68" y="57"/>
                    </a:lnTo>
                    <a:lnTo>
                      <a:pt x="70" y="59"/>
                    </a:lnTo>
                    <a:lnTo>
                      <a:pt x="69" y="59"/>
                    </a:lnTo>
                    <a:lnTo>
                      <a:pt x="68" y="58"/>
                    </a:lnTo>
                    <a:lnTo>
                      <a:pt x="65" y="58"/>
                    </a:lnTo>
                    <a:lnTo>
                      <a:pt x="62" y="57"/>
                    </a:lnTo>
                    <a:lnTo>
                      <a:pt x="58" y="56"/>
                    </a:lnTo>
                    <a:lnTo>
                      <a:pt x="54" y="56"/>
                    </a:lnTo>
                    <a:lnTo>
                      <a:pt x="50" y="57"/>
                    </a:lnTo>
                    <a:lnTo>
                      <a:pt x="47" y="58"/>
                    </a:lnTo>
                    <a:lnTo>
                      <a:pt x="45" y="60"/>
                    </a:lnTo>
                    <a:lnTo>
                      <a:pt x="42" y="62"/>
                    </a:lnTo>
                    <a:lnTo>
                      <a:pt x="40" y="65"/>
                    </a:lnTo>
                    <a:lnTo>
                      <a:pt x="38" y="69"/>
                    </a:lnTo>
                    <a:lnTo>
                      <a:pt x="37" y="72"/>
                    </a:lnTo>
                    <a:lnTo>
                      <a:pt x="37" y="76"/>
                    </a:lnTo>
                    <a:lnTo>
                      <a:pt x="39" y="80"/>
                    </a:lnTo>
                    <a:lnTo>
                      <a:pt x="42" y="85"/>
                    </a:lnTo>
                    <a:lnTo>
                      <a:pt x="41" y="84"/>
                    </a:lnTo>
                    <a:lnTo>
                      <a:pt x="39" y="84"/>
                    </a:lnTo>
                    <a:lnTo>
                      <a:pt x="35" y="84"/>
                    </a:lnTo>
                    <a:lnTo>
                      <a:pt x="29" y="84"/>
                    </a:lnTo>
                    <a:lnTo>
                      <a:pt x="25" y="84"/>
                    </a:lnTo>
                    <a:lnTo>
                      <a:pt x="21" y="85"/>
                    </a:lnTo>
                    <a:lnTo>
                      <a:pt x="17" y="88"/>
                    </a:lnTo>
                    <a:lnTo>
                      <a:pt x="15" y="92"/>
                    </a:lnTo>
                    <a:lnTo>
                      <a:pt x="15" y="97"/>
                    </a:lnTo>
                    <a:lnTo>
                      <a:pt x="15" y="102"/>
                    </a:lnTo>
                    <a:lnTo>
                      <a:pt x="16" y="106"/>
                    </a:lnTo>
                    <a:lnTo>
                      <a:pt x="17" y="111"/>
                    </a:lnTo>
                    <a:lnTo>
                      <a:pt x="19" y="115"/>
                    </a:lnTo>
                    <a:lnTo>
                      <a:pt x="19" y="119"/>
                    </a:lnTo>
                    <a:lnTo>
                      <a:pt x="19" y="122"/>
                    </a:lnTo>
                    <a:lnTo>
                      <a:pt x="18" y="125"/>
                    </a:lnTo>
                    <a:lnTo>
                      <a:pt x="16" y="128"/>
                    </a:lnTo>
                    <a:lnTo>
                      <a:pt x="14" y="130"/>
                    </a:lnTo>
                    <a:lnTo>
                      <a:pt x="13" y="131"/>
                    </a:lnTo>
                    <a:lnTo>
                      <a:pt x="11" y="134"/>
                    </a:lnTo>
                    <a:lnTo>
                      <a:pt x="9" y="135"/>
                    </a:lnTo>
                    <a:lnTo>
                      <a:pt x="7" y="136"/>
                    </a:lnTo>
                    <a:lnTo>
                      <a:pt x="4" y="138"/>
                    </a:lnTo>
                    <a:lnTo>
                      <a:pt x="0" y="139"/>
                    </a:lnTo>
                    <a:lnTo>
                      <a:pt x="17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0" name="Freeform 83"/>
              <p:cNvSpPr>
                <a:spLocks/>
              </p:cNvSpPr>
              <p:nvPr/>
            </p:nvSpPr>
            <p:spPr bwMode="auto">
              <a:xfrm>
                <a:off x="3501" y="2498"/>
                <a:ext cx="139" cy="139"/>
              </a:xfrm>
              <a:custGeom>
                <a:avLst/>
                <a:gdLst>
                  <a:gd name="T0" fmla="*/ 22 w 139"/>
                  <a:gd name="T1" fmla="*/ 135 h 139"/>
                  <a:gd name="T2" fmla="*/ 41 w 139"/>
                  <a:gd name="T3" fmla="*/ 128 h 139"/>
                  <a:gd name="T4" fmla="*/ 63 w 139"/>
                  <a:gd name="T5" fmla="*/ 122 h 139"/>
                  <a:gd name="T6" fmla="*/ 82 w 139"/>
                  <a:gd name="T7" fmla="*/ 113 h 139"/>
                  <a:gd name="T8" fmla="*/ 90 w 139"/>
                  <a:gd name="T9" fmla="*/ 100 h 139"/>
                  <a:gd name="T10" fmla="*/ 88 w 139"/>
                  <a:gd name="T11" fmla="*/ 95 h 139"/>
                  <a:gd name="T12" fmla="*/ 93 w 139"/>
                  <a:gd name="T13" fmla="*/ 93 h 139"/>
                  <a:gd name="T14" fmla="*/ 106 w 139"/>
                  <a:gd name="T15" fmla="*/ 87 h 139"/>
                  <a:gd name="T16" fmla="*/ 109 w 139"/>
                  <a:gd name="T17" fmla="*/ 82 h 139"/>
                  <a:gd name="T18" fmla="*/ 104 w 139"/>
                  <a:gd name="T19" fmla="*/ 74 h 139"/>
                  <a:gd name="T20" fmla="*/ 107 w 139"/>
                  <a:gd name="T21" fmla="*/ 68 h 139"/>
                  <a:gd name="T22" fmla="*/ 130 w 139"/>
                  <a:gd name="T23" fmla="*/ 57 h 139"/>
                  <a:gd name="T24" fmla="*/ 139 w 139"/>
                  <a:gd name="T25" fmla="*/ 43 h 139"/>
                  <a:gd name="T26" fmla="*/ 137 w 139"/>
                  <a:gd name="T27" fmla="*/ 35 h 139"/>
                  <a:gd name="T28" fmla="*/ 130 w 139"/>
                  <a:gd name="T29" fmla="*/ 32 h 139"/>
                  <a:gd name="T30" fmla="*/ 121 w 139"/>
                  <a:gd name="T31" fmla="*/ 32 h 139"/>
                  <a:gd name="T32" fmla="*/ 121 w 139"/>
                  <a:gd name="T33" fmla="*/ 31 h 139"/>
                  <a:gd name="T34" fmla="*/ 124 w 139"/>
                  <a:gd name="T35" fmla="*/ 26 h 139"/>
                  <a:gd name="T36" fmla="*/ 128 w 139"/>
                  <a:gd name="T37" fmla="*/ 19 h 139"/>
                  <a:gd name="T38" fmla="*/ 124 w 139"/>
                  <a:gd name="T39" fmla="*/ 8 h 139"/>
                  <a:gd name="T40" fmla="*/ 106 w 139"/>
                  <a:gd name="T41" fmla="*/ 0 h 139"/>
                  <a:gd name="T42" fmla="*/ 97 w 139"/>
                  <a:gd name="T43" fmla="*/ 3 h 139"/>
                  <a:gd name="T44" fmla="*/ 91 w 139"/>
                  <a:gd name="T45" fmla="*/ 15 h 139"/>
                  <a:gd name="T46" fmla="*/ 90 w 139"/>
                  <a:gd name="T47" fmla="*/ 23 h 139"/>
                  <a:gd name="T48" fmla="*/ 81 w 139"/>
                  <a:gd name="T49" fmla="*/ 18 h 139"/>
                  <a:gd name="T50" fmla="*/ 67 w 139"/>
                  <a:gd name="T51" fmla="*/ 19 h 139"/>
                  <a:gd name="T52" fmla="*/ 59 w 139"/>
                  <a:gd name="T53" fmla="*/ 33 h 139"/>
                  <a:gd name="T54" fmla="*/ 64 w 139"/>
                  <a:gd name="T55" fmla="*/ 48 h 139"/>
                  <a:gd name="T56" fmla="*/ 70 w 139"/>
                  <a:gd name="T57" fmla="*/ 59 h 139"/>
                  <a:gd name="T58" fmla="*/ 65 w 139"/>
                  <a:gd name="T59" fmla="*/ 58 h 139"/>
                  <a:gd name="T60" fmla="*/ 54 w 139"/>
                  <a:gd name="T61" fmla="*/ 56 h 139"/>
                  <a:gd name="T62" fmla="*/ 45 w 139"/>
                  <a:gd name="T63" fmla="*/ 60 h 139"/>
                  <a:gd name="T64" fmla="*/ 38 w 139"/>
                  <a:gd name="T65" fmla="*/ 69 h 139"/>
                  <a:gd name="T66" fmla="*/ 39 w 139"/>
                  <a:gd name="T67" fmla="*/ 80 h 139"/>
                  <a:gd name="T68" fmla="*/ 39 w 139"/>
                  <a:gd name="T69" fmla="*/ 84 h 139"/>
                  <a:gd name="T70" fmla="*/ 25 w 139"/>
                  <a:gd name="T71" fmla="*/ 84 h 139"/>
                  <a:gd name="T72" fmla="*/ 15 w 139"/>
                  <a:gd name="T73" fmla="*/ 92 h 139"/>
                  <a:gd name="T74" fmla="*/ 16 w 139"/>
                  <a:gd name="T75" fmla="*/ 106 h 139"/>
                  <a:gd name="T76" fmla="*/ 19 w 139"/>
                  <a:gd name="T77" fmla="*/ 119 h 139"/>
                  <a:gd name="T78" fmla="*/ 16 w 139"/>
                  <a:gd name="T79" fmla="*/ 128 h 139"/>
                  <a:gd name="T80" fmla="*/ 11 w 139"/>
                  <a:gd name="T81" fmla="*/ 134 h 139"/>
                  <a:gd name="T82" fmla="*/ 4 w 139"/>
                  <a:gd name="T83" fmla="*/ 138 h 1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9"/>
                  <a:gd name="T127" fmla="*/ 0 h 139"/>
                  <a:gd name="T128" fmla="*/ 139 w 139"/>
                  <a:gd name="T129" fmla="*/ 139 h 13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9" h="139">
                    <a:moveTo>
                      <a:pt x="17" y="137"/>
                    </a:moveTo>
                    <a:lnTo>
                      <a:pt x="18" y="137"/>
                    </a:lnTo>
                    <a:lnTo>
                      <a:pt x="22" y="135"/>
                    </a:lnTo>
                    <a:lnTo>
                      <a:pt x="27" y="134"/>
                    </a:lnTo>
                    <a:lnTo>
                      <a:pt x="33" y="130"/>
                    </a:lnTo>
                    <a:lnTo>
                      <a:pt x="41" y="128"/>
                    </a:lnTo>
                    <a:lnTo>
                      <a:pt x="49" y="126"/>
                    </a:lnTo>
                    <a:lnTo>
                      <a:pt x="56" y="124"/>
                    </a:lnTo>
                    <a:lnTo>
                      <a:pt x="63" y="122"/>
                    </a:lnTo>
                    <a:lnTo>
                      <a:pt x="70" y="120"/>
                    </a:lnTo>
                    <a:lnTo>
                      <a:pt x="77" y="117"/>
                    </a:lnTo>
                    <a:lnTo>
                      <a:pt x="82" y="113"/>
                    </a:lnTo>
                    <a:lnTo>
                      <a:pt x="86" y="109"/>
                    </a:lnTo>
                    <a:lnTo>
                      <a:pt x="89" y="104"/>
                    </a:lnTo>
                    <a:lnTo>
                      <a:pt x="90" y="100"/>
                    </a:lnTo>
                    <a:lnTo>
                      <a:pt x="90" y="98"/>
                    </a:lnTo>
                    <a:lnTo>
                      <a:pt x="89" y="96"/>
                    </a:lnTo>
                    <a:lnTo>
                      <a:pt x="88" y="95"/>
                    </a:lnTo>
                    <a:lnTo>
                      <a:pt x="87" y="94"/>
                    </a:lnTo>
                    <a:lnTo>
                      <a:pt x="89" y="94"/>
                    </a:lnTo>
                    <a:lnTo>
                      <a:pt x="93" y="93"/>
                    </a:lnTo>
                    <a:lnTo>
                      <a:pt x="98" y="92"/>
                    </a:lnTo>
                    <a:lnTo>
                      <a:pt x="104" y="89"/>
                    </a:lnTo>
                    <a:lnTo>
                      <a:pt x="106" y="87"/>
                    </a:lnTo>
                    <a:lnTo>
                      <a:pt x="108" y="86"/>
                    </a:lnTo>
                    <a:lnTo>
                      <a:pt x="109" y="84"/>
                    </a:lnTo>
                    <a:lnTo>
                      <a:pt x="109" y="82"/>
                    </a:lnTo>
                    <a:lnTo>
                      <a:pt x="109" y="79"/>
                    </a:lnTo>
                    <a:lnTo>
                      <a:pt x="107" y="77"/>
                    </a:lnTo>
                    <a:lnTo>
                      <a:pt x="104" y="74"/>
                    </a:lnTo>
                    <a:lnTo>
                      <a:pt x="100" y="70"/>
                    </a:lnTo>
                    <a:lnTo>
                      <a:pt x="102" y="69"/>
                    </a:lnTo>
                    <a:lnTo>
                      <a:pt x="107" y="68"/>
                    </a:lnTo>
                    <a:lnTo>
                      <a:pt x="115" y="65"/>
                    </a:lnTo>
                    <a:lnTo>
                      <a:pt x="122" y="61"/>
                    </a:lnTo>
                    <a:lnTo>
                      <a:pt x="130" y="57"/>
                    </a:lnTo>
                    <a:lnTo>
                      <a:pt x="135" y="50"/>
                    </a:lnTo>
                    <a:lnTo>
                      <a:pt x="137" y="47"/>
                    </a:lnTo>
                    <a:lnTo>
                      <a:pt x="139" y="43"/>
                    </a:lnTo>
                    <a:lnTo>
                      <a:pt x="139" y="39"/>
                    </a:lnTo>
                    <a:lnTo>
                      <a:pt x="138" y="35"/>
                    </a:lnTo>
                    <a:lnTo>
                      <a:pt x="137" y="35"/>
                    </a:lnTo>
                    <a:lnTo>
                      <a:pt x="136" y="34"/>
                    </a:lnTo>
                    <a:lnTo>
                      <a:pt x="133" y="33"/>
                    </a:lnTo>
                    <a:lnTo>
                      <a:pt x="130" y="32"/>
                    </a:lnTo>
                    <a:lnTo>
                      <a:pt x="127" y="32"/>
                    </a:lnTo>
                    <a:lnTo>
                      <a:pt x="124" y="32"/>
                    </a:lnTo>
                    <a:lnTo>
                      <a:pt x="121" y="32"/>
                    </a:lnTo>
                    <a:lnTo>
                      <a:pt x="120" y="33"/>
                    </a:lnTo>
                    <a:lnTo>
                      <a:pt x="121" y="32"/>
                    </a:lnTo>
                    <a:lnTo>
                      <a:pt x="121" y="31"/>
                    </a:lnTo>
                    <a:lnTo>
                      <a:pt x="122" y="30"/>
                    </a:lnTo>
                    <a:lnTo>
                      <a:pt x="123" y="28"/>
                    </a:lnTo>
                    <a:lnTo>
                      <a:pt x="124" y="26"/>
                    </a:lnTo>
                    <a:lnTo>
                      <a:pt x="126" y="24"/>
                    </a:lnTo>
                    <a:lnTo>
                      <a:pt x="127" y="22"/>
                    </a:lnTo>
                    <a:lnTo>
                      <a:pt x="128" y="19"/>
                    </a:lnTo>
                    <a:lnTo>
                      <a:pt x="128" y="15"/>
                    </a:lnTo>
                    <a:lnTo>
                      <a:pt x="126" y="12"/>
                    </a:lnTo>
                    <a:lnTo>
                      <a:pt x="124" y="8"/>
                    </a:lnTo>
                    <a:lnTo>
                      <a:pt x="120" y="5"/>
                    </a:lnTo>
                    <a:lnTo>
                      <a:pt x="113" y="2"/>
                    </a:lnTo>
                    <a:lnTo>
                      <a:pt x="106" y="0"/>
                    </a:lnTo>
                    <a:lnTo>
                      <a:pt x="102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94" y="6"/>
                    </a:lnTo>
                    <a:lnTo>
                      <a:pt x="92" y="10"/>
                    </a:lnTo>
                    <a:lnTo>
                      <a:pt x="91" y="15"/>
                    </a:lnTo>
                    <a:lnTo>
                      <a:pt x="90" y="19"/>
                    </a:lnTo>
                    <a:lnTo>
                      <a:pt x="91" y="24"/>
                    </a:lnTo>
                    <a:lnTo>
                      <a:pt x="90" y="23"/>
                    </a:lnTo>
                    <a:lnTo>
                      <a:pt x="88" y="22"/>
                    </a:lnTo>
                    <a:lnTo>
                      <a:pt x="85" y="20"/>
                    </a:lnTo>
                    <a:lnTo>
                      <a:pt x="81" y="18"/>
                    </a:lnTo>
                    <a:lnTo>
                      <a:pt x="77" y="17"/>
                    </a:lnTo>
                    <a:lnTo>
                      <a:pt x="71" y="17"/>
                    </a:lnTo>
                    <a:lnTo>
                      <a:pt x="67" y="19"/>
                    </a:lnTo>
                    <a:lnTo>
                      <a:pt x="63" y="23"/>
                    </a:lnTo>
                    <a:lnTo>
                      <a:pt x="60" y="28"/>
                    </a:lnTo>
                    <a:lnTo>
                      <a:pt x="59" y="33"/>
                    </a:lnTo>
                    <a:lnTo>
                      <a:pt x="60" y="38"/>
                    </a:lnTo>
                    <a:lnTo>
                      <a:pt x="61" y="43"/>
                    </a:lnTo>
                    <a:lnTo>
                      <a:pt x="64" y="48"/>
                    </a:lnTo>
                    <a:lnTo>
                      <a:pt x="66" y="53"/>
                    </a:lnTo>
                    <a:lnTo>
                      <a:pt x="68" y="57"/>
                    </a:lnTo>
                    <a:lnTo>
                      <a:pt x="70" y="59"/>
                    </a:lnTo>
                    <a:lnTo>
                      <a:pt x="69" y="59"/>
                    </a:lnTo>
                    <a:lnTo>
                      <a:pt x="68" y="58"/>
                    </a:lnTo>
                    <a:lnTo>
                      <a:pt x="65" y="58"/>
                    </a:lnTo>
                    <a:lnTo>
                      <a:pt x="62" y="57"/>
                    </a:lnTo>
                    <a:lnTo>
                      <a:pt x="58" y="56"/>
                    </a:lnTo>
                    <a:lnTo>
                      <a:pt x="54" y="56"/>
                    </a:lnTo>
                    <a:lnTo>
                      <a:pt x="50" y="57"/>
                    </a:lnTo>
                    <a:lnTo>
                      <a:pt x="47" y="58"/>
                    </a:lnTo>
                    <a:lnTo>
                      <a:pt x="45" y="60"/>
                    </a:lnTo>
                    <a:lnTo>
                      <a:pt x="42" y="62"/>
                    </a:lnTo>
                    <a:lnTo>
                      <a:pt x="40" y="65"/>
                    </a:lnTo>
                    <a:lnTo>
                      <a:pt x="38" y="69"/>
                    </a:lnTo>
                    <a:lnTo>
                      <a:pt x="37" y="72"/>
                    </a:lnTo>
                    <a:lnTo>
                      <a:pt x="37" y="76"/>
                    </a:lnTo>
                    <a:lnTo>
                      <a:pt x="39" y="80"/>
                    </a:lnTo>
                    <a:lnTo>
                      <a:pt x="42" y="85"/>
                    </a:lnTo>
                    <a:lnTo>
                      <a:pt x="41" y="84"/>
                    </a:lnTo>
                    <a:lnTo>
                      <a:pt x="39" y="84"/>
                    </a:lnTo>
                    <a:lnTo>
                      <a:pt x="35" y="84"/>
                    </a:lnTo>
                    <a:lnTo>
                      <a:pt x="29" y="84"/>
                    </a:lnTo>
                    <a:lnTo>
                      <a:pt x="25" y="84"/>
                    </a:lnTo>
                    <a:lnTo>
                      <a:pt x="21" y="85"/>
                    </a:lnTo>
                    <a:lnTo>
                      <a:pt x="17" y="88"/>
                    </a:lnTo>
                    <a:lnTo>
                      <a:pt x="15" y="92"/>
                    </a:lnTo>
                    <a:lnTo>
                      <a:pt x="15" y="97"/>
                    </a:lnTo>
                    <a:lnTo>
                      <a:pt x="15" y="102"/>
                    </a:lnTo>
                    <a:lnTo>
                      <a:pt x="16" y="106"/>
                    </a:lnTo>
                    <a:lnTo>
                      <a:pt x="17" y="111"/>
                    </a:lnTo>
                    <a:lnTo>
                      <a:pt x="19" y="115"/>
                    </a:lnTo>
                    <a:lnTo>
                      <a:pt x="19" y="119"/>
                    </a:lnTo>
                    <a:lnTo>
                      <a:pt x="19" y="122"/>
                    </a:lnTo>
                    <a:lnTo>
                      <a:pt x="18" y="125"/>
                    </a:lnTo>
                    <a:lnTo>
                      <a:pt x="16" y="128"/>
                    </a:lnTo>
                    <a:lnTo>
                      <a:pt x="14" y="130"/>
                    </a:lnTo>
                    <a:lnTo>
                      <a:pt x="13" y="131"/>
                    </a:lnTo>
                    <a:lnTo>
                      <a:pt x="11" y="134"/>
                    </a:lnTo>
                    <a:lnTo>
                      <a:pt x="9" y="135"/>
                    </a:lnTo>
                    <a:lnTo>
                      <a:pt x="7" y="136"/>
                    </a:lnTo>
                    <a:lnTo>
                      <a:pt x="4" y="138"/>
                    </a:lnTo>
                    <a:lnTo>
                      <a:pt x="0" y="139"/>
                    </a:lnTo>
                    <a:lnTo>
                      <a:pt x="17" y="137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1" name="Freeform 84"/>
              <p:cNvSpPr>
                <a:spLocks/>
              </p:cNvSpPr>
              <p:nvPr/>
            </p:nvSpPr>
            <p:spPr bwMode="auto">
              <a:xfrm>
                <a:off x="3509" y="2505"/>
                <a:ext cx="113" cy="130"/>
              </a:xfrm>
              <a:custGeom>
                <a:avLst/>
                <a:gdLst>
                  <a:gd name="T0" fmla="*/ 6 w 113"/>
                  <a:gd name="T1" fmla="*/ 124 h 130"/>
                  <a:gd name="T2" fmla="*/ 21 w 113"/>
                  <a:gd name="T3" fmla="*/ 109 h 130"/>
                  <a:gd name="T4" fmla="*/ 24 w 113"/>
                  <a:gd name="T5" fmla="*/ 100 h 130"/>
                  <a:gd name="T6" fmla="*/ 16 w 113"/>
                  <a:gd name="T7" fmla="*/ 94 h 130"/>
                  <a:gd name="T8" fmla="*/ 11 w 113"/>
                  <a:gd name="T9" fmla="*/ 91 h 130"/>
                  <a:gd name="T10" fmla="*/ 18 w 113"/>
                  <a:gd name="T11" fmla="*/ 87 h 130"/>
                  <a:gd name="T12" fmla="*/ 31 w 113"/>
                  <a:gd name="T13" fmla="*/ 93 h 130"/>
                  <a:gd name="T14" fmla="*/ 44 w 113"/>
                  <a:gd name="T15" fmla="*/ 87 h 130"/>
                  <a:gd name="T16" fmla="*/ 56 w 113"/>
                  <a:gd name="T17" fmla="*/ 76 h 130"/>
                  <a:gd name="T18" fmla="*/ 59 w 113"/>
                  <a:gd name="T19" fmla="*/ 66 h 130"/>
                  <a:gd name="T20" fmla="*/ 53 w 113"/>
                  <a:gd name="T21" fmla="*/ 54 h 130"/>
                  <a:gd name="T22" fmla="*/ 57 w 113"/>
                  <a:gd name="T23" fmla="*/ 55 h 130"/>
                  <a:gd name="T24" fmla="*/ 64 w 113"/>
                  <a:gd name="T25" fmla="*/ 58 h 130"/>
                  <a:gd name="T26" fmla="*/ 68 w 113"/>
                  <a:gd name="T27" fmla="*/ 60 h 130"/>
                  <a:gd name="T28" fmla="*/ 75 w 113"/>
                  <a:gd name="T29" fmla="*/ 42 h 130"/>
                  <a:gd name="T30" fmla="*/ 75 w 113"/>
                  <a:gd name="T31" fmla="*/ 31 h 130"/>
                  <a:gd name="T32" fmla="*/ 70 w 113"/>
                  <a:gd name="T33" fmla="*/ 20 h 130"/>
                  <a:gd name="T34" fmla="*/ 61 w 113"/>
                  <a:gd name="T35" fmla="*/ 15 h 130"/>
                  <a:gd name="T36" fmla="*/ 72 w 113"/>
                  <a:gd name="T37" fmla="*/ 20 h 130"/>
                  <a:gd name="T38" fmla="*/ 82 w 113"/>
                  <a:gd name="T39" fmla="*/ 28 h 130"/>
                  <a:gd name="T40" fmla="*/ 83 w 113"/>
                  <a:gd name="T41" fmla="*/ 30 h 130"/>
                  <a:gd name="T42" fmla="*/ 86 w 113"/>
                  <a:gd name="T43" fmla="*/ 21 h 130"/>
                  <a:gd name="T44" fmla="*/ 87 w 113"/>
                  <a:gd name="T45" fmla="*/ 14 h 130"/>
                  <a:gd name="T46" fmla="*/ 88 w 113"/>
                  <a:gd name="T47" fmla="*/ 11 h 130"/>
                  <a:gd name="T48" fmla="*/ 92 w 113"/>
                  <a:gd name="T49" fmla="*/ 5 h 130"/>
                  <a:gd name="T50" fmla="*/ 98 w 113"/>
                  <a:gd name="T51" fmla="*/ 1 h 130"/>
                  <a:gd name="T52" fmla="*/ 94 w 113"/>
                  <a:gd name="T53" fmla="*/ 7 h 130"/>
                  <a:gd name="T54" fmla="*/ 91 w 113"/>
                  <a:gd name="T55" fmla="*/ 14 h 130"/>
                  <a:gd name="T56" fmla="*/ 91 w 113"/>
                  <a:gd name="T57" fmla="*/ 21 h 130"/>
                  <a:gd name="T58" fmla="*/ 90 w 113"/>
                  <a:gd name="T59" fmla="*/ 26 h 130"/>
                  <a:gd name="T60" fmla="*/ 88 w 113"/>
                  <a:gd name="T61" fmla="*/ 29 h 130"/>
                  <a:gd name="T62" fmla="*/ 95 w 113"/>
                  <a:gd name="T63" fmla="*/ 24 h 130"/>
                  <a:gd name="T64" fmla="*/ 109 w 113"/>
                  <a:gd name="T65" fmla="*/ 10 h 130"/>
                  <a:gd name="T66" fmla="*/ 93 w 113"/>
                  <a:gd name="T67" fmla="*/ 31 h 130"/>
                  <a:gd name="T68" fmla="*/ 96 w 113"/>
                  <a:gd name="T69" fmla="*/ 34 h 130"/>
                  <a:gd name="T70" fmla="*/ 105 w 113"/>
                  <a:gd name="T71" fmla="*/ 37 h 130"/>
                  <a:gd name="T72" fmla="*/ 111 w 113"/>
                  <a:gd name="T73" fmla="*/ 37 h 130"/>
                  <a:gd name="T74" fmla="*/ 103 w 113"/>
                  <a:gd name="T75" fmla="*/ 36 h 130"/>
                  <a:gd name="T76" fmla="*/ 93 w 113"/>
                  <a:gd name="T77" fmla="*/ 36 h 130"/>
                  <a:gd name="T78" fmla="*/ 85 w 113"/>
                  <a:gd name="T79" fmla="*/ 39 h 130"/>
                  <a:gd name="T80" fmla="*/ 82 w 113"/>
                  <a:gd name="T81" fmla="*/ 49 h 130"/>
                  <a:gd name="T82" fmla="*/ 78 w 113"/>
                  <a:gd name="T83" fmla="*/ 56 h 130"/>
                  <a:gd name="T84" fmla="*/ 82 w 113"/>
                  <a:gd name="T85" fmla="*/ 58 h 130"/>
                  <a:gd name="T86" fmla="*/ 98 w 113"/>
                  <a:gd name="T87" fmla="*/ 55 h 130"/>
                  <a:gd name="T88" fmla="*/ 107 w 113"/>
                  <a:gd name="T89" fmla="*/ 51 h 130"/>
                  <a:gd name="T90" fmla="*/ 94 w 113"/>
                  <a:gd name="T91" fmla="*/ 57 h 130"/>
                  <a:gd name="T92" fmla="*/ 78 w 113"/>
                  <a:gd name="T93" fmla="*/ 67 h 130"/>
                  <a:gd name="T94" fmla="*/ 64 w 113"/>
                  <a:gd name="T95" fmla="*/ 77 h 130"/>
                  <a:gd name="T96" fmla="*/ 59 w 113"/>
                  <a:gd name="T97" fmla="*/ 83 h 130"/>
                  <a:gd name="T98" fmla="*/ 56 w 113"/>
                  <a:gd name="T99" fmla="*/ 86 h 130"/>
                  <a:gd name="T100" fmla="*/ 48 w 113"/>
                  <a:gd name="T101" fmla="*/ 96 h 130"/>
                  <a:gd name="T102" fmla="*/ 46 w 113"/>
                  <a:gd name="T103" fmla="*/ 103 h 130"/>
                  <a:gd name="T104" fmla="*/ 59 w 113"/>
                  <a:gd name="T105" fmla="*/ 98 h 130"/>
                  <a:gd name="T106" fmla="*/ 75 w 113"/>
                  <a:gd name="T107" fmla="*/ 91 h 130"/>
                  <a:gd name="T108" fmla="*/ 59 w 113"/>
                  <a:gd name="T109" fmla="*/ 103 h 130"/>
                  <a:gd name="T110" fmla="*/ 0 w 113"/>
                  <a:gd name="T111" fmla="*/ 130 h 13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3"/>
                  <a:gd name="T169" fmla="*/ 0 h 130"/>
                  <a:gd name="T170" fmla="*/ 113 w 113"/>
                  <a:gd name="T171" fmla="*/ 130 h 13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3" h="130">
                    <a:moveTo>
                      <a:pt x="0" y="130"/>
                    </a:moveTo>
                    <a:lnTo>
                      <a:pt x="1" y="129"/>
                    </a:lnTo>
                    <a:lnTo>
                      <a:pt x="6" y="124"/>
                    </a:lnTo>
                    <a:lnTo>
                      <a:pt x="13" y="119"/>
                    </a:lnTo>
                    <a:lnTo>
                      <a:pt x="19" y="113"/>
                    </a:lnTo>
                    <a:lnTo>
                      <a:pt x="21" y="109"/>
                    </a:lnTo>
                    <a:lnTo>
                      <a:pt x="23" y="106"/>
                    </a:lnTo>
                    <a:lnTo>
                      <a:pt x="24" y="103"/>
                    </a:lnTo>
                    <a:lnTo>
                      <a:pt x="24" y="100"/>
                    </a:lnTo>
                    <a:lnTo>
                      <a:pt x="23" y="98"/>
                    </a:lnTo>
                    <a:lnTo>
                      <a:pt x="20" y="96"/>
                    </a:lnTo>
                    <a:lnTo>
                      <a:pt x="16" y="94"/>
                    </a:lnTo>
                    <a:lnTo>
                      <a:pt x="10" y="93"/>
                    </a:lnTo>
                    <a:lnTo>
                      <a:pt x="11" y="91"/>
                    </a:lnTo>
                    <a:lnTo>
                      <a:pt x="13" y="89"/>
                    </a:lnTo>
                    <a:lnTo>
                      <a:pt x="15" y="87"/>
                    </a:lnTo>
                    <a:lnTo>
                      <a:pt x="18" y="87"/>
                    </a:lnTo>
                    <a:lnTo>
                      <a:pt x="21" y="87"/>
                    </a:lnTo>
                    <a:lnTo>
                      <a:pt x="27" y="89"/>
                    </a:lnTo>
                    <a:lnTo>
                      <a:pt x="31" y="93"/>
                    </a:lnTo>
                    <a:lnTo>
                      <a:pt x="33" y="93"/>
                    </a:lnTo>
                    <a:lnTo>
                      <a:pt x="38" y="91"/>
                    </a:lnTo>
                    <a:lnTo>
                      <a:pt x="44" y="87"/>
                    </a:lnTo>
                    <a:lnTo>
                      <a:pt x="51" y="82"/>
                    </a:lnTo>
                    <a:lnTo>
                      <a:pt x="54" y="79"/>
                    </a:lnTo>
                    <a:lnTo>
                      <a:pt x="56" y="76"/>
                    </a:lnTo>
                    <a:lnTo>
                      <a:pt x="58" y="73"/>
                    </a:lnTo>
                    <a:lnTo>
                      <a:pt x="59" y="70"/>
                    </a:lnTo>
                    <a:lnTo>
                      <a:pt x="59" y="66"/>
                    </a:lnTo>
                    <a:lnTo>
                      <a:pt x="59" y="62"/>
                    </a:lnTo>
                    <a:lnTo>
                      <a:pt x="56" y="58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7" y="55"/>
                    </a:lnTo>
                    <a:lnTo>
                      <a:pt x="60" y="56"/>
                    </a:lnTo>
                    <a:lnTo>
                      <a:pt x="62" y="57"/>
                    </a:lnTo>
                    <a:lnTo>
                      <a:pt x="64" y="58"/>
                    </a:lnTo>
                    <a:lnTo>
                      <a:pt x="67" y="60"/>
                    </a:lnTo>
                    <a:lnTo>
                      <a:pt x="67" y="61"/>
                    </a:lnTo>
                    <a:lnTo>
                      <a:pt x="68" y="60"/>
                    </a:lnTo>
                    <a:lnTo>
                      <a:pt x="70" y="56"/>
                    </a:lnTo>
                    <a:lnTo>
                      <a:pt x="73" y="50"/>
                    </a:lnTo>
                    <a:lnTo>
                      <a:pt x="75" y="42"/>
                    </a:lnTo>
                    <a:lnTo>
                      <a:pt x="76" y="39"/>
                    </a:lnTo>
                    <a:lnTo>
                      <a:pt x="76" y="35"/>
                    </a:lnTo>
                    <a:lnTo>
                      <a:pt x="75" y="31"/>
                    </a:lnTo>
                    <a:lnTo>
                      <a:pt x="74" y="27"/>
                    </a:lnTo>
                    <a:lnTo>
                      <a:pt x="73" y="24"/>
                    </a:lnTo>
                    <a:lnTo>
                      <a:pt x="70" y="20"/>
                    </a:lnTo>
                    <a:lnTo>
                      <a:pt x="65" y="17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4" y="16"/>
                    </a:lnTo>
                    <a:lnTo>
                      <a:pt x="68" y="18"/>
                    </a:lnTo>
                    <a:lnTo>
                      <a:pt x="72" y="20"/>
                    </a:lnTo>
                    <a:lnTo>
                      <a:pt x="76" y="22"/>
                    </a:lnTo>
                    <a:lnTo>
                      <a:pt x="79" y="25"/>
                    </a:lnTo>
                    <a:lnTo>
                      <a:pt x="82" y="28"/>
                    </a:lnTo>
                    <a:lnTo>
                      <a:pt x="82" y="32"/>
                    </a:lnTo>
                    <a:lnTo>
                      <a:pt x="83" y="31"/>
                    </a:lnTo>
                    <a:lnTo>
                      <a:pt x="83" y="30"/>
                    </a:lnTo>
                    <a:lnTo>
                      <a:pt x="84" y="27"/>
                    </a:lnTo>
                    <a:lnTo>
                      <a:pt x="85" y="24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7" y="16"/>
                    </a:lnTo>
                    <a:lnTo>
                      <a:pt x="87" y="14"/>
                    </a:lnTo>
                    <a:lnTo>
                      <a:pt x="87" y="13"/>
                    </a:lnTo>
                    <a:lnTo>
                      <a:pt x="88" y="11"/>
                    </a:lnTo>
                    <a:lnTo>
                      <a:pt x="89" y="10"/>
                    </a:lnTo>
                    <a:lnTo>
                      <a:pt x="90" y="8"/>
                    </a:lnTo>
                    <a:lnTo>
                      <a:pt x="92" y="5"/>
                    </a:lnTo>
                    <a:lnTo>
                      <a:pt x="95" y="2"/>
                    </a:lnTo>
                    <a:lnTo>
                      <a:pt x="98" y="0"/>
                    </a:lnTo>
                    <a:lnTo>
                      <a:pt x="98" y="1"/>
                    </a:lnTo>
                    <a:lnTo>
                      <a:pt x="97" y="2"/>
                    </a:lnTo>
                    <a:lnTo>
                      <a:pt x="95" y="5"/>
                    </a:lnTo>
                    <a:lnTo>
                      <a:pt x="94" y="7"/>
                    </a:lnTo>
                    <a:lnTo>
                      <a:pt x="93" y="9"/>
                    </a:lnTo>
                    <a:lnTo>
                      <a:pt x="92" y="12"/>
                    </a:lnTo>
                    <a:lnTo>
                      <a:pt x="91" y="14"/>
                    </a:lnTo>
                    <a:lnTo>
                      <a:pt x="91" y="17"/>
                    </a:lnTo>
                    <a:lnTo>
                      <a:pt x="91" y="19"/>
                    </a:lnTo>
                    <a:lnTo>
                      <a:pt x="91" y="21"/>
                    </a:lnTo>
                    <a:lnTo>
                      <a:pt x="90" y="23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89" y="27"/>
                    </a:lnTo>
                    <a:lnTo>
                      <a:pt x="89" y="28"/>
                    </a:lnTo>
                    <a:lnTo>
                      <a:pt x="88" y="29"/>
                    </a:lnTo>
                    <a:lnTo>
                      <a:pt x="89" y="29"/>
                    </a:lnTo>
                    <a:lnTo>
                      <a:pt x="91" y="27"/>
                    </a:lnTo>
                    <a:lnTo>
                      <a:pt x="95" y="24"/>
                    </a:lnTo>
                    <a:lnTo>
                      <a:pt x="100" y="19"/>
                    </a:lnTo>
                    <a:lnTo>
                      <a:pt x="104" y="14"/>
                    </a:lnTo>
                    <a:lnTo>
                      <a:pt x="109" y="10"/>
                    </a:lnTo>
                    <a:lnTo>
                      <a:pt x="112" y="7"/>
                    </a:lnTo>
                    <a:lnTo>
                      <a:pt x="113" y="6"/>
                    </a:lnTo>
                    <a:lnTo>
                      <a:pt x="93" y="31"/>
                    </a:lnTo>
                    <a:lnTo>
                      <a:pt x="93" y="32"/>
                    </a:lnTo>
                    <a:lnTo>
                      <a:pt x="95" y="33"/>
                    </a:lnTo>
                    <a:lnTo>
                      <a:pt x="96" y="34"/>
                    </a:lnTo>
                    <a:lnTo>
                      <a:pt x="99" y="35"/>
                    </a:lnTo>
                    <a:lnTo>
                      <a:pt x="102" y="36"/>
                    </a:lnTo>
                    <a:lnTo>
                      <a:pt x="105" y="37"/>
                    </a:lnTo>
                    <a:lnTo>
                      <a:pt x="109" y="37"/>
                    </a:lnTo>
                    <a:lnTo>
                      <a:pt x="112" y="37"/>
                    </a:lnTo>
                    <a:lnTo>
                      <a:pt x="111" y="37"/>
                    </a:lnTo>
                    <a:lnTo>
                      <a:pt x="109" y="37"/>
                    </a:lnTo>
                    <a:lnTo>
                      <a:pt x="107" y="37"/>
                    </a:lnTo>
                    <a:lnTo>
                      <a:pt x="103" y="36"/>
                    </a:lnTo>
                    <a:lnTo>
                      <a:pt x="100" y="36"/>
                    </a:lnTo>
                    <a:lnTo>
                      <a:pt x="96" y="36"/>
                    </a:lnTo>
                    <a:lnTo>
                      <a:pt x="93" y="36"/>
                    </a:lnTo>
                    <a:lnTo>
                      <a:pt x="90" y="37"/>
                    </a:lnTo>
                    <a:lnTo>
                      <a:pt x="87" y="38"/>
                    </a:lnTo>
                    <a:lnTo>
                      <a:pt x="85" y="39"/>
                    </a:lnTo>
                    <a:lnTo>
                      <a:pt x="84" y="42"/>
                    </a:lnTo>
                    <a:lnTo>
                      <a:pt x="83" y="46"/>
                    </a:lnTo>
                    <a:lnTo>
                      <a:pt x="82" y="49"/>
                    </a:lnTo>
                    <a:lnTo>
                      <a:pt x="81" y="52"/>
                    </a:lnTo>
                    <a:lnTo>
                      <a:pt x="79" y="55"/>
                    </a:lnTo>
                    <a:lnTo>
                      <a:pt x="78" y="56"/>
                    </a:lnTo>
                    <a:lnTo>
                      <a:pt x="77" y="57"/>
                    </a:lnTo>
                    <a:lnTo>
                      <a:pt x="79" y="58"/>
                    </a:lnTo>
                    <a:lnTo>
                      <a:pt x="82" y="58"/>
                    </a:lnTo>
                    <a:lnTo>
                      <a:pt x="87" y="58"/>
                    </a:lnTo>
                    <a:lnTo>
                      <a:pt x="92" y="57"/>
                    </a:lnTo>
                    <a:lnTo>
                      <a:pt x="98" y="55"/>
                    </a:lnTo>
                    <a:lnTo>
                      <a:pt x="103" y="53"/>
                    </a:lnTo>
                    <a:lnTo>
                      <a:pt x="108" y="50"/>
                    </a:lnTo>
                    <a:lnTo>
                      <a:pt x="107" y="51"/>
                    </a:lnTo>
                    <a:lnTo>
                      <a:pt x="103" y="52"/>
                    </a:lnTo>
                    <a:lnTo>
                      <a:pt x="99" y="55"/>
                    </a:lnTo>
                    <a:lnTo>
                      <a:pt x="94" y="57"/>
                    </a:lnTo>
                    <a:lnTo>
                      <a:pt x="89" y="60"/>
                    </a:lnTo>
                    <a:lnTo>
                      <a:pt x="83" y="63"/>
                    </a:lnTo>
                    <a:lnTo>
                      <a:pt x="78" y="67"/>
                    </a:lnTo>
                    <a:lnTo>
                      <a:pt x="73" y="70"/>
                    </a:lnTo>
                    <a:lnTo>
                      <a:pt x="68" y="74"/>
                    </a:lnTo>
                    <a:lnTo>
                      <a:pt x="64" y="77"/>
                    </a:lnTo>
                    <a:lnTo>
                      <a:pt x="61" y="80"/>
                    </a:lnTo>
                    <a:lnTo>
                      <a:pt x="60" y="81"/>
                    </a:lnTo>
                    <a:lnTo>
                      <a:pt x="59" y="83"/>
                    </a:lnTo>
                    <a:lnTo>
                      <a:pt x="58" y="85"/>
                    </a:lnTo>
                    <a:lnTo>
                      <a:pt x="56" y="86"/>
                    </a:lnTo>
                    <a:lnTo>
                      <a:pt x="54" y="88"/>
                    </a:lnTo>
                    <a:lnTo>
                      <a:pt x="51" y="92"/>
                    </a:lnTo>
                    <a:lnTo>
                      <a:pt x="48" y="96"/>
                    </a:lnTo>
                    <a:lnTo>
                      <a:pt x="46" y="100"/>
                    </a:lnTo>
                    <a:lnTo>
                      <a:pt x="45" y="102"/>
                    </a:lnTo>
                    <a:lnTo>
                      <a:pt x="46" y="103"/>
                    </a:lnTo>
                    <a:lnTo>
                      <a:pt x="48" y="103"/>
                    </a:lnTo>
                    <a:lnTo>
                      <a:pt x="50" y="103"/>
                    </a:lnTo>
                    <a:lnTo>
                      <a:pt x="59" y="98"/>
                    </a:lnTo>
                    <a:lnTo>
                      <a:pt x="75" y="89"/>
                    </a:lnTo>
                    <a:lnTo>
                      <a:pt x="75" y="90"/>
                    </a:lnTo>
                    <a:lnTo>
                      <a:pt x="75" y="91"/>
                    </a:lnTo>
                    <a:lnTo>
                      <a:pt x="73" y="94"/>
                    </a:lnTo>
                    <a:lnTo>
                      <a:pt x="69" y="98"/>
                    </a:lnTo>
                    <a:lnTo>
                      <a:pt x="59" y="103"/>
                    </a:lnTo>
                    <a:lnTo>
                      <a:pt x="46" y="110"/>
                    </a:lnTo>
                    <a:lnTo>
                      <a:pt x="27" y="119"/>
                    </a:lnTo>
                    <a:lnTo>
                      <a:pt x="0" y="13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2" name="Freeform 85"/>
              <p:cNvSpPr>
                <a:spLocks/>
              </p:cNvSpPr>
              <p:nvPr/>
            </p:nvSpPr>
            <p:spPr bwMode="auto">
              <a:xfrm>
                <a:off x="3400" y="2689"/>
                <a:ext cx="126" cy="68"/>
              </a:xfrm>
              <a:custGeom>
                <a:avLst/>
                <a:gdLst>
                  <a:gd name="T0" fmla="*/ 1 w 126"/>
                  <a:gd name="T1" fmla="*/ 27 h 68"/>
                  <a:gd name="T2" fmla="*/ 3 w 126"/>
                  <a:gd name="T3" fmla="*/ 29 h 68"/>
                  <a:gd name="T4" fmla="*/ 8 w 126"/>
                  <a:gd name="T5" fmla="*/ 32 h 68"/>
                  <a:gd name="T6" fmla="*/ 18 w 126"/>
                  <a:gd name="T7" fmla="*/ 34 h 68"/>
                  <a:gd name="T8" fmla="*/ 30 w 126"/>
                  <a:gd name="T9" fmla="*/ 33 h 68"/>
                  <a:gd name="T10" fmla="*/ 45 w 126"/>
                  <a:gd name="T11" fmla="*/ 34 h 68"/>
                  <a:gd name="T12" fmla="*/ 60 w 126"/>
                  <a:gd name="T13" fmla="*/ 37 h 68"/>
                  <a:gd name="T14" fmla="*/ 72 w 126"/>
                  <a:gd name="T15" fmla="*/ 40 h 68"/>
                  <a:gd name="T16" fmla="*/ 80 w 126"/>
                  <a:gd name="T17" fmla="*/ 44 h 68"/>
                  <a:gd name="T18" fmla="*/ 85 w 126"/>
                  <a:gd name="T19" fmla="*/ 48 h 68"/>
                  <a:gd name="T20" fmla="*/ 87 w 126"/>
                  <a:gd name="T21" fmla="*/ 52 h 68"/>
                  <a:gd name="T22" fmla="*/ 87 w 126"/>
                  <a:gd name="T23" fmla="*/ 55 h 68"/>
                  <a:gd name="T24" fmla="*/ 88 w 126"/>
                  <a:gd name="T25" fmla="*/ 57 h 68"/>
                  <a:gd name="T26" fmla="*/ 92 w 126"/>
                  <a:gd name="T27" fmla="*/ 60 h 68"/>
                  <a:gd name="T28" fmla="*/ 100 w 126"/>
                  <a:gd name="T29" fmla="*/ 66 h 68"/>
                  <a:gd name="T30" fmla="*/ 107 w 126"/>
                  <a:gd name="T31" fmla="*/ 68 h 68"/>
                  <a:gd name="T32" fmla="*/ 113 w 126"/>
                  <a:gd name="T33" fmla="*/ 66 h 68"/>
                  <a:gd name="T34" fmla="*/ 120 w 126"/>
                  <a:gd name="T35" fmla="*/ 60 h 68"/>
                  <a:gd name="T36" fmla="*/ 125 w 126"/>
                  <a:gd name="T37" fmla="*/ 51 h 68"/>
                  <a:gd name="T38" fmla="*/ 125 w 126"/>
                  <a:gd name="T39" fmla="*/ 38 h 68"/>
                  <a:gd name="T40" fmla="*/ 121 w 126"/>
                  <a:gd name="T41" fmla="*/ 27 h 68"/>
                  <a:gd name="T42" fmla="*/ 117 w 126"/>
                  <a:gd name="T43" fmla="*/ 23 h 68"/>
                  <a:gd name="T44" fmla="*/ 111 w 126"/>
                  <a:gd name="T45" fmla="*/ 18 h 68"/>
                  <a:gd name="T46" fmla="*/ 104 w 126"/>
                  <a:gd name="T47" fmla="*/ 16 h 68"/>
                  <a:gd name="T48" fmla="*/ 102 w 126"/>
                  <a:gd name="T49" fmla="*/ 15 h 68"/>
                  <a:gd name="T50" fmla="*/ 104 w 126"/>
                  <a:gd name="T51" fmla="*/ 12 h 68"/>
                  <a:gd name="T52" fmla="*/ 105 w 126"/>
                  <a:gd name="T53" fmla="*/ 7 h 68"/>
                  <a:gd name="T54" fmla="*/ 102 w 126"/>
                  <a:gd name="T55" fmla="*/ 3 h 68"/>
                  <a:gd name="T56" fmla="*/ 93 w 126"/>
                  <a:gd name="T57" fmla="*/ 1 h 68"/>
                  <a:gd name="T58" fmla="*/ 82 w 126"/>
                  <a:gd name="T59" fmla="*/ 0 h 68"/>
                  <a:gd name="T60" fmla="*/ 67 w 126"/>
                  <a:gd name="T61" fmla="*/ 0 h 68"/>
                  <a:gd name="T62" fmla="*/ 54 w 126"/>
                  <a:gd name="T63" fmla="*/ 1 h 68"/>
                  <a:gd name="T64" fmla="*/ 46 w 126"/>
                  <a:gd name="T65" fmla="*/ 4 h 68"/>
                  <a:gd name="T66" fmla="*/ 41 w 126"/>
                  <a:gd name="T67" fmla="*/ 6 h 68"/>
                  <a:gd name="T68" fmla="*/ 37 w 126"/>
                  <a:gd name="T69" fmla="*/ 6 h 68"/>
                  <a:gd name="T70" fmla="*/ 34 w 126"/>
                  <a:gd name="T71" fmla="*/ 6 h 68"/>
                  <a:gd name="T72" fmla="*/ 0 w 126"/>
                  <a:gd name="T73" fmla="*/ 27 h 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"/>
                  <a:gd name="T112" fmla="*/ 0 h 68"/>
                  <a:gd name="T113" fmla="*/ 126 w 126"/>
                  <a:gd name="T114" fmla="*/ 68 h 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" h="68">
                    <a:moveTo>
                      <a:pt x="0" y="27"/>
                    </a:moveTo>
                    <a:lnTo>
                      <a:pt x="1" y="27"/>
                    </a:lnTo>
                    <a:lnTo>
                      <a:pt x="1" y="28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8" y="32"/>
                    </a:lnTo>
                    <a:lnTo>
                      <a:pt x="12" y="33"/>
                    </a:lnTo>
                    <a:lnTo>
                      <a:pt x="18" y="34"/>
                    </a:lnTo>
                    <a:lnTo>
                      <a:pt x="24" y="33"/>
                    </a:lnTo>
                    <a:lnTo>
                      <a:pt x="30" y="33"/>
                    </a:lnTo>
                    <a:lnTo>
                      <a:pt x="38" y="33"/>
                    </a:lnTo>
                    <a:lnTo>
                      <a:pt x="45" y="34"/>
                    </a:lnTo>
                    <a:lnTo>
                      <a:pt x="52" y="35"/>
                    </a:lnTo>
                    <a:lnTo>
                      <a:pt x="60" y="37"/>
                    </a:lnTo>
                    <a:lnTo>
                      <a:pt x="67" y="39"/>
                    </a:lnTo>
                    <a:lnTo>
                      <a:pt x="72" y="40"/>
                    </a:lnTo>
                    <a:lnTo>
                      <a:pt x="77" y="42"/>
                    </a:lnTo>
                    <a:lnTo>
                      <a:pt x="80" y="44"/>
                    </a:lnTo>
                    <a:lnTo>
                      <a:pt x="83" y="46"/>
                    </a:lnTo>
                    <a:lnTo>
                      <a:pt x="85" y="48"/>
                    </a:lnTo>
                    <a:lnTo>
                      <a:pt x="86" y="50"/>
                    </a:lnTo>
                    <a:lnTo>
                      <a:pt x="87" y="52"/>
                    </a:lnTo>
                    <a:lnTo>
                      <a:pt x="87" y="53"/>
                    </a:lnTo>
                    <a:lnTo>
                      <a:pt x="87" y="55"/>
                    </a:lnTo>
                    <a:lnTo>
                      <a:pt x="87" y="56"/>
                    </a:lnTo>
                    <a:lnTo>
                      <a:pt x="88" y="57"/>
                    </a:lnTo>
                    <a:lnTo>
                      <a:pt x="90" y="58"/>
                    </a:lnTo>
                    <a:lnTo>
                      <a:pt x="92" y="60"/>
                    </a:lnTo>
                    <a:lnTo>
                      <a:pt x="97" y="63"/>
                    </a:lnTo>
                    <a:lnTo>
                      <a:pt x="100" y="66"/>
                    </a:lnTo>
                    <a:lnTo>
                      <a:pt x="104" y="67"/>
                    </a:lnTo>
                    <a:lnTo>
                      <a:pt x="107" y="68"/>
                    </a:lnTo>
                    <a:lnTo>
                      <a:pt x="110" y="67"/>
                    </a:lnTo>
                    <a:lnTo>
                      <a:pt x="113" y="66"/>
                    </a:lnTo>
                    <a:lnTo>
                      <a:pt x="116" y="64"/>
                    </a:lnTo>
                    <a:lnTo>
                      <a:pt x="120" y="60"/>
                    </a:lnTo>
                    <a:lnTo>
                      <a:pt x="123" y="56"/>
                    </a:lnTo>
                    <a:lnTo>
                      <a:pt x="125" y="51"/>
                    </a:lnTo>
                    <a:lnTo>
                      <a:pt x="126" y="45"/>
                    </a:lnTo>
                    <a:lnTo>
                      <a:pt x="125" y="38"/>
                    </a:lnTo>
                    <a:lnTo>
                      <a:pt x="122" y="29"/>
                    </a:lnTo>
                    <a:lnTo>
                      <a:pt x="121" y="27"/>
                    </a:lnTo>
                    <a:lnTo>
                      <a:pt x="119" y="25"/>
                    </a:lnTo>
                    <a:lnTo>
                      <a:pt x="117" y="23"/>
                    </a:lnTo>
                    <a:lnTo>
                      <a:pt x="114" y="20"/>
                    </a:lnTo>
                    <a:lnTo>
                      <a:pt x="111" y="18"/>
                    </a:lnTo>
                    <a:lnTo>
                      <a:pt x="108" y="16"/>
                    </a:lnTo>
                    <a:lnTo>
                      <a:pt x="104" y="16"/>
                    </a:lnTo>
                    <a:lnTo>
                      <a:pt x="101" y="16"/>
                    </a:lnTo>
                    <a:lnTo>
                      <a:pt x="102" y="15"/>
                    </a:lnTo>
                    <a:lnTo>
                      <a:pt x="102" y="14"/>
                    </a:lnTo>
                    <a:lnTo>
                      <a:pt x="104" y="12"/>
                    </a:lnTo>
                    <a:lnTo>
                      <a:pt x="104" y="10"/>
                    </a:lnTo>
                    <a:lnTo>
                      <a:pt x="105" y="7"/>
                    </a:lnTo>
                    <a:lnTo>
                      <a:pt x="104" y="5"/>
                    </a:lnTo>
                    <a:lnTo>
                      <a:pt x="102" y="3"/>
                    </a:lnTo>
                    <a:lnTo>
                      <a:pt x="98" y="2"/>
                    </a:lnTo>
                    <a:lnTo>
                      <a:pt x="93" y="1"/>
                    </a:lnTo>
                    <a:lnTo>
                      <a:pt x="88" y="1"/>
                    </a:lnTo>
                    <a:lnTo>
                      <a:pt x="82" y="0"/>
                    </a:lnTo>
                    <a:lnTo>
                      <a:pt x="75" y="0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50" y="3"/>
                    </a:lnTo>
                    <a:lnTo>
                      <a:pt x="46" y="4"/>
                    </a:lnTo>
                    <a:lnTo>
                      <a:pt x="43" y="5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7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3" name="Freeform 86"/>
              <p:cNvSpPr>
                <a:spLocks/>
              </p:cNvSpPr>
              <p:nvPr/>
            </p:nvSpPr>
            <p:spPr bwMode="auto">
              <a:xfrm>
                <a:off x="3400" y="2689"/>
                <a:ext cx="126" cy="68"/>
              </a:xfrm>
              <a:custGeom>
                <a:avLst/>
                <a:gdLst>
                  <a:gd name="T0" fmla="*/ 1 w 126"/>
                  <a:gd name="T1" fmla="*/ 27 h 68"/>
                  <a:gd name="T2" fmla="*/ 3 w 126"/>
                  <a:gd name="T3" fmla="*/ 29 h 68"/>
                  <a:gd name="T4" fmla="*/ 8 w 126"/>
                  <a:gd name="T5" fmla="*/ 32 h 68"/>
                  <a:gd name="T6" fmla="*/ 18 w 126"/>
                  <a:gd name="T7" fmla="*/ 34 h 68"/>
                  <a:gd name="T8" fmla="*/ 30 w 126"/>
                  <a:gd name="T9" fmla="*/ 33 h 68"/>
                  <a:gd name="T10" fmla="*/ 45 w 126"/>
                  <a:gd name="T11" fmla="*/ 34 h 68"/>
                  <a:gd name="T12" fmla="*/ 60 w 126"/>
                  <a:gd name="T13" fmla="*/ 37 h 68"/>
                  <a:gd name="T14" fmla="*/ 72 w 126"/>
                  <a:gd name="T15" fmla="*/ 40 h 68"/>
                  <a:gd name="T16" fmla="*/ 80 w 126"/>
                  <a:gd name="T17" fmla="*/ 44 h 68"/>
                  <a:gd name="T18" fmla="*/ 85 w 126"/>
                  <a:gd name="T19" fmla="*/ 48 h 68"/>
                  <a:gd name="T20" fmla="*/ 87 w 126"/>
                  <a:gd name="T21" fmla="*/ 52 h 68"/>
                  <a:gd name="T22" fmla="*/ 87 w 126"/>
                  <a:gd name="T23" fmla="*/ 55 h 68"/>
                  <a:gd name="T24" fmla="*/ 88 w 126"/>
                  <a:gd name="T25" fmla="*/ 57 h 68"/>
                  <a:gd name="T26" fmla="*/ 92 w 126"/>
                  <a:gd name="T27" fmla="*/ 60 h 68"/>
                  <a:gd name="T28" fmla="*/ 100 w 126"/>
                  <a:gd name="T29" fmla="*/ 66 h 68"/>
                  <a:gd name="T30" fmla="*/ 107 w 126"/>
                  <a:gd name="T31" fmla="*/ 68 h 68"/>
                  <a:gd name="T32" fmla="*/ 113 w 126"/>
                  <a:gd name="T33" fmla="*/ 66 h 68"/>
                  <a:gd name="T34" fmla="*/ 120 w 126"/>
                  <a:gd name="T35" fmla="*/ 60 h 68"/>
                  <a:gd name="T36" fmla="*/ 125 w 126"/>
                  <a:gd name="T37" fmla="*/ 51 h 68"/>
                  <a:gd name="T38" fmla="*/ 125 w 126"/>
                  <a:gd name="T39" fmla="*/ 38 h 68"/>
                  <a:gd name="T40" fmla="*/ 121 w 126"/>
                  <a:gd name="T41" fmla="*/ 27 h 68"/>
                  <a:gd name="T42" fmla="*/ 117 w 126"/>
                  <a:gd name="T43" fmla="*/ 23 h 68"/>
                  <a:gd name="T44" fmla="*/ 111 w 126"/>
                  <a:gd name="T45" fmla="*/ 18 h 68"/>
                  <a:gd name="T46" fmla="*/ 104 w 126"/>
                  <a:gd name="T47" fmla="*/ 16 h 68"/>
                  <a:gd name="T48" fmla="*/ 102 w 126"/>
                  <a:gd name="T49" fmla="*/ 15 h 68"/>
                  <a:gd name="T50" fmla="*/ 104 w 126"/>
                  <a:gd name="T51" fmla="*/ 12 h 68"/>
                  <a:gd name="T52" fmla="*/ 105 w 126"/>
                  <a:gd name="T53" fmla="*/ 7 h 68"/>
                  <a:gd name="T54" fmla="*/ 102 w 126"/>
                  <a:gd name="T55" fmla="*/ 3 h 68"/>
                  <a:gd name="T56" fmla="*/ 93 w 126"/>
                  <a:gd name="T57" fmla="*/ 1 h 68"/>
                  <a:gd name="T58" fmla="*/ 82 w 126"/>
                  <a:gd name="T59" fmla="*/ 0 h 68"/>
                  <a:gd name="T60" fmla="*/ 67 w 126"/>
                  <a:gd name="T61" fmla="*/ 0 h 68"/>
                  <a:gd name="T62" fmla="*/ 54 w 126"/>
                  <a:gd name="T63" fmla="*/ 1 h 68"/>
                  <a:gd name="T64" fmla="*/ 46 w 126"/>
                  <a:gd name="T65" fmla="*/ 4 h 68"/>
                  <a:gd name="T66" fmla="*/ 41 w 126"/>
                  <a:gd name="T67" fmla="*/ 6 h 68"/>
                  <a:gd name="T68" fmla="*/ 37 w 126"/>
                  <a:gd name="T69" fmla="*/ 6 h 68"/>
                  <a:gd name="T70" fmla="*/ 34 w 126"/>
                  <a:gd name="T71" fmla="*/ 6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6"/>
                  <a:gd name="T109" fmla="*/ 0 h 68"/>
                  <a:gd name="T110" fmla="*/ 126 w 126"/>
                  <a:gd name="T111" fmla="*/ 68 h 6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6" h="68">
                    <a:moveTo>
                      <a:pt x="0" y="27"/>
                    </a:moveTo>
                    <a:lnTo>
                      <a:pt x="1" y="27"/>
                    </a:lnTo>
                    <a:lnTo>
                      <a:pt x="1" y="28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8" y="32"/>
                    </a:lnTo>
                    <a:lnTo>
                      <a:pt x="12" y="33"/>
                    </a:lnTo>
                    <a:lnTo>
                      <a:pt x="18" y="34"/>
                    </a:lnTo>
                    <a:lnTo>
                      <a:pt x="24" y="33"/>
                    </a:lnTo>
                    <a:lnTo>
                      <a:pt x="30" y="33"/>
                    </a:lnTo>
                    <a:lnTo>
                      <a:pt x="38" y="33"/>
                    </a:lnTo>
                    <a:lnTo>
                      <a:pt x="45" y="34"/>
                    </a:lnTo>
                    <a:lnTo>
                      <a:pt x="52" y="35"/>
                    </a:lnTo>
                    <a:lnTo>
                      <a:pt x="60" y="37"/>
                    </a:lnTo>
                    <a:lnTo>
                      <a:pt x="67" y="39"/>
                    </a:lnTo>
                    <a:lnTo>
                      <a:pt x="72" y="40"/>
                    </a:lnTo>
                    <a:lnTo>
                      <a:pt x="77" y="42"/>
                    </a:lnTo>
                    <a:lnTo>
                      <a:pt x="80" y="44"/>
                    </a:lnTo>
                    <a:lnTo>
                      <a:pt x="83" y="46"/>
                    </a:lnTo>
                    <a:lnTo>
                      <a:pt x="85" y="48"/>
                    </a:lnTo>
                    <a:lnTo>
                      <a:pt x="86" y="50"/>
                    </a:lnTo>
                    <a:lnTo>
                      <a:pt x="87" y="52"/>
                    </a:lnTo>
                    <a:lnTo>
                      <a:pt x="87" y="53"/>
                    </a:lnTo>
                    <a:lnTo>
                      <a:pt x="87" y="55"/>
                    </a:lnTo>
                    <a:lnTo>
                      <a:pt x="87" y="56"/>
                    </a:lnTo>
                    <a:lnTo>
                      <a:pt x="88" y="57"/>
                    </a:lnTo>
                    <a:lnTo>
                      <a:pt x="90" y="58"/>
                    </a:lnTo>
                    <a:lnTo>
                      <a:pt x="92" y="60"/>
                    </a:lnTo>
                    <a:lnTo>
                      <a:pt x="97" y="63"/>
                    </a:lnTo>
                    <a:lnTo>
                      <a:pt x="100" y="66"/>
                    </a:lnTo>
                    <a:lnTo>
                      <a:pt x="104" y="67"/>
                    </a:lnTo>
                    <a:lnTo>
                      <a:pt x="107" y="68"/>
                    </a:lnTo>
                    <a:lnTo>
                      <a:pt x="110" y="67"/>
                    </a:lnTo>
                    <a:lnTo>
                      <a:pt x="113" y="66"/>
                    </a:lnTo>
                    <a:lnTo>
                      <a:pt x="116" y="64"/>
                    </a:lnTo>
                    <a:lnTo>
                      <a:pt x="120" y="60"/>
                    </a:lnTo>
                    <a:lnTo>
                      <a:pt x="123" y="56"/>
                    </a:lnTo>
                    <a:lnTo>
                      <a:pt x="125" y="51"/>
                    </a:lnTo>
                    <a:lnTo>
                      <a:pt x="126" y="45"/>
                    </a:lnTo>
                    <a:lnTo>
                      <a:pt x="125" y="38"/>
                    </a:lnTo>
                    <a:lnTo>
                      <a:pt x="122" y="29"/>
                    </a:lnTo>
                    <a:lnTo>
                      <a:pt x="121" y="27"/>
                    </a:lnTo>
                    <a:lnTo>
                      <a:pt x="119" y="25"/>
                    </a:lnTo>
                    <a:lnTo>
                      <a:pt x="117" y="23"/>
                    </a:lnTo>
                    <a:lnTo>
                      <a:pt x="114" y="20"/>
                    </a:lnTo>
                    <a:lnTo>
                      <a:pt x="111" y="18"/>
                    </a:lnTo>
                    <a:lnTo>
                      <a:pt x="108" y="16"/>
                    </a:lnTo>
                    <a:lnTo>
                      <a:pt x="104" y="16"/>
                    </a:lnTo>
                    <a:lnTo>
                      <a:pt x="101" y="16"/>
                    </a:lnTo>
                    <a:lnTo>
                      <a:pt x="102" y="15"/>
                    </a:lnTo>
                    <a:lnTo>
                      <a:pt x="102" y="14"/>
                    </a:lnTo>
                    <a:lnTo>
                      <a:pt x="104" y="12"/>
                    </a:lnTo>
                    <a:lnTo>
                      <a:pt x="104" y="10"/>
                    </a:lnTo>
                    <a:lnTo>
                      <a:pt x="105" y="7"/>
                    </a:lnTo>
                    <a:lnTo>
                      <a:pt x="104" y="5"/>
                    </a:lnTo>
                    <a:lnTo>
                      <a:pt x="102" y="3"/>
                    </a:lnTo>
                    <a:lnTo>
                      <a:pt x="98" y="2"/>
                    </a:lnTo>
                    <a:lnTo>
                      <a:pt x="93" y="1"/>
                    </a:lnTo>
                    <a:lnTo>
                      <a:pt x="88" y="1"/>
                    </a:lnTo>
                    <a:lnTo>
                      <a:pt x="82" y="0"/>
                    </a:lnTo>
                    <a:lnTo>
                      <a:pt x="75" y="0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50" y="3"/>
                    </a:lnTo>
                    <a:lnTo>
                      <a:pt x="46" y="4"/>
                    </a:lnTo>
                    <a:lnTo>
                      <a:pt x="43" y="5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7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0" y="27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4" name="Freeform 87"/>
              <p:cNvSpPr>
                <a:spLocks/>
              </p:cNvSpPr>
              <p:nvPr/>
            </p:nvSpPr>
            <p:spPr bwMode="auto">
              <a:xfrm>
                <a:off x="3425" y="2690"/>
                <a:ext cx="80" cy="15"/>
              </a:xfrm>
              <a:custGeom>
                <a:avLst/>
                <a:gdLst>
                  <a:gd name="T0" fmla="*/ 0 w 80"/>
                  <a:gd name="T1" fmla="*/ 12 h 15"/>
                  <a:gd name="T2" fmla="*/ 3 w 80"/>
                  <a:gd name="T3" fmla="*/ 11 h 15"/>
                  <a:gd name="T4" fmla="*/ 11 w 80"/>
                  <a:gd name="T5" fmla="*/ 11 h 15"/>
                  <a:gd name="T6" fmla="*/ 22 w 80"/>
                  <a:gd name="T7" fmla="*/ 10 h 15"/>
                  <a:gd name="T8" fmla="*/ 36 w 80"/>
                  <a:gd name="T9" fmla="*/ 9 h 15"/>
                  <a:gd name="T10" fmla="*/ 49 w 80"/>
                  <a:gd name="T11" fmla="*/ 9 h 15"/>
                  <a:gd name="T12" fmla="*/ 61 w 80"/>
                  <a:gd name="T13" fmla="*/ 10 h 15"/>
                  <a:gd name="T14" fmla="*/ 66 w 80"/>
                  <a:gd name="T15" fmla="*/ 10 h 15"/>
                  <a:gd name="T16" fmla="*/ 70 w 80"/>
                  <a:gd name="T17" fmla="*/ 11 h 15"/>
                  <a:gd name="T18" fmla="*/ 74 w 80"/>
                  <a:gd name="T19" fmla="*/ 13 h 15"/>
                  <a:gd name="T20" fmla="*/ 76 w 80"/>
                  <a:gd name="T21" fmla="*/ 15 h 15"/>
                  <a:gd name="T22" fmla="*/ 76 w 80"/>
                  <a:gd name="T23" fmla="*/ 14 h 15"/>
                  <a:gd name="T24" fmla="*/ 77 w 80"/>
                  <a:gd name="T25" fmla="*/ 13 h 15"/>
                  <a:gd name="T26" fmla="*/ 78 w 80"/>
                  <a:gd name="T27" fmla="*/ 12 h 15"/>
                  <a:gd name="T28" fmla="*/ 79 w 80"/>
                  <a:gd name="T29" fmla="*/ 10 h 15"/>
                  <a:gd name="T30" fmla="*/ 80 w 80"/>
                  <a:gd name="T31" fmla="*/ 8 h 15"/>
                  <a:gd name="T32" fmla="*/ 80 w 80"/>
                  <a:gd name="T33" fmla="*/ 6 h 15"/>
                  <a:gd name="T34" fmla="*/ 79 w 80"/>
                  <a:gd name="T35" fmla="*/ 5 h 15"/>
                  <a:gd name="T36" fmla="*/ 78 w 80"/>
                  <a:gd name="T37" fmla="*/ 4 h 15"/>
                  <a:gd name="T38" fmla="*/ 74 w 80"/>
                  <a:gd name="T39" fmla="*/ 2 h 15"/>
                  <a:gd name="T40" fmla="*/ 66 w 80"/>
                  <a:gd name="T41" fmla="*/ 1 h 15"/>
                  <a:gd name="T42" fmla="*/ 56 w 80"/>
                  <a:gd name="T43" fmla="*/ 0 h 15"/>
                  <a:gd name="T44" fmla="*/ 45 w 80"/>
                  <a:gd name="T45" fmla="*/ 0 h 15"/>
                  <a:gd name="T46" fmla="*/ 33 w 80"/>
                  <a:gd name="T47" fmla="*/ 0 h 15"/>
                  <a:gd name="T48" fmla="*/ 20 w 80"/>
                  <a:gd name="T49" fmla="*/ 2 h 15"/>
                  <a:gd name="T50" fmla="*/ 14 w 80"/>
                  <a:gd name="T51" fmla="*/ 4 h 15"/>
                  <a:gd name="T52" fmla="*/ 9 w 80"/>
                  <a:gd name="T53" fmla="*/ 6 h 15"/>
                  <a:gd name="T54" fmla="*/ 4 w 80"/>
                  <a:gd name="T55" fmla="*/ 9 h 15"/>
                  <a:gd name="T56" fmla="*/ 0 w 80"/>
                  <a:gd name="T57" fmla="*/ 12 h 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0"/>
                  <a:gd name="T88" fmla="*/ 0 h 15"/>
                  <a:gd name="T89" fmla="*/ 80 w 80"/>
                  <a:gd name="T90" fmla="*/ 15 h 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0" h="15">
                    <a:moveTo>
                      <a:pt x="0" y="12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2" y="10"/>
                    </a:lnTo>
                    <a:lnTo>
                      <a:pt x="36" y="9"/>
                    </a:lnTo>
                    <a:lnTo>
                      <a:pt x="49" y="9"/>
                    </a:lnTo>
                    <a:lnTo>
                      <a:pt x="61" y="10"/>
                    </a:lnTo>
                    <a:lnTo>
                      <a:pt x="66" y="10"/>
                    </a:lnTo>
                    <a:lnTo>
                      <a:pt x="70" y="11"/>
                    </a:lnTo>
                    <a:lnTo>
                      <a:pt x="74" y="13"/>
                    </a:lnTo>
                    <a:lnTo>
                      <a:pt x="76" y="15"/>
                    </a:lnTo>
                    <a:lnTo>
                      <a:pt x="76" y="14"/>
                    </a:lnTo>
                    <a:lnTo>
                      <a:pt x="77" y="13"/>
                    </a:lnTo>
                    <a:lnTo>
                      <a:pt x="78" y="12"/>
                    </a:lnTo>
                    <a:lnTo>
                      <a:pt x="79" y="10"/>
                    </a:lnTo>
                    <a:lnTo>
                      <a:pt x="80" y="8"/>
                    </a:lnTo>
                    <a:lnTo>
                      <a:pt x="80" y="6"/>
                    </a:lnTo>
                    <a:lnTo>
                      <a:pt x="79" y="5"/>
                    </a:lnTo>
                    <a:lnTo>
                      <a:pt x="78" y="4"/>
                    </a:lnTo>
                    <a:lnTo>
                      <a:pt x="74" y="2"/>
                    </a:lnTo>
                    <a:lnTo>
                      <a:pt x="66" y="1"/>
                    </a:lnTo>
                    <a:lnTo>
                      <a:pt x="56" y="0"/>
                    </a:lnTo>
                    <a:lnTo>
                      <a:pt x="45" y="0"/>
                    </a:lnTo>
                    <a:lnTo>
                      <a:pt x="33" y="0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9" y="6"/>
                    </a:lnTo>
                    <a:lnTo>
                      <a:pt x="4" y="9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5" name="Freeform 88"/>
              <p:cNvSpPr>
                <a:spLocks/>
              </p:cNvSpPr>
              <p:nvPr/>
            </p:nvSpPr>
            <p:spPr bwMode="auto">
              <a:xfrm>
                <a:off x="3400" y="2701"/>
                <a:ext cx="125" cy="56"/>
              </a:xfrm>
              <a:custGeom>
                <a:avLst/>
                <a:gdLst>
                  <a:gd name="T0" fmla="*/ 55 w 125"/>
                  <a:gd name="T1" fmla="*/ 0 h 56"/>
                  <a:gd name="T2" fmla="*/ 55 w 125"/>
                  <a:gd name="T3" fmla="*/ 0 h 56"/>
                  <a:gd name="T4" fmla="*/ 55 w 125"/>
                  <a:gd name="T5" fmla="*/ 1 h 56"/>
                  <a:gd name="T6" fmla="*/ 57 w 125"/>
                  <a:gd name="T7" fmla="*/ 3 h 56"/>
                  <a:gd name="T8" fmla="*/ 61 w 125"/>
                  <a:gd name="T9" fmla="*/ 5 h 56"/>
                  <a:gd name="T10" fmla="*/ 70 w 125"/>
                  <a:gd name="T11" fmla="*/ 8 h 56"/>
                  <a:gd name="T12" fmla="*/ 82 w 125"/>
                  <a:gd name="T13" fmla="*/ 15 h 56"/>
                  <a:gd name="T14" fmla="*/ 93 w 125"/>
                  <a:gd name="T15" fmla="*/ 22 h 56"/>
                  <a:gd name="T16" fmla="*/ 101 w 125"/>
                  <a:gd name="T17" fmla="*/ 27 h 56"/>
                  <a:gd name="T18" fmla="*/ 105 w 125"/>
                  <a:gd name="T19" fmla="*/ 30 h 56"/>
                  <a:gd name="T20" fmla="*/ 109 w 125"/>
                  <a:gd name="T21" fmla="*/ 34 h 56"/>
                  <a:gd name="T22" fmla="*/ 113 w 125"/>
                  <a:gd name="T23" fmla="*/ 36 h 56"/>
                  <a:gd name="T24" fmla="*/ 116 w 125"/>
                  <a:gd name="T25" fmla="*/ 35 h 56"/>
                  <a:gd name="T26" fmla="*/ 119 w 125"/>
                  <a:gd name="T27" fmla="*/ 31 h 56"/>
                  <a:gd name="T28" fmla="*/ 122 w 125"/>
                  <a:gd name="T29" fmla="*/ 26 h 56"/>
                  <a:gd name="T30" fmla="*/ 123 w 125"/>
                  <a:gd name="T31" fmla="*/ 21 h 56"/>
                  <a:gd name="T32" fmla="*/ 122 w 125"/>
                  <a:gd name="T33" fmla="*/ 17 h 56"/>
                  <a:gd name="T34" fmla="*/ 124 w 125"/>
                  <a:gd name="T35" fmla="*/ 22 h 56"/>
                  <a:gd name="T36" fmla="*/ 125 w 125"/>
                  <a:gd name="T37" fmla="*/ 33 h 56"/>
                  <a:gd name="T38" fmla="*/ 122 w 125"/>
                  <a:gd name="T39" fmla="*/ 45 h 56"/>
                  <a:gd name="T40" fmla="*/ 118 w 125"/>
                  <a:gd name="T41" fmla="*/ 52 h 56"/>
                  <a:gd name="T42" fmla="*/ 110 w 125"/>
                  <a:gd name="T43" fmla="*/ 55 h 56"/>
                  <a:gd name="T44" fmla="*/ 105 w 125"/>
                  <a:gd name="T45" fmla="*/ 55 h 56"/>
                  <a:gd name="T46" fmla="*/ 99 w 125"/>
                  <a:gd name="T47" fmla="*/ 53 h 56"/>
                  <a:gd name="T48" fmla="*/ 91 w 125"/>
                  <a:gd name="T49" fmla="*/ 48 h 56"/>
                  <a:gd name="T50" fmla="*/ 87 w 125"/>
                  <a:gd name="T51" fmla="*/ 44 h 56"/>
                  <a:gd name="T52" fmla="*/ 87 w 125"/>
                  <a:gd name="T53" fmla="*/ 42 h 56"/>
                  <a:gd name="T54" fmla="*/ 85 w 125"/>
                  <a:gd name="T55" fmla="*/ 38 h 56"/>
                  <a:gd name="T56" fmla="*/ 80 w 125"/>
                  <a:gd name="T57" fmla="*/ 32 h 56"/>
                  <a:gd name="T58" fmla="*/ 72 w 125"/>
                  <a:gd name="T59" fmla="*/ 28 h 56"/>
                  <a:gd name="T60" fmla="*/ 57 w 125"/>
                  <a:gd name="T61" fmla="*/ 24 h 56"/>
                  <a:gd name="T62" fmla="*/ 39 w 125"/>
                  <a:gd name="T63" fmla="*/ 21 h 56"/>
                  <a:gd name="T64" fmla="*/ 22 w 125"/>
                  <a:gd name="T65" fmla="*/ 19 h 56"/>
                  <a:gd name="T66" fmla="*/ 9 w 125"/>
                  <a:gd name="T67" fmla="*/ 20 h 56"/>
                  <a:gd name="T68" fmla="*/ 4 w 125"/>
                  <a:gd name="T69" fmla="*/ 19 h 56"/>
                  <a:gd name="T70" fmla="*/ 1 w 125"/>
                  <a:gd name="T71" fmla="*/ 18 h 56"/>
                  <a:gd name="T72" fmla="*/ 0 w 125"/>
                  <a:gd name="T73" fmla="*/ 16 h 56"/>
                  <a:gd name="T74" fmla="*/ 0 w 125"/>
                  <a:gd name="T75" fmla="*/ 15 h 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5"/>
                  <a:gd name="T115" fmla="*/ 0 h 56"/>
                  <a:gd name="T116" fmla="*/ 125 w 125"/>
                  <a:gd name="T117" fmla="*/ 56 h 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5" h="56">
                    <a:moveTo>
                      <a:pt x="25" y="1"/>
                    </a:moveTo>
                    <a:lnTo>
                      <a:pt x="55" y="0"/>
                    </a:lnTo>
                    <a:lnTo>
                      <a:pt x="55" y="1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1" y="5"/>
                    </a:lnTo>
                    <a:lnTo>
                      <a:pt x="65" y="6"/>
                    </a:lnTo>
                    <a:lnTo>
                      <a:pt x="70" y="8"/>
                    </a:lnTo>
                    <a:lnTo>
                      <a:pt x="76" y="12"/>
                    </a:lnTo>
                    <a:lnTo>
                      <a:pt x="82" y="15"/>
                    </a:lnTo>
                    <a:lnTo>
                      <a:pt x="88" y="19"/>
                    </a:lnTo>
                    <a:lnTo>
                      <a:pt x="93" y="22"/>
                    </a:lnTo>
                    <a:lnTo>
                      <a:pt x="98" y="25"/>
                    </a:lnTo>
                    <a:lnTo>
                      <a:pt x="101" y="27"/>
                    </a:lnTo>
                    <a:lnTo>
                      <a:pt x="103" y="28"/>
                    </a:lnTo>
                    <a:lnTo>
                      <a:pt x="105" y="30"/>
                    </a:lnTo>
                    <a:lnTo>
                      <a:pt x="107" y="32"/>
                    </a:lnTo>
                    <a:lnTo>
                      <a:pt x="109" y="34"/>
                    </a:lnTo>
                    <a:lnTo>
                      <a:pt x="111" y="35"/>
                    </a:lnTo>
                    <a:lnTo>
                      <a:pt x="113" y="36"/>
                    </a:lnTo>
                    <a:lnTo>
                      <a:pt x="114" y="36"/>
                    </a:lnTo>
                    <a:lnTo>
                      <a:pt x="116" y="35"/>
                    </a:lnTo>
                    <a:lnTo>
                      <a:pt x="118" y="33"/>
                    </a:lnTo>
                    <a:lnTo>
                      <a:pt x="119" y="31"/>
                    </a:lnTo>
                    <a:lnTo>
                      <a:pt x="121" y="29"/>
                    </a:lnTo>
                    <a:lnTo>
                      <a:pt x="122" y="26"/>
                    </a:lnTo>
                    <a:lnTo>
                      <a:pt x="122" y="24"/>
                    </a:lnTo>
                    <a:lnTo>
                      <a:pt x="123" y="21"/>
                    </a:lnTo>
                    <a:lnTo>
                      <a:pt x="123" y="19"/>
                    </a:lnTo>
                    <a:lnTo>
                      <a:pt x="122" y="17"/>
                    </a:lnTo>
                    <a:lnTo>
                      <a:pt x="123" y="18"/>
                    </a:lnTo>
                    <a:lnTo>
                      <a:pt x="124" y="22"/>
                    </a:lnTo>
                    <a:lnTo>
                      <a:pt x="125" y="27"/>
                    </a:lnTo>
                    <a:lnTo>
                      <a:pt x="125" y="33"/>
                    </a:lnTo>
                    <a:lnTo>
                      <a:pt x="125" y="39"/>
                    </a:lnTo>
                    <a:lnTo>
                      <a:pt x="122" y="45"/>
                    </a:lnTo>
                    <a:lnTo>
                      <a:pt x="120" y="48"/>
                    </a:lnTo>
                    <a:lnTo>
                      <a:pt x="118" y="52"/>
                    </a:lnTo>
                    <a:lnTo>
                      <a:pt x="114" y="54"/>
                    </a:lnTo>
                    <a:lnTo>
                      <a:pt x="110" y="55"/>
                    </a:lnTo>
                    <a:lnTo>
                      <a:pt x="108" y="56"/>
                    </a:lnTo>
                    <a:lnTo>
                      <a:pt x="105" y="55"/>
                    </a:lnTo>
                    <a:lnTo>
                      <a:pt x="102" y="54"/>
                    </a:lnTo>
                    <a:lnTo>
                      <a:pt x="99" y="53"/>
                    </a:lnTo>
                    <a:lnTo>
                      <a:pt x="95" y="51"/>
                    </a:lnTo>
                    <a:lnTo>
                      <a:pt x="91" y="48"/>
                    </a:lnTo>
                    <a:lnTo>
                      <a:pt x="89" y="46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6" y="40"/>
                    </a:lnTo>
                    <a:lnTo>
                      <a:pt x="85" y="38"/>
                    </a:lnTo>
                    <a:lnTo>
                      <a:pt x="83" y="35"/>
                    </a:lnTo>
                    <a:lnTo>
                      <a:pt x="80" y="32"/>
                    </a:lnTo>
                    <a:lnTo>
                      <a:pt x="77" y="30"/>
                    </a:lnTo>
                    <a:lnTo>
                      <a:pt x="72" y="28"/>
                    </a:lnTo>
                    <a:lnTo>
                      <a:pt x="65" y="26"/>
                    </a:lnTo>
                    <a:lnTo>
                      <a:pt x="57" y="24"/>
                    </a:lnTo>
                    <a:lnTo>
                      <a:pt x="48" y="23"/>
                    </a:lnTo>
                    <a:lnTo>
                      <a:pt x="39" y="21"/>
                    </a:lnTo>
                    <a:lnTo>
                      <a:pt x="30" y="20"/>
                    </a:lnTo>
                    <a:lnTo>
                      <a:pt x="22" y="19"/>
                    </a:lnTo>
                    <a:lnTo>
                      <a:pt x="14" y="19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2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6" name="Freeform 89"/>
              <p:cNvSpPr>
                <a:spLocks/>
              </p:cNvSpPr>
              <p:nvPr/>
            </p:nvSpPr>
            <p:spPr bwMode="auto">
              <a:xfrm>
                <a:off x="3384" y="2716"/>
                <a:ext cx="104" cy="45"/>
              </a:xfrm>
              <a:custGeom>
                <a:avLst/>
                <a:gdLst>
                  <a:gd name="T0" fmla="*/ 0 w 104"/>
                  <a:gd name="T1" fmla="*/ 10 h 45"/>
                  <a:gd name="T2" fmla="*/ 0 w 104"/>
                  <a:gd name="T3" fmla="*/ 11 h 45"/>
                  <a:gd name="T4" fmla="*/ 1 w 104"/>
                  <a:gd name="T5" fmla="*/ 12 h 45"/>
                  <a:gd name="T6" fmla="*/ 2 w 104"/>
                  <a:gd name="T7" fmla="*/ 14 h 45"/>
                  <a:gd name="T8" fmla="*/ 5 w 104"/>
                  <a:gd name="T9" fmla="*/ 17 h 45"/>
                  <a:gd name="T10" fmla="*/ 8 w 104"/>
                  <a:gd name="T11" fmla="*/ 19 h 45"/>
                  <a:gd name="T12" fmla="*/ 13 w 104"/>
                  <a:gd name="T13" fmla="*/ 21 h 45"/>
                  <a:gd name="T14" fmla="*/ 20 w 104"/>
                  <a:gd name="T15" fmla="*/ 22 h 45"/>
                  <a:gd name="T16" fmla="*/ 29 w 104"/>
                  <a:gd name="T17" fmla="*/ 23 h 45"/>
                  <a:gd name="T18" fmla="*/ 39 w 104"/>
                  <a:gd name="T19" fmla="*/ 23 h 45"/>
                  <a:gd name="T20" fmla="*/ 47 w 104"/>
                  <a:gd name="T21" fmla="*/ 23 h 45"/>
                  <a:gd name="T22" fmla="*/ 54 w 104"/>
                  <a:gd name="T23" fmla="*/ 24 h 45"/>
                  <a:gd name="T24" fmla="*/ 60 w 104"/>
                  <a:gd name="T25" fmla="*/ 26 h 45"/>
                  <a:gd name="T26" fmla="*/ 65 w 104"/>
                  <a:gd name="T27" fmla="*/ 28 h 45"/>
                  <a:gd name="T28" fmla="*/ 69 w 104"/>
                  <a:gd name="T29" fmla="*/ 30 h 45"/>
                  <a:gd name="T30" fmla="*/ 71 w 104"/>
                  <a:gd name="T31" fmla="*/ 33 h 45"/>
                  <a:gd name="T32" fmla="*/ 73 w 104"/>
                  <a:gd name="T33" fmla="*/ 36 h 45"/>
                  <a:gd name="T34" fmla="*/ 74 w 104"/>
                  <a:gd name="T35" fmla="*/ 38 h 45"/>
                  <a:gd name="T36" fmla="*/ 75 w 104"/>
                  <a:gd name="T37" fmla="*/ 40 h 45"/>
                  <a:gd name="T38" fmla="*/ 76 w 104"/>
                  <a:gd name="T39" fmla="*/ 42 h 45"/>
                  <a:gd name="T40" fmla="*/ 79 w 104"/>
                  <a:gd name="T41" fmla="*/ 43 h 45"/>
                  <a:gd name="T42" fmla="*/ 81 w 104"/>
                  <a:gd name="T43" fmla="*/ 44 h 45"/>
                  <a:gd name="T44" fmla="*/ 84 w 104"/>
                  <a:gd name="T45" fmla="*/ 45 h 45"/>
                  <a:gd name="T46" fmla="*/ 87 w 104"/>
                  <a:gd name="T47" fmla="*/ 45 h 45"/>
                  <a:gd name="T48" fmla="*/ 90 w 104"/>
                  <a:gd name="T49" fmla="*/ 44 h 45"/>
                  <a:gd name="T50" fmla="*/ 94 w 104"/>
                  <a:gd name="T51" fmla="*/ 42 h 45"/>
                  <a:gd name="T52" fmla="*/ 98 w 104"/>
                  <a:gd name="T53" fmla="*/ 40 h 45"/>
                  <a:gd name="T54" fmla="*/ 101 w 104"/>
                  <a:gd name="T55" fmla="*/ 37 h 45"/>
                  <a:gd name="T56" fmla="*/ 103 w 104"/>
                  <a:gd name="T57" fmla="*/ 32 h 45"/>
                  <a:gd name="T58" fmla="*/ 104 w 104"/>
                  <a:gd name="T59" fmla="*/ 30 h 45"/>
                  <a:gd name="T60" fmla="*/ 104 w 104"/>
                  <a:gd name="T61" fmla="*/ 27 h 45"/>
                  <a:gd name="T62" fmla="*/ 103 w 104"/>
                  <a:gd name="T63" fmla="*/ 25 h 45"/>
                  <a:gd name="T64" fmla="*/ 102 w 104"/>
                  <a:gd name="T65" fmla="*/ 23 h 45"/>
                  <a:gd name="T66" fmla="*/ 96 w 104"/>
                  <a:gd name="T67" fmla="*/ 18 h 45"/>
                  <a:gd name="T68" fmla="*/ 88 w 104"/>
                  <a:gd name="T69" fmla="*/ 13 h 45"/>
                  <a:gd name="T70" fmla="*/ 81 w 104"/>
                  <a:gd name="T71" fmla="*/ 11 h 45"/>
                  <a:gd name="T72" fmla="*/ 71 w 104"/>
                  <a:gd name="T73" fmla="*/ 9 h 45"/>
                  <a:gd name="T74" fmla="*/ 61 w 104"/>
                  <a:gd name="T75" fmla="*/ 8 h 45"/>
                  <a:gd name="T76" fmla="*/ 51 w 104"/>
                  <a:gd name="T77" fmla="*/ 7 h 45"/>
                  <a:gd name="T78" fmla="*/ 42 w 104"/>
                  <a:gd name="T79" fmla="*/ 6 h 45"/>
                  <a:gd name="T80" fmla="*/ 34 w 104"/>
                  <a:gd name="T81" fmla="*/ 6 h 45"/>
                  <a:gd name="T82" fmla="*/ 26 w 104"/>
                  <a:gd name="T83" fmla="*/ 5 h 45"/>
                  <a:gd name="T84" fmla="*/ 23 w 104"/>
                  <a:gd name="T85" fmla="*/ 5 h 45"/>
                  <a:gd name="T86" fmla="*/ 21 w 104"/>
                  <a:gd name="T87" fmla="*/ 4 h 45"/>
                  <a:gd name="T88" fmla="*/ 19 w 104"/>
                  <a:gd name="T89" fmla="*/ 3 h 45"/>
                  <a:gd name="T90" fmla="*/ 18 w 104"/>
                  <a:gd name="T91" fmla="*/ 2 h 45"/>
                  <a:gd name="T92" fmla="*/ 17 w 104"/>
                  <a:gd name="T93" fmla="*/ 1 h 45"/>
                  <a:gd name="T94" fmla="*/ 17 w 104"/>
                  <a:gd name="T95" fmla="*/ 1 h 45"/>
                  <a:gd name="T96" fmla="*/ 16 w 104"/>
                  <a:gd name="T97" fmla="*/ 0 h 45"/>
                  <a:gd name="T98" fmla="*/ 16 w 104"/>
                  <a:gd name="T99" fmla="*/ 0 h 45"/>
                  <a:gd name="T100" fmla="*/ 16 w 104"/>
                  <a:gd name="T101" fmla="*/ 0 h 45"/>
                  <a:gd name="T102" fmla="*/ 16 w 104"/>
                  <a:gd name="T103" fmla="*/ 0 h 45"/>
                  <a:gd name="T104" fmla="*/ 15 w 104"/>
                  <a:gd name="T105" fmla="*/ 1 h 45"/>
                  <a:gd name="T106" fmla="*/ 13 w 104"/>
                  <a:gd name="T107" fmla="*/ 2 h 45"/>
                  <a:gd name="T108" fmla="*/ 10 w 104"/>
                  <a:gd name="T109" fmla="*/ 4 h 45"/>
                  <a:gd name="T110" fmla="*/ 8 w 104"/>
                  <a:gd name="T111" fmla="*/ 5 h 45"/>
                  <a:gd name="T112" fmla="*/ 5 w 104"/>
                  <a:gd name="T113" fmla="*/ 7 h 45"/>
                  <a:gd name="T114" fmla="*/ 2 w 104"/>
                  <a:gd name="T115" fmla="*/ 9 h 45"/>
                  <a:gd name="T116" fmla="*/ 0 w 104"/>
                  <a:gd name="T117" fmla="*/ 10 h 4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4"/>
                  <a:gd name="T178" fmla="*/ 0 h 45"/>
                  <a:gd name="T179" fmla="*/ 104 w 104"/>
                  <a:gd name="T180" fmla="*/ 45 h 4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4" h="45">
                    <a:moveTo>
                      <a:pt x="0" y="10"/>
                    </a:moveTo>
                    <a:lnTo>
                      <a:pt x="0" y="11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5" y="17"/>
                    </a:lnTo>
                    <a:lnTo>
                      <a:pt x="8" y="19"/>
                    </a:lnTo>
                    <a:lnTo>
                      <a:pt x="13" y="21"/>
                    </a:lnTo>
                    <a:lnTo>
                      <a:pt x="20" y="22"/>
                    </a:lnTo>
                    <a:lnTo>
                      <a:pt x="29" y="23"/>
                    </a:lnTo>
                    <a:lnTo>
                      <a:pt x="39" y="23"/>
                    </a:lnTo>
                    <a:lnTo>
                      <a:pt x="47" y="23"/>
                    </a:lnTo>
                    <a:lnTo>
                      <a:pt x="54" y="24"/>
                    </a:lnTo>
                    <a:lnTo>
                      <a:pt x="60" y="26"/>
                    </a:lnTo>
                    <a:lnTo>
                      <a:pt x="65" y="28"/>
                    </a:lnTo>
                    <a:lnTo>
                      <a:pt x="69" y="30"/>
                    </a:lnTo>
                    <a:lnTo>
                      <a:pt x="71" y="33"/>
                    </a:lnTo>
                    <a:lnTo>
                      <a:pt x="73" y="36"/>
                    </a:lnTo>
                    <a:lnTo>
                      <a:pt x="74" y="38"/>
                    </a:lnTo>
                    <a:lnTo>
                      <a:pt x="75" y="40"/>
                    </a:lnTo>
                    <a:lnTo>
                      <a:pt x="76" y="42"/>
                    </a:lnTo>
                    <a:lnTo>
                      <a:pt x="79" y="43"/>
                    </a:lnTo>
                    <a:lnTo>
                      <a:pt x="81" y="44"/>
                    </a:lnTo>
                    <a:lnTo>
                      <a:pt x="84" y="45"/>
                    </a:lnTo>
                    <a:lnTo>
                      <a:pt x="87" y="45"/>
                    </a:lnTo>
                    <a:lnTo>
                      <a:pt x="90" y="44"/>
                    </a:lnTo>
                    <a:lnTo>
                      <a:pt x="94" y="42"/>
                    </a:lnTo>
                    <a:lnTo>
                      <a:pt x="98" y="40"/>
                    </a:lnTo>
                    <a:lnTo>
                      <a:pt x="101" y="37"/>
                    </a:lnTo>
                    <a:lnTo>
                      <a:pt x="103" y="32"/>
                    </a:lnTo>
                    <a:lnTo>
                      <a:pt x="104" y="30"/>
                    </a:lnTo>
                    <a:lnTo>
                      <a:pt x="104" y="27"/>
                    </a:lnTo>
                    <a:lnTo>
                      <a:pt x="103" y="25"/>
                    </a:lnTo>
                    <a:lnTo>
                      <a:pt x="102" y="23"/>
                    </a:lnTo>
                    <a:lnTo>
                      <a:pt x="96" y="18"/>
                    </a:lnTo>
                    <a:lnTo>
                      <a:pt x="88" y="13"/>
                    </a:lnTo>
                    <a:lnTo>
                      <a:pt x="81" y="11"/>
                    </a:lnTo>
                    <a:lnTo>
                      <a:pt x="71" y="9"/>
                    </a:lnTo>
                    <a:lnTo>
                      <a:pt x="61" y="8"/>
                    </a:lnTo>
                    <a:lnTo>
                      <a:pt x="51" y="7"/>
                    </a:lnTo>
                    <a:lnTo>
                      <a:pt x="42" y="6"/>
                    </a:lnTo>
                    <a:lnTo>
                      <a:pt x="34" y="6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8" y="5"/>
                    </a:lnTo>
                    <a:lnTo>
                      <a:pt x="5" y="7"/>
                    </a:lnTo>
                    <a:lnTo>
                      <a:pt x="2" y="9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7" name="Freeform 90"/>
              <p:cNvSpPr>
                <a:spLocks/>
              </p:cNvSpPr>
              <p:nvPr/>
            </p:nvSpPr>
            <p:spPr bwMode="auto">
              <a:xfrm>
                <a:off x="3384" y="2716"/>
                <a:ext cx="104" cy="45"/>
              </a:xfrm>
              <a:custGeom>
                <a:avLst/>
                <a:gdLst>
                  <a:gd name="T0" fmla="*/ 0 w 104"/>
                  <a:gd name="T1" fmla="*/ 10 h 45"/>
                  <a:gd name="T2" fmla="*/ 0 w 104"/>
                  <a:gd name="T3" fmla="*/ 11 h 45"/>
                  <a:gd name="T4" fmla="*/ 1 w 104"/>
                  <a:gd name="T5" fmla="*/ 12 h 45"/>
                  <a:gd name="T6" fmla="*/ 2 w 104"/>
                  <a:gd name="T7" fmla="*/ 14 h 45"/>
                  <a:gd name="T8" fmla="*/ 5 w 104"/>
                  <a:gd name="T9" fmla="*/ 17 h 45"/>
                  <a:gd name="T10" fmla="*/ 8 w 104"/>
                  <a:gd name="T11" fmla="*/ 19 h 45"/>
                  <a:gd name="T12" fmla="*/ 13 w 104"/>
                  <a:gd name="T13" fmla="*/ 21 h 45"/>
                  <a:gd name="T14" fmla="*/ 20 w 104"/>
                  <a:gd name="T15" fmla="*/ 22 h 45"/>
                  <a:gd name="T16" fmla="*/ 29 w 104"/>
                  <a:gd name="T17" fmla="*/ 23 h 45"/>
                  <a:gd name="T18" fmla="*/ 39 w 104"/>
                  <a:gd name="T19" fmla="*/ 23 h 45"/>
                  <a:gd name="T20" fmla="*/ 47 w 104"/>
                  <a:gd name="T21" fmla="*/ 23 h 45"/>
                  <a:gd name="T22" fmla="*/ 54 w 104"/>
                  <a:gd name="T23" fmla="*/ 24 h 45"/>
                  <a:gd name="T24" fmla="*/ 60 w 104"/>
                  <a:gd name="T25" fmla="*/ 26 h 45"/>
                  <a:gd name="T26" fmla="*/ 65 w 104"/>
                  <a:gd name="T27" fmla="*/ 28 h 45"/>
                  <a:gd name="T28" fmla="*/ 69 w 104"/>
                  <a:gd name="T29" fmla="*/ 30 h 45"/>
                  <a:gd name="T30" fmla="*/ 71 w 104"/>
                  <a:gd name="T31" fmla="*/ 33 h 45"/>
                  <a:gd name="T32" fmla="*/ 73 w 104"/>
                  <a:gd name="T33" fmla="*/ 36 h 45"/>
                  <a:gd name="T34" fmla="*/ 74 w 104"/>
                  <a:gd name="T35" fmla="*/ 38 h 45"/>
                  <a:gd name="T36" fmla="*/ 75 w 104"/>
                  <a:gd name="T37" fmla="*/ 40 h 45"/>
                  <a:gd name="T38" fmla="*/ 76 w 104"/>
                  <a:gd name="T39" fmla="*/ 42 h 45"/>
                  <a:gd name="T40" fmla="*/ 79 w 104"/>
                  <a:gd name="T41" fmla="*/ 43 h 45"/>
                  <a:gd name="T42" fmla="*/ 81 w 104"/>
                  <a:gd name="T43" fmla="*/ 44 h 45"/>
                  <a:gd name="T44" fmla="*/ 84 w 104"/>
                  <a:gd name="T45" fmla="*/ 45 h 45"/>
                  <a:gd name="T46" fmla="*/ 87 w 104"/>
                  <a:gd name="T47" fmla="*/ 45 h 45"/>
                  <a:gd name="T48" fmla="*/ 90 w 104"/>
                  <a:gd name="T49" fmla="*/ 44 h 45"/>
                  <a:gd name="T50" fmla="*/ 94 w 104"/>
                  <a:gd name="T51" fmla="*/ 42 h 45"/>
                  <a:gd name="T52" fmla="*/ 98 w 104"/>
                  <a:gd name="T53" fmla="*/ 40 h 45"/>
                  <a:gd name="T54" fmla="*/ 101 w 104"/>
                  <a:gd name="T55" fmla="*/ 37 h 45"/>
                  <a:gd name="T56" fmla="*/ 103 w 104"/>
                  <a:gd name="T57" fmla="*/ 32 h 45"/>
                  <a:gd name="T58" fmla="*/ 104 w 104"/>
                  <a:gd name="T59" fmla="*/ 30 h 45"/>
                  <a:gd name="T60" fmla="*/ 104 w 104"/>
                  <a:gd name="T61" fmla="*/ 27 h 45"/>
                  <a:gd name="T62" fmla="*/ 103 w 104"/>
                  <a:gd name="T63" fmla="*/ 25 h 45"/>
                  <a:gd name="T64" fmla="*/ 102 w 104"/>
                  <a:gd name="T65" fmla="*/ 23 h 45"/>
                  <a:gd name="T66" fmla="*/ 96 w 104"/>
                  <a:gd name="T67" fmla="*/ 18 h 45"/>
                  <a:gd name="T68" fmla="*/ 88 w 104"/>
                  <a:gd name="T69" fmla="*/ 13 h 45"/>
                  <a:gd name="T70" fmla="*/ 81 w 104"/>
                  <a:gd name="T71" fmla="*/ 11 h 45"/>
                  <a:gd name="T72" fmla="*/ 71 w 104"/>
                  <a:gd name="T73" fmla="*/ 9 h 45"/>
                  <a:gd name="T74" fmla="*/ 61 w 104"/>
                  <a:gd name="T75" fmla="*/ 8 h 45"/>
                  <a:gd name="T76" fmla="*/ 51 w 104"/>
                  <a:gd name="T77" fmla="*/ 7 h 45"/>
                  <a:gd name="T78" fmla="*/ 42 w 104"/>
                  <a:gd name="T79" fmla="*/ 6 h 45"/>
                  <a:gd name="T80" fmla="*/ 34 w 104"/>
                  <a:gd name="T81" fmla="*/ 6 h 45"/>
                  <a:gd name="T82" fmla="*/ 26 w 104"/>
                  <a:gd name="T83" fmla="*/ 5 h 45"/>
                  <a:gd name="T84" fmla="*/ 23 w 104"/>
                  <a:gd name="T85" fmla="*/ 5 h 45"/>
                  <a:gd name="T86" fmla="*/ 21 w 104"/>
                  <a:gd name="T87" fmla="*/ 4 h 45"/>
                  <a:gd name="T88" fmla="*/ 19 w 104"/>
                  <a:gd name="T89" fmla="*/ 3 h 45"/>
                  <a:gd name="T90" fmla="*/ 18 w 104"/>
                  <a:gd name="T91" fmla="*/ 2 h 45"/>
                  <a:gd name="T92" fmla="*/ 17 w 104"/>
                  <a:gd name="T93" fmla="*/ 1 h 45"/>
                  <a:gd name="T94" fmla="*/ 16 w 104"/>
                  <a:gd name="T95" fmla="*/ 0 h 45"/>
                  <a:gd name="T96" fmla="*/ 15 w 104"/>
                  <a:gd name="T97" fmla="*/ 1 h 45"/>
                  <a:gd name="T98" fmla="*/ 13 w 104"/>
                  <a:gd name="T99" fmla="*/ 2 h 45"/>
                  <a:gd name="T100" fmla="*/ 10 w 104"/>
                  <a:gd name="T101" fmla="*/ 4 h 45"/>
                  <a:gd name="T102" fmla="*/ 8 w 104"/>
                  <a:gd name="T103" fmla="*/ 5 h 45"/>
                  <a:gd name="T104" fmla="*/ 5 w 104"/>
                  <a:gd name="T105" fmla="*/ 7 h 45"/>
                  <a:gd name="T106" fmla="*/ 2 w 104"/>
                  <a:gd name="T107" fmla="*/ 9 h 45"/>
                  <a:gd name="T108" fmla="*/ 0 w 104"/>
                  <a:gd name="T109" fmla="*/ 10 h 4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4"/>
                  <a:gd name="T166" fmla="*/ 0 h 45"/>
                  <a:gd name="T167" fmla="*/ 104 w 104"/>
                  <a:gd name="T168" fmla="*/ 45 h 4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4" h="45">
                    <a:moveTo>
                      <a:pt x="0" y="10"/>
                    </a:moveTo>
                    <a:lnTo>
                      <a:pt x="0" y="11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5" y="17"/>
                    </a:lnTo>
                    <a:lnTo>
                      <a:pt x="8" y="19"/>
                    </a:lnTo>
                    <a:lnTo>
                      <a:pt x="13" y="21"/>
                    </a:lnTo>
                    <a:lnTo>
                      <a:pt x="20" y="22"/>
                    </a:lnTo>
                    <a:lnTo>
                      <a:pt x="29" y="23"/>
                    </a:lnTo>
                    <a:lnTo>
                      <a:pt x="39" y="23"/>
                    </a:lnTo>
                    <a:lnTo>
                      <a:pt x="47" y="23"/>
                    </a:lnTo>
                    <a:lnTo>
                      <a:pt x="54" y="24"/>
                    </a:lnTo>
                    <a:lnTo>
                      <a:pt x="60" y="26"/>
                    </a:lnTo>
                    <a:lnTo>
                      <a:pt x="65" y="28"/>
                    </a:lnTo>
                    <a:lnTo>
                      <a:pt x="69" y="30"/>
                    </a:lnTo>
                    <a:lnTo>
                      <a:pt x="71" y="33"/>
                    </a:lnTo>
                    <a:lnTo>
                      <a:pt x="73" y="36"/>
                    </a:lnTo>
                    <a:lnTo>
                      <a:pt x="74" y="38"/>
                    </a:lnTo>
                    <a:lnTo>
                      <a:pt x="75" y="40"/>
                    </a:lnTo>
                    <a:lnTo>
                      <a:pt x="76" y="42"/>
                    </a:lnTo>
                    <a:lnTo>
                      <a:pt x="79" y="43"/>
                    </a:lnTo>
                    <a:lnTo>
                      <a:pt x="81" y="44"/>
                    </a:lnTo>
                    <a:lnTo>
                      <a:pt x="84" y="45"/>
                    </a:lnTo>
                    <a:lnTo>
                      <a:pt x="87" y="45"/>
                    </a:lnTo>
                    <a:lnTo>
                      <a:pt x="90" y="44"/>
                    </a:lnTo>
                    <a:lnTo>
                      <a:pt x="94" y="42"/>
                    </a:lnTo>
                    <a:lnTo>
                      <a:pt x="98" y="40"/>
                    </a:lnTo>
                    <a:lnTo>
                      <a:pt x="101" y="37"/>
                    </a:lnTo>
                    <a:lnTo>
                      <a:pt x="103" y="32"/>
                    </a:lnTo>
                    <a:lnTo>
                      <a:pt x="104" y="30"/>
                    </a:lnTo>
                    <a:lnTo>
                      <a:pt x="104" y="27"/>
                    </a:lnTo>
                    <a:lnTo>
                      <a:pt x="103" y="25"/>
                    </a:lnTo>
                    <a:lnTo>
                      <a:pt x="102" y="23"/>
                    </a:lnTo>
                    <a:lnTo>
                      <a:pt x="96" y="18"/>
                    </a:lnTo>
                    <a:lnTo>
                      <a:pt x="88" y="13"/>
                    </a:lnTo>
                    <a:lnTo>
                      <a:pt x="81" y="11"/>
                    </a:lnTo>
                    <a:lnTo>
                      <a:pt x="71" y="9"/>
                    </a:lnTo>
                    <a:lnTo>
                      <a:pt x="61" y="8"/>
                    </a:lnTo>
                    <a:lnTo>
                      <a:pt x="51" y="7"/>
                    </a:lnTo>
                    <a:lnTo>
                      <a:pt x="42" y="6"/>
                    </a:lnTo>
                    <a:lnTo>
                      <a:pt x="34" y="6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8" y="5"/>
                    </a:lnTo>
                    <a:lnTo>
                      <a:pt x="5" y="7"/>
                    </a:lnTo>
                    <a:lnTo>
                      <a:pt x="2" y="9"/>
                    </a:lnTo>
                    <a:lnTo>
                      <a:pt x="0" y="1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8" name="Freeform 91"/>
              <p:cNvSpPr>
                <a:spLocks/>
              </p:cNvSpPr>
              <p:nvPr/>
            </p:nvSpPr>
            <p:spPr bwMode="auto">
              <a:xfrm>
                <a:off x="3384" y="2720"/>
                <a:ext cx="98" cy="41"/>
              </a:xfrm>
              <a:custGeom>
                <a:avLst/>
                <a:gdLst>
                  <a:gd name="T0" fmla="*/ 98 w 98"/>
                  <a:gd name="T1" fmla="*/ 36 h 41"/>
                  <a:gd name="T2" fmla="*/ 94 w 98"/>
                  <a:gd name="T3" fmla="*/ 36 h 41"/>
                  <a:gd name="T4" fmla="*/ 88 w 98"/>
                  <a:gd name="T5" fmla="*/ 36 h 41"/>
                  <a:gd name="T6" fmla="*/ 83 w 98"/>
                  <a:gd name="T7" fmla="*/ 35 h 41"/>
                  <a:gd name="T8" fmla="*/ 81 w 98"/>
                  <a:gd name="T9" fmla="*/ 30 h 41"/>
                  <a:gd name="T10" fmla="*/ 79 w 98"/>
                  <a:gd name="T11" fmla="*/ 26 h 41"/>
                  <a:gd name="T12" fmla="*/ 75 w 98"/>
                  <a:gd name="T13" fmla="*/ 21 h 41"/>
                  <a:gd name="T14" fmla="*/ 68 w 98"/>
                  <a:gd name="T15" fmla="*/ 18 h 41"/>
                  <a:gd name="T16" fmla="*/ 60 w 98"/>
                  <a:gd name="T17" fmla="*/ 16 h 41"/>
                  <a:gd name="T18" fmla="*/ 47 w 98"/>
                  <a:gd name="T19" fmla="*/ 15 h 41"/>
                  <a:gd name="T20" fmla="*/ 33 w 98"/>
                  <a:gd name="T21" fmla="*/ 14 h 41"/>
                  <a:gd name="T22" fmla="*/ 21 w 98"/>
                  <a:gd name="T23" fmla="*/ 13 h 41"/>
                  <a:gd name="T24" fmla="*/ 16 w 98"/>
                  <a:gd name="T25" fmla="*/ 10 h 41"/>
                  <a:gd name="T26" fmla="*/ 14 w 98"/>
                  <a:gd name="T27" fmla="*/ 7 h 41"/>
                  <a:gd name="T28" fmla="*/ 13 w 98"/>
                  <a:gd name="T29" fmla="*/ 3 h 41"/>
                  <a:gd name="T30" fmla="*/ 12 w 98"/>
                  <a:gd name="T31" fmla="*/ 0 h 41"/>
                  <a:gd name="T32" fmla="*/ 0 w 98"/>
                  <a:gd name="T33" fmla="*/ 6 h 41"/>
                  <a:gd name="T34" fmla="*/ 0 w 98"/>
                  <a:gd name="T35" fmla="*/ 8 h 41"/>
                  <a:gd name="T36" fmla="*/ 2 w 98"/>
                  <a:gd name="T37" fmla="*/ 11 h 41"/>
                  <a:gd name="T38" fmla="*/ 8 w 98"/>
                  <a:gd name="T39" fmla="*/ 16 h 41"/>
                  <a:gd name="T40" fmla="*/ 19 w 98"/>
                  <a:gd name="T41" fmla="*/ 18 h 41"/>
                  <a:gd name="T42" fmla="*/ 36 w 98"/>
                  <a:gd name="T43" fmla="*/ 20 h 41"/>
                  <a:gd name="T44" fmla="*/ 52 w 98"/>
                  <a:gd name="T45" fmla="*/ 21 h 41"/>
                  <a:gd name="T46" fmla="*/ 65 w 98"/>
                  <a:gd name="T47" fmla="*/ 24 h 41"/>
                  <a:gd name="T48" fmla="*/ 73 w 98"/>
                  <a:gd name="T49" fmla="*/ 32 h 41"/>
                  <a:gd name="T50" fmla="*/ 76 w 98"/>
                  <a:gd name="T51" fmla="*/ 38 h 41"/>
                  <a:gd name="T52" fmla="*/ 79 w 98"/>
                  <a:gd name="T53" fmla="*/ 41 h 41"/>
                  <a:gd name="T54" fmla="*/ 81 w 98"/>
                  <a:gd name="T55" fmla="*/ 41 h 41"/>
                  <a:gd name="T56" fmla="*/ 85 w 98"/>
                  <a:gd name="T57" fmla="*/ 40 h 41"/>
                  <a:gd name="T58" fmla="*/ 89 w 98"/>
                  <a:gd name="T59" fmla="*/ 39 h 41"/>
                  <a:gd name="T60" fmla="*/ 94 w 98"/>
                  <a:gd name="T61" fmla="*/ 38 h 41"/>
                  <a:gd name="T62" fmla="*/ 97 w 98"/>
                  <a:gd name="T63" fmla="*/ 36 h 41"/>
                  <a:gd name="T64" fmla="*/ 98 w 98"/>
                  <a:gd name="T65" fmla="*/ 36 h 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8"/>
                  <a:gd name="T100" fmla="*/ 0 h 41"/>
                  <a:gd name="T101" fmla="*/ 98 w 98"/>
                  <a:gd name="T102" fmla="*/ 41 h 4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8" h="41">
                    <a:moveTo>
                      <a:pt x="98" y="36"/>
                    </a:moveTo>
                    <a:lnTo>
                      <a:pt x="98" y="36"/>
                    </a:lnTo>
                    <a:lnTo>
                      <a:pt x="96" y="36"/>
                    </a:lnTo>
                    <a:lnTo>
                      <a:pt x="94" y="36"/>
                    </a:lnTo>
                    <a:lnTo>
                      <a:pt x="91" y="36"/>
                    </a:lnTo>
                    <a:lnTo>
                      <a:pt x="88" y="36"/>
                    </a:lnTo>
                    <a:lnTo>
                      <a:pt x="86" y="35"/>
                    </a:lnTo>
                    <a:lnTo>
                      <a:pt x="83" y="35"/>
                    </a:lnTo>
                    <a:lnTo>
                      <a:pt x="82" y="33"/>
                    </a:lnTo>
                    <a:lnTo>
                      <a:pt x="81" y="30"/>
                    </a:lnTo>
                    <a:lnTo>
                      <a:pt x="80" y="28"/>
                    </a:lnTo>
                    <a:lnTo>
                      <a:pt x="79" y="26"/>
                    </a:lnTo>
                    <a:lnTo>
                      <a:pt x="77" y="24"/>
                    </a:lnTo>
                    <a:lnTo>
                      <a:pt x="75" y="21"/>
                    </a:lnTo>
                    <a:lnTo>
                      <a:pt x="71" y="20"/>
                    </a:lnTo>
                    <a:lnTo>
                      <a:pt x="68" y="18"/>
                    </a:lnTo>
                    <a:lnTo>
                      <a:pt x="65" y="17"/>
                    </a:lnTo>
                    <a:lnTo>
                      <a:pt x="60" y="16"/>
                    </a:lnTo>
                    <a:lnTo>
                      <a:pt x="54" y="16"/>
                    </a:lnTo>
                    <a:lnTo>
                      <a:pt x="47" y="15"/>
                    </a:lnTo>
                    <a:lnTo>
                      <a:pt x="39" y="15"/>
                    </a:lnTo>
                    <a:lnTo>
                      <a:pt x="33" y="14"/>
                    </a:lnTo>
                    <a:lnTo>
                      <a:pt x="25" y="14"/>
                    </a:lnTo>
                    <a:lnTo>
                      <a:pt x="21" y="13"/>
                    </a:lnTo>
                    <a:lnTo>
                      <a:pt x="18" y="12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2" y="17"/>
                    </a:lnTo>
                    <a:lnTo>
                      <a:pt x="19" y="18"/>
                    </a:lnTo>
                    <a:lnTo>
                      <a:pt x="27" y="19"/>
                    </a:lnTo>
                    <a:lnTo>
                      <a:pt x="36" y="20"/>
                    </a:lnTo>
                    <a:lnTo>
                      <a:pt x="44" y="20"/>
                    </a:lnTo>
                    <a:lnTo>
                      <a:pt x="52" y="21"/>
                    </a:lnTo>
                    <a:lnTo>
                      <a:pt x="59" y="23"/>
                    </a:lnTo>
                    <a:lnTo>
                      <a:pt x="65" y="24"/>
                    </a:lnTo>
                    <a:lnTo>
                      <a:pt x="70" y="27"/>
                    </a:lnTo>
                    <a:lnTo>
                      <a:pt x="73" y="32"/>
                    </a:lnTo>
                    <a:lnTo>
                      <a:pt x="75" y="36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79" y="41"/>
                    </a:lnTo>
                    <a:lnTo>
                      <a:pt x="80" y="41"/>
                    </a:lnTo>
                    <a:lnTo>
                      <a:pt x="81" y="41"/>
                    </a:lnTo>
                    <a:lnTo>
                      <a:pt x="83" y="41"/>
                    </a:lnTo>
                    <a:lnTo>
                      <a:pt x="85" y="40"/>
                    </a:lnTo>
                    <a:lnTo>
                      <a:pt x="87" y="40"/>
                    </a:lnTo>
                    <a:lnTo>
                      <a:pt x="89" y="39"/>
                    </a:lnTo>
                    <a:lnTo>
                      <a:pt x="91" y="39"/>
                    </a:lnTo>
                    <a:lnTo>
                      <a:pt x="94" y="38"/>
                    </a:lnTo>
                    <a:lnTo>
                      <a:pt x="95" y="37"/>
                    </a:lnTo>
                    <a:lnTo>
                      <a:pt x="97" y="36"/>
                    </a:lnTo>
                    <a:lnTo>
                      <a:pt x="98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9" name="Freeform 92"/>
              <p:cNvSpPr>
                <a:spLocks/>
              </p:cNvSpPr>
              <p:nvPr/>
            </p:nvSpPr>
            <p:spPr bwMode="auto">
              <a:xfrm>
                <a:off x="3374" y="2726"/>
                <a:ext cx="77" cy="34"/>
              </a:xfrm>
              <a:custGeom>
                <a:avLst/>
                <a:gdLst>
                  <a:gd name="T0" fmla="*/ 0 w 77"/>
                  <a:gd name="T1" fmla="*/ 6 h 34"/>
                  <a:gd name="T2" fmla="*/ 1 w 77"/>
                  <a:gd name="T3" fmla="*/ 7 h 34"/>
                  <a:gd name="T4" fmla="*/ 4 w 77"/>
                  <a:gd name="T5" fmla="*/ 9 h 34"/>
                  <a:gd name="T6" fmla="*/ 7 w 77"/>
                  <a:gd name="T7" fmla="*/ 12 h 34"/>
                  <a:gd name="T8" fmla="*/ 10 w 77"/>
                  <a:gd name="T9" fmla="*/ 16 h 34"/>
                  <a:gd name="T10" fmla="*/ 14 w 77"/>
                  <a:gd name="T11" fmla="*/ 19 h 34"/>
                  <a:gd name="T12" fmla="*/ 18 w 77"/>
                  <a:gd name="T13" fmla="*/ 23 h 34"/>
                  <a:gd name="T14" fmla="*/ 22 w 77"/>
                  <a:gd name="T15" fmla="*/ 26 h 34"/>
                  <a:gd name="T16" fmla="*/ 25 w 77"/>
                  <a:gd name="T17" fmla="*/ 26 h 34"/>
                  <a:gd name="T18" fmla="*/ 27 w 77"/>
                  <a:gd name="T19" fmla="*/ 26 h 34"/>
                  <a:gd name="T20" fmla="*/ 30 w 77"/>
                  <a:gd name="T21" fmla="*/ 26 h 34"/>
                  <a:gd name="T22" fmla="*/ 32 w 77"/>
                  <a:gd name="T23" fmla="*/ 26 h 34"/>
                  <a:gd name="T24" fmla="*/ 34 w 77"/>
                  <a:gd name="T25" fmla="*/ 26 h 34"/>
                  <a:gd name="T26" fmla="*/ 37 w 77"/>
                  <a:gd name="T27" fmla="*/ 26 h 34"/>
                  <a:gd name="T28" fmla="*/ 39 w 77"/>
                  <a:gd name="T29" fmla="*/ 26 h 34"/>
                  <a:gd name="T30" fmla="*/ 43 w 77"/>
                  <a:gd name="T31" fmla="*/ 26 h 34"/>
                  <a:gd name="T32" fmla="*/ 45 w 77"/>
                  <a:gd name="T33" fmla="*/ 26 h 34"/>
                  <a:gd name="T34" fmla="*/ 48 w 77"/>
                  <a:gd name="T35" fmla="*/ 27 h 34"/>
                  <a:gd name="T36" fmla="*/ 52 w 77"/>
                  <a:gd name="T37" fmla="*/ 28 h 34"/>
                  <a:gd name="T38" fmla="*/ 55 w 77"/>
                  <a:gd name="T39" fmla="*/ 30 h 34"/>
                  <a:gd name="T40" fmla="*/ 59 w 77"/>
                  <a:gd name="T41" fmla="*/ 32 h 34"/>
                  <a:gd name="T42" fmla="*/ 63 w 77"/>
                  <a:gd name="T43" fmla="*/ 33 h 34"/>
                  <a:gd name="T44" fmla="*/ 67 w 77"/>
                  <a:gd name="T45" fmla="*/ 34 h 34"/>
                  <a:gd name="T46" fmla="*/ 69 w 77"/>
                  <a:gd name="T47" fmla="*/ 34 h 34"/>
                  <a:gd name="T48" fmla="*/ 71 w 77"/>
                  <a:gd name="T49" fmla="*/ 32 h 34"/>
                  <a:gd name="T50" fmla="*/ 73 w 77"/>
                  <a:gd name="T51" fmla="*/ 30 h 34"/>
                  <a:gd name="T52" fmla="*/ 74 w 77"/>
                  <a:gd name="T53" fmla="*/ 28 h 34"/>
                  <a:gd name="T54" fmla="*/ 76 w 77"/>
                  <a:gd name="T55" fmla="*/ 26 h 34"/>
                  <a:gd name="T56" fmla="*/ 77 w 77"/>
                  <a:gd name="T57" fmla="*/ 23 h 34"/>
                  <a:gd name="T58" fmla="*/ 77 w 77"/>
                  <a:gd name="T59" fmla="*/ 21 h 34"/>
                  <a:gd name="T60" fmla="*/ 77 w 77"/>
                  <a:gd name="T61" fmla="*/ 20 h 34"/>
                  <a:gd name="T62" fmla="*/ 77 w 77"/>
                  <a:gd name="T63" fmla="*/ 19 h 34"/>
                  <a:gd name="T64" fmla="*/ 76 w 77"/>
                  <a:gd name="T65" fmla="*/ 18 h 34"/>
                  <a:gd name="T66" fmla="*/ 74 w 77"/>
                  <a:gd name="T67" fmla="*/ 17 h 34"/>
                  <a:gd name="T68" fmla="*/ 71 w 77"/>
                  <a:gd name="T69" fmla="*/ 16 h 34"/>
                  <a:gd name="T70" fmla="*/ 66 w 77"/>
                  <a:gd name="T71" fmla="*/ 16 h 34"/>
                  <a:gd name="T72" fmla="*/ 61 w 77"/>
                  <a:gd name="T73" fmla="*/ 15 h 34"/>
                  <a:gd name="T74" fmla="*/ 54 w 77"/>
                  <a:gd name="T75" fmla="*/ 14 h 34"/>
                  <a:gd name="T76" fmla="*/ 48 w 77"/>
                  <a:gd name="T77" fmla="*/ 13 h 34"/>
                  <a:gd name="T78" fmla="*/ 40 w 77"/>
                  <a:gd name="T79" fmla="*/ 12 h 34"/>
                  <a:gd name="T80" fmla="*/ 34 w 77"/>
                  <a:gd name="T81" fmla="*/ 12 h 34"/>
                  <a:gd name="T82" fmla="*/ 28 w 77"/>
                  <a:gd name="T83" fmla="*/ 12 h 34"/>
                  <a:gd name="T84" fmla="*/ 23 w 77"/>
                  <a:gd name="T85" fmla="*/ 11 h 34"/>
                  <a:gd name="T86" fmla="*/ 19 w 77"/>
                  <a:gd name="T87" fmla="*/ 9 h 34"/>
                  <a:gd name="T88" fmla="*/ 15 w 77"/>
                  <a:gd name="T89" fmla="*/ 8 h 34"/>
                  <a:gd name="T90" fmla="*/ 13 w 77"/>
                  <a:gd name="T91" fmla="*/ 6 h 34"/>
                  <a:gd name="T92" fmla="*/ 11 w 77"/>
                  <a:gd name="T93" fmla="*/ 4 h 34"/>
                  <a:gd name="T94" fmla="*/ 10 w 77"/>
                  <a:gd name="T95" fmla="*/ 2 h 34"/>
                  <a:gd name="T96" fmla="*/ 10 w 77"/>
                  <a:gd name="T97" fmla="*/ 0 h 34"/>
                  <a:gd name="T98" fmla="*/ 0 w 77"/>
                  <a:gd name="T99" fmla="*/ 6 h 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7"/>
                  <a:gd name="T151" fmla="*/ 0 h 34"/>
                  <a:gd name="T152" fmla="*/ 77 w 77"/>
                  <a:gd name="T153" fmla="*/ 34 h 3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7" h="34">
                    <a:moveTo>
                      <a:pt x="0" y="6"/>
                    </a:moveTo>
                    <a:lnTo>
                      <a:pt x="1" y="7"/>
                    </a:lnTo>
                    <a:lnTo>
                      <a:pt x="4" y="9"/>
                    </a:lnTo>
                    <a:lnTo>
                      <a:pt x="7" y="12"/>
                    </a:lnTo>
                    <a:lnTo>
                      <a:pt x="10" y="16"/>
                    </a:lnTo>
                    <a:lnTo>
                      <a:pt x="14" y="19"/>
                    </a:lnTo>
                    <a:lnTo>
                      <a:pt x="18" y="23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30" y="26"/>
                    </a:lnTo>
                    <a:lnTo>
                      <a:pt x="32" y="26"/>
                    </a:lnTo>
                    <a:lnTo>
                      <a:pt x="34" y="26"/>
                    </a:lnTo>
                    <a:lnTo>
                      <a:pt x="37" y="26"/>
                    </a:lnTo>
                    <a:lnTo>
                      <a:pt x="39" y="26"/>
                    </a:lnTo>
                    <a:lnTo>
                      <a:pt x="43" y="26"/>
                    </a:lnTo>
                    <a:lnTo>
                      <a:pt x="45" y="26"/>
                    </a:lnTo>
                    <a:lnTo>
                      <a:pt x="48" y="27"/>
                    </a:lnTo>
                    <a:lnTo>
                      <a:pt x="52" y="28"/>
                    </a:lnTo>
                    <a:lnTo>
                      <a:pt x="55" y="30"/>
                    </a:lnTo>
                    <a:lnTo>
                      <a:pt x="59" y="32"/>
                    </a:lnTo>
                    <a:lnTo>
                      <a:pt x="63" y="33"/>
                    </a:lnTo>
                    <a:lnTo>
                      <a:pt x="67" y="34"/>
                    </a:lnTo>
                    <a:lnTo>
                      <a:pt x="69" y="34"/>
                    </a:lnTo>
                    <a:lnTo>
                      <a:pt x="71" y="32"/>
                    </a:lnTo>
                    <a:lnTo>
                      <a:pt x="73" y="30"/>
                    </a:lnTo>
                    <a:lnTo>
                      <a:pt x="74" y="28"/>
                    </a:lnTo>
                    <a:lnTo>
                      <a:pt x="76" y="26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0"/>
                    </a:lnTo>
                    <a:lnTo>
                      <a:pt x="77" y="19"/>
                    </a:lnTo>
                    <a:lnTo>
                      <a:pt x="76" y="18"/>
                    </a:lnTo>
                    <a:lnTo>
                      <a:pt x="74" y="17"/>
                    </a:lnTo>
                    <a:lnTo>
                      <a:pt x="71" y="16"/>
                    </a:lnTo>
                    <a:lnTo>
                      <a:pt x="66" y="16"/>
                    </a:lnTo>
                    <a:lnTo>
                      <a:pt x="61" y="15"/>
                    </a:lnTo>
                    <a:lnTo>
                      <a:pt x="54" y="14"/>
                    </a:lnTo>
                    <a:lnTo>
                      <a:pt x="48" y="13"/>
                    </a:lnTo>
                    <a:lnTo>
                      <a:pt x="40" y="12"/>
                    </a:lnTo>
                    <a:lnTo>
                      <a:pt x="34" y="12"/>
                    </a:lnTo>
                    <a:lnTo>
                      <a:pt x="28" y="12"/>
                    </a:lnTo>
                    <a:lnTo>
                      <a:pt x="23" y="11"/>
                    </a:lnTo>
                    <a:lnTo>
                      <a:pt x="19" y="9"/>
                    </a:lnTo>
                    <a:lnTo>
                      <a:pt x="15" y="8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0" name="Freeform 93"/>
              <p:cNvSpPr>
                <a:spLocks/>
              </p:cNvSpPr>
              <p:nvPr/>
            </p:nvSpPr>
            <p:spPr bwMode="auto">
              <a:xfrm>
                <a:off x="3374" y="2726"/>
                <a:ext cx="77" cy="34"/>
              </a:xfrm>
              <a:custGeom>
                <a:avLst/>
                <a:gdLst>
                  <a:gd name="T0" fmla="*/ 0 w 77"/>
                  <a:gd name="T1" fmla="*/ 6 h 34"/>
                  <a:gd name="T2" fmla="*/ 1 w 77"/>
                  <a:gd name="T3" fmla="*/ 7 h 34"/>
                  <a:gd name="T4" fmla="*/ 4 w 77"/>
                  <a:gd name="T5" fmla="*/ 9 h 34"/>
                  <a:gd name="T6" fmla="*/ 7 w 77"/>
                  <a:gd name="T7" fmla="*/ 12 h 34"/>
                  <a:gd name="T8" fmla="*/ 10 w 77"/>
                  <a:gd name="T9" fmla="*/ 16 h 34"/>
                  <a:gd name="T10" fmla="*/ 14 w 77"/>
                  <a:gd name="T11" fmla="*/ 19 h 34"/>
                  <a:gd name="T12" fmla="*/ 18 w 77"/>
                  <a:gd name="T13" fmla="*/ 23 h 34"/>
                  <a:gd name="T14" fmla="*/ 22 w 77"/>
                  <a:gd name="T15" fmla="*/ 26 h 34"/>
                  <a:gd name="T16" fmla="*/ 25 w 77"/>
                  <a:gd name="T17" fmla="*/ 26 h 34"/>
                  <a:gd name="T18" fmla="*/ 27 w 77"/>
                  <a:gd name="T19" fmla="*/ 26 h 34"/>
                  <a:gd name="T20" fmla="*/ 30 w 77"/>
                  <a:gd name="T21" fmla="*/ 26 h 34"/>
                  <a:gd name="T22" fmla="*/ 32 w 77"/>
                  <a:gd name="T23" fmla="*/ 26 h 34"/>
                  <a:gd name="T24" fmla="*/ 34 w 77"/>
                  <a:gd name="T25" fmla="*/ 26 h 34"/>
                  <a:gd name="T26" fmla="*/ 37 w 77"/>
                  <a:gd name="T27" fmla="*/ 26 h 34"/>
                  <a:gd name="T28" fmla="*/ 39 w 77"/>
                  <a:gd name="T29" fmla="*/ 26 h 34"/>
                  <a:gd name="T30" fmla="*/ 43 w 77"/>
                  <a:gd name="T31" fmla="*/ 26 h 34"/>
                  <a:gd name="T32" fmla="*/ 45 w 77"/>
                  <a:gd name="T33" fmla="*/ 26 h 34"/>
                  <a:gd name="T34" fmla="*/ 48 w 77"/>
                  <a:gd name="T35" fmla="*/ 27 h 34"/>
                  <a:gd name="T36" fmla="*/ 52 w 77"/>
                  <a:gd name="T37" fmla="*/ 28 h 34"/>
                  <a:gd name="T38" fmla="*/ 55 w 77"/>
                  <a:gd name="T39" fmla="*/ 30 h 34"/>
                  <a:gd name="T40" fmla="*/ 59 w 77"/>
                  <a:gd name="T41" fmla="*/ 32 h 34"/>
                  <a:gd name="T42" fmla="*/ 63 w 77"/>
                  <a:gd name="T43" fmla="*/ 33 h 34"/>
                  <a:gd name="T44" fmla="*/ 67 w 77"/>
                  <a:gd name="T45" fmla="*/ 34 h 34"/>
                  <a:gd name="T46" fmla="*/ 69 w 77"/>
                  <a:gd name="T47" fmla="*/ 34 h 34"/>
                  <a:gd name="T48" fmla="*/ 71 w 77"/>
                  <a:gd name="T49" fmla="*/ 32 h 34"/>
                  <a:gd name="T50" fmla="*/ 73 w 77"/>
                  <a:gd name="T51" fmla="*/ 30 h 34"/>
                  <a:gd name="T52" fmla="*/ 74 w 77"/>
                  <a:gd name="T53" fmla="*/ 28 h 34"/>
                  <a:gd name="T54" fmla="*/ 76 w 77"/>
                  <a:gd name="T55" fmla="*/ 26 h 34"/>
                  <a:gd name="T56" fmla="*/ 77 w 77"/>
                  <a:gd name="T57" fmla="*/ 23 h 34"/>
                  <a:gd name="T58" fmla="*/ 77 w 77"/>
                  <a:gd name="T59" fmla="*/ 21 h 34"/>
                  <a:gd name="T60" fmla="*/ 77 w 77"/>
                  <a:gd name="T61" fmla="*/ 20 h 34"/>
                  <a:gd name="T62" fmla="*/ 77 w 77"/>
                  <a:gd name="T63" fmla="*/ 19 h 34"/>
                  <a:gd name="T64" fmla="*/ 76 w 77"/>
                  <a:gd name="T65" fmla="*/ 18 h 34"/>
                  <a:gd name="T66" fmla="*/ 74 w 77"/>
                  <a:gd name="T67" fmla="*/ 17 h 34"/>
                  <a:gd name="T68" fmla="*/ 71 w 77"/>
                  <a:gd name="T69" fmla="*/ 16 h 34"/>
                  <a:gd name="T70" fmla="*/ 66 w 77"/>
                  <a:gd name="T71" fmla="*/ 16 h 34"/>
                  <a:gd name="T72" fmla="*/ 61 w 77"/>
                  <a:gd name="T73" fmla="*/ 15 h 34"/>
                  <a:gd name="T74" fmla="*/ 54 w 77"/>
                  <a:gd name="T75" fmla="*/ 14 h 34"/>
                  <a:gd name="T76" fmla="*/ 48 w 77"/>
                  <a:gd name="T77" fmla="*/ 13 h 34"/>
                  <a:gd name="T78" fmla="*/ 40 w 77"/>
                  <a:gd name="T79" fmla="*/ 12 h 34"/>
                  <a:gd name="T80" fmla="*/ 34 w 77"/>
                  <a:gd name="T81" fmla="*/ 12 h 34"/>
                  <a:gd name="T82" fmla="*/ 28 w 77"/>
                  <a:gd name="T83" fmla="*/ 12 h 34"/>
                  <a:gd name="T84" fmla="*/ 23 w 77"/>
                  <a:gd name="T85" fmla="*/ 11 h 34"/>
                  <a:gd name="T86" fmla="*/ 19 w 77"/>
                  <a:gd name="T87" fmla="*/ 9 h 34"/>
                  <a:gd name="T88" fmla="*/ 15 w 77"/>
                  <a:gd name="T89" fmla="*/ 8 h 34"/>
                  <a:gd name="T90" fmla="*/ 13 w 77"/>
                  <a:gd name="T91" fmla="*/ 6 h 34"/>
                  <a:gd name="T92" fmla="*/ 11 w 77"/>
                  <a:gd name="T93" fmla="*/ 4 h 34"/>
                  <a:gd name="T94" fmla="*/ 10 w 77"/>
                  <a:gd name="T95" fmla="*/ 2 h 34"/>
                  <a:gd name="T96" fmla="*/ 10 w 77"/>
                  <a:gd name="T97" fmla="*/ 0 h 34"/>
                  <a:gd name="T98" fmla="*/ 0 w 77"/>
                  <a:gd name="T99" fmla="*/ 6 h 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7"/>
                  <a:gd name="T151" fmla="*/ 0 h 34"/>
                  <a:gd name="T152" fmla="*/ 77 w 77"/>
                  <a:gd name="T153" fmla="*/ 34 h 3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7" h="34">
                    <a:moveTo>
                      <a:pt x="0" y="6"/>
                    </a:moveTo>
                    <a:lnTo>
                      <a:pt x="1" y="7"/>
                    </a:lnTo>
                    <a:lnTo>
                      <a:pt x="4" y="9"/>
                    </a:lnTo>
                    <a:lnTo>
                      <a:pt x="7" y="12"/>
                    </a:lnTo>
                    <a:lnTo>
                      <a:pt x="10" y="16"/>
                    </a:lnTo>
                    <a:lnTo>
                      <a:pt x="14" y="19"/>
                    </a:lnTo>
                    <a:lnTo>
                      <a:pt x="18" y="23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30" y="26"/>
                    </a:lnTo>
                    <a:lnTo>
                      <a:pt x="32" y="26"/>
                    </a:lnTo>
                    <a:lnTo>
                      <a:pt x="34" y="26"/>
                    </a:lnTo>
                    <a:lnTo>
                      <a:pt x="37" y="26"/>
                    </a:lnTo>
                    <a:lnTo>
                      <a:pt x="39" y="26"/>
                    </a:lnTo>
                    <a:lnTo>
                      <a:pt x="43" y="26"/>
                    </a:lnTo>
                    <a:lnTo>
                      <a:pt x="45" y="26"/>
                    </a:lnTo>
                    <a:lnTo>
                      <a:pt x="48" y="27"/>
                    </a:lnTo>
                    <a:lnTo>
                      <a:pt x="52" y="28"/>
                    </a:lnTo>
                    <a:lnTo>
                      <a:pt x="55" y="30"/>
                    </a:lnTo>
                    <a:lnTo>
                      <a:pt x="59" y="32"/>
                    </a:lnTo>
                    <a:lnTo>
                      <a:pt x="63" y="33"/>
                    </a:lnTo>
                    <a:lnTo>
                      <a:pt x="67" y="34"/>
                    </a:lnTo>
                    <a:lnTo>
                      <a:pt x="69" y="34"/>
                    </a:lnTo>
                    <a:lnTo>
                      <a:pt x="71" y="32"/>
                    </a:lnTo>
                    <a:lnTo>
                      <a:pt x="73" y="30"/>
                    </a:lnTo>
                    <a:lnTo>
                      <a:pt x="74" y="28"/>
                    </a:lnTo>
                    <a:lnTo>
                      <a:pt x="76" y="26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0"/>
                    </a:lnTo>
                    <a:lnTo>
                      <a:pt x="77" y="19"/>
                    </a:lnTo>
                    <a:lnTo>
                      <a:pt x="76" y="18"/>
                    </a:lnTo>
                    <a:lnTo>
                      <a:pt x="74" y="17"/>
                    </a:lnTo>
                    <a:lnTo>
                      <a:pt x="71" y="16"/>
                    </a:lnTo>
                    <a:lnTo>
                      <a:pt x="66" y="16"/>
                    </a:lnTo>
                    <a:lnTo>
                      <a:pt x="61" y="15"/>
                    </a:lnTo>
                    <a:lnTo>
                      <a:pt x="54" y="14"/>
                    </a:lnTo>
                    <a:lnTo>
                      <a:pt x="48" y="13"/>
                    </a:lnTo>
                    <a:lnTo>
                      <a:pt x="40" y="12"/>
                    </a:lnTo>
                    <a:lnTo>
                      <a:pt x="34" y="12"/>
                    </a:lnTo>
                    <a:lnTo>
                      <a:pt x="28" y="12"/>
                    </a:lnTo>
                    <a:lnTo>
                      <a:pt x="23" y="11"/>
                    </a:lnTo>
                    <a:lnTo>
                      <a:pt x="19" y="9"/>
                    </a:lnTo>
                    <a:lnTo>
                      <a:pt x="15" y="8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6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1" name="Freeform 94"/>
              <p:cNvSpPr>
                <a:spLocks/>
              </p:cNvSpPr>
              <p:nvPr/>
            </p:nvSpPr>
            <p:spPr bwMode="auto">
              <a:xfrm>
                <a:off x="3374" y="2729"/>
                <a:ext cx="76" cy="32"/>
              </a:xfrm>
              <a:custGeom>
                <a:avLst/>
                <a:gdLst>
                  <a:gd name="T0" fmla="*/ 70 w 76"/>
                  <a:gd name="T1" fmla="*/ 15 h 32"/>
                  <a:gd name="T2" fmla="*/ 70 w 76"/>
                  <a:gd name="T3" fmla="*/ 15 h 32"/>
                  <a:gd name="T4" fmla="*/ 70 w 76"/>
                  <a:gd name="T5" fmla="*/ 16 h 32"/>
                  <a:gd name="T6" fmla="*/ 70 w 76"/>
                  <a:gd name="T7" fmla="*/ 18 h 32"/>
                  <a:gd name="T8" fmla="*/ 70 w 76"/>
                  <a:gd name="T9" fmla="*/ 20 h 32"/>
                  <a:gd name="T10" fmla="*/ 69 w 76"/>
                  <a:gd name="T11" fmla="*/ 23 h 32"/>
                  <a:gd name="T12" fmla="*/ 68 w 76"/>
                  <a:gd name="T13" fmla="*/ 25 h 32"/>
                  <a:gd name="T14" fmla="*/ 66 w 76"/>
                  <a:gd name="T15" fmla="*/ 26 h 32"/>
                  <a:gd name="T16" fmla="*/ 64 w 76"/>
                  <a:gd name="T17" fmla="*/ 26 h 32"/>
                  <a:gd name="T18" fmla="*/ 61 w 76"/>
                  <a:gd name="T19" fmla="*/ 25 h 32"/>
                  <a:gd name="T20" fmla="*/ 58 w 76"/>
                  <a:gd name="T21" fmla="*/ 24 h 32"/>
                  <a:gd name="T22" fmla="*/ 54 w 76"/>
                  <a:gd name="T23" fmla="*/ 23 h 32"/>
                  <a:gd name="T24" fmla="*/ 50 w 76"/>
                  <a:gd name="T25" fmla="*/ 20 h 32"/>
                  <a:gd name="T26" fmla="*/ 47 w 76"/>
                  <a:gd name="T27" fmla="*/ 18 h 32"/>
                  <a:gd name="T28" fmla="*/ 43 w 76"/>
                  <a:gd name="T29" fmla="*/ 17 h 32"/>
                  <a:gd name="T30" fmla="*/ 39 w 76"/>
                  <a:gd name="T31" fmla="*/ 16 h 32"/>
                  <a:gd name="T32" fmla="*/ 36 w 76"/>
                  <a:gd name="T33" fmla="*/ 16 h 32"/>
                  <a:gd name="T34" fmla="*/ 33 w 76"/>
                  <a:gd name="T35" fmla="*/ 16 h 32"/>
                  <a:gd name="T36" fmla="*/ 29 w 76"/>
                  <a:gd name="T37" fmla="*/ 15 h 32"/>
                  <a:gd name="T38" fmla="*/ 25 w 76"/>
                  <a:gd name="T39" fmla="*/ 14 h 32"/>
                  <a:gd name="T40" fmla="*/ 20 w 76"/>
                  <a:gd name="T41" fmla="*/ 12 h 32"/>
                  <a:gd name="T42" fmla="*/ 15 w 76"/>
                  <a:gd name="T43" fmla="*/ 9 h 32"/>
                  <a:gd name="T44" fmla="*/ 11 w 76"/>
                  <a:gd name="T45" fmla="*/ 7 h 32"/>
                  <a:gd name="T46" fmla="*/ 7 w 76"/>
                  <a:gd name="T47" fmla="*/ 4 h 32"/>
                  <a:gd name="T48" fmla="*/ 5 w 76"/>
                  <a:gd name="T49" fmla="*/ 0 h 32"/>
                  <a:gd name="T50" fmla="*/ 0 w 76"/>
                  <a:gd name="T51" fmla="*/ 3 h 32"/>
                  <a:gd name="T52" fmla="*/ 1 w 76"/>
                  <a:gd name="T53" fmla="*/ 4 h 32"/>
                  <a:gd name="T54" fmla="*/ 3 w 76"/>
                  <a:gd name="T55" fmla="*/ 5 h 32"/>
                  <a:gd name="T56" fmla="*/ 6 w 76"/>
                  <a:gd name="T57" fmla="*/ 8 h 32"/>
                  <a:gd name="T58" fmla="*/ 9 w 76"/>
                  <a:gd name="T59" fmla="*/ 10 h 32"/>
                  <a:gd name="T60" fmla="*/ 12 w 76"/>
                  <a:gd name="T61" fmla="*/ 13 h 32"/>
                  <a:gd name="T62" fmla="*/ 15 w 76"/>
                  <a:gd name="T63" fmla="*/ 16 h 32"/>
                  <a:gd name="T64" fmla="*/ 17 w 76"/>
                  <a:gd name="T65" fmla="*/ 19 h 32"/>
                  <a:gd name="T66" fmla="*/ 20 w 76"/>
                  <a:gd name="T67" fmla="*/ 21 h 32"/>
                  <a:gd name="T68" fmla="*/ 22 w 76"/>
                  <a:gd name="T69" fmla="*/ 23 h 32"/>
                  <a:gd name="T70" fmla="*/ 25 w 76"/>
                  <a:gd name="T71" fmla="*/ 24 h 32"/>
                  <a:gd name="T72" fmla="*/ 28 w 76"/>
                  <a:gd name="T73" fmla="*/ 24 h 32"/>
                  <a:gd name="T74" fmla="*/ 31 w 76"/>
                  <a:gd name="T75" fmla="*/ 24 h 32"/>
                  <a:gd name="T76" fmla="*/ 34 w 76"/>
                  <a:gd name="T77" fmla="*/ 24 h 32"/>
                  <a:gd name="T78" fmla="*/ 37 w 76"/>
                  <a:gd name="T79" fmla="*/ 24 h 32"/>
                  <a:gd name="T80" fmla="*/ 39 w 76"/>
                  <a:gd name="T81" fmla="*/ 23 h 32"/>
                  <a:gd name="T82" fmla="*/ 41 w 76"/>
                  <a:gd name="T83" fmla="*/ 23 h 32"/>
                  <a:gd name="T84" fmla="*/ 44 w 76"/>
                  <a:gd name="T85" fmla="*/ 24 h 32"/>
                  <a:gd name="T86" fmla="*/ 47 w 76"/>
                  <a:gd name="T87" fmla="*/ 25 h 32"/>
                  <a:gd name="T88" fmla="*/ 51 w 76"/>
                  <a:gd name="T89" fmla="*/ 26 h 32"/>
                  <a:gd name="T90" fmla="*/ 55 w 76"/>
                  <a:gd name="T91" fmla="*/ 28 h 32"/>
                  <a:gd name="T92" fmla="*/ 59 w 76"/>
                  <a:gd name="T93" fmla="*/ 29 h 32"/>
                  <a:gd name="T94" fmla="*/ 63 w 76"/>
                  <a:gd name="T95" fmla="*/ 31 h 32"/>
                  <a:gd name="T96" fmla="*/ 66 w 76"/>
                  <a:gd name="T97" fmla="*/ 32 h 32"/>
                  <a:gd name="T98" fmla="*/ 68 w 76"/>
                  <a:gd name="T99" fmla="*/ 32 h 32"/>
                  <a:gd name="T100" fmla="*/ 69 w 76"/>
                  <a:gd name="T101" fmla="*/ 32 h 32"/>
                  <a:gd name="T102" fmla="*/ 71 w 76"/>
                  <a:gd name="T103" fmla="*/ 31 h 32"/>
                  <a:gd name="T104" fmla="*/ 73 w 76"/>
                  <a:gd name="T105" fmla="*/ 29 h 32"/>
                  <a:gd name="T106" fmla="*/ 74 w 76"/>
                  <a:gd name="T107" fmla="*/ 27 h 32"/>
                  <a:gd name="T108" fmla="*/ 75 w 76"/>
                  <a:gd name="T109" fmla="*/ 24 h 32"/>
                  <a:gd name="T110" fmla="*/ 76 w 76"/>
                  <a:gd name="T111" fmla="*/ 21 h 32"/>
                  <a:gd name="T112" fmla="*/ 76 w 76"/>
                  <a:gd name="T113" fmla="*/ 18 h 32"/>
                  <a:gd name="T114" fmla="*/ 76 w 76"/>
                  <a:gd name="T115" fmla="*/ 15 h 32"/>
                  <a:gd name="T116" fmla="*/ 70 w 76"/>
                  <a:gd name="T117" fmla="*/ 15 h 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6"/>
                  <a:gd name="T178" fmla="*/ 0 h 32"/>
                  <a:gd name="T179" fmla="*/ 76 w 76"/>
                  <a:gd name="T180" fmla="*/ 32 h 3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6" h="32">
                    <a:moveTo>
                      <a:pt x="70" y="15"/>
                    </a:moveTo>
                    <a:lnTo>
                      <a:pt x="70" y="15"/>
                    </a:lnTo>
                    <a:lnTo>
                      <a:pt x="70" y="16"/>
                    </a:lnTo>
                    <a:lnTo>
                      <a:pt x="70" y="18"/>
                    </a:lnTo>
                    <a:lnTo>
                      <a:pt x="70" y="20"/>
                    </a:lnTo>
                    <a:lnTo>
                      <a:pt x="69" y="23"/>
                    </a:lnTo>
                    <a:lnTo>
                      <a:pt x="68" y="25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1" y="25"/>
                    </a:lnTo>
                    <a:lnTo>
                      <a:pt x="58" y="24"/>
                    </a:lnTo>
                    <a:lnTo>
                      <a:pt x="54" y="23"/>
                    </a:lnTo>
                    <a:lnTo>
                      <a:pt x="50" y="20"/>
                    </a:lnTo>
                    <a:lnTo>
                      <a:pt x="47" y="18"/>
                    </a:lnTo>
                    <a:lnTo>
                      <a:pt x="43" y="17"/>
                    </a:lnTo>
                    <a:lnTo>
                      <a:pt x="39" y="16"/>
                    </a:lnTo>
                    <a:lnTo>
                      <a:pt x="36" y="16"/>
                    </a:lnTo>
                    <a:lnTo>
                      <a:pt x="33" y="16"/>
                    </a:lnTo>
                    <a:lnTo>
                      <a:pt x="29" y="15"/>
                    </a:lnTo>
                    <a:lnTo>
                      <a:pt x="25" y="14"/>
                    </a:lnTo>
                    <a:lnTo>
                      <a:pt x="20" y="1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7" y="4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6" y="8"/>
                    </a:lnTo>
                    <a:lnTo>
                      <a:pt x="9" y="10"/>
                    </a:lnTo>
                    <a:lnTo>
                      <a:pt x="12" y="13"/>
                    </a:lnTo>
                    <a:lnTo>
                      <a:pt x="15" y="16"/>
                    </a:lnTo>
                    <a:lnTo>
                      <a:pt x="17" y="19"/>
                    </a:lnTo>
                    <a:lnTo>
                      <a:pt x="20" y="21"/>
                    </a:lnTo>
                    <a:lnTo>
                      <a:pt x="22" y="23"/>
                    </a:lnTo>
                    <a:lnTo>
                      <a:pt x="25" y="24"/>
                    </a:lnTo>
                    <a:lnTo>
                      <a:pt x="28" y="24"/>
                    </a:lnTo>
                    <a:lnTo>
                      <a:pt x="31" y="24"/>
                    </a:lnTo>
                    <a:lnTo>
                      <a:pt x="34" y="24"/>
                    </a:lnTo>
                    <a:lnTo>
                      <a:pt x="37" y="24"/>
                    </a:lnTo>
                    <a:lnTo>
                      <a:pt x="39" y="23"/>
                    </a:lnTo>
                    <a:lnTo>
                      <a:pt x="41" y="23"/>
                    </a:lnTo>
                    <a:lnTo>
                      <a:pt x="44" y="24"/>
                    </a:lnTo>
                    <a:lnTo>
                      <a:pt x="47" y="25"/>
                    </a:lnTo>
                    <a:lnTo>
                      <a:pt x="51" y="26"/>
                    </a:lnTo>
                    <a:lnTo>
                      <a:pt x="55" y="28"/>
                    </a:lnTo>
                    <a:lnTo>
                      <a:pt x="59" y="29"/>
                    </a:lnTo>
                    <a:lnTo>
                      <a:pt x="63" y="31"/>
                    </a:lnTo>
                    <a:lnTo>
                      <a:pt x="66" y="32"/>
                    </a:lnTo>
                    <a:lnTo>
                      <a:pt x="68" y="32"/>
                    </a:lnTo>
                    <a:lnTo>
                      <a:pt x="69" y="32"/>
                    </a:lnTo>
                    <a:lnTo>
                      <a:pt x="71" y="31"/>
                    </a:lnTo>
                    <a:lnTo>
                      <a:pt x="73" y="29"/>
                    </a:lnTo>
                    <a:lnTo>
                      <a:pt x="74" y="27"/>
                    </a:lnTo>
                    <a:lnTo>
                      <a:pt x="75" y="24"/>
                    </a:lnTo>
                    <a:lnTo>
                      <a:pt x="76" y="21"/>
                    </a:lnTo>
                    <a:lnTo>
                      <a:pt x="76" y="18"/>
                    </a:lnTo>
                    <a:lnTo>
                      <a:pt x="76" y="15"/>
                    </a:lnTo>
                    <a:lnTo>
                      <a:pt x="70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2" name="Freeform 95"/>
              <p:cNvSpPr>
                <a:spLocks/>
              </p:cNvSpPr>
              <p:nvPr/>
            </p:nvSpPr>
            <p:spPr bwMode="auto">
              <a:xfrm>
                <a:off x="3345" y="2642"/>
                <a:ext cx="65" cy="73"/>
              </a:xfrm>
              <a:custGeom>
                <a:avLst/>
                <a:gdLst>
                  <a:gd name="T0" fmla="*/ 26 w 65"/>
                  <a:gd name="T1" fmla="*/ 73 h 73"/>
                  <a:gd name="T2" fmla="*/ 21 w 65"/>
                  <a:gd name="T3" fmla="*/ 73 h 73"/>
                  <a:gd name="T4" fmla="*/ 14 w 65"/>
                  <a:gd name="T5" fmla="*/ 70 h 73"/>
                  <a:gd name="T6" fmla="*/ 7 w 65"/>
                  <a:gd name="T7" fmla="*/ 62 h 73"/>
                  <a:gd name="T8" fmla="*/ 5 w 65"/>
                  <a:gd name="T9" fmla="*/ 56 h 73"/>
                  <a:gd name="T10" fmla="*/ 5 w 65"/>
                  <a:gd name="T11" fmla="*/ 55 h 73"/>
                  <a:gd name="T12" fmla="*/ 4 w 65"/>
                  <a:gd name="T13" fmla="*/ 52 h 73"/>
                  <a:gd name="T14" fmla="*/ 2 w 65"/>
                  <a:gd name="T15" fmla="*/ 50 h 73"/>
                  <a:gd name="T16" fmla="*/ 1 w 65"/>
                  <a:gd name="T17" fmla="*/ 50 h 73"/>
                  <a:gd name="T18" fmla="*/ 5 w 65"/>
                  <a:gd name="T19" fmla="*/ 47 h 73"/>
                  <a:gd name="T20" fmla="*/ 13 w 65"/>
                  <a:gd name="T21" fmla="*/ 45 h 73"/>
                  <a:gd name="T22" fmla="*/ 22 w 65"/>
                  <a:gd name="T23" fmla="*/ 46 h 73"/>
                  <a:gd name="T24" fmla="*/ 32 w 65"/>
                  <a:gd name="T25" fmla="*/ 53 h 73"/>
                  <a:gd name="T26" fmla="*/ 34 w 65"/>
                  <a:gd name="T27" fmla="*/ 53 h 73"/>
                  <a:gd name="T28" fmla="*/ 30 w 65"/>
                  <a:gd name="T29" fmla="*/ 49 h 73"/>
                  <a:gd name="T30" fmla="*/ 27 w 65"/>
                  <a:gd name="T31" fmla="*/ 46 h 73"/>
                  <a:gd name="T32" fmla="*/ 26 w 65"/>
                  <a:gd name="T33" fmla="*/ 44 h 73"/>
                  <a:gd name="T34" fmla="*/ 25 w 65"/>
                  <a:gd name="T35" fmla="*/ 42 h 73"/>
                  <a:gd name="T36" fmla="*/ 22 w 65"/>
                  <a:gd name="T37" fmla="*/ 38 h 73"/>
                  <a:gd name="T38" fmla="*/ 18 w 65"/>
                  <a:gd name="T39" fmla="*/ 36 h 73"/>
                  <a:gd name="T40" fmla="*/ 15 w 65"/>
                  <a:gd name="T41" fmla="*/ 34 h 73"/>
                  <a:gd name="T42" fmla="*/ 13 w 65"/>
                  <a:gd name="T43" fmla="*/ 33 h 73"/>
                  <a:gd name="T44" fmla="*/ 12 w 65"/>
                  <a:gd name="T45" fmla="*/ 30 h 73"/>
                  <a:gd name="T46" fmla="*/ 14 w 65"/>
                  <a:gd name="T47" fmla="*/ 26 h 73"/>
                  <a:gd name="T48" fmla="*/ 19 w 65"/>
                  <a:gd name="T49" fmla="*/ 23 h 73"/>
                  <a:gd name="T50" fmla="*/ 24 w 65"/>
                  <a:gd name="T51" fmla="*/ 22 h 73"/>
                  <a:gd name="T52" fmla="*/ 28 w 65"/>
                  <a:gd name="T53" fmla="*/ 24 h 73"/>
                  <a:gd name="T54" fmla="*/ 34 w 65"/>
                  <a:gd name="T55" fmla="*/ 31 h 73"/>
                  <a:gd name="T56" fmla="*/ 35 w 65"/>
                  <a:gd name="T57" fmla="*/ 36 h 73"/>
                  <a:gd name="T58" fmla="*/ 35 w 65"/>
                  <a:gd name="T59" fmla="*/ 32 h 73"/>
                  <a:gd name="T60" fmla="*/ 35 w 65"/>
                  <a:gd name="T61" fmla="*/ 24 h 73"/>
                  <a:gd name="T62" fmla="*/ 34 w 65"/>
                  <a:gd name="T63" fmla="*/ 16 h 73"/>
                  <a:gd name="T64" fmla="*/ 32 w 65"/>
                  <a:gd name="T65" fmla="*/ 11 h 73"/>
                  <a:gd name="T66" fmla="*/ 30 w 65"/>
                  <a:gd name="T67" fmla="*/ 7 h 73"/>
                  <a:gd name="T68" fmla="*/ 30 w 65"/>
                  <a:gd name="T69" fmla="*/ 3 h 73"/>
                  <a:gd name="T70" fmla="*/ 34 w 65"/>
                  <a:gd name="T71" fmla="*/ 1 h 73"/>
                  <a:gd name="T72" fmla="*/ 38 w 65"/>
                  <a:gd name="T73" fmla="*/ 0 h 73"/>
                  <a:gd name="T74" fmla="*/ 50 w 65"/>
                  <a:gd name="T75" fmla="*/ 4 h 73"/>
                  <a:gd name="T76" fmla="*/ 59 w 65"/>
                  <a:gd name="T77" fmla="*/ 12 h 73"/>
                  <a:gd name="T78" fmla="*/ 64 w 65"/>
                  <a:gd name="T79" fmla="*/ 20 h 73"/>
                  <a:gd name="T80" fmla="*/ 64 w 65"/>
                  <a:gd name="T81" fmla="*/ 32 h 73"/>
                  <a:gd name="T82" fmla="*/ 60 w 65"/>
                  <a:gd name="T83" fmla="*/ 46 h 73"/>
                  <a:gd name="T84" fmla="*/ 55 w 65"/>
                  <a:gd name="T85" fmla="*/ 56 h 73"/>
                  <a:gd name="T86" fmla="*/ 49 w 65"/>
                  <a:gd name="T87" fmla="*/ 60 h 73"/>
                  <a:gd name="T88" fmla="*/ 40 w 65"/>
                  <a:gd name="T89" fmla="*/ 66 h 73"/>
                  <a:gd name="T90" fmla="*/ 30 w 65"/>
                  <a:gd name="T91" fmla="*/ 72 h 7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5"/>
                  <a:gd name="T139" fmla="*/ 0 h 73"/>
                  <a:gd name="T140" fmla="*/ 65 w 65"/>
                  <a:gd name="T141" fmla="*/ 73 h 7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5" h="73">
                    <a:moveTo>
                      <a:pt x="27" y="73"/>
                    </a:moveTo>
                    <a:lnTo>
                      <a:pt x="26" y="73"/>
                    </a:lnTo>
                    <a:lnTo>
                      <a:pt x="24" y="73"/>
                    </a:lnTo>
                    <a:lnTo>
                      <a:pt x="21" y="73"/>
                    </a:lnTo>
                    <a:lnTo>
                      <a:pt x="17" y="72"/>
                    </a:lnTo>
                    <a:lnTo>
                      <a:pt x="14" y="70"/>
                    </a:lnTo>
                    <a:lnTo>
                      <a:pt x="10" y="66"/>
                    </a:lnTo>
                    <a:lnTo>
                      <a:pt x="7" y="62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3" y="51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3" y="49"/>
                    </a:lnTo>
                    <a:lnTo>
                      <a:pt x="5" y="47"/>
                    </a:lnTo>
                    <a:lnTo>
                      <a:pt x="9" y="46"/>
                    </a:lnTo>
                    <a:lnTo>
                      <a:pt x="13" y="45"/>
                    </a:lnTo>
                    <a:lnTo>
                      <a:pt x="17" y="45"/>
                    </a:lnTo>
                    <a:lnTo>
                      <a:pt x="22" y="46"/>
                    </a:lnTo>
                    <a:lnTo>
                      <a:pt x="27" y="50"/>
                    </a:lnTo>
                    <a:lnTo>
                      <a:pt x="32" y="53"/>
                    </a:lnTo>
                    <a:lnTo>
                      <a:pt x="33" y="54"/>
                    </a:lnTo>
                    <a:lnTo>
                      <a:pt x="34" y="53"/>
                    </a:lnTo>
                    <a:lnTo>
                      <a:pt x="33" y="52"/>
                    </a:lnTo>
                    <a:lnTo>
                      <a:pt x="30" y="49"/>
                    </a:lnTo>
                    <a:lnTo>
                      <a:pt x="29" y="47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26" y="44"/>
                    </a:lnTo>
                    <a:lnTo>
                      <a:pt x="26" y="43"/>
                    </a:lnTo>
                    <a:lnTo>
                      <a:pt x="25" y="42"/>
                    </a:lnTo>
                    <a:lnTo>
                      <a:pt x="23" y="40"/>
                    </a:lnTo>
                    <a:lnTo>
                      <a:pt x="22" y="38"/>
                    </a:lnTo>
                    <a:lnTo>
                      <a:pt x="20" y="37"/>
                    </a:lnTo>
                    <a:lnTo>
                      <a:pt x="18" y="36"/>
                    </a:lnTo>
                    <a:lnTo>
                      <a:pt x="16" y="35"/>
                    </a:lnTo>
                    <a:lnTo>
                      <a:pt x="15" y="34"/>
                    </a:lnTo>
                    <a:lnTo>
                      <a:pt x="14" y="34"/>
                    </a:lnTo>
                    <a:lnTo>
                      <a:pt x="13" y="33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3" y="29"/>
                    </a:lnTo>
                    <a:lnTo>
                      <a:pt x="14" y="26"/>
                    </a:lnTo>
                    <a:lnTo>
                      <a:pt x="16" y="25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4" y="22"/>
                    </a:lnTo>
                    <a:lnTo>
                      <a:pt x="26" y="23"/>
                    </a:lnTo>
                    <a:lnTo>
                      <a:pt x="28" y="24"/>
                    </a:lnTo>
                    <a:lnTo>
                      <a:pt x="32" y="27"/>
                    </a:lnTo>
                    <a:lnTo>
                      <a:pt x="34" y="31"/>
                    </a:lnTo>
                    <a:lnTo>
                      <a:pt x="35" y="37"/>
                    </a:lnTo>
                    <a:lnTo>
                      <a:pt x="35" y="36"/>
                    </a:lnTo>
                    <a:lnTo>
                      <a:pt x="35" y="34"/>
                    </a:lnTo>
                    <a:lnTo>
                      <a:pt x="35" y="32"/>
                    </a:lnTo>
                    <a:lnTo>
                      <a:pt x="35" y="27"/>
                    </a:lnTo>
                    <a:lnTo>
                      <a:pt x="35" y="24"/>
                    </a:lnTo>
                    <a:lnTo>
                      <a:pt x="35" y="20"/>
                    </a:lnTo>
                    <a:lnTo>
                      <a:pt x="34" y="16"/>
                    </a:lnTo>
                    <a:lnTo>
                      <a:pt x="33" y="13"/>
                    </a:lnTo>
                    <a:lnTo>
                      <a:pt x="32" y="11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30" y="3"/>
                    </a:lnTo>
                    <a:lnTo>
                      <a:pt x="32" y="2"/>
                    </a:lnTo>
                    <a:lnTo>
                      <a:pt x="34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3" y="2"/>
                    </a:lnTo>
                    <a:lnTo>
                      <a:pt x="50" y="4"/>
                    </a:lnTo>
                    <a:lnTo>
                      <a:pt x="56" y="9"/>
                    </a:lnTo>
                    <a:lnTo>
                      <a:pt x="59" y="12"/>
                    </a:lnTo>
                    <a:lnTo>
                      <a:pt x="62" y="15"/>
                    </a:lnTo>
                    <a:lnTo>
                      <a:pt x="64" y="20"/>
                    </a:lnTo>
                    <a:lnTo>
                      <a:pt x="65" y="25"/>
                    </a:lnTo>
                    <a:lnTo>
                      <a:pt x="64" y="32"/>
                    </a:lnTo>
                    <a:lnTo>
                      <a:pt x="63" y="38"/>
                    </a:lnTo>
                    <a:lnTo>
                      <a:pt x="60" y="46"/>
                    </a:lnTo>
                    <a:lnTo>
                      <a:pt x="56" y="55"/>
                    </a:lnTo>
                    <a:lnTo>
                      <a:pt x="55" y="56"/>
                    </a:lnTo>
                    <a:lnTo>
                      <a:pt x="53" y="57"/>
                    </a:lnTo>
                    <a:lnTo>
                      <a:pt x="49" y="60"/>
                    </a:lnTo>
                    <a:lnTo>
                      <a:pt x="45" y="63"/>
                    </a:lnTo>
                    <a:lnTo>
                      <a:pt x="40" y="66"/>
                    </a:lnTo>
                    <a:lnTo>
                      <a:pt x="36" y="70"/>
                    </a:lnTo>
                    <a:lnTo>
                      <a:pt x="30" y="72"/>
                    </a:lnTo>
                    <a:lnTo>
                      <a:pt x="27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3" name="Freeform 96"/>
              <p:cNvSpPr>
                <a:spLocks/>
              </p:cNvSpPr>
              <p:nvPr/>
            </p:nvSpPr>
            <p:spPr bwMode="auto">
              <a:xfrm>
                <a:off x="3345" y="2642"/>
                <a:ext cx="65" cy="73"/>
              </a:xfrm>
              <a:custGeom>
                <a:avLst/>
                <a:gdLst>
                  <a:gd name="T0" fmla="*/ 26 w 65"/>
                  <a:gd name="T1" fmla="*/ 73 h 73"/>
                  <a:gd name="T2" fmla="*/ 21 w 65"/>
                  <a:gd name="T3" fmla="*/ 73 h 73"/>
                  <a:gd name="T4" fmla="*/ 14 w 65"/>
                  <a:gd name="T5" fmla="*/ 70 h 73"/>
                  <a:gd name="T6" fmla="*/ 7 w 65"/>
                  <a:gd name="T7" fmla="*/ 62 h 73"/>
                  <a:gd name="T8" fmla="*/ 5 w 65"/>
                  <a:gd name="T9" fmla="*/ 56 h 73"/>
                  <a:gd name="T10" fmla="*/ 4 w 65"/>
                  <a:gd name="T11" fmla="*/ 53 h 73"/>
                  <a:gd name="T12" fmla="*/ 3 w 65"/>
                  <a:gd name="T13" fmla="*/ 51 h 73"/>
                  <a:gd name="T14" fmla="*/ 0 w 65"/>
                  <a:gd name="T15" fmla="*/ 50 h 73"/>
                  <a:gd name="T16" fmla="*/ 3 w 65"/>
                  <a:gd name="T17" fmla="*/ 49 h 73"/>
                  <a:gd name="T18" fmla="*/ 9 w 65"/>
                  <a:gd name="T19" fmla="*/ 46 h 73"/>
                  <a:gd name="T20" fmla="*/ 17 w 65"/>
                  <a:gd name="T21" fmla="*/ 45 h 73"/>
                  <a:gd name="T22" fmla="*/ 27 w 65"/>
                  <a:gd name="T23" fmla="*/ 50 h 73"/>
                  <a:gd name="T24" fmla="*/ 33 w 65"/>
                  <a:gd name="T25" fmla="*/ 54 h 73"/>
                  <a:gd name="T26" fmla="*/ 33 w 65"/>
                  <a:gd name="T27" fmla="*/ 52 h 73"/>
                  <a:gd name="T28" fmla="*/ 29 w 65"/>
                  <a:gd name="T29" fmla="*/ 47 h 73"/>
                  <a:gd name="T30" fmla="*/ 27 w 65"/>
                  <a:gd name="T31" fmla="*/ 45 h 73"/>
                  <a:gd name="T32" fmla="*/ 26 w 65"/>
                  <a:gd name="T33" fmla="*/ 43 h 73"/>
                  <a:gd name="T34" fmla="*/ 23 w 65"/>
                  <a:gd name="T35" fmla="*/ 40 h 73"/>
                  <a:gd name="T36" fmla="*/ 20 w 65"/>
                  <a:gd name="T37" fmla="*/ 37 h 73"/>
                  <a:gd name="T38" fmla="*/ 16 w 65"/>
                  <a:gd name="T39" fmla="*/ 35 h 73"/>
                  <a:gd name="T40" fmla="*/ 14 w 65"/>
                  <a:gd name="T41" fmla="*/ 34 h 73"/>
                  <a:gd name="T42" fmla="*/ 12 w 65"/>
                  <a:gd name="T43" fmla="*/ 31 h 73"/>
                  <a:gd name="T44" fmla="*/ 13 w 65"/>
                  <a:gd name="T45" fmla="*/ 29 h 73"/>
                  <a:gd name="T46" fmla="*/ 16 w 65"/>
                  <a:gd name="T47" fmla="*/ 25 h 73"/>
                  <a:gd name="T48" fmla="*/ 21 w 65"/>
                  <a:gd name="T49" fmla="*/ 23 h 73"/>
                  <a:gd name="T50" fmla="*/ 26 w 65"/>
                  <a:gd name="T51" fmla="*/ 23 h 73"/>
                  <a:gd name="T52" fmla="*/ 32 w 65"/>
                  <a:gd name="T53" fmla="*/ 27 h 73"/>
                  <a:gd name="T54" fmla="*/ 35 w 65"/>
                  <a:gd name="T55" fmla="*/ 37 h 73"/>
                  <a:gd name="T56" fmla="*/ 35 w 65"/>
                  <a:gd name="T57" fmla="*/ 34 h 73"/>
                  <a:gd name="T58" fmla="*/ 35 w 65"/>
                  <a:gd name="T59" fmla="*/ 27 h 73"/>
                  <a:gd name="T60" fmla="*/ 35 w 65"/>
                  <a:gd name="T61" fmla="*/ 20 h 73"/>
                  <a:gd name="T62" fmla="*/ 33 w 65"/>
                  <a:gd name="T63" fmla="*/ 13 h 73"/>
                  <a:gd name="T64" fmla="*/ 30 w 65"/>
                  <a:gd name="T65" fmla="*/ 9 h 73"/>
                  <a:gd name="T66" fmla="*/ 30 w 65"/>
                  <a:gd name="T67" fmla="*/ 5 h 73"/>
                  <a:gd name="T68" fmla="*/ 32 w 65"/>
                  <a:gd name="T69" fmla="*/ 2 h 73"/>
                  <a:gd name="T70" fmla="*/ 36 w 65"/>
                  <a:gd name="T71" fmla="*/ 0 h 73"/>
                  <a:gd name="T72" fmla="*/ 43 w 65"/>
                  <a:gd name="T73" fmla="*/ 2 h 73"/>
                  <a:gd name="T74" fmla="*/ 56 w 65"/>
                  <a:gd name="T75" fmla="*/ 9 h 73"/>
                  <a:gd name="T76" fmla="*/ 62 w 65"/>
                  <a:gd name="T77" fmla="*/ 15 h 73"/>
                  <a:gd name="T78" fmla="*/ 65 w 65"/>
                  <a:gd name="T79" fmla="*/ 25 h 73"/>
                  <a:gd name="T80" fmla="*/ 63 w 65"/>
                  <a:gd name="T81" fmla="*/ 38 h 73"/>
                  <a:gd name="T82" fmla="*/ 56 w 65"/>
                  <a:gd name="T83" fmla="*/ 55 h 73"/>
                  <a:gd name="T84" fmla="*/ 53 w 65"/>
                  <a:gd name="T85" fmla="*/ 57 h 73"/>
                  <a:gd name="T86" fmla="*/ 45 w 65"/>
                  <a:gd name="T87" fmla="*/ 63 h 73"/>
                  <a:gd name="T88" fmla="*/ 36 w 65"/>
                  <a:gd name="T89" fmla="*/ 70 h 73"/>
                  <a:gd name="T90" fmla="*/ 27 w 65"/>
                  <a:gd name="T91" fmla="*/ 73 h 7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5"/>
                  <a:gd name="T139" fmla="*/ 0 h 73"/>
                  <a:gd name="T140" fmla="*/ 65 w 65"/>
                  <a:gd name="T141" fmla="*/ 73 h 7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5" h="73">
                    <a:moveTo>
                      <a:pt x="27" y="73"/>
                    </a:moveTo>
                    <a:lnTo>
                      <a:pt x="26" y="73"/>
                    </a:lnTo>
                    <a:lnTo>
                      <a:pt x="24" y="73"/>
                    </a:lnTo>
                    <a:lnTo>
                      <a:pt x="21" y="73"/>
                    </a:lnTo>
                    <a:lnTo>
                      <a:pt x="17" y="72"/>
                    </a:lnTo>
                    <a:lnTo>
                      <a:pt x="14" y="70"/>
                    </a:lnTo>
                    <a:lnTo>
                      <a:pt x="10" y="66"/>
                    </a:lnTo>
                    <a:lnTo>
                      <a:pt x="7" y="62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3" y="51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3" y="49"/>
                    </a:lnTo>
                    <a:lnTo>
                      <a:pt x="5" y="47"/>
                    </a:lnTo>
                    <a:lnTo>
                      <a:pt x="9" y="46"/>
                    </a:lnTo>
                    <a:lnTo>
                      <a:pt x="13" y="45"/>
                    </a:lnTo>
                    <a:lnTo>
                      <a:pt x="17" y="45"/>
                    </a:lnTo>
                    <a:lnTo>
                      <a:pt x="22" y="46"/>
                    </a:lnTo>
                    <a:lnTo>
                      <a:pt x="27" y="50"/>
                    </a:lnTo>
                    <a:lnTo>
                      <a:pt x="32" y="53"/>
                    </a:lnTo>
                    <a:lnTo>
                      <a:pt x="33" y="54"/>
                    </a:lnTo>
                    <a:lnTo>
                      <a:pt x="34" y="53"/>
                    </a:lnTo>
                    <a:lnTo>
                      <a:pt x="33" y="52"/>
                    </a:lnTo>
                    <a:lnTo>
                      <a:pt x="30" y="49"/>
                    </a:lnTo>
                    <a:lnTo>
                      <a:pt x="29" y="47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26" y="44"/>
                    </a:lnTo>
                    <a:lnTo>
                      <a:pt x="26" y="43"/>
                    </a:lnTo>
                    <a:lnTo>
                      <a:pt x="25" y="42"/>
                    </a:lnTo>
                    <a:lnTo>
                      <a:pt x="23" y="40"/>
                    </a:lnTo>
                    <a:lnTo>
                      <a:pt x="22" y="38"/>
                    </a:lnTo>
                    <a:lnTo>
                      <a:pt x="20" y="37"/>
                    </a:lnTo>
                    <a:lnTo>
                      <a:pt x="18" y="36"/>
                    </a:lnTo>
                    <a:lnTo>
                      <a:pt x="16" y="35"/>
                    </a:lnTo>
                    <a:lnTo>
                      <a:pt x="15" y="34"/>
                    </a:lnTo>
                    <a:lnTo>
                      <a:pt x="14" y="34"/>
                    </a:lnTo>
                    <a:lnTo>
                      <a:pt x="13" y="33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3" y="29"/>
                    </a:lnTo>
                    <a:lnTo>
                      <a:pt x="14" y="26"/>
                    </a:lnTo>
                    <a:lnTo>
                      <a:pt x="16" y="25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4" y="22"/>
                    </a:lnTo>
                    <a:lnTo>
                      <a:pt x="26" y="23"/>
                    </a:lnTo>
                    <a:lnTo>
                      <a:pt x="28" y="24"/>
                    </a:lnTo>
                    <a:lnTo>
                      <a:pt x="32" y="27"/>
                    </a:lnTo>
                    <a:lnTo>
                      <a:pt x="34" y="31"/>
                    </a:lnTo>
                    <a:lnTo>
                      <a:pt x="35" y="37"/>
                    </a:lnTo>
                    <a:lnTo>
                      <a:pt x="35" y="36"/>
                    </a:lnTo>
                    <a:lnTo>
                      <a:pt x="35" y="34"/>
                    </a:lnTo>
                    <a:lnTo>
                      <a:pt x="35" y="32"/>
                    </a:lnTo>
                    <a:lnTo>
                      <a:pt x="35" y="27"/>
                    </a:lnTo>
                    <a:lnTo>
                      <a:pt x="35" y="24"/>
                    </a:lnTo>
                    <a:lnTo>
                      <a:pt x="35" y="20"/>
                    </a:lnTo>
                    <a:lnTo>
                      <a:pt x="34" y="16"/>
                    </a:lnTo>
                    <a:lnTo>
                      <a:pt x="33" y="13"/>
                    </a:lnTo>
                    <a:lnTo>
                      <a:pt x="32" y="11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30" y="3"/>
                    </a:lnTo>
                    <a:lnTo>
                      <a:pt x="32" y="2"/>
                    </a:lnTo>
                    <a:lnTo>
                      <a:pt x="34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3" y="2"/>
                    </a:lnTo>
                    <a:lnTo>
                      <a:pt x="50" y="4"/>
                    </a:lnTo>
                    <a:lnTo>
                      <a:pt x="56" y="9"/>
                    </a:lnTo>
                    <a:lnTo>
                      <a:pt x="59" y="12"/>
                    </a:lnTo>
                    <a:lnTo>
                      <a:pt x="62" y="15"/>
                    </a:lnTo>
                    <a:lnTo>
                      <a:pt x="64" y="20"/>
                    </a:lnTo>
                    <a:lnTo>
                      <a:pt x="65" y="25"/>
                    </a:lnTo>
                    <a:lnTo>
                      <a:pt x="64" y="32"/>
                    </a:lnTo>
                    <a:lnTo>
                      <a:pt x="63" y="38"/>
                    </a:lnTo>
                    <a:lnTo>
                      <a:pt x="60" y="46"/>
                    </a:lnTo>
                    <a:lnTo>
                      <a:pt x="56" y="55"/>
                    </a:lnTo>
                    <a:lnTo>
                      <a:pt x="55" y="56"/>
                    </a:lnTo>
                    <a:lnTo>
                      <a:pt x="53" y="57"/>
                    </a:lnTo>
                    <a:lnTo>
                      <a:pt x="49" y="60"/>
                    </a:lnTo>
                    <a:lnTo>
                      <a:pt x="45" y="63"/>
                    </a:lnTo>
                    <a:lnTo>
                      <a:pt x="40" y="66"/>
                    </a:lnTo>
                    <a:lnTo>
                      <a:pt x="36" y="70"/>
                    </a:lnTo>
                    <a:lnTo>
                      <a:pt x="30" y="72"/>
                    </a:lnTo>
                    <a:lnTo>
                      <a:pt x="27" y="73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4" name="Freeform 97"/>
              <p:cNvSpPr>
                <a:spLocks/>
              </p:cNvSpPr>
              <p:nvPr/>
            </p:nvSpPr>
            <p:spPr bwMode="auto">
              <a:xfrm>
                <a:off x="3384" y="2650"/>
                <a:ext cx="21" cy="56"/>
              </a:xfrm>
              <a:custGeom>
                <a:avLst/>
                <a:gdLst>
                  <a:gd name="T0" fmla="*/ 11 w 21"/>
                  <a:gd name="T1" fmla="*/ 0 h 56"/>
                  <a:gd name="T2" fmla="*/ 12 w 21"/>
                  <a:gd name="T3" fmla="*/ 1 h 56"/>
                  <a:gd name="T4" fmla="*/ 14 w 21"/>
                  <a:gd name="T5" fmla="*/ 4 h 56"/>
                  <a:gd name="T6" fmla="*/ 18 w 21"/>
                  <a:gd name="T7" fmla="*/ 9 h 56"/>
                  <a:gd name="T8" fmla="*/ 20 w 21"/>
                  <a:gd name="T9" fmla="*/ 15 h 56"/>
                  <a:gd name="T10" fmla="*/ 21 w 21"/>
                  <a:gd name="T11" fmla="*/ 19 h 56"/>
                  <a:gd name="T12" fmla="*/ 21 w 21"/>
                  <a:gd name="T13" fmla="*/ 24 h 56"/>
                  <a:gd name="T14" fmla="*/ 21 w 21"/>
                  <a:gd name="T15" fmla="*/ 29 h 56"/>
                  <a:gd name="T16" fmla="*/ 20 w 21"/>
                  <a:gd name="T17" fmla="*/ 34 h 56"/>
                  <a:gd name="T18" fmla="*/ 18 w 21"/>
                  <a:gd name="T19" fmla="*/ 39 h 56"/>
                  <a:gd name="T20" fmla="*/ 14 w 21"/>
                  <a:gd name="T21" fmla="*/ 44 h 56"/>
                  <a:gd name="T22" fmla="*/ 10 w 21"/>
                  <a:gd name="T23" fmla="*/ 50 h 56"/>
                  <a:gd name="T24" fmla="*/ 4 w 21"/>
                  <a:gd name="T25" fmla="*/ 56 h 56"/>
                  <a:gd name="T26" fmla="*/ 0 w 21"/>
                  <a:gd name="T27" fmla="*/ 31 h 56"/>
                  <a:gd name="T28" fmla="*/ 0 w 21"/>
                  <a:gd name="T29" fmla="*/ 31 h 56"/>
                  <a:gd name="T30" fmla="*/ 0 w 21"/>
                  <a:gd name="T31" fmla="*/ 30 h 56"/>
                  <a:gd name="T32" fmla="*/ 0 w 21"/>
                  <a:gd name="T33" fmla="*/ 29 h 56"/>
                  <a:gd name="T34" fmla="*/ 0 w 21"/>
                  <a:gd name="T35" fmla="*/ 27 h 56"/>
                  <a:gd name="T36" fmla="*/ 0 w 21"/>
                  <a:gd name="T37" fmla="*/ 25 h 56"/>
                  <a:gd name="T38" fmla="*/ 1 w 21"/>
                  <a:gd name="T39" fmla="*/ 23 h 56"/>
                  <a:gd name="T40" fmla="*/ 2 w 21"/>
                  <a:gd name="T41" fmla="*/ 21 h 56"/>
                  <a:gd name="T42" fmla="*/ 3 w 21"/>
                  <a:gd name="T43" fmla="*/ 18 h 56"/>
                  <a:gd name="T44" fmla="*/ 4 w 21"/>
                  <a:gd name="T45" fmla="*/ 17 h 56"/>
                  <a:gd name="T46" fmla="*/ 6 w 21"/>
                  <a:gd name="T47" fmla="*/ 17 h 56"/>
                  <a:gd name="T48" fmla="*/ 7 w 21"/>
                  <a:gd name="T49" fmla="*/ 16 h 56"/>
                  <a:gd name="T50" fmla="*/ 8 w 21"/>
                  <a:gd name="T51" fmla="*/ 16 h 56"/>
                  <a:gd name="T52" fmla="*/ 9 w 21"/>
                  <a:gd name="T53" fmla="*/ 17 h 56"/>
                  <a:gd name="T54" fmla="*/ 10 w 21"/>
                  <a:gd name="T55" fmla="*/ 18 h 56"/>
                  <a:gd name="T56" fmla="*/ 11 w 21"/>
                  <a:gd name="T57" fmla="*/ 19 h 56"/>
                  <a:gd name="T58" fmla="*/ 11 w 21"/>
                  <a:gd name="T59" fmla="*/ 21 h 56"/>
                  <a:gd name="T60" fmla="*/ 12 w 21"/>
                  <a:gd name="T61" fmla="*/ 22 h 56"/>
                  <a:gd name="T62" fmla="*/ 12 w 21"/>
                  <a:gd name="T63" fmla="*/ 22 h 56"/>
                  <a:gd name="T64" fmla="*/ 12 w 21"/>
                  <a:gd name="T65" fmla="*/ 19 h 56"/>
                  <a:gd name="T66" fmla="*/ 12 w 21"/>
                  <a:gd name="T67" fmla="*/ 17 h 56"/>
                  <a:gd name="T68" fmla="*/ 11 w 21"/>
                  <a:gd name="T69" fmla="*/ 14 h 56"/>
                  <a:gd name="T70" fmla="*/ 10 w 21"/>
                  <a:gd name="T71" fmla="*/ 11 h 56"/>
                  <a:gd name="T72" fmla="*/ 9 w 21"/>
                  <a:gd name="T73" fmla="*/ 9 h 56"/>
                  <a:gd name="T74" fmla="*/ 7 w 21"/>
                  <a:gd name="T75" fmla="*/ 8 h 56"/>
                  <a:gd name="T76" fmla="*/ 5 w 21"/>
                  <a:gd name="T77" fmla="*/ 8 h 56"/>
                  <a:gd name="T78" fmla="*/ 4 w 21"/>
                  <a:gd name="T79" fmla="*/ 6 h 56"/>
                  <a:gd name="T80" fmla="*/ 3 w 21"/>
                  <a:gd name="T81" fmla="*/ 5 h 56"/>
                  <a:gd name="T82" fmla="*/ 3 w 21"/>
                  <a:gd name="T83" fmla="*/ 3 h 56"/>
                  <a:gd name="T84" fmla="*/ 4 w 21"/>
                  <a:gd name="T85" fmla="*/ 1 h 56"/>
                  <a:gd name="T86" fmla="*/ 6 w 21"/>
                  <a:gd name="T87" fmla="*/ 0 h 56"/>
                  <a:gd name="T88" fmla="*/ 8 w 21"/>
                  <a:gd name="T89" fmla="*/ 0 h 56"/>
                  <a:gd name="T90" fmla="*/ 11 w 21"/>
                  <a:gd name="T91" fmla="*/ 0 h 5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1"/>
                  <a:gd name="T139" fmla="*/ 0 h 56"/>
                  <a:gd name="T140" fmla="*/ 21 w 21"/>
                  <a:gd name="T141" fmla="*/ 56 h 5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1" h="56">
                    <a:moveTo>
                      <a:pt x="11" y="0"/>
                    </a:moveTo>
                    <a:lnTo>
                      <a:pt x="12" y="1"/>
                    </a:lnTo>
                    <a:lnTo>
                      <a:pt x="14" y="4"/>
                    </a:lnTo>
                    <a:lnTo>
                      <a:pt x="18" y="9"/>
                    </a:lnTo>
                    <a:lnTo>
                      <a:pt x="20" y="15"/>
                    </a:lnTo>
                    <a:lnTo>
                      <a:pt x="21" y="19"/>
                    </a:lnTo>
                    <a:lnTo>
                      <a:pt x="21" y="24"/>
                    </a:lnTo>
                    <a:lnTo>
                      <a:pt x="21" y="29"/>
                    </a:lnTo>
                    <a:lnTo>
                      <a:pt x="20" y="34"/>
                    </a:lnTo>
                    <a:lnTo>
                      <a:pt x="18" y="39"/>
                    </a:lnTo>
                    <a:lnTo>
                      <a:pt x="14" y="44"/>
                    </a:lnTo>
                    <a:lnTo>
                      <a:pt x="10" y="50"/>
                    </a:lnTo>
                    <a:lnTo>
                      <a:pt x="4" y="56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9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1" y="14"/>
                    </a:lnTo>
                    <a:lnTo>
                      <a:pt x="10" y="11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5" name="Freeform 98"/>
              <p:cNvSpPr>
                <a:spLocks/>
              </p:cNvSpPr>
              <p:nvPr/>
            </p:nvSpPr>
            <p:spPr bwMode="auto">
              <a:xfrm>
                <a:off x="3357" y="2674"/>
                <a:ext cx="28" cy="36"/>
              </a:xfrm>
              <a:custGeom>
                <a:avLst/>
                <a:gdLst>
                  <a:gd name="T0" fmla="*/ 25 w 28"/>
                  <a:gd name="T1" fmla="*/ 35 h 36"/>
                  <a:gd name="T2" fmla="*/ 24 w 28"/>
                  <a:gd name="T3" fmla="*/ 35 h 36"/>
                  <a:gd name="T4" fmla="*/ 22 w 28"/>
                  <a:gd name="T5" fmla="*/ 35 h 36"/>
                  <a:gd name="T6" fmla="*/ 17 w 28"/>
                  <a:gd name="T7" fmla="*/ 35 h 36"/>
                  <a:gd name="T8" fmla="*/ 13 w 28"/>
                  <a:gd name="T9" fmla="*/ 36 h 36"/>
                  <a:gd name="T10" fmla="*/ 9 w 28"/>
                  <a:gd name="T11" fmla="*/ 35 h 36"/>
                  <a:gd name="T12" fmla="*/ 5 w 28"/>
                  <a:gd name="T13" fmla="*/ 35 h 36"/>
                  <a:gd name="T14" fmla="*/ 2 w 28"/>
                  <a:gd name="T15" fmla="*/ 33 h 36"/>
                  <a:gd name="T16" fmla="*/ 1 w 28"/>
                  <a:gd name="T17" fmla="*/ 31 h 36"/>
                  <a:gd name="T18" fmla="*/ 0 w 28"/>
                  <a:gd name="T19" fmla="*/ 29 h 36"/>
                  <a:gd name="T20" fmla="*/ 0 w 28"/>
                  <a:gd name="T21" fmla="*/ 27 h 36"/>
                  <a:gd name="T22" fmla="*/ 0 w 28"/>
                  <a:gd name="T23" fmla="*/ 26 h 36"/>
                  <a:gd name="T24" fmla="*/ 1 w 28"/>
                  <a:gd name="T25" fmla="*/ 26 h 36"/>
                  <a:gd name="T26" fmla="*/ 3 w 28"/>
                  <a:gd name="T27" fmla="*/ 26 h 36"/>
                  <a:gd name="T28" fmla="*/ 5 w 28"/>
                  <a:gd name="T29" fmla="*/ 26 h 36"/>
                  <a:gd name="T30" fmla="*/ 7 w 28"/>
                  <a:gd name="T31" fmla="*/ 27 h 36"/>
                  <a:gd name="T32" fmla="*/ 10 w 28"/>
                  <a:gd name="T33" fmla="*/ 28 h 36"/>
                  <a:gd name="T34" fmla="*/ 13 w 28"/>
                  <a:gd name="T35" fmla="*/ 30 h 36"/>
                  <a:gd name="T36" fmla="*/ 15 w 28"/>
                  <a:gd name="T37" fmla="*/ 31 h 36"/>
                  <a:gd name="T38" fmla="*/ 17 w 28"/>
                  <a:gd name="T39" fmla="*/ 31 h 36"/>
                  <a:gd name="T40" fmla="*/ 20 w 28"/>
                  <a:gd name="T41" fmla="*/ 31 h 36"/>
                  <a:gd name="T42" fmla="*/ 22 w 28"/>
                  <a:gd name="T43" fmla="*/ 30 h 36"/>
                  <a:gd name="T44" fmla="*/ 23 w 28"/>
                  <a:gd name="T45" fmla="*/ 30 h 36"/>
                  <a:gd name="T46" fmla="*/ 23 w 28"/>
                  <a:gd name="T47" fmla="*/ 30 h 36"/>
                  <a:gd name="T48" fmla="*/ 23 w 28"/>
                  <a:gd name="T49" fmla="*/ 29 h 36"/>
                  <a:gd name="T50" fmla="*/ 24 w 28"/>
                  <a:gd name="T51" fmla="*/ 29 h 36"/>
                  <a:gd name="T52" fmla="*/ 24 w 28"/>
                  <a:gd name="T53" fmla="*/ 27 h 36"/>
                  <a:gd name="T54" fmla="*/ 25 w 28"/>
                  <a:gd name="T55" fmla="*/ 25 h 36"/>
                  <a:gd name="T56" fmla="*/ 25 w 28"/>
                  <a:gd name="T57" fmla="*/ 21 h 36"/>
                  <a:gd name="T58" fmla="*/ 24 w 28"/>
                  <a:gd name="T59" fmla="*/ 18 h 36"/>
                  <a:gd name="T60" fmla="*/ 22 w 28"/>
                  <a:gd name="T61" fmla="*/ 13 h 36"/>
                  <a:gd name="T62" fmla="*/ 18 w 28"/>
                  <a:gd name="T63" fmla="*/ 9 h 36"/>
                  <a:gd name="T64" fmla="*/ 13 w 28"/>
                  <a:gd name="T65" fmla="*/ 4 h 36"/>
                  <a:gd name="T66" fmla="*/ 13 w 28"/>
                  <a:gd name="T67" fmla="*/ 4 h 36"/>
                  <a:gd name="T68" fmla="*/ 12 w 28"/>
                  <a:gd name="T69" fmla="*/ 3 h 36"/>
                  <a:gd name="T70" fmla="*/ 11 w 28"/>
                  <a:gd name="T71" fmla="*/ 2 h 36"/>
                  <a:gd name="T72" fmla="*/ 11 w 28"/>
                  <a:gd name="T73" fmla="*/ 1 h 36"/>
                  <a:gd name="T74" fmla="*/ 10 w 28"/>
                  <a:gd name="T75" fmla="*/ 0 h 36"/>
                  <a:gd name="T76" fmla="*/ 10 w 28"/>
                  <a:gd name="T77" fmla="*/ 0 h 36"/>
                  <a:gd name="T78" fmla="*/ 11 w 28"/>
                  <a:gd name="T79" fmla="*/ 0 h 36"/>
                  <a:gd name="T80" fmla="*/ 13 w 28"/>
                  <a:gd name="T81" fmla="*/ 1 h 36"/>
                  <a:gd name="T82" fmla="*/ 15 w 28"/>
                  <a:gd name="T83" fmla="*/ 3 h 36"/>
                  <a:gd name="T84" fmla="*/ 18 w 28"/>
                  <a:gd name="T85" fmla="*/ 6 h 36"/>
                  <a:gd name="T86" fmla="*/ 22 w 28"/>
                  <a:gd name="T87" fmla="*/ 9 h 36"/>
                  <a:gd name="T88" fmla="*/ 25 w 28"/>
                  <a:gd name="T89" fmla="*/ 14 h 36"/>
                  <a:gd name="T90" fmla="*/ 27 w 28"/>
                  <a:gd name="T91" fmla="*/ 19 h 36"/>
                  <a:gd name="T92" fmla="*/ 28 w 28"/>
                  <a:gd name="T93" fmla="*/ 24 h 36"/>
                  <a:gd name="T94" fmla="*/ 28 w 28"/>
                  <a:gd name="T95" fmla="*/ 29 h 36"/>
                  <a:gd name="T96" fmla="*/ 25 w 28"/>
                  <a:gd name="T97" fmla="*/ 35 h 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"/>
                  <a:gd name="T148" fmla="*/ 0 h 36"/>
                  <a:gd name="T149" fmla="*/ 28 w 28"/>
                  <a:gd name="T150" fmla="*/ 36 h 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" h="36">
                    <a:moveTo>
                      <a:pt x="25" y="35"/>
                    </a:moveTo>
                    <a:lnTo>
                      <a:pt x="24" y="35"/>
                    </a:lnTo>
                    <a:lnTo>
                      <a:pt x="22" y="35"/>
                    </a:lnTo>
                    <a:lnTo>
                      <a:pt x="17" y="35"/>
                    </a:lnTo>
                    <a:lnTo>
                      <a:pt x="13" y="36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8"/>
                    </a:lnTo>
                    <a:lnTo>
                      <a:pt x="13" y="30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2" y="30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5" y="25"/>
                    </a:lnTo>
                    <a:lnTo>
                      <a:pt x="25" y="21"/>
                    </a:lnTo>
                    <a:lnTo>
                      <a:pt x="24" y="18"/>
                    </a:lnTo>
                    <a:lnTo>
                      <a:pt x="22" y="13"/>
                    </a:lnTo>
                    <a:lnTo>
                      <a:pt x="18" y="9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8" y="6"/>
                    </a:lnTo>
                    <a:lnTo>
                      <a:pt x="22" y="9"/>
                    </a:lnTo>
                    <a:lnTo>
                      <a:pt x="25" y="14"/>
                    </a:lnTo>
                    <a:lnTo>
                      <a:pt x="27" y="19"/>
                    </a:lnTo>
                    <a:lnTo>
                      <a:pt x="28" y="24"/>
                    </a:lnTo>
                    <a:lnTo>
                      <a:pt x="28" y="29"/>
                    </a:lnTo>
                    <a:lnTo>
                      <a:pt x="25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6" name="Freeform 99"/>
              <p:cNvSpPr>
                <a:spLocks/>
              </p:cNvSpPr>
              <p:nvPr/>
            </p:nvSpPr>
            <p:spPr bwMode="auto">
              <a:xfrm>
                <a:off x="3383" y="2592"/>
                <a:ext cx="85" cy="100"/>
              </a:xfrm>
              <a:custGeom>
                <a:avLst/>
                <a:gdLst>
                  <a:gd name="T0" fmla="*/ 17 w 85"/>
                  <a:gd name="T1" fmla="*/ 100 h 100"/>
                  <a:gd name="T2" fmla="*/ 26 w 85"/>
                  <a:gd name="T3" fmla="*/ 95 h 100"/>
                  <a:gd name="T4" fmla="*/ 39 w 85"/>
                  <a:gd name="T5" fmla="*/ 86 h 100"/>
                  <a:gd name="T6" fmla="*/ 52 w 85"/>
                  <a:gd name="T7" fmla="*/ 74 h 100"/>
                  <a:gd name="T8" fmla="*/ 59 w 85"/>
                  <a:gd name="T9" fmla="*/ 65 h 100"/>
                  <a:gd name="T10" fmla="*/ 65 w 85"/>
                  <a:gd name="T11" fmla="*/ 63 h 100"/>
                  <a:gd name="T12" fmla="*/ 72 w 85"/>
                  <a:gd name="T13" fmla="*/ 63 h 100"/>
                  <a:gd name="T14" fmla="*/ 79 w 85"/>
                  <a:gd name="T15" fmla="*/ 61 h 100"/>
                  <a:gd name="T16" fmla="*/ 82 w 85"/>
                  <a:gd name="T17" fmla="*/ 57 h 100"/>
                  <a:gd name="T18" fmla="*/ 85 w 85"/>
                  <a:gd name="T19" fmla="*/ 49 h 100"/>
                  <a:gd name="T20" fmla="*/ 85 w 85"/>
                  <a:gd name="T21" fmla="*/ 41 h 100"/>
                  <a:gd name="T22" fmla="*/ 83 w 85"/>
                  <a:gd name="T23" fmla="*/ 32 h 100"/>
                  <a:gd name="T24" fmla="*/ 77 w 85"/>
                  <a:gd name="T25" fmla="*/ 27 h 100"/>
                  <a:gd name="T26" fmla="*/ 75 w 85"/>
                  <a:gd name="T27" fmla="*/ 23 h 100"/>
                  <a:gd name="T28" fmla="*/ 75 w 85"/>
                  <a:gd name="T29" fmla="*/ 18 h 100"/>
                  <a:gd name="T30" fmla="*/ 74 w 85"/>
                  <a:gd name="T31" fmla="*/ 14 h 100"/>
                  <a:gd name="T32" fmla="*/ 71 w 85"/>
                  <a:gd name="T33" fmla="*/ 10 h 100"/>
                  <a:gd name="T34" fmla="*/ 66 w 85"/>
                  <a:gd name="T35" fmla="*/ 4 h 100"/>
                  <a:gd name="T36" fmla="*/ 59 w 85"/>
                  <a:gd name="T37" fmla="*/ 0 h 100"/>
                  <a:gd name="T38" fmla="*/ 49 w 85"/>
                  <a:gd name="T39" fmla="*/ 4 h 100"/>
                  <a:gd name="T40" fmla="*/ 42 w 85"/>
                  <a:gd name="T41" fmla="*/ 12 h 100"/>
                  <a:gd name="T42" fmla="*/ 39 w 85"/>
                  <a:gd name="T43" fmla="*/ 14 h 100"/>
                  <a:gd name="T44" fmla="*/ 36 w 85"/>
                  <a:gd name="T45" fmla="*/ 14 h 100"/>
                  <a:gd name="T46" fmla="*/ 32 w 85"/>
                  <a:gd name="T47" fmla="*/ 12 h 100"/>
                  <a:gd name="T48" fmla="*/ 29 w 85"/>
                  <a:gd name="T49" fmla="*/ 8 h 100"/>
                  <a:gd name="T50" fmla="*/ 26 w 85"/>
                  <a:gd name="T51" fmla="*/ 4 h 100"/>
                  <a:gd name="T52" fmla="*/ 24 w 85"/>
                  <a:gd name="T53" fmla="*/ 1 h 100"/>
                  <a:gd name="T54" fmla="*/ 20 w 85"/>
                  <a:gd name="T55" fmla="*/ 0 h 100"/>
                  <a:gd name="T56" fmla="*/ 14 w 85"/>
                  <a:gd name="T57" fmla="*/ 3 h 100"/>
                  <a:gd name="T58" fmla="*/ 7 w 85"/>
                  <a:gd name="T59" fmla="*/ 8 h 100"/>
                  <a:gd name="T60" fmla="*/ 2 w 85"/>
                  <a:gd name="T61" fmla="*/ 15 h 100"/>
                  <a:gd name="T62" fmla="*/ 0 w 85"/>
                  <a:gd name="T63" fmla="*/ 26 h 100"/>
                  <a:gd name="T64" fmla="*/ 4 w 85"/>
                  <a:gd name="T65" fmla="*/ 39 h 100"/>
                  <a:gd name="T66" fmla="*/ 6 w 85"/>
                  <a:gd name="T67" fmla="*/ 46 h 100"/>
                  <a:gd name="T68" fmla="*/ 7 w 85"/>
                  <a:gd name="T69" fmla="*/ 49 h 100"/>
                  <a:gd name="T70" fmla="*/ 7 w 85"/>
                  <a:gd name="T71" fmla="*/ 50 h 100"/>
                  <a:gd name="T72" fmla="*/ 9 w 85"/>
                  <a:gd name="T73" fmla="*/ 52 h 100"/>
                  <a:gd name="T74" fmla="*/ 13 w 85"/>
                  <a:gd name="T75" fmla="*/ 54 h 100"/>
                  <a:gd name="T76" fmla="*/ 17 w 85"/>
                  <a:gd name="T77" fmla="*/ 56 h 100"/>
                  <a:gd name="T78" fmla="*/ 21 w 85"/>
                  <a:gd name="T79" fmla="*/ 59 h 100"/>
                  <a:gd name="T80" fmla="*/ 23 w 85"/>
                  <a:gd name="T81" fmla="*/ 64 h 100"/>
                  <a:gd name="T82" fmla="*/ 25 w 85"/>
                  <a:gd name="T83" fmla="*/ 72 h 100"/>
                  <a:gd name="T84" fmla="*/ 25 w 85"/>
                  <a:gd name="T85" fmla="*/ 83 h 100"/>
                  <a:gd name="T86" fmla="*/ 20 w 85"/>
                  <a:gd name="T87" fmla="*/ 94 h 10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5"/>
                  <a:gd name="T133" fmla="*/ 0 h 100"/>
                  <a:gd name="T134" fmla="*/ 85 w 85"/>
                  <a:gd name="T135" fmla="*/ 100 h 10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5" h="100">
                    <a:moveTo>
                      <a:pt x="16" y="100"/>
                    </a:moveTo>
                    <a:lnTo>
                      <a:pt x="17" y="100"/>
                    </a:lnTo>
                    <a:lnTo>
                      <a:pt x="20" y="98"/>
                    </a:lnTo>
                    <a:lnTo>
                      <a:pt x="26" y="95"/>
                    </a:lnTo>
                    <a:lnTo>
                      <a:pt x="32" y="91"/>
                    </a:lnTo>
                    <a:lnTo>
                      <a:pt x="39" y="86"/>
                    </a:lnTo>
                    <a:lnTo>
                      <a:pt x="46" y="81"/>
                    </a:lnTo>
                    <a:lnTo>
                      <a:pt x="52" y="74"/>
                    </a:lnTo>
                    <a:lnTo>
                      <a:pt x="56" y="68"/>
                    </a:lnTo>
                    <a:lnTo>
                      <a:pt x="59" y="65"/>
                    </a:lnTo>
                    <a:lnTo>
                      <a:pt x="62" y="64"/>
                    </a:lnTo>
                    <a:lnTo>
                      <a:pt x="65" y="63"/>
                    </a:lnTo>
                    <a:lnTo>
                      <a:pt x="69" y="63"/>
                    </a:lnTo>
                    <a:lnTo>
                      <a:pt x="72" y="63"/>
                    </a:lnTo>
                    <a:lnTo>
                      <a:pt x="76" y="62"/>
                    </a:lnTo>
                    <a:lnTo>
                      <a:pt x="79" y="61"/>
                    </a:lnTo>
                    <a:lnTo>
                      <a:pt x="81" y="59"/>
                    </a:lnTo>
                    <a:lnTo>
                      <a:pt x="82" y="57"/>
                    </a:lnTo>
                    <a:lnTo>
                      <a:pt x="83" y="53"/>
                    </a:lnTo>
                    <a:lnTo>
                      <a:pt x="85" y="49"/>
                    </a:lnTo>
                    <a:lnTo>
                      <a:pt x="85" y="45"/>
                    </a:lnTo>
                    <a:lnTo>
                      <a:pt x="85" y="41"/>
                    </a:lnTo>
                    <a:lnTo>
                      <a:pt x="84" y="36"/>
                    </a:lnTo>
                    <a:lnTo>
                      <a:pt x="83" y="32"/>
                    </a:lnTo>
                    <a:lnTo>
                      <a:pt x="80" y="29"/>
                    </a:lnTo>
                    <a:lnTo>
                      <a:pt x="77" y="27"/>
                    </a:lnTo>
                    <a:lnTo>
                      <a:pt x="76" y="25"/>
                    </a:lnTo>
                    <a:lnTo>
                      <a:pt x="75" y="23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5" y="16"/>
                    </a:lnTo>
                    <a:lnTo>
                      <a:pt x="74" y="14"/>
                    </a:lnTo>
                    <a:lnTo>
                      <a:pt x="72" y="12"/>
                    </a:lnTo>
                    <a:lnTo>
                      <a:pt x="71" y="10"/>
                    </a:lnTo>
                    <a:lnTo>
                      <a:pt x="69" y="7"/>
                    </a:lnTo>
                    <a:lnTo>
                      <a:pt x="66" y="4"/>
                    </a:lnTo>
                    <a:lnTo>
                      <a:pt x="63" y="2"/>
                    </a:lnTo>
                    <a:lnTo>
                      <a:pt x="59" y="0"/>
                    </a:lnTo>
                    <a:lnTo>
                      <a:pt x="54" y="1"/>
                    </a:lnTo>
                    <a:lnTo>
                      <a:pt x="49" y="4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41" y="13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29" y="8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11" y="5"/>
                    </a:lnTo>
                    <a:lnTo>
                      <a:pt x="7" y="8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5" y="44"/>
                    </a:lnTo>
                    <a:lnTo>
                      <a:pt x="6" y="46"/>
                    </a:lnTo>
                    <a:lnTo>
                      <a:pt x="7" y="48"/>
                    </a:lnTo>
                    <a:lnTo>
                      <a:pt x="7" y="49"/>
                    </a:lnTo>
                    <a:lnTo>
                      <a:pt x="7" y="50"/>
                    </a:lnTo>
                    <a:lnTo>
                      <a:pt x="8" y="51"/>
                    </a:lnTo>
                    <a:lnTo>
                      <a:pt x="9" y="52"/>
                    </a:lnTo>
                    <a:lnTo>
                      <a:pt x="11" y="53"/>
                    </a:lnTo>
                    <a:lnTo>
                      <a:pt x="13" y="54"/>
                    </a:lnTo>
                    <a:lnTo>
                      <a:pt x="15" y="55"/>
                    </a:lnTo>
                    <a:lnTo>
                      <a:pt x="17" y="56"/>
                    </a:lnTo>
                    <a:lnTo>
                      <a:pt x="19" y="57"/>
                    </a:lnTo>
                    <a:lnTo>
                      <a:pt x="21" y="59"/>
                    </a:lnTo>
                    <a:lnTo>
                      <a:pt x="22" y="61"/>
                    </a:lnTo>
                    <a:lnTo>
                      <a:pt x="23" y="64"/>
                    </a:lnTo>
                    <a:lnTo>
                      <a:pt x="24" y="68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5" y="83"/>
                    </a:lnTo>
                    <a:lnTo>
                      <a:pt x="23" y="88"/>
                    </a:lnTo>
                    <a:lnTo>
                      <a:pt x="20" y="94"/>
                    </a:lnTo>
                    <a:lnTo>
                      <a:pt x="16" y="10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7" name="Freeform 100"/>
              <p:cNvSpPr>
                <a:spLocks/>
              </p:cNvSpPr>
              <p:nvPr/>
            </p:nvSpPr>
            <p:spPr bwMode="auto">
              <a:xfrm>
                <a:off x="3383" y="2592"/>
                <a:ext cx="85" cy="100"/>
              </a:xfrm>
              <a:custGeom>
                <a:avLst/>
                <a:gdLst>
                  <a:gd name="T0" fmla="*/ 17 w 85"/>
                  <a:gd name="T1" fmla="*/ 100 h 100"/>
                  <a:gd name="T2" fmla="*/ 26 w 85"/>
                  <a:gd name="T3" fmla="*/ 95 h 100"/>
                  <a:gd name="T4" fmla="*/ 39 w 85"/>
                  <a:gd name="T5" fmla="*/ 86 h 100"/>
                  <a:gd name="T6" fmla="*/ 52 w 85"/>
                  <a:gd name="T7" fmla="*/ 74 h 100"/>
                  <a:gd name="T8" fmla="*/ 59 w 85"/>
                  <a:gd name="T9" fmla="*/ 65 h 100"/>
                  <a:gd name="T10" fmla="*/ 65 w 85"/>
                  <a:gd name="T11" fmla="*/ 63 h 100"/>
                  <a:gd name="T12" fmla="*/ 72 w 85"/>
                  <a:gd name="T13" fmla="*/ 63 h 100"/>
                  <a:gd name="T14" fmla="*/ 79 w 85"/>
                  <a:gd name="T15" fmla="*/ 61 h 100"/>
                  <a:gd name="T16" fmla="*/ 82 w 85"/>
                  <a:gd name="T17" fmla="*/ 57 h 100"/>
                  <a:gd name="T18" fmla="*/ 85 w 85"/>
                  <a:gd name="T19" fmla="*/ 49 h 100"/>
                  <a:gd name="T20" fmla="*/ 85 w 85"/>
                  <a:gd name="T21" fmla="*/ 41 h 100"/>
                  <a:gd name="T22" fmla="*/ 83 w 85"/>
                  <a:gd name="T23" fmla="*/ 32 h 100"/>
                  <a:gd name="T24" fmla="*/ 77 w 85"/>
                  <a:gd name="T25" fmla="*/ 27 h 100"/>
                  <a:gd name="T26" fmla="*/ 75 w 85"/>
                  <a:gd name="T27" fmla="*/ 23 h 100"/>
                  <a:gd name="T28" fmla="*/ 75 w 85"/>
                  <a:gd name="T29" fmla="*/ 18 h 100"/>
                  <a:gd name="T30" fmla="*/ 74 w 85"/>
                  <a:gd name="T31" fmla="*/ 14 h 100"/>
                  <a:gd name="T32" fmla="*/ 71 w 85"/>
                  <a:gd name="T33" fmla="*/ 10 h 100"/>
                  <a:gd name="T34" fmla="*/ 66 w 85"/>
                  <a:gd name="T35" fmla="*/ 4 h 100"/>
                  <a:gd name="T36" fmla="*/ 59 w 85"/>
                  <a:gd name="T37" fmla="*/ 0 h 100"/>
                  <a:gd name="T38" fmla="*/ 49 w 85"/>
                  <a:gd name="T39" fmla="*/ 4 h 100"/>
                  <a:gd name="T40" fmla="*/ 42 w 85"/>
                  <a:gd name="T41" fmla="*/ 12 h 100"/>
                  <a:gd name="T42" fmla="*/ 39 w 85"/>
                  <a:gd name="T43" fmla="*/ 14 h 100"/>
                  <a:gd name="T44" fmla="*/ 36 w 85"/>
                  <a:gd name="T45" fmla="*/ 14 h 100"/>
                  <a:gd name="T46" fmla="*/ 32 w 85"/>
                  <a:gd name="T47" fmla="*/ 12 h 100"/>
                  <a:gd name="T48" fmla="*/ 29 w 85"/>
                  <a:gd name="T49" fmla="*/ 8 h 100"/>
                  <a:gd name="T50" fmla="*/ 26 w 85"/>
                  <a:gd name="T51" fmla="*/ 4 h 100"/>
                  <a:gd name="T52" fmla="*/ 24 w 85"/>
                  <a:gd name="T53" fmla="*/ 1 h 100"/>
                  <a:gd name="T54" fmla="*/ 20 w 85"/>
                  <a:gd name="T55" fmla="*/ 0 h 100"/>
                  <a:gd name="T56" fmla="*/ 14 w 85"/>
                  <a:gd name="T57" fmla="*/ 3 h 100"/>
                  <a:gd name="T58" fmla="*/ 7 w 85"/>
                  <a:gd name="T59" fmla="*/ 8 h 100"/>
                  <a:gd name="T60" fmla="*/ 2 w 85"/>
                  <a:gd name="T61" fmla="*/ 15 h 100"/>
                  <a:gd name="T62" fmla="*/ 0 w 85"/>
                  <a:gd name="T63" fmla="*/ 26 h 100"/>
                  <a:gd name="T64" fmla="*/ 4 w 85"/>
                  <a:gd name="T65" fmla="*/ 39 h 100"/>
                  <a:gd name="T66" fmla="*/ 6 w 85"/>
                  <a:gd name="T67" fmla="*/ 46 h 100"/>
                  <a:gd name="T68" fmla="*/ 7 w 85"/>
                  <a:gd name="T69" fmla="*/ 49 h 100"/>
                  <a:gd name="T70" fmla="*/ 8 w 85"/>
                  <a:gd name="T71" fmla="*/ 51 h 100"/>
                  <a:gd name="T72" fmla="*/ 11 w 85"/>
                  <a:gd name="T73" fmla="*/ 53 h 100"/>
                  <a:gd name="T74" fmla="*/ 15 w 85"/>
                  <a:gd name="T75" fmla="*/ 55 h 100"/>
                  <a:gd name="T76" fmla="*/ 19 w 85"/>
                  <a:gd name="T77" fmla="*/ 57 h 100"/>
                  <a:gd name="T78" fmla="*/ 22 w 85"/>
                  <a:gd name="T79" fmla="*/ 61 h 100"/>
                  <a:gd name="T80" fmla="*/ 24 w 85"/>
                  <a:gd name="T81" fmla="*/ 68 h 100"/>
                  <a:gd name="T82" fmla="*/ 25 w 85"/>
                  <a:gd name="T83" fmla="*/ 77 h 100"/>
                  <a:gd name="T84" fmla="*/ 23 w 85"/>
                  <a:gd name="T85" fmla="*/ 88 h 100"/>
                  <a:gd name="T86" fmla="*/ 16 w 85"/>
                  <a:gd name="T87" fmla="*/ 100 h 10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5"/>
                  <a:gd name="T133" fmla="*/ 0 h 100"/>
                  <a:gd name="T134" fmla="*/ 85 w 85"/>
                  <a:gd name="T135" fmla="*/ 100 h 10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5" h="100">
                    <a:moveTo>
                      <a:pt x="16" y="100"/>
                    </a:moveTo>
                    <a:lnTo>
                      <a:pt x="17" y="100"/>
                    </a:lnTo>
                    <a:lnTo>
                      <a:pt x="20" y="98"/>
                    </a:lnTo>
                    <a:lnTo>
                      <a:pt x="26" y="95"/>
                    </a:lnTo>
                    <a:lnTo>
                      <a:pt x="32" y="91"/>
                    </a:lnTo>
                    <a:lnTo>
                      <a:pt x="39" y="86"/>
                    </a:lnTo>
                    <a:lnTo>
                      <a:pt x="46" y="81"/>
                    </a:lnTo>
                    <a:lnTo>
                      <a:pt x="52" y="74"/>
                    </a:lnTo>
                    <a:lnTo>
                      <a:pt x="56" y="68"/>
                    </a:lnTo>
                    <a:lnTo>
                      <a:pt x="59" y="65"/>
                    </a:lnTo>
                    <a:lnTo>
                      <a:pt x="62" y="64"/>
                    </a:lnTo>
                    <a:lnTo>
                      <a:pt x="65" y="63"/>
                    </a:lnTo>
                    <a:lnTo>
                      <a:pt x="69" y="63"/>
                    </a:lnTo>
                    <a:lnTo>
                      <a:pt x="72" y="63"/>
                    </a:lnTo>
                    <a:lnTo>
                      <a:pt x="76" y="62"/>
                    </a:lnTo>
                    <a:lnTo>
                      <a:pt x="79" y="61"/>
                    </a:lnTo>
                    <a:lnTo>
                      <a:pt x="81" y="59"/>
                    </a:lnTo>
                    <a:lnTo>
                      <a:pt x="82" y="57"/>
                    </a:lnTo>
                    <a:lnTo>
                      <a:pt x="83" y="53"/>
                    </a:lnTo>
                    <a:lnTo>
                      <a:pt x="85" y="49"/>
                    </a:lnTo>
                    <a:lnTo>
                      <a:pt x="85" y="45"/>
                    </a:lnTo>
                    <a:lnTo>
                      <a:pt x="85" y="41"/>
                    </a:lnTo>
                    <a:lnTo>
                      <a:pt x="84" y="36"/>
                    </a:lnTo>
                    <a:lnTo>
                      <a:pt x="83" y="32"/>
                    </a:lnTo>
                    <a:lnTo>
                      <a:pt x="80" y="29"/>
                    </a:lnTo>
                    <a:lnTo>
                      <a:pt x="77" y="27"/>
                    </a:lnTo>
                    <a:lnTo>
                      <a:pt x="76" y="25"/>
                    </a:lnTo>
                    <a:lnTo>
                      <a:pt x="75" y="23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5" y="16"/>
                    </a:lnTo>
                    <a:lnTo>
                      <a:pt x="74" y="14"/>
                    </a:lnTo>
                    <a:lnTo>
                      <a:pt x="72" y="12"/>
                    </a:lnTo>
                    <a:lnTo>
                      <a:pt x="71" y="10"/>
                    </a:lnTo>
                    <a:lnTo>
                      <a:pt x="69" y="7"/>
                    </a:lnTo>
                    <a:lnTo>
                      <a:pt x="66" y="4"/>
                    </a:lnTo>
                    <a:lnTo>
                      <a:pt x="63" y="2"/>
                    </a:lnTo>
                    <a:lnTo>
                      <a:pt x="59" y="0"/>
                    </a:lnTo>
                    <a:lnTo>
                      <a:pt x="54" y="1"/>
                    </a:lnTo>
                    <a:lnTo>
                      <a:pt x="49" y="4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41" y="13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29" y="8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11" y="5"/>
                    </a:lnTo>
                    <a:lnTo>
                      <a:pt x="7" y="8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5" y="44"/>
                    </a:lnTo>
                    <a:lnTo>
                      <a:pt x="6" y="46"/>
                    </a:lnTo>
                    <a:lnTo>
                      <a:pt x="7" y="48"/>
                    </a:lnTo>
                    <a:lnTo>
                      <a:pt x="7" y="49"/>
                    </a:lnTo>
                    <a:lnTo>
                      <a:pt x="7" y="50"/>
                    </a:lnTo>
                    <a:lnTo>
                      <a:pt x="8" y="51"/>
                    </a:lnTo>
                    <a:lnTo>
                      <a:pt x="9" y="52"/>
                    </a:lnTo>
                    <a:lnTo>
                      <a:pt x="11" y="53"/>
                    </a:lnTo>
                    <a:lnTo>
                      <a:pt x="13" y="54"/>
                    </a:lnTo>
                    <a:lnTo>
                      <a:pt x="15" y="55"/>
                    </a:lnTo>
                    <a:lnTo>
                      <a:pt x="17" y="56"/>
                    </a:lnTo>
                    <a:lnTo>
                      <a:pt x="19" y="57"/>
                    </a:lnTo>
                    <a:lnTo>
                      <a:pt x="21" y="59"/>
                    </a:lnTo>
                    <a:lnTo>
                      <a:pt x="22" y="61"/>
                    </a:lnTo>
                    <a:lnTo>
                      <a:pt x="23" y="64"/>
                    </a:lnTo>
                    <a:lnTo>
                      <a:pt x="24" y="68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5" y="83"/>
                    </a:lnTo>
                    <a:lnTo>
                      <a:pt x="23" y="88"/>
                    </a:lnTo>
                    <a:lnTo>
                      <a:pt x="20" y="94"/>
                    </a:lnTo>
                    <a:lnTo>
                      <a:pt x="16" y="10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8" name="Freeform 101"/>
              <p:cNvSpPr>
                <a:spLocks/>
              </p:cNvSpPr>
              <p:nvPr/>
            </p:nvSpPr>
            <p:spPr bwMode="auto">
              <a:xfrm>
                <a:off x="3384" y="2599"/>
                <a:ext cx="69" cy="93"/>
              </a:xfrm>
              <a:custGeom>
                <a:avLst/>
                <a:gdLst>
                  <a:gd name="T0" fmla="*/ 16 w 69"/>
                  <a:gd name="T1" fmla="*/ 90 h 93"/>
                  <a:gd name="T2" fmla="*/ 21 w 69"/>
                  <a:gd name="T3" fmla="*/ 75 h 93"/>
                  <a:gd name="T4" fmla="*/ 19 w 69"/>
                  <a:gd name="T5" fmla="*/ 58 h 93"/>
                  <a:gd name="T6" fmla="*/ 7 w 69"/>
                  <a:gd name="T7" fmla="*/ 39 h 93"/>
                  <a:gd name="T8" fmla="*/ 0 w 69"/>
                  <a:gd name="T9" fmla="*/ 15 h 93"/>
                  <a:gd name="T10" fmla="*/ 4 w 69"/>
                  <a:gd name="T11" fmla="*/ 3 h 93"/>
                  <a:gd name="T12" fmla="*/ 9 w 69"/>
                  <a:gd name="T13" fmla="*/ 3 h 93"/>
                  <a:gd name="T14" fmla="*/ 13 w 69"/>
                  <a:gd name="T15" fmla="*/ 14 h 93"/>
                  <a:gd name="T16" fmla="*/ 12 w 69"/>
                  <a:gd name="T17" fmla="*/ 27 h 93"/>
                  <a:gd name="T18" fmla="*/ 12 w 69"/>
                  <a:gd name="T19" fmla="*/ 36 h 93"/>
                  <a:gd name="T20" fmla="*/ 17 w 69"/>
                  <a:gd name="T21" fmla="*/ 41 h 93"/>
                  <a:gd name="T22" fmla="*/ 21 w 69"/>
                  <a:gd name="T23" fmla="*/ 42 h 93"/>
                  <a:gd name="T24" fmla="*/ 19 w 69"/>
                  <a:gd name="T25" fmla="*/ 35 h 93"/>
                  <a:gd name="T26" fmla="*/ 18 w 69"/>
                  <a:gd name="T27" fmla="*/ 25 h 93"/>
                  <a:gd name="T28" fmla="*/ 20 w 69"/>
                  <a:gd name="T29" fmla="*/ 25 h 93"/>
                  <a:gd name="T30" fmla="*/ 21 w 69"/>
                  <a:gd name="T31" fmla="*/ 34 h 93"/>
                  <a:gd name="T32" fmla="*/ 24 w 69"/>
                  <a:gd name="T33" fmla="*/ 41 h 93"/>
                  <a:gd name="T34" fmla="*/ 29 w 69"/>
                  <a:gd name="T35" fmla="*/ 35 h 93"/>
                  <a:gd name="T36" fmla="*/ 36 w 69"/>
                  <a:gd name="T37" fmla="*/ 20 h 93"/>
                  <a:gd name="T38" fmla="*/ 35 w 69"/>
                  <a:gd name="T39" fmla="*/ 8 h 93"/>
                  <a:gd name="T40" fmla="*/ 37 w 69"/>
                  <a:gd name="T41" fmla="*/ 16 h 93"/>
                  <a:gd name="T42" fmla="*/ 38 w 69"/>
                  <a:gd name="T43" fmla="*/ 28 h 93"/>
                  <a:gd name="T44" fmla="*/ 37 w 69"/>
                  <a:gd name="T45" fmla="*/ 29 h 93"/>
                  <a:gd name="T46" fmla="*/ 40 w 69"/>
                  <a:gd name="T47" fmla="*/ 21 h 93"/>
                  <a:gd name="T48" fmla="*/ 42 w 69"/>
                  <a:gd name="T49" fmla="*/ 6 h 93"/>
                  <a:gd name="T50" fmla="*/ 45 w 69"/>
                  <a:gd name="T51" fmla="*/ 11 h 93"/>
                  <a:gd name="T52" fmla="*/ 44 w 69"/>
                  <a:gd name="T53" fmla="*/ 25 h 93"/>
                  <a:gd name="T54" fmla="*/ 36 w 69"/>
                  <a:gd name="T55" fmla="*/ 41 h 93"/>
                  <a:gd name="T56" fmla="*/ 46 w 69"/>
                  <a:gd name="T57" fmla="*/ 36 h 93"/>
                  <a:gd name="T58" fmla="*/ 56 w 69"/>
                  <a:gd name="T59" fmla="*/ 16 h 93"/>
                  <a:gd name="T60" fmla="*/ 57 w 69"/>
                  <a:gd name="T61" fmla="*/ 6 h 93"/>
                  <a:gd name="T62" fmla="*/ 60 w 69"/>
                  <a:gd name="T63" fmla="*/ 12 h 93"/>
                  <a:gd name="T64" fmla="*/ 61 w 69"/>
                  <a:gd name="T65" fmla="*/ 19 h 93"/>
                  <a:gd name="T66" fmla="*/ 68 w 69"/>
                  <a:gd name="T67" fmla="*/ 22 h 93"/>
                  <a:gd name="T68" fmla="*/ 62 w 69"/>
                  <a:gd name="T69" fmla="*/ 28 h 93"/>
                  <a:gd name="T70" fmla="*/ 54 w 69"/>
                  <a:gd name="T71" fmla="*/ 37 h 93"/>
                  <a:gd name="T72" fmla="*/ 57 w 69"/>
                  <a:gd name="T73" fmla="*/ 37 h 93"/>
                  <a:gd name="T74" fmla="*/ 62 w 69"/>
                  <a:gd name="T75" fmla="*/ 38 h 93"/>
                  <a:gd name="T76" fmla="*/ 63 w 69"/>
                  <a:gd name="T77" fmla="*/ 40 h 93"/>
                  <a:gd name="T78" fmla="*/ 57 w 69"/>
                  <a:gd name="T79" fmla="*/ 40 h 93"/>
                  <a:gd name="T80" fmla="*/ 47 w 69"/>
                  <a:gd name="T81" fmla="*/ 44 h 93"/>
                  <a:gd name="T82" fmla="*/ 40 w 69"/>
                  <a:gd name="T83" fmla="*/ 52 h 93"/>
                  <a:gd name="T84" fmla="*/ 38 w 69"/>
                  <a:gd name="T85" fmla="*/ 55 h 93"/>
                  <a:gd name="T86" fmla="*/ 36 w 69"/>
                  <a:gd name="T87" fmla="*/ 55 h 93"/>
                  <a:gd name="T88" fmla="*/ 41 w 69"/>
                  <a:gd name="T89" fmla="*/ 52 h 93"/>
                  <a:gd name="T90" fmla="*/ 49 w 69"/>
                  <a:gd name="T91" fmla="*/ 50 h 93"/>
                  <a:gd name="T92" fmla="*/ 51 w 69"/>
                  <a:gd name="T93" fmla="*/ 53 h 93"/>
                  <a:gd name="T94" fmla="*/ 48 w 69"/>
                  <a:gd name="T95" fmla="*/ 54 h 93"/>
                  <a:gd name="T96" fmla="*/ 42 w 69"/>
                  <a:gd name="T97" fmla="*/ 57 h 93"/>
                  <a:gd name="T98" fmla="*/ 42 w 69"/>
                  <a:gd name="T99" fmla="*/ 60 h 93"/>
                  <a:gd name="T100" fmla="*/ 47 w 69"/>
                  <a:gd name="T101" fmla="*/ 61 h 93"/>
                  <a:gd name="T102" fmla="*/ 49 w 69"/>
                  <a:gd name="T103" fmla="*/ 67 h 93"/>
                  <a:gd name="T104" fmla="*/ 43 w 69"/>
                  <a:gd name="T105" fmla="*/ 64 h 93"/>
                  <a:gd name="T106" fmla="*/ 27 w 69"/>
                  <a:gd name="T107" fmla="*/ 72 h 9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9"/>
                  <a:gd name="T163" fmla="*/ 0 h 93"/>
                  <a:gd name="T164" fmla="*/ 69 w 69"/>
                  <a:gd name="T165" fmla="*/ 93 h 9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9" h="93">
                    <a:moveTo>
                      <a:pt x="15" y="93"/>
                    </a:moveTo>
                    <a:lnTo>
                      <a:pt x="15" y="93"/>
                    </a:lnTo>
                    <a:lnTo>
                      <a:pt x="16" y="90"/>
                    </a:lnTo>
                    <a:lnTo>
                      <a:pt x="18" y="86"/>
                    </a:lnTo>
                    <a:lnTo>
                      <a:pt x="20" y="81"/>
                    </a:lnTo>
                    <a:lnTo>
                      <a:pt x="21" y="75"/>
                    </a:lnTo>
                    <a:lnTo>
                      <a:pt x="21" y="69"/>
                    </a:lnTo>
                    <a:lnTo>
                      <a:pt x="21" y="63"/>
                    </a:lnTo>
                    <a:lnTo>
                      <a:pt x="19" y="58"/>
                    </a:lnTo>
                    <a:lnTo>
                      <a:pt x="15" y="52"/>
                    </a:lnTo>
                    <a:lnTo>
                      <a:pt x="11" y="46"/>
                    </a:lnTo>
                    <a:lnTo>
                      <a:pt x="7" y="39"/>
                    </a:lnTo>
                    <a:lnTo>
                      <a:pt x="3" y="30"/>
                    </a:lnTo>
                    <a:lnTo>
                      <a:pt x="1" y="22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3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3" y="14"/>
                    </a:lnTo>
                    <a:lnTo>
                      <a:pt x="14" y="19"/>
                    </a:lnTo>
                    <a:lnTo>
                      <a:pt x="14" y="23"/>
                    </a:lnTo>
                    <a:lnTo>
                      <a:pt x="12" y="27"/>
                    </a:lnTo>
                    <a:lnTo>
                      <a:pt x="11" y="30"/>
                    </a:lnTo>
                    <a:lnTo>
                      <a:pt x="11" y="34"/>
                    </a:lnTo>
                    <a:lnTo>
                      <a:pt x="12" y="36"/>
                    </a:lnTo>
                    <a:lnTo>
                      <a:pt x="13" y="38"/>
                    </a:lnTo>
                    <a:lnTo>
                      <a:pt x="15" y="40"/>
                    </a:lnTo>
                    <a:lnTo>
                      <a:pt x="17" y="41"/>
                    </a:lnTo>
                    <a:lnTo>
                      <a:pt x="19" y="42"/>
                    </a:lnTo>
                    <a:lnTo>
                      <a:pt x="21" y="43"/>
                    </a:lnTo>
                    <a:lnTo>
                      <a:pt x="21" y="42"/>
                    </a:lnTo>
                    <a:lnTo>
                      <a:pt x="20" y="40"/>
                    </a:lnTo>
                    <a:lnTo>
                      <a:pt x="19" y="38"/>
                    </a:lnTo>
                    <a:lnTo>
                      <a:pt x="19" y="35"/>
                    </a:lnTo>
                    <a:lnTo>
                      <a:pt x="18" y="32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20" y="22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7"/>
                    </a:lnTo>
                    <a:lnTo>
                      <a:pt x="21" y="30"/>
                    </a:lnTo>
                    <a:lnTo>
                      <a:pt x="21" y="34"/>
                    </a:lnTo>
                    <a:lnTo>
                      <a:pt x="22" y="37"/>
                    </a:lnTo>
                    <a:lnTo>
                      <a:pt x="23" y="39"/>
                    </a:lnTo>
                    <a:lnTo>
                      <a:pt x="24" y="41"/>
                    </a:lnTo>
                    <a:lnTo>
                      <a:pt x="25" y="40"/>
                    </a:lnTo>
                    <a:lnTo>
                      <a:pt x="26" y="38"/>
                    </a:lnTo>
                    <a:lnTo>
                      <a:pt x="29" y="35"/>
                    </a:lnTo>
                    <a:lnTo>
                      <a:pt x="31" y="30"/>
                    </a:lnTo>
                    <a:lnTo>
                      <a:pt x="34" y="25"/>
                    </a:lnTo>
                    <a:lnTo>
                      <a:pt x="36" y="20"/>
                    </a:lnTo>
                    <a:lnTo>
                      <a:pt x="36" y="14"/>
                    </a:lnTo>
                    <a:lnTo>
                      <a:pt x="35" y="8"/>
                    </a:lnTo>
                    <a:lnTo>
                      <a:pt x="36" y="10"/>
                    </a:lnTo>
                    <a:lnTo>
                      <a:pt x="37" y="13"/>
                    </a:lnTo>
                    <a:lnTo>
                      <a:pt x="37" y="16"/>
                    </a:lnTo>
                    <a:lnTo>
                      <a:pt x="38" y="20"/>
                    </a:lnTo>
                    <a:lnTo>
                      <a:pt x="38" y="24"/>
                    </a:lnTo>
                    <a:lnTo>
                      <a:pt x="38" y="28"/>
                    </a:lnTo>
                    <a:lnTo>
                      <a:pt x="37" y="32"/>
                    </a:lnTo>
                    <a:lnTo>
                      <a:pt x="37" y="29"/>
                    </a:lnTo>
                    <a:lnTo>
                      <a:pt x="38" y="27"/>
                    </a:lnTo>
                    <a:lnTo>
                      <a:pt x="39" y="24"/>
                    </a:lnTo>
                    <a:lnTo>
                      <a:pt x="40" y="21"/>
                    </a:lnTo>
                    <a:lnTo>
                      <a:pt x="41" y="16"/>
                    </a:lnTo>
                    <a:lnTo>
                      <a:pt x="42" y="12"/>
                    </a:lnTo>
                    <a:lnTo>
                      <a:pt x="42" y="6"/>
                    </a:lnTo>
                    <a:lnTo>
                      <a:pt x="43" y="7"/>
                    </a:lnTo>
                    <a:lnTo>
                      <a:pt x="44" y="8"/>
                    </a:lnTo>
                    <a:lnTo>
                      <a:pt x="45" y="11"/>
                    </a:lnTo>
                    <a:lnTo>
                      <a:pt x="45" y="15"/>
                    </a:lnTo>
                    <a:lnTo>
                      <a:pt x="45" y="19"/>
                    </a:lnTo>
                    <a:lnTo>
                      <a:pt x="44" y="25"/>
                    </a:lnTo>
                    <a:lnTo>
                      <a:pt x="41" y="33"/>
                    </a:lnTo>
                    <a:lnTo>
                      <a:pt x="35" y="41"/>
                    </a:lnTo>
                    <a:lnTo>
                      <a:pt x="36" y="41"/>
                    </a:lnTo>
                    <a:lnTo>
                      <a:pt x="39" y="40"/>
                    </a:lnTo>
                    <a:lnTo>
                      <a:pt x="42" y="38"/>
                    </a:lnTo>
                    <a:lnTo>
                      <a:pt x="46" y="36"/>
                    </a:lnTo>
                    <a:lnTo>
                      <a:pt x="50" y="30"/>
                    </a:lnTo>
                    <a:lnTo>
                      <a:pt x="54" y="24"/>
                    </a:lnTo>
                    <a:lnTo>
                      <a:pt x="56" y="16"/>
                    </a:lnTo>
                    <a:lnTo>
                      <a:pt x="56" y="5"/>
                    </a:lnTo>
                    <a:lnTo>
                      <a:pt x="57" y="6"/>
                    </a:lnTo>
                    <a:lnTo>
                      <a:pt x="58" y="8"/>
                    </a:lnTo>
                    <a:lnTo>
                      <a:pt x="59" y="10"/>
                    </a:lnTo>
                    <a:lnTo>
                      <a:pt x="60" y="12"/>
                    </a:lnTo>
                    <a:lnTo>
                      <a:pt x="61" y="14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9" y="20"/>
                    </a:lnTo>
                    <a:lnTo>
                      <a:pt x="68" y="22"/>
                    </a:lnTo>
                    <a:lnTo>
                      <a:pt x="66" y="24"/>
                    </a:lnTo>
                    <a:lnTo>
                      <a:pt x="64" y="26"/>
                    </a:lnTo>
                    <a:lnTo>
                      <a:pt x="62" y="28"/>
                    </a:lnTo>
                    <a:lnTo>
                      <a:pt x="59" y="32"/>
                    </a:lnTo>
                    <a:lnTo>
                      <a:pt x="57" y="34"/>
                    </a:lnTo>
                    <a:lnTo>
                      <a:pt x="54" y="37"/>
                    </a:lnTo>
                    <a:lnTo>
                      <a:pt x="55" y="37"/>
                    </a:lnTo>
                    <a:lnTo>
                      <a:pt x="57" y="37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38"/>
                    </a:lnTo>
                    <a:lnTo>
                      <a:pt x="64" y="40"/>
                    </a:lnTo>
                    <a:lnTo>
                      <a:pt x="63" y="40"/>
                    </a:lnTo>
                    <a:lnTo>
                      <a:pt x="62" y="39"/>
                    </a:lnTo>
                    <a:lnTo>
                      <a:pt x="59" y="39"/>
                    </a:lnTo>
                    <a:lnTo>
                      <a:pt x="57" y="40"/>
                    </a:lnTo>
                    <a:lnTo>
                      <a:pt x="53" y="41"/>
                    </a:lnTo>
                    <a:lnTo>
                      <a:pt x="50" y="42"/>
                    </a:lnTo>
                    <a:lnTo>
                      <a:pt x="47" y="44"/>
                    </a:lnTo>
                    <a:lnTo>
                      <a:pt x="44" y="47"/>
                    </a:lnTo>
                    <a:lnTo>
                      <a:pt x="42" y="49"/>
                    </a:lnTo>
                    <a:lnTo>
                      <a:pt x="40" y="52"/>
                    </a:lnTo>
                    <a:lnTo>
                      <a:pt x="39" y="53"/>
                    </a:lnTo>
                    <a:lnTo>
                      <a:pt x="38" y="54"/>
                    </a:lnTo>
                    <a:lnTo>
                      <a:pt x="38" y="55"/>
                    </a:lnTo>
                    <a:lnTo>
                      <a:pt x="37" y="55"/>
                    </a:lnTo>
                    <a:lnTo>
                      <a:pt x="36" y="55"/>
                    </a:lnTo>
                    <a:lnTo>
                      <a:pt x="37" y="54"/>
                    </a:lnTo>
                    <a:lnTo>
                      <a:pt x="38" y="53"/>
                    </a:lnTo>
                    <a:lnTo>
                      <a:pt x="41" y="52"/>
                    </a:lnTo>
                    <a:lnTo>
                      <a:pt x="43" y="50"/>
                    </a:lnTo>
                    <a:lnTo>
                      <a:pt x="46" y="50"/>
                    </a:lnTo>
                    <a:lnTo>
                      <a:pt x="49" y="50"/>
                    </a:lnTo>
                    <a:lnTo>
                      <a:pt x="51" y="51"/>
                    </a:lnTo>
                    <a:lnTo>
                      <a:pt x="52" y="53"/>
                    </a:lnTo>
                    <a:lnTo>
                      <a:pt x="51" y="53"/>
                    </a:lnTo>
                    <a:lnTo>
                      <a:pt x="50" y="53"/>
                    </a:lnTo>
                    <a:lnTo>
                      <a:pt x="49" y="54"/>
                    </a:lnTo>
                    <a:lnTo>
                      <a:pt x="48" y="54"/>
                    </a:lnTo>
                    <a:lnTo>
                      <a:pt x="46" y="55"/>
                    </a:lnTo>
                    <a:lnTo>
                      <a:pt x="44" y="56"/>
                    </a:lnTo>
                    <a:lnTo>
                      <a:pt x="42" y="57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3" y="60"/>
                    </a:lnTo>
                    <a:lnTo>
                      <a:pt x="45" y="60"/>
                    </a:lnTo>
                    <a:lnTo>
                      <a:pt x="47" y="61"/>
                    </a:lnTo>
                    <a:lnTo>
                      <a:pt x="48" y="62"/>
                    </a:lnTo>
                    <a:lnTo>
                      <a:pt x="49" y="65"/>
                    </a:lnTo>
                    <a:lnTo>
                      <a:pt x="49" y="67"/>
                    </a:lnTo>
                    <a:lnTo>
                      <a:pt x="48" y="67"/>
                    </a:lnTo>
                    <a:lnTo>
                      <a:pt x="46" y="65"/>
                    </a:lnTo>
                    <a:lnTo>
                      <a:pt x="43" y="64"/>
                    </a:lnTo>
                    <a:lnTo>
                      <a:pt x="38" y="64"/>
                    </a:lnTo>
                    <a:lnTo>
                      <a:pt x="33" y="66"/>
                    </a:lnTo>
                    <a:lnTo>
                      <a:pt x="27" y="72"/>
                    </a:lnTo>
                    <a:lnTo>
                      <a:pt x="21" y="80"/>
                    </a:lnTo>
                    <a:lnTo>
                      <a:pt x="15" y="9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9" name="Freeform 102"/>
              <p:cNvSpPr>
                <a:spLocks/>
              </p:cNvSpPr>
              <p:nvPr/>
            </p:nvSpPr>
            <p:spPr bwMode="auto">
              <a:xfrm>
                <a:off x="3384" y="2599"/>
                <a:ext cx="69" cy="93"/>
              </a:xfrm>
              <a:custGeom>
                <a:avLst/>
                <a:gdLst>
                  <a:gd name="T0" fmla="*/ 18 w 69"/>
                  <a:gd name="T1" fmla="*/ 86 h 93"/>
                  <a:gd name="T2" fmla="*/ 21 w 69"/>
                  <a:gd name="T3" fmla="*/ 69 h 93"/>
                  <a:gd name="T4" fmla="*/ 15 w 69"/>
                  <a:gd name="T5" fmla="*/ 52 h 93"/>
                  <a:gd name="T6" fmla="*/ 3 w 69"/>
                  <a:gd name="T7" fmla="*/ 30 h 93"/>
                  <a:gd name="T8" fmla="*/ 1 w 69"/>
                  <a:gd name="T9" fmla="*/ 11 h 93"/>
                  <a:gd name="T10" fmla="*/ 7 w 69"/>
                  <a:gd name="T11" fmla="*/ 0 h 93"/>
                  <a:gd name="T12" fmla="*/ 10 w 69"/>
                  <a:gd name="T13" fmla="*/ 6 h 93"/>
                  <a:gd name="T14" fmla="*/ 14 w 69"/>
                  <a:gd name="T15" fmla="*/ 19 h 93"/>
                  <a:gd name="T16" fmla="*/ 11 w 69"/>
                  <a:gd name="T17" fmla="*/ 30 h 93"/>
                  <a:gd name="T18" fmla="*/ 13 w 69"/>
                  <a:gd name="T19" fmla="*/ 38 h 93"/>
                  <a:gd name="T20" fmla="*/ 19 w 69"/>
                  <a:gd name="T21" fmla="*/ 42 h 93"/>
                  <a:gd name="T22" fmla="*/ 20 w 69"/>
                  <a:gd name="T23" fmla="*/ 40 h 93"/>
                  <a:gd name="T24" fmla="*/ 18 w 69"/>
                  <a:gd name="T25" fmla="*/ 32 h 93"/>
                  <a:gd name="T26" fmla="*/ 20 w 69"/>
                  <a:gd name="T27" fmla="*/ 22 h 93"/>
                  <a:gd name="T28" fmla="*/ 20 w 69"/>
                  <a:gd name="T29" fmla="*/ 27 h 93"/>
                  <a:gd name="T30" fmla="*/ 22 w 69"/>
                  <a:gd name="T31" fmla="*/ 37 h 93"/>
                  <a:gd name="T32" fmla="*/ 25 w 69"/>
                  <a:gd name="T33" fmla="*/ 40 h 93"/>
                  <a:gd name="T34" fmla="*/ 31 w 69"/>
                  <a:gd name="T35" fmla="*/ 30 h 93"/>
                  <a:gd name="T36" fmla="*/ 36 w 69"/>
                  <a:gd name="T37" fmla="*/ 14 h 93"/>
                  <a:gd name="T38" fmla="*/ 37 w 69"/>
                  <a:gd name="T39" fmla="*/ 13 h 93"/>
                  <a:gd name="T40" fmla="*/ 38 w 69"/>
                  <a:gd name="T41" fmla="*/ 24 h 93"/>
                  <a:gd name="T42" fmla="*/ 37 w 69"/>
                  <a:gd name="T43" fmla="*/ 29 h 93"/>
                  <a:gd name="T44" fmla="*/ 40 w 69"/>
                  <a:gd name="T45" fmla="*/ 21 h 93"/>
                  <a:gd name="T46" fmla="*/ 42 w 69"/>
                  <a:gd name="T47" fmla="*/ 6 h 93"/>
                  <a:gd name="T48" fmla="*/ 45 w 69"/>
                  <a:gd name="T49" fmla="*/ 11 h 93"/>
                  <a:gd name="T50" fmla="*/ 44 w 69"/>
                  <a:gd name="T51" fmla="*/ 25 h 93"/>
                  <a:gd name="T52" fmla="*/ 36 w 69"/>
                  <a:gd name="T53" fmla="*/ 41 h 93"/>
                  <a:gd name="T54" fmla="*/ 46 w 69"/>
                  <a:gd name="T55" fmla="*/ 36 h 93"/>
                  <a:gd name="T56" fmla="*/ 56 w 69"/>
                  <a:gd name="T57" fmla="*/ 16 h 93"/>
                  <a:gd name="T58" fmla="*/ 58 w 69"/>
                  <a:gd name="T59" fmla="*/ 8 h 93"/>
                  <a:gd name="T60" fmla="*/ 61 w 69"/>
                  <a:gd name="T61" fmla="*/ 14 h 93"/>
                  <a:gd name="T62" fmla="*/ 69 w 69"/>
                  <a:gd name="T63" fmla="*/ 20 h 93"/>
                  <a:gd name="T64" fmla="*/ 64 w 69"/>
                  <a:gd name="T65" fmla="*/ 26 h 93"/>
                  <a:gd name="T66" fmla="*/ 57 w 69"/>
                  <a:gd name="T67" fmla="*/ 34 h 93"/>
                  <a:gd name="T68" fmla="*/ 57 w 69"/>
                  <a:gd name="T69" fmla="*/ 37 h 93"/>
                  <a:gd name="T70" fmla="*/ 62 w 69"/>
                  <a:gd name="T71" fmla="*/ 38 h 93"/>
                  <a:gd name="T72" fmla="*/ 63 w 69"/>
                  <a:gd name="T73" fmla="*/ 40 h 93"/>
                  <a:gd name="T74" fmla="*/ 57 w 69"/>
                  <a:gd name="T75" fmla="*/ 40 h 93"/>
                  <a:gd name="T76" fmla="*/ 47 w 69"/>
                  <a:gd name="T77" fmla="*/ 44 h 93"/>
                  <a:gd name="T78" fmla="*/ 40 w 69"/>
                  <a:gd name="T79" fmla="*/ 52 h 93"/>
                  <a:gd name="T80" fmla="*/ 38 w 69"/>
                  <a:gd name="T81" fmla="*/ 55 h 93"/>
                  <a:gd name="T82" fmla="*/ 37 w 69"/>
                  <a:gd name="T83" fmla="*/ 54 h 93"/>
                  <a:gd name="T84" fmla="*/ 43 w 69"/>
                  <a:gd name="T85" fmla="*/ 50 h 93"/>
                  <a:gd name="T86" fmla="*/ 51 w 69"/>
                  <a:gd name="T87" fmla="*/ 51 h 93"/>
                  <a:gd name="T88" fmla="*/ 50 w 69"/>
                  <a:gd name="T89" fmla="*/ 53 h 93"/>
                  <a:gd name="T90" fmla="*/ 46 w 69"/>
                  <a:gd name="T91" fmla="*/ 55 h 93"/>
                  <a:gd name="T92" fmla="*/ 40 w 69"/>
                  <a:gd name="T93" fmla="*/ 60 h 93"/>
                  <a:gd name="T94" fmla="*/ 45 w 69"/>
                  <a:gd name="T95" fmla="*/ 60 h 93"/>
                  <a:gd name="T96" fmla="*/ 49 w 69"/>
                  <a:gd name="T97" fmla="*/ 65 h 93"/>
                  <a:gd name="T98" fmla="*/ 46 w 69"/>
                  <a:gd name="T99" fmla="*/ 65 h 93"/>
                  <a:gd name="T100" fmla="*/ 33 w 69"/>
                  <a:gd name="T101" fmla="*/ 66 h 93"/>
                  <a:gd name="T102" fmla="*/ 15 w 69"/>
                  <a:gd name="T103" fmla="*/ 93 h 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"/>
                  <a:gd name="T157" fmla="*/ 0 h 93"/>
                  <a:gd name="T158" fmla="*/ 69 w 69"/>
                  <a:gd name="T159" fmla="*/ 93 h 9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" h="93">
                    <a:moveTo>
                      <a:pt x="15" y="93"/>
                    </a:moveTo>
                    <a:lnTo>
                      <a:pt x="16" y="90"/>
                    </a:lnTo>
                    <a:lnTo>
                      <a:pt x="18" y="86"/>
                    </a:lnTo>
                    <a:lnTo>
                      <a:pt x="20" y="81"/>
                    </a:lnTo>
                    <a:lnTo>
                      <a:pt x="21" y="75"/>
                    </a:lnTo>
                    <a:lnTo>
                      <a:pt x="21" y="69"/>
                    </a:lnTo>
                    <a:lnTo>
                      <a:pt x="21" y="63"/>
                    </a:lnTo>
                    <a:lnTo>
                      <a:pt x="19" y="58"/>
                    </a:lnTo>
                    <a:lnTo>
                      <a:pt x="15" y="52"/>
                    </a:lnTo>
                    <a:lnTo>
                      <a:pt x="11" y="46"/>
                    </a:lnTo>
                    <a:lnTo>
                      <a:pt x="7" y="39"/>
                    </a:lnTo>
                    <a:lnTo>
                      <a:pt x="3" y="30"/>
                    </a:lnTo>
                    <a:lnTo>
                      <a:pt x="1" y="22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3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3" y="14"/>
                    </a:lnTo>
                    <a:lnTo>
                      <a:pt x="14" y="19"/>
                    </a:lnTo>
                    <a:lnTo>
                      <a:pt x="14" y="23"/>
                    </a:lnTo>
                    <a:lnTo>
                      <a:pt x="12" y="27"/>
                    </a:lnTo>
                    <a:lnTo>
                      <a:pt x="11" y="30"/>
                    </a:lnTo>
                    <a:lnTo>
                      <a:pt x="11" y="34"/>
                    </a:lnTo>
                    <a:lnTo>
                      <a:pt x="12" y="36"/>
                    </a:lnTo>
                    <a:lnTo>
                      <a:pt x="13" y="38"/>
                    </a:lnTo>
                    <a:lnTo>
                      <a:pt x="15" y="40"/>
                    </a:lnTo>
                    <a:lnTo>
                      <a:pt x="17" y="41"/>
                    </a:lnTo>
                    <a:lnTo>
                      <a:pt x="19" y="42"/>
                    </a:lnTo>
                    <a:lnTo>
                      <a:pt x="21" y="43"/>
                    </a:lnTo>
                    <a:lnTo>
                      <a:pt x="21" y="42"/>
                    </a:lnTo>
                    <a:lnTo>
                      <a:pt x="20" y="40"/>
                    </a:lnTo>
                    <a:lnTo>
                      <a:pt x="19" y="38"/>
                    </a:lnTo>
                    <a:lnTo>
                      <a:pt x="19" y="35"/>
                    </a:lnTo>
                    <a:lnTo>
                      <a:pt x="18" y="32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20" y="22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7"/>
                    </a:lnTo>
                    <a:lnTo>
                      <a:pt x="21" y="30"/>
                    </a:lnTo>
                    <a:lnTo>
                      <a:pt x="21" y="34"/>
                    </a:lnTo>
                    <a:lnTo>
                      <a:pt x="22" y="37"/>
                    </a:lnTo>
                    <a:lnTo>
                      <a:pt x="23" y="39"/>
                    </a:lnTo>
                    <a:lnTo>
                      <a:pt x="24" y="41"/>
                    </a:lnTo>
                    <a:lnTo>
                      <a:pt x="25" y="40"/>
                    </a:lnTo>
                    <a:lnTo>
                      <a:pt x="26" y="38"/>
                    </a:lnTo>
                    <a:lnTo>
                      <a:pt x="29" y="35"/>
                    </a:lnTo>
                    <a:lnTo>
                      <a:pt x="31" y="30"/>
                    </a:lnTo>
                    <a:lnTo>
                      <a:pt x="34" y="25"/>
                    </a:lnTo>
                    <a:lnTo>
                      <a:pt x="36" y="20"/>
                    </a:lnTo>
                    <a:lnTo>
                      <a:pt x="36" y="14"/>
                    </a:lnTo>
                    <a:lnTo>
                      <a:pt x="35" y="8"/>
                    </a:lnTo>
                    <a:lnTo>
                      <a:pt x="36" y="10"/>
                    </a:lnTo>
                    <a:lnTo>
                      <a:pt x="37" y="13"/>
                    </a:lnTo>
                    <a:lnTo>
                      <a:pt x="37" y="16"/>
                    </a:lnTo>
                    <a:lnTo>
                      <a:pt x="38" y="20"/>
                    </a:lnTo>
                    <a:lnTo>
                      <a:pt x="38" y="24"/>
                    </a:lnTo>
                    <a:lnTo>
                      <a:pt x="38" y="28"/>
                    </a:lnTo>
                    <a:lnTo>
                      <a:pt x="37" y="32"/>
                    </a:lnTo>
                    <a:lnTo>
                      <a:pt x="37" y="29"/>
                    </a:lnTo>
                    <a:lnTo>
                      <a:pt x="38" y="27"/>
                    </a:lnTo>
                    <a:lnTo>
                      <a:pt x="39" y="24"/>
                    </a:lnTo>
                    <a:lnTo>
                      <a:pt x="40" y="21"/>
                    </a:lnTo>
                    <a:lnTo>
                      <a:pt x="41" y="16"/>
                    </a:lnTo>
                    <a:lnTo>
                      <a:pt x="42" y="12"/>
                    </a:lnTo>
                    <a:lnTo>
                      <a:pt x="42" y="6"/>
                    </a:lnTo>
                    <a:lnTo>
                      <a:pt x="43" y="7"/>
                    </a:lnTo>
                    <a:lnTo>
                      <a:pt x="44" y="8"/>
                    </a:lnTo>
                    <a:lnTo>
                      <a:pt x="45" y="11"/>
                    </a:lnTo>
                    <a:lnTo>
                      <a:pt x="45" y="15"/>
                    </a:lnTo>
                    <a:lnTo>
                      <a:pt x="45" y="19"/>
                    </a:lnTo>
                    <a:lnTo>
                      <a:pt x="44" y="25"/>
                    </a:lnTo>
                    <a:lnTo>
                      <a:pt x="41" y="33"/>
                    </a:lnTo>
                    <a:lnTo>
                      <a:pt x="35" y="41"/>
                    </a:lnTo>
                    <a:lnTo>
                      <a:pt x="36" y="41"/>
                    </a:lnTo>
                    <a:lnTo>
                      <a:pt x="39" y="40"/>
                    </a:lnTo>
                    <a:lnTo>
                      <a:pt x="42" y="38"/>
                    </a:lnTo>
                    <a:lnTo>
                      <a:pt x="46" y="36"/>
                    </a:lnTo>
                    <a:lnTo>
                      <a:pt x="50" y="30"/>
                    </a:lnTo>
                    <a:lnTo>
                      <a:pt x="54" y="24"/>
                    </a:lnTo>
                    <a:lnTo>
                      <a:pt x="56" y="16"/>
                    </a:lnTo>
                    <a:lnTo>
                      <a:pt x="56" y="5"/>
                    </a:lnTo>
                    <a:lnTo>
                      <a:pt x="57" y="6"/>
                    </a:lnTo>
                    <a:lnTo>
                      <a:pt x="58" y="8"/>
                    </a:lnTo>
                    <a:lnTo>
                      <a:pt x="59" y="10"/>
                    </a:lnTo>
                    <a:lnTo>
                      <a:pt x="60" y="12"/>
                    </a:lnTo>
                    <a:lnTo>
                      <a:pt x="61" y="14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9" y="20"/>
                    </a:lnTo>
                    <a:lnTo>
                      <a:pt x="68" y="22"/>
                    </a:lnTo>
                    <a:lnTo>
                      <a:pt x="66" y="24"/>
                    </a:lnTo>
                    <a:lnTo>
                      <a:pt x="64" y="26"/>
                    </a:lnTo>
                    <a:lnTo>
                      <a:pt x="62" y="28"/>
                    </a:lnTo>
                    <a:lnTo>
                      <a:pt x="59" y="32"/>
                    </a:lnTo>
                    <a:lnTo>
                      <a:pt x="57" y="34"/>
                    </a:lnTo>
                    <a:lnTo>
                      <a:pt x="54" y="37"/>
                    </a:lnTo>
                    <a:lnTo>
                      <a:pt x="55" y="37"/>
                    </a:lnTo>
                    <a:lnTo>
                      <a:pt x="57" y="37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38"/>
                    </a:lnTo>
                    <a:lnTo>
                      <a:pt x="64" y="40"/>
                    </a:lnTo>
                    <a:lnTo>
                      <a:pt x="63" y="40"/>
                    </a:lnTo>
                    <a:lnTo>
                      <a:pt x="62" y="39"/>
                    </a:lnTo>
                    <a:lnTo>
                      <a:pt x="59" y="39"/>
                    </a:lnTo>
                    <a:lnTo>
                      <a:pt x="57" y="40"/>
                    </a:lnTo>
                    <a:lnTo>
                      <a:pt x="53" y="41"/>
                    </a:lnTo>
                    <a:lnTo>
                      <a:pt x="50" y="42"/>
                    </a:lnTo>
                    <a:lnTo>
                      <a:pt x="47" y="44"/>
                    </a:lnTo>
                    <a:lnTo>
                      <a:pt x="44" y="47"/>
                    </a:lnTo>
                    <a:lnTo>
                      <a:pt x="42" y="49"/>
                    </a:lnTo>
                    <a:lnTo>
                      <a:pt x="40" y="52"/>
                    </a:lnTo>
                    <a:lnTo>
                      <a:pt x="39" y="53"/>
                    </a:lnTo>
                    <a:lnTo>
                      <a:pt x="38" y="54"/>
                    </a:lnTo>
                    <a:lnTo>
                      <a:pt x="38" y="55"/>
                    </a:lnTo>
                    <a:lnTo>
                      <a:pt x="37" y="55"/>
                    </a:lnTo>
                    <a:lnTo>
                      <a:pt x="36" y="55"/>
                    </a:lnTo>
                    <a:lnTo>
                      <a:pt x="37" y="54"/>
                    </a:lnTo>
                    <a:lnTo>
                      <a:pt x="38" y="53"/>
                    </a:lnTo>
                    <a:lnTo>
                      <a:pt x="41" y="52"/>
                    </a:lnTo>
                    <a:lnTo>
                      <a:pt x="43" y="50"/>
                    </a:lnTo>
                    <a:lnTo>
                      <a:pt x="46" y="50"/>
                    </a:lnTo>
                    <a:lnTo>
                      <a:pt x="49" y="50"/>
                    </a:lnTo>
                    <a:lnTo>
                      <a:pt x="51" y="51"/>
                    </a:lnTo>
                    <a:lnTo>
                      <a:pt x="52" y="53"/>
                    </a:lnTo>
                    <a:lnTo>
                      <a:pt x="51" y="53"/>
                    </a:lnTo>
                    <a:lnTo>
                      <a:pt x="50" y="53"/>
                    </a:lnTo>
                    <a:lnTo>
                      <a:pt x="49" y="54"/>
                    </a:lnTo>
                    <a:lnTo>
                      <a:pt x="48" y="54"/>
                    </a:lnTo>
                    <a:lnTo>
                      <a:pt x="46" y="55"/>
                    </a:lnTo>
                    <a:lnTo>
                      <a:pt x="44" y="56"/>
                    </a:lnTo>
                    <a:lnTo>
                      <a:pt x="42" y="57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3" y="60"/>
                    </a:lnTo>
                    <a:lnTo>
                      <a:pt x="45" y="60"/>
                    </a:lnTo>
                    <a:lnTo>
                      <a:pt x="47" y="61"/>
                    </a:lnTo>
                    <a:lnTo>
                      <a:pt x="48" y="62"/>
                    </a:lnTo>
                    <a:lnTo>
                      <a:pt x="49" y="65"/>
                    </a:lnTo>
                    <a:lnTo>
                      <a:pt x="49" y="67"/>
                    </a:lnTo>
                    <a:lnTo>
                      <a:pt x="48" y="67"/>
                    </a:lnTo>
                    <a:lnTo>
                      <a:pt x="46" y="65"/>
                    </a:lnTo>
                    <a:lnTo>
                      <a:pt x="43" y="64"/>
                    </a:lnTo>
                    <a:lnTo>
                      <a:pt x="38" y="64"/>
                    </a:lnTo>
                    <a:lnTo>
                      <a:pt x="33" y="66"/>
                    </a:lnTo>
                    <a:lnTo>
                      <a:pt x="27" y="72"/>
                    </a:lnTo>
                    <a:lnTo>
                      <a:pt x="21" y="80"/>
                    </a:lnTo>
                    <a:lnTo>
                      <a:pt x="15" y="93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0" name="Freeform 103"/>
              <p:cNvSpPr>
                <a:spLocks/>
              </p:cNvSpPr>
              <p:nvPr/>
            </p:nvSpPr>
            <p:spPr bwMode="auto">
              <a:xfrm>
                <a:off x="2812" y="2256"/>
                <a:ext cx="127" cy="162"/>
              </a:xfrm>
              <a:custGeom>
                <a:avLst/>
                <a:gdLst>
                  <a:gd name="T0" fmla="*/ 0 w 127"/>
                  <a:gd name="T1" fmla="*/ 162 h 162"/>
                  <a:gd name="T2" fmla="*/ 1 w 127"/>
                  <a:gd name="T3" fmla="*/ 161 h 162"/>
                  <a:gd name="T4" fmla="*/ 5 w 127"/>
                  <a:gd name="T5" fmla="*/ 159 h 162"/>
                  <a:gd name="T6" fmla="*/ 11 w 127"/>
                  <a:gd name="T7" fmla="*/ 155 h 162"/>
                  <a:gd name="T8" fmla="*/ 18 w 127"/>
                  <a:gd name="T9" fmla="*/ 151 h 162"/>
                  <a:gd name="T10" fmla="*/ 25 w 127"/>
                  <a:gd name="T11" fmla="*/ 147 h 162"/>
                  <a:gd name="T12" fmla="*/ 32 w 127"/>
                  <a:gd name="T13" fmla="*/ 142 h 162"/>
                  <a:gd name="T14" fmla="*/ 38 w 127"/>
                  <a:gd name="T15" fmla="*/ 139 h 162"/>
                  <a:gd name="T16" fmla="*/ 43 w 127"/>
                  <a:gd name="T17" fmla="*/ 136 h 162"/>
                  <a:gd name="T18" fmla="*/ 49 w 127"/>
                  <a:gd name="T19" fmla="*/ 133 h 162"/>
                  <a:gd name="T20" fmla="*/ 53 w 127"/>
                  <a:gd name="T21" fmla="*/ 127 h 162"/>
                  <a:gd name="T22" fmla="*/ 57 w 127"/>
                  <a:gd name="T23" fmla="*/ 121 h 162"/>
                  <a:gd name="T24" fmla="*/ 60 w 127"/>
                  <a:gd name="T25" fmla="*/ 113 h 162"/>
                  <a:gd name="T26" fmla="*/ 64 w 127"/>
                  <a:gd name="T27" fmla="*/ 105 h 162"/>
                  <a:gd name="T28" fmla="*/ 66 w 127"/>
                  <a:gd name="T29" fmla="*/ 95 h 162"/>
                  <a:gd name="T30" fmla="*/ 69 w 127"/>
                  <a:gd name="T31" fmla="*/ 84 h 162"/>
                  <a:gd name="T32" fmla="*/ 71 w 127"/>
                  <a:gd name="T33" fmla="*/ 74 h 162"/>
                  <a:gd name="T34" fmla="*/ 72 w 127"/>
                  <a:gd name="T35" fmla="*/ 68 h 162"/>
                  <a:gd name="T36" fmla="*/ 74 w 127"/>
                  <a:gd name="T37" fmla="*/ 63 h 162"/>
                  <a:gd name="T38" fmla="*/ 77 w 127"/>
                  <a:gd name="T39" fmla="*/ 57 h 162"/>
                  <a:gd name="T40" fmla="*/ 81 w 127"/>
                  <a:gd name="T41" fmla="*/ 50 h 162"/>
                  <a:gd name="T42" fmla="*/ 91 w 127"/>
                  <a:gd name="T43" fmla="*/ 39 h 162"/>
                  <a:gd name="T44" fmla="*/ 100 w 127"/>
                  <a:gd name="T45" fmla="*/ 29 h 162"/>
                  <a:gd name="T46" fmla="*/ 110 w 127"/>
                  <a:gd name="T47" fmla="*/ 20 h 162"/>
                  <a:gd name="T48" fmla="*/ 118 w 127"/>
                  <a:gd name="T49" fmla="*/ 12 h 162"/>
                  <a:gd name="T50" fmla="*/ 124 w 127"/>
                  <a:gd name="T51" fmla="*/ 7 h 162"/>
                  <a:gd name="T52" fmla="*/ 127 w 127"/>
                  <a:gd name="T53" fmla="*/ 5 h 162"/>
                  <a:gd name="T54" fmla="*/ 127 w 127"/>
                  <a:gd name="T55" fmla="*/ 5 h 162"/>
                  <a:gd name="T56" fmla="*/ 127 w 127"/>
                  <a:gd name="T57" fmla="*/ 4 h 162"/>
                  <a:gd name="T58" fmla="*/ 125 w 127"/>
                  <a:gd name="T59" fmla="*/ 3 h 162"/>
                  <a:gd name="T60" fmla="*/ 124 w 127"/>
                  <a:gd name="T61" fmla="*/ 1 h 162"/>
                  <a:gd name="T62" fmla="*/ 123 w 127"/>
                  <a:gd name="T63" fmla="*/ 1 h 162"/>
                  <a:gd name="T64" fmla="*/ 121 w 127"/>
                  <a:gd name="T65" fmla="*/ 0 h 162"/>
                  <a:gd name="T66" fmla="*/ 118 w 127"/>
                  <a:gd name="T67" fmla="*/ 1 h 162"/>
                  <a:gd name="T68" fmla="*/ 114 w 127"/>
                  <a:gd name="T69" fmla="*/ 3 h 162"/>
                  <a:gd name="T70" fmla="*/ 107 w 127"/>
                  <a:gd name="T71" fmla="*/ 8 h 162"/>
                  <a:gd name="T72" fmla="*/ 96 w 127"/>
                  <a:gd name="T73" fmla="*/ 18 h 162"/>
                  <a:gd name="T74" fmla="*/ 81 w 127"/>
                  <a:gd name="T75" fmla="*/ 29 h 162"/>
                  <a:gd name="T76" fmla="*/ 65 w 127"/>
                  <a:gd name="T77" fmla="*/ 43 h 162"/>
                  <a:gd name="T78" fmla="*/ 49 w 127"/>
                  <a:gd name="T79" fmla="*/ 58 h 162"/>
                  <a:gd name="T80" fmla="*/ 34 w 127"/>
                  <a:gd name="T81" fmla="*/ 72 h 162"/>
                  <a:gd name="T82" fmla="*/ 23 w 127"/>
                  <a:gd name="T83" fmla="*/ 84 h 162"/>
                  <a:gd name="T84" fmla="*/ 16 w 127"/>
                  <a:gd name="T85" fmla="*/ 96 h 162"/>
                  <a:gd name="T86" fmla="*/ 12 w 127"/>
                  <a:gd name="T87" fmla="*/ 105 h 162"/>
                  <a:gd name="T88" fmla="*/ 9 w 127"/>
                  <a:gd name="T89" fmla="*/ 116 h 162"/>
                  <a:gd name="T90" fmla="*/ 5 w 127"/>
                  <a:gd name="T91" fmla="*/ 126 h 162"/>
                  <a:gd name="T92" fmla="*/ 3 w 127"/>
                  <a:gd name="T93" fmla="*/ 137 h 162"/>
                  <a:gd name="T94" fmla="*/ 1 w 127"/>
                  <a:gd name="T95" fmla="*/ 146 h 162"/>
                  <a:gd name="T96" fmla="*/ 0 w 127"/>
                  <a:gd name="T97" fmla="*/ 154 h 162"/>
                  <a:gd name="T98" fmla="*/ 0 w 127"/>
                  <a:gd name="T99" fmla="*/ 159 h 162"/>
                  <a:gd name="T100" fmla="*/ 0 w 127"/>
                  <a:gd name="T101" fmla="*/ 162 h 1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7"/>
                  <a:gd name="T154" fmla="*/ 0 h 162"/>
                  <a:gd name="T155" fmla="*/ 127 w 127"/>
                  <a:gd name="T156" fmla="*/ 162 h 1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7" h="162">
                    <a:moveTo>
                      <a:pt x="0" y="162"/>
                    </a:moveTo>
                    <a:lnTo>
                      <a:pt x="1" y="161"/>
                    </a:lnTo>
                    <a:lnTo>
                      <a:pt x="5" y="159"/>
                    </a:lnTo>
                    <a:lnTo>
                      <a:pt x="11" y="155"/>
                    </a:lnTo>
                    <a:lnTo>
                      <a:pt x="18" y="151"/>
                    </a:lnTo>
                    <a:lnTo>
                      <a:pt x="25" y="147"/>
                    </a:lnTo>
                    <a:lnTo>
                      <a:pt x="32" y="142"/>
                    </a:lnTo>
                    <a:lnTo>
                      <a:pt x="38" y="139"/>
                    </a:lnTo>
                    <a:lnTo>
                      <a:pt x="43" y="136"/>
                    </a:lnTo>
                    <a:lnTo>
                      <a:pt x="49" y="133"/>
                    </a:lnTo>
                    <a:lnTo>
                      <a:pt x="53" y="127"/>
                    </a:lnTo>
                    <a:lnTo>
                      <a:pt x="57" y="121"/>
                    </a:lnTo>
                    <a:lnTo>
                      <a:pt x="60" y="113"/>
                    </a:lnTo>
                    <a:lnTo>
                      <a:pt x="64" y="105"/>
                    </a:lnTo>
                    <a:lnTo>
                      <a:pt x="66" y="95"/>
                    </a:lnTo>
                    <a:lnTo>
                      <a:pt x="69" y="84"/>
                    </a:lnTo>
                    <a:lnTo>
                      <a:pt x="71" y="74"/>
                    </a:lnTo>
                    <a:lnTo>
                      <a:pt x="72" y="68"/>
                    </a:lnTo>
                    <a:lnTo>
                      <a:pt x="74" y="63"/>
                    </a:lnTo>
                    <a:lnTo>
                      <a:pt x="77" y="57"/>
                    </a:lnTo>
                    <a:lnTo>
                      <a:pt x="81" y="50"/>
                    </a:lnTo>
                    <a:lnTo>
                      <a:pt x="91" y="39"/>
                    </a:lnTo>
                    <a:lnTo>
                      <a:pt x="100" y="29"/>
                    </a:lnTo>
                    <a:lnTo>
                      <a:pt x="110" y="20"/>
                    </a:lnTo>
                    <a:lnTo>
                      <a:pt x="118" y="12"/>
                    </a:lnTo>
                    <a:lnTo>
                      <a:pt x="124" y="7"/>
                    </a:lnTo>
                    <a:lnTo>
                      <a:pt x="127" y="5"/>
                    </a:lnTo>
                    <a:lnTo>
                      <a:pt x="127" y="4"/>
                    </a:lnTo>
                    <a:lnTo>
                      <a:pt x="125" y="3"/>
                    </a:lnTo>
                    <a:lnTo>
                      <a:pt x="124" y="1"/>
                    </a:lnTo>
                    <a:lnTo>
                      <a:pt x="123" y="1"/>
                    </a:lnTo>
                    <a:lnTo>
                      <a:pt x="121" y="0"/>
                    </a:lnTo>
                    <a:lnTo>
                      <a:pt x="118" y="1"/>
                    </a:lnTo>
                    <a:lnTo>
                      <a:pt x="114" y="3"/>
                    </a:lnTo>
                    <a:lnTo>
                      <a:pt x="107" y="8"/>
                    </a:lnTo>
                    <a:lnTo>
                      <a:pt x="96" y="18"/>
                    </a:lnTo>
                    <a:lnTo>
                      <a:pt x="81" y="29"/>
                    </a:lnTo>
                    <a:lnTo>
                      <a:pt x="65" y="43"/>
                    </a:lnTo>
                    <a:lnTo>
                      <a:pt x="49" y="58"/>
                    </a:lnTo>
                    <a:lnTo>
                      <a:pt x="34" y="72"/>
                    </a:lnTo>
                    <a:lnTo>
                      <a:pt x="23" y="84"/>
                    </a:lnTo>
                    <a:lnTo>
                      <a:pt x="16" y="96"/>
                    </a:lnTo>
                    <a:lnTo>
                      <a:pt x="12" y="105"/>
                    </a:lnTo>
                    <a:lnTo>
                      <a:pt x="9" y="116"/>
                    </a:lnTo>
                    <a:lnTo>
                      <a:pt x="5" y="126"/>
                    </a:lnTo>
                    <a:lnTo>
                      <a:pt x="3" y="137"/>
                    </a:lnTo>
                    <a:lnTo>
                      <a:pt x="1" y="146"/>
                    </a:lnTo>
                    <a:lnTo>
                      <a:pt x="0" y="154"/>
                    </a:lnTo>
                    <a:lnTo>
                      <a:pt x="0" y="159"/>
                    </a:lnTo>
                    <a:lnTo>
                      <a:pt x="0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1" name="Freeform 104"/>
              <p:cNvSpPr>
                <a:spLocks/>
              </p:cNvSpPr>
              <p:nvPr/>
            </p:nvSpPr>
            <p:spPr bwMode="auto">
              <a:xfrm>
                <a:off x="2812" y="2256"/>
                <a:ext cx="127" cy="162"/>
              </a:xfrm>
              <a:custGeom>
                <a:avLst/>
                <a:gdLst>
                  <a:gd name="T0" fmla="*/ 0 w 127"/>
                  <a:gd name="T1" fmla="*/ 162 h 162"/>
                  <a:gd name="T2" fmla="*/ 1 w 127"/>
                  <a:gd name="T3" fmla="*/ 161 h 162"/>
                  <a:gd name="T4" fmla="*/ 5 w 127"/>
                  <a:gd name="T5" fmla="*/ 159 h 162"/>
                  <a:gd name="T6" fmla="*/ 11 w 127"/>
                  <a:gd name="T7" fmla="*/ 155 h 162"/>
                  <a:gd name="T8" fmla="*/ 18 w 127"/>
                  <a:gd name="T9" fmla="*/ 151 h 162"/>
                  <a:gd name="T10" fmla="*/ 25 w 127"/>
                  <a:gd name="T11" fmla="*/ 147 h 162"/>
                  <a:gd name="T12" fmla="*/ 32 w 127"/>
                  <a:gd name="T13" fmla="*/ 142 h 162"/>
                  <a:gd name="T14" fmla="*/ 38 w 127"/>
                  <a:gd name="T15" fmla="*/ 139 h 162"/>
                  <a:gd name="T16" fmla="*/ 43 w 127"/>
                  <a:gd name="T17" fmla="*/ 136 h 162"/>
                  <a:gd name="T18" fmla="*/ 49 w 127"/>
                  <a:gd name="T19" fmla="*/ 133 h 162"/>
                  <a:gd name="T20" fmla="*/ 53 w 127"/>
                  <a:gd name="T21" fmla="*/ 127 h 162"/>
                  <a:gd name="T22" fmla="*/ 57 w 127"/>
                  <a:gd name="T23" fmla="*/ 121 h 162"/>
                  <a:gd name="T24" fmla="*/ 60 w 127"/>
                  <a:gd name="T25" fmla="*/ 113 h 162"/>
                  <a:gd name="T26" fmla="*/ 64 w 127"/>
                  <a:gd name="T27" fmla="*/ 105 h 162"/>
                  <a:gd name="T28" fmla="*/ 66 w 127"/>
                  <a:gd name="T29" fmla="*/ 95 h 162"/>
                  <a:gd name="T30" fmla="*/ 69 w 127"/>
                  <a:gd name="T31" fmla="*/ 84 h 162"/>
                  <a:gd name="T32" fmla="*/ 71 w 127"/>
                  <a:gd name="T33" fmla="*/ 74 h 162"/>
                  <a:gd name="T34" fmla="*/ 72 w 127"/>
                  <a:gd name="T35" fmla="*/ 68 h 162"/>
                  <a:gd name="T36" fmla="*/ 74 w 127"/>
                  <a:gd name="T37" fmla="*/ 63 h 162"/>
                  <a:gd name="T38" fmla="*/ 77 w 127"/>
                  <a:gd name="T39" fmla="*/ 57 h 162"/>
                  <a:gd name="T40" fmla="*/ 81 w 127"/>
                  <a:gd name="T41" fmla="*/ 50 h 162"/>
                  <a:gd name="T42" fmla="*/ 91 w 127"/>
                  <a:gd name="T43" fmla="*/ 39 h 162"/>
                  <a:gd name="T44" fmla="*/ 100 w 127"/>
                  <a:gd name="T45" fmla="*/ 29 h 162"/>
                  <a:gd name="T46" fmla="*/ 110 w 127"/>
                  <a:gd name="T47" fmla="*/ 20 h 162"/>
                  <a:gd name="T48" fmla="*/ 118 w 127"/>
                  <a:gd name="T49" fmla="*/ 12 h 162"/>
                  <a:gd name="T50" fmla="*/ 124 w 127"/>
                  <a:gd name="T51" fmla="*/ 7 h 162"/>
                  <a:gd name="T52" fmla="*/ 127 w 127"/>
                  <a:gd name="T53" fmla="*/ 5 h 162"/>
                  <a:gd name="T54" fmla="*/ 127 w 127"/>
                  <a:gd name="T55" fmla="*/ 4 h 162"/>
                  <a:gd name="T56" fmla="*/ 125 w 127"/>
                  <a:gd name="T57" fmla="*/ 3 h 162"/>
                  <a:gd name="T58" fmla="*/ 124 w 127"/>
                  <a:gd name="T59" fmla="*/ 1 h 162"/>
                  <a:gd name="T60" fmla="*/ 123 w 127"/>
                  <a:gd name="T61" fmla="*/ 1 h 162"/>
                  <a:gd name="T62" fmla="*/ 121 w 127"/>
                  <a:gd name="T63" fmla="*/ 0 h 162"/>
                  <a:gd name="T64" fmla="*/ 118 w 127"/>
                  <a:gd name="T65" fmla="*/ 1 h 162"/>
                  <a:gd name="T66" fmla="*/ 114 w 127"/>
                  <a:gd name="T67" fmla="*/ 3 h 162"/>
                  <a:gd name="T68" fmla="*/ 107 w 127"/>
                  <a:gd name="T69" fmla="*/ 8 h 162"/>
                  <a:gd name="T70" fmla="*/ 96 w 127"/>
                  <a:gd name="T71" fmla="*/ 18 h 162"/>
                  <a:gd name="T72" fmla="*/ 81 w 127"/>
                  <a:gd name="T73" fmla="*/ 29 h 162"/>
                  <a:gd name="T74" fmla="*/ 65 w 127"/>
                  <a:gd name="T75" fmla="*/ 43 h 162"/>
                  <a:gd name="T76" fmla="*/ 49 w 127"/>
                  <a:gd name="T77" fmla="*/ 58 h 162"/>
                  <a:gd name="T78" fmla="*/ 34 w 127"/>
                  <a:gd name="T79" fmla="*/ 72 h 162"/>
                  <a:gd name="T80" fmla="*/ 23 w 127"/>
                  <a:gd name="T81" fmla="*/ 84 h 162"/>
                  <a:gd name="T82" fmla="*/ 16 w 127"/>
                  <a:gd name="T83" fmla="*/ 96 h 162"/>
                  <a:gd name="T84" fmla="*/ 12 w 127"/>
                  <a:gd name="T85" fmla="*/ 105 h 162"/>
                  <a:gd name="T86" fmla="*/ 9 w 127"/>
                  <a:gd name="T87" fmla="*/ 116 h 162"/>
                  <a:gd name="T88" fmla="*/ 5 w 127"/>
                  <a:gd name="T89" fmla="*/ 126 h 162"/>
                  <a:gd name="T90" fmla="*/ 3 w 127"/>
                  <a:gd name="T91" fmla="*/ 137 h 162"/>
                  <a:gd name="T92" fmla="*/ 1 w 127"/>
                  <a:gd name="T93" fmla="*/ 146 h 162"/>
                  <a:gd name="T94" fmla="*/ 0 w 127"/>
                  <a:gd name="T95" fmla="*/ 154 h 162"/>
                  <a:gd name="T96" fmla="*/ 0 w 127"/>
                  <a:gd name="T97" fmla="*/ 159 h 162"/>
                  <a:gd name="T98" fmla="*/ 0 w 127"/>
                  <a:gd name="T99" fmla="*/ 162 h 1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7"/>
                  <a:gd name="T151" fmla="*/ 0 h 162"/>
                  <a:gd name="T152" fmla="*/ 127 w 127"/>
                  <a:gd name="T153" fmla="*/ 162 h 1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7" h="162">
                    <a:moveTo>
                      <a:pt x="0" y="162"/>
                    </a:moveTo>
                    <a:lnTo>
                      <a:pt x="1" y="161"/>
                    </a:lnTo>
                    <a:lnTo>
                      <a:pt x="5" y="159"/>
                    </a:lnTo>
                    <a:lnTo>
                      <a:pt x="11" y="155"/>
                    </a:lnTo>
                    <a:lnTo>
                      <a:pt x="18" y="151"/>
                    </a:lnTo>
                    <a:lnTo>
                      <a:pt x="25" y="147"/>
                    </a:lnTo>
                    <a:lnTo>
                      <a:pt x="32" y="142"/>
                    </a:lnTo>
                    <a:lnTo>
                      <a:pt x="38" y="139"/>
                    </a:lnTo>
                    <a:lnTo>
                      <a:pt x="43" y="136"/>
                    </a:lnTo>
                    <a:lnTo>
                      <a:pt x="49" y="133"/>
                    </a:lnTo>
                    <a:lnTo>
                      <a:pt x="53" y="127"/>
                    </a:lnTo>
                    <a:lnTo>
                      <a:pt x="57" y="121"/>
                    </a:lnTo>
                    <a:lnTo>
                      <a:pt x="60" y="113"/>
                    </a:lnTo>
                    <a:lnTo>
                      <a:pt x="64" y="105"/>
                    </a:lnTo>
                    <a:lnTo>
                      <a:pt x="66" y="95"/>
                    </a:lnTo>
                    <a:lnTo>
                      <a:pt x="69" y="84"/>
                    </a:lnTo>
                    <a:lnTo>
                      <a:pt x="71" y="74"/>
                    </a:lnTo>
                    <a:lnTo>
                      <a:pt x="72" y="68"/>
                    </a:lnTo>
                    <a:lnTo>
                      <a:pt x="74" y="63"/>
                    </a:lnTo>
                    <a:lnTo>
                      <a:pt x="77" y="57"/>
                    </a:lnTo>
                    <a:lnTo>
                      <a:pt x="81" y="50"/>
                    </a:lnTo>
                    <a:lnTo>
                      <a:pt x="91" y="39"/>
                    </a:lnTo>
                    <a:lnTo>
                      <a:pt x="100" y="29"/>
                    </a:lnTo>
                    <a:lnTo>
                      <a:pt x="110" y="20"/>
                    </a:lnTo>
                    <a:lnTo>
                      <a:pt x="118" y="12"/>
                    </a:lnTo>
                    <a:lnTo>
                      <a:pt x="124" y="7"/>
                    </a:lnTo>
                    <a:lnTo>
                      <a:pt x="127" y="5"/>
                    </a:lnTo>
                    <a:lnTo>
                      <a:pt x="127" y="4"/>
                    </a:lnTo>
                    <a:lnTo>
                      <a:pt x="125" y="3"/>
                    </a:lnTo>
                    <a:lnTo>
                      <a:pt x="124" y="1"/>
                    </a:lnTo>
                    <a:lnTo>
                      <a:pt x="123" y="1"/>
                    </a:lnTo>
                    <a:lnTo>
                      <a:pt x="121" y="0"/>
                    </a:lnTo>
                    <a:lnTo>
                      <a:pt x="118" y="1"/>
                    </a:lnTo>
                    <a:lnTo>
                      <a:pt x="114" y="3"/>
                    </a:lnTo>
                    <a:lnTo>
                      <a:pt x="107" y="8"/>
                    </a:lnTo>
                    <a:lnTo>
                      <a:pt x="96" y="18"/>
                    </a:lnTo>
                    <a:lnTo>
                      <a:pt x="81" y="29"/>
                    </a:lnTo>
                    <a:lnTo>
                      <a:pt x="65" y="43"/>
                    </a:lnTo>
                    <a:lnTo>
                      <a:pt x="49" y="58"/>
                    </a:lnTo>
                    <a:lnTo>
                      <a:pt x="34" y="72"/>
                    </a:lnTo>
                    <a:lnTo>
                      <a:pt x="23" y="84"/>
                    </a:lnTo>
                    <a:lnTo>
                      <a:pt x="16" y="96"/>
                    </a:lnTo>
                    <a:lnTo>
                      <a:pt x="12" y="105"/>
                    </a:lnTo>
                    <a:lnTo>
                      <a:pt x="9" y="116"/>
                    </a:lnTo>
                    <a:lnTo>
                      <a:pt x="5" y="126"/>
                    </a:lnTo>
                    <a:lnTo>
                      <a:pt x="3" y="137"/>
                    </a:lnTo>
                    <a:lnTo>
                      <a:pt x="1" y="146"/>
                    </a:lnTo>
                    <a:lnTo>
                      <a:pt x="0" y="154"/>
                    </a:lnTo>
                    <a:lnTo>
                      <a:pt x="0" y="159"/>
                    </a:lnTo>
                    <a:lnTo>
                      <a:pt x="0" y="162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2" name="Freeform 105"/>
              <p:cNvSpPr>
                <a:spLocks/>
              </p:cNvSpPr>
              <p:nvPr/>
            </p:nvSpPr>
            <p:spPr bwMode="auto">
              <a:xfrm>
                <a:off x="2877" y="2409"/>
                <a:ext cx="125" cy="142"/>
              </a:xfrm>
              <a:custGeom>
                <a:avLst/>
                <a:gdLst>
                  <a:gd name="T0" fmla="*/ 0 w 125"/>
                  <a:gd name="T1" fmla="*/ 142 h 142"/>
                  <a:gd name="T2" fmla="*/ 1 w 125"/>
                  <a:gd name="T3" fmla="*/ 141 h 142"/>
                  <a:gd name="T4" fmla="*/ 3 w 125"/>
                  <a:gd name="T5" fmla="*/ 137 h 142"/>
                  <a:gd name="T6" fmla="*/ 5 w 125"/>
                  <a:gd name="T7" fmla="*/ 134 h 142"/>
                  <a:gd name="T8" fmla="*/ 9 w 125"/>
                  <a:gd name="T9" fmla="*/ 130 h 142"/>
                  <a:gd name="T10" fmla="*/ 13 w 125"/>
                  <a:gd name="T11" fmla="*/ 126 h 142"/>
                  <a:gd name="T12" fmla="*/ 18 w 125"/>
                  <a:gd name="T13" fmla="*/ 122 h 142"/>
                  <a:gd name="T14" fmla="*/ 23 w 125"/>
                  <a:gd name="T15" fmla="*/ 118 h 142"/>
                  <a:gd name="T16" fmla="*/ 28 w 125"/>
                  <a:gd name="T17" fmla="*/ 115 h 142"/>
                  <a:gd name="T18" fmla="*/ 39 w 125"/>
                  <a:gd name="T19" fmla="*/ 110 h 142"/>
                  <a:gd name="T20" fmla="*/ 49 w 125"/>
                  <a:gd name="T21" fmla="*/ 106 h 142"/>
                  <a:gd name="T22" fmla="*/ 59 w 125"/>
                  <a:gd name="T23" fmla="*/ 102 h 142"/>
                  <a:gd name="T24" fmla="*/ 68 w 125"/>
                  <a:gd name="T25" fmla="*/ 97 h 142"/>
                  <a:gd name="T26" fmla="*/ 76 w 125"/>
                  <a:gd name="T27" fmla="*/ 94 h 142"/>
                  <a:gd name="T28" fmla="*/ 82 w 125"/>
                  <a:gd name="T29" fmla="*/ 91 h 142"/>
                  <a:gd name="T30" fmla="*/ 86 w 125"/>
                  <a:gd name="T31" fmla="*/ 88 h 142"/>
                  <a:gd name="T32" fmla="*/ 89 w 125"/>
                  <a:gd name="T33" fmla="*/ 85 h 142"/>
                  <a:gd name="T34" fmla="*/ 94 w 125"/>
                  <a:gd name="T35" fmla="*/ 79 h 142"/>
                  <a:gd name="T36" fmla="*/ 96 w 125"/>
                  <a:gd name="T37" fmla="*/ 73 h 142"/>
                  <a:gd name="T38" fmla="*/ 98 w 125"/>
                  <a:gd name="T39" fmla="*/ 68 h 142"/>
                  <a:gd name="T40" fmla="*/ 98 w 125"/>
                  <a:gd name="T41" fmla="*/ 62 h 142"/>
                  <a:gd name="T42" fmla="*/ 99 w 125"/>
                  <a:gd name="T43" fmla="*/ 56 h 142"/>
                  <a:gd name="T44" fmla="*/ 100 w 125"/>
                  <a:gd name="T45" fmla="*/ 50 h 142"/>
                  <a:gd name="T46" fmla="*/ 102 w 125"/>
                  <a:gd name="T47" fmla="*/ 44 h 142"/>
                  <a:gd name="T48" fmla="*/ 104 w 125"/>
                  <a:gd name="T49" fmla="*/ 37 h 142"/>
                  <a:gd name="T50" fmla="*/ 107 w 125"/>
                  <a:gd name="T51" fmla="*/ 31 h 142"/>
                  <a:gd name="T52" fmla="*/ 110 w 125"/>
                  <a:gd name="T53" fmla="*/ 25 h 142"/>
                  <a:gd name="T54" fmla="*/ 113 w 125"/>
                  <a:gd name="T55" fmla="*/ 20 h 142"/>
                  <a:gd name="T56" fmla="*/ 116 w 125"/>
                  <a:gd name="T57" fmla="*/ 14 h 142"/>
                  <a:gd name="T58" fmla="*/ 119 w 125"/>
                  <a:gd name="T59" fmla="*/ 9 h 142"/>
                  <a:gd name="T60" fmla="*/ 122 w 125"/>
                  <a:gd name="T61" fmla="*/ 5 h 142"/>
                  <a:gd name="T62" fmla="*/ 124 w 125"/>
                  <a:gd name="T63" fmla="*/ 2 h 142"/>
                  <a:gd name="T64" fmla="*/ 125 w 125"/>
                  <a:gd name="T65" fmla="*/ 0 h 142"/>
                  <a:gd name="T66" fmla="*/ 122 w 125"/>
                  <a:gd name="T67" fmla="*/ 2 h 142"/>
                  <a:gd name="T68" fmla="*/ 114 w 125"/>
                  <a:gd name="T69" fmla="*/ 6 h 142"/>
                  <a:gd name="T70" fmla="*/ 102 w 125"/>
                  <a:gd name="T71" fmla="*/ 12 h 142"/>
                  <a:gd name="T72" fmla="*/ 86 w 125"/>
                  <a:gd name="T73" fmla="*/ 21 h 142"/>
                  <a:gd name="T74" fmla="*/ 69 w 125"/>
                  <a:gd name="T75" fmla="*/ 31 h 142"/>
                  <a:gd name="T76" fmla="*/ 52 w 125"/>
                  <a:gd name="T77" fmla="*/ 42 h 142"/>
                  <a:gd name="T78" fmla="*/ 37 w 125"/>
                  <a:gd name="T79" fmla="*/ 53 h 142"/>
                  <a:gd name="T80" fmla="*/ 25 w 125"/>
                  <a:gd name="T81" fmla="*/ 66 h 142"/>
                  <a:gd name="T82" fmla="*/ 15 w 125"/>
                  <a:gd name="T83" fmla="*/ 77 h 142"/>
                  <a:gd name="T84" fmla="*/ 9 w 125"/>
                  <a:gd name="T85" fmla="*/ 84 h 142"/>
                  <a:gd name="T86" fmla="*/ 5 w 125"/>
                  <a:gd name="T87" fmla="*/ 90 h 142"/>
                  <a:gd name="T88" fmla="*/ 3 w 125"/>
                  <a:gd name="T89" fmla="*/ 96 h 142"/>
                  <a:gd name="T90" fmla="*/ 2 w 125"/>
                  <a:gd name="T91" fmla="*/ 104 h 142"/>
                  <a:gd name="T92" fmla="*/ 1 w 125"/>
                  <a:gd name="T93" fmla="*/ 112 h 142"/>
                  <a:gd name="T94" fmla="*/ 1 w 125"/>
                  <a:gd name="T95" fmla="*/ 124 h 142"/>
                  <a:gd name="T96" fmla="*/ 0 w 125"/>
                  <a:gd name="T97" fmla="*/ 142 h 1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5"/>
                  <a:gd name="T148" fmla="*/ 0 h 142"/>
                  <a:gd name="T149" fmla="*/ 125 w 125"/>
                  <a:gd name="T150" fmla="*/ 142 h 14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5" h="142">
                    <a:moveTo>
                      <a:pt x="0" y="142"/>
                    </a:moveTo>
                    <a:lnTo>
                      <a:pt x="1" y="141"/>
                    </a:lnTo>
                    <a:lnTo>
                      <a:pt x="3" y="137"/>
                    </a:lnTo>
                    <a:lnTo>
                      <a:pt x="5" y="134"/>
                    </a:lnTo>
                    <a:lnTo>
                      <a:pt x="9" y="130"/>
                    </a:lnTo>
                    <a:lnTo>
                      <a:pt x="13" y="126"/>
                    </a:lnTo>
                    <a:lnTo>
                      <a:pt x="18" y="122"/>
                    </a:lnTo>
                    <a:lnTo>
                      <a:pt x="23" y="118"/>
                    </a:lnTo>
                    <a:lnTo>
                      <a:pt x="28" y="115"/>
                    </a:lnTo>
                    <a:lnTo>
                      <a:pt x="39" y="110"/>
                    </a:lnTo>
                    <a:lnTo>
                      <a:pt x="49" y="106"/>
                    </a:lnTo>
                    <a:lnTo>
                      <a:pt x="59" y="102"/>
                    </a:lnTo>
                    <a:lnTo>
                      <a:pt x="68" y="97"/>
                    </a:lnTo>
                    <a:lnTo>
                      <a:pt x="76" y="94"/>
                    </a:lnTo>
                    <a:lnTo>
                      <a:pt x="82" y="91"/>
                    </a:lnTo>
                    <a:lnTo>
                      <a:pt x="86" y="88"/>
                    </a:lnTo>
                    <a:lnTo>
                      <a:pt x="89" y="85"/>
                    </a:lnTo>
                    <a:lnTo>
                      <a:pt x="94" y="79"/>
                    </a:lnTo>
                    <a:lnTo>
                      <a:pt x="96" y="73"/>
                    </a:lnTo>
                    <a:lnTo>
                      <a:pt x="98" y="68"/>
                    </a:lnTo>
                    <a:lnTo>
                      <a:pt x="98" y="62"/>
                    </a:lnTo>
                    <a:lnTo>
                      <a:pt x="99" y="56"/>
                    </a:lnTo>
                    <a:lnTo>
                      <a:pt x="100" y="50"/>
                    </a:lnTo>
                    <a:lnTo>
                      <a:pt x="102" y="44"/>
                    </a:lnTo>
                    <a:lnTo>
                      <a:pt x="104" y="37"/>
                    </a:lnTo>
                    <a:lnTo>
                      <a:pt x="107" y="31"/>
                    </a:lnTo>
                    <a:lnTo>
                      <a:pt x="110" y="25"/>
                    </a:lnTo>
                    <a:lnTo>
                      <a:pt x="113" y="20"/>
                    </a:lnTo>
                    <a:lnTo>
                      <a:pt x="116" y="14"/>
                    </a:lnTo>
                    <a:lnTo>
                      <a:pt x="119" y="9"/>
                    </a:lnTo>
                    <a:lnTo>
                      <a:pt x="122" y="5"/>
                    </a:lnTo>
                    <a:lnTo>
                      <a:pt x="124" y="2"/>
                    </a:lnTo>
                    <a:lnTo>
                      <a:pt x="125" y="0"/>
                    </a:lnTo>
                    <a:lnTo>
                      <a:pt x="122" y="2"/>
                    </a:lnTo>
                    <a:lnTo>
                      <a:pt x="114" y="6"/>
                    </a:lnTo>
                    <a:lnTo>
                      <a:pt x="102" y="12"/>
                    </a:lnTo>
                    <a:lnTo>
                      <a:pt x="86" y="21"/>
                    </a:lnTo>
                    <a:lnTo>
                      <a:pt x="69" y="31"/>
                    </a:lnTo>
                    <a:lnTo>
                      <a:pt x="52" y="42"/>
                    </a:lnTo>
                    <a:lnTo>
                      <a:pt x="37" y="53"/>
                    </a:lnTo>
                    <a:lnTo>
                      <a:pt x="25" y="66"/>
                    </a:lnTo>
                    <a:lnTo>
                      <a:pt x="15" y="77"/>
                    </a:lnTo>
                    <a:lnTo>
                      <a:pt x="9" y="84"/>
                    </a:lnTo>
                    <a:lnTo>
                      <a:pt x="5" y="90"/>
                    </a:lnTo>
                    <a:lnTo>
                      <a:pt x="3" y="96"/>
                    </a:lnTo>
                    <a:lnTo>
                      <a:pt x="2" y="104"/>
                    </a:lnTo>
                    <a:lnTo>
                      <a:pt x="1" y="112"/>
                    </a:lnTo>
                    <a:lnTo>
                      <a:pt x="1" y="124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3" name="Freeform 106"/>
              <p:cNvSpPr>
                <a:spLocks/>
              </p:cNvSpPr>
              <p:nvPr/>
            </p:nvSpPr>
            <p:spPr bwMode="auto">
              <a:xfrm>
                <a:off x="2877" y="2409"/>
                <a:ext cx="125" cy="142"/>
              </a:xfrm>
              <a:custGeom>
                <a:avLst/>
                <a:gdLst>
                  <a:gd name="T0" fmla="*/ 0 w 125"/>
                  <a:gd name="T1" fmla="*/ 142 h 142"/>
                  <a:gd name="T2" fmla="*/ 1 w 125"/>
                  <a:gd name="T3" fmla="*/ 141 h 142"/>
                  <a:gd name="T4" fmla="*/ 3 w 125"/>
                  <a:gd name="T5" fmla="*/ 137 h 142"/>
                  <a:gd name="T6" fmla="*/ 5 w 125"/>
                  <a:gd name="T7" fmla="*/ 134 h 142"/>
                  <a:gd name="T8" fmla="*/ 9 w 125"/>
                  <a:gd name="T9" fmla="*/ 130 h 142"/>
                  <a:gd name="T10" fmla="*/ 13 w 125"/>
                  <a:gd name="T11" fmla="*/ 126 h 142"/>
                  <a:gd name="T12" fmla="*/ 18 w 125"/>
                  <a:gd name="T13" fmla="*/ 122 h 142"/>
                  <a:gd name="T14" fmla="*/ 23 w 125"/>
                  <a:gd name="T15" fmla="*/ 118 h 142"/>
                  <a:gd name="T16" fmla="*/ 28 w 125"/>
                  <a:gd name="T17" fmla="*/ 115 h 142"/>
                  <a:gd name="T18" fmla="*/ 39 w 125"/>
                  <a:gd name="T19" fmla="*/ 110 h 142"/>
                  <a:gd name="T20" fmla="*/ 49 w 125"/>
                  <a:gd name="T21" fmla="*/ 106 h 142"/>
                  <a:gd name="T22" fmla="*/ 59 w 125"/>
                  <a:gd name="T23" fmla="*/ 102 h 142"/>
                  <a:gd name="T24" fmla="*/ 68 w 125"/>
                  <a:gd name="T25" fmla="*/ 97 h 142"/>
                  <a:gd name="T26" fmla="*/ 76 w 125"/>
                  <a:gd name="T27" fmla="*/ 94 h 142"/>
                  <a:gd name="T28" fmla="*/ 82 w 125"/>
                  <a:gd name="T29" fmla="*/ 91 h 142"/>
                  <a:gd name="T30" fmla="*/ 86 w 125"/>
                  <a:gd name="T31" fmla="*/ 88 h 142"/>
                  <a:gd name="T32" fmla="*/ 89 w 125"/>
                  <a:gd name="T33" fmla="*/ 85 h 142"/>
                  <a:gd name="T34" fmla="*/ 94 w 125"/>
                  <a:gd name="T35" fmla="*/ 79 h 142"/>
                  <a:gd name="T36" fmla="*/ 96 w 125"/>
                  <a:gd name="T37" fmla="*/ 73 h 142"/>
                  <a:gd name="T38" fmla="*/ 98 w 125"/>
                  <a:gd name="T39" fmla="*/ 68 h 142"/>
                  <a:gd name="T40" fmla="*/ 98 w 125"/>
                  <a:gd name="T41" fmla="*/ 62 h 142"/>
                  <a:gd name="T42" fmla="*/ 99 w 125"/>
                  <a:gd name="T43" fmla="*/ 56 h 142"/>
                  <a:gd name="T44" fmla="*/ 100 w 125"/>
                  <a:gd name="T45" fmla="*/ 50 h 142"/>
                  <a:gd name="T46" fmla="*/ 102 w 125"/>
                  <a:gd name="T47" fmla="*/ 44 h 142"/>
                  <a:gd name="T48" fmla="*/ 104 w 125"/>
                  <a:gd name="T49" fmla="*/ 37 h 142"/>
                  <a:gd name="T50" fmla="*/ 107 w 125"/>
                  <a:gd name="T51" fmla="*/ 31 h 142"/>
                  <a:gd name="T52" fmla="*/ 110 w 125"/>
                  <a:gd name="T53" fmla="*/ 25 h 142"/>
                  <a:gd name="T54" fmla="*/ 113 w 125"/>
                  <a:gd name="T55" fmla="*/ 20 h 142"/>
                  <a:gd name="T56" fmla="*/ 116 w 125"/>
                  <a:gd name="T57" fmla="*/ 14 h 142"/>
                  <a:gd name="T58" fmla="*/ 119 w 125"/>
                  <a:gd name="T59" fmla="*/ 9 h 142"/>
                  <a:gd name="T60" fmla="*/ 122 w 125"/>
                  <a:gd name="T61" fmla="*/ 5 h 142"/>
                  <a:gd name="T62" fmla="*/ 124 w 125"/>
                  <a:gd name="T63" fmla="*/ 2 h 142"/>
                  <a:gd name="T64" fmla="*/ 125 w 125"/>
                  <a:gd name="T65" fmla="*/ 0 h 142"/>
                  <a:gd name="T66" fmla="*/ 122 w 125"/>
                  <a:gd name="T67" fmla="*/ 2 h 142"/>
                  <a:gd name="T68" fmla="*/ 114 w 125"/>
                  <a:gd name="T69" fmla="*/ 6 h 142"/>
                  <a:gd name="T70" fmla="*/ 102 w 125"/>
                  <a:gd name="T71" fmla="*/ 12 h 142"/>
                  <a:gd name="T72" fmla="*/ 86 w 125"/>
                  <a:gd name="T73" fmla="*/ 21 h 142"/>
                  <a:gd name="T74" fmla="*/ 69 w 125"/>
                  <a:gd name="T75" fmla="*/ 31 h 142"/>
                  <a:gd name="T76" fmla="*/ 52 w 125"/>
                  <a:gd name="T77" fmla="*/ 42 h 142"/>
                  <a:gd name="T78" fmla="*/ 37 w 125"/>
                  <a:gd name="T79" fmla="*/ 53 h 142"/>
                  <a:gd name="T80" fmla="*/ 25 w 125"/>
                  <a:gd name="T81" fmla="*/ 66 h 142"/>
                  <a:gd name="T82" fmla="*/ 15 w 125"/>
                  <a:gd name="T83" fmla="*/ 77 h 142"/>
                  <a:gd name="T84" fmla="*/ 9 w 125"/>
                  <a:gd name="T85" fmla="*/ 84 h 142"/>
                  <a:gd name="T86" fmla="*/ 5 w 125"/>
                  <a:gd name="T87" fmla="*/ 90 h 142"/>
                  <a:gd name="T88" fmla="*/ 3 w 125"/>
                  <a:gd name="T89" fmla="*/ 96 h 142"/>
                  <a:gd name="T90" fmla="*/ 2 w 125"/>
                  <a:gd name="T91" fmla="*/ 104 h 142"/>
                  <a:gd name="T92" fmla="*/ 1 w 125"/>
                  <a:gd name="T93" fmla="*/ 112 h 142"/>
                  <a:gd name="T94" fmla="*/ 1 w 125"/>
                  <a:gd name="T95" fmla="*/ 124 h 142"/>
                  <a:gd name="T96" fmla="*/ 0 w 125"/>
                  <a:gd name="T97" fmla="*/ 142 h 1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5"/>
                  <a:gd name="T148" fmla="*/ 0 h 142"/>
                  <a:gd name="T149" fmla="*/ 125 w 125"/>
                  <a:gd name="T150" fmla="*/ 142 h 14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5" h="142">
                    <a:moveTo>
                      <a:pt x="0" y="142"/>
                    </a:moveTo>
                    <a:lnTo>
                      <a:pt x="1" y="141"/>
                    </a:lnTo>
                    <a:lnTo>
                      <a:pt x="3" y="137"/>
                    </a:lnTo>
                    <a:lnTo>
                      <a:pt x="5" y="134"/>
                    </a:lnTo>
                    <a:lnTo>
                      <a:pt x="9" y="130"/>
                    </a:lnTo>
                    <a:lnTo>
                      <a:pt x="13" y="126"/>
                    </a:lnTo>
                    <a:lnTo>
                      <a:pt x="18" y="122"/>
                    </a:lnTo>
                    <a:lnTo>
                      <a:pt x="23" y="118"/>
                    </a:lnTo>
                    <a:lnTo>
                      <a:pt x="28" y="115"/>
                    </a:lnTo>
                    <a:lnTo>
                      <a:pt x="39" y="110"/>
                    </a:lnTo>
                    <a:lnTo>
                      <a:pt x="49" y="106"/>
                    </a:lnTo>
                    <a:lnTo>
                      <a:pt x="59" y="102"/>
                    </a:lnTo>
                    <a:lnTo>
                      <a:pt x="68" y="97"/>
                    </a:lnTo>
                    <a:lnTo>
                      <a:pt x="76" y="94"/>
                    </a:lnTo>
                    <a:lnTo>
                      <a:pt x="82" y="91"/>
                    </a:lnTo>
                    <a:lnTo>
                      <a:pt x="86" y="88"/>
                    </a:lnTo>
                    <a:lnTo>
                      <a:pt x="89" y="85"/>
                    </a:lnTo>
                    <a:lnTo>
                      <a:pt x="94" y="79"/>
                    </a:lnTo>
                    <a:lnTo>
                      <a:pt x="96" y="73"/>
                    </a:lnTo>
                    <a:lnTo>
                      <a:pt x="98" y="68"/>
                    </a:lnTo>
                    <a:lnTo>
                      <a:pt x="98" y="62"/>
                    </a:lnTo>
                    <a:lnTo>
                      <a:pt x="99" y="56"/>
                    </a:lnTo>
                    <a:lnTo>
                      <a:pt x="100" y="50"/>
                    </a:lnTo>
                    <a:lnTo>
                      <a:pt x="102" y="44"/>
                    </a:lnTo>
                    <a:lnTo>
                      <a:pt x="104" y="37"/>
                    </a:lnTo>
                    <a:lnTo>
                      <a:pt x="107" y="31"/>
                    </a:lnTo>
                    <a:lnTo>
                      <a:pt x="110" y="25"/>
                    </a:lnTo>
                    <a:lnTo>
                      <a:pt x="113" y="20"/>
                    </a:lnTo>
                    <a:lnTo>
                      <a:pt x="116" y="14"/>
                    </a:lnTo>
                    <a:lnTo>
                      <a:pt x="119" y="9"/>
                    </a:lnTo>
                    <a:lnTo>
                      <a:pt x="122" y="5"/>
                    </a:lnTo>
                    <a:lnTo>
                      <a:pt x="124" y="2"/>
                    </a:lnTo>
                    <a:lnTo>
                      <a:pt x="125" y="0"/>
                    </a:lnTo>
                    <a:lnTo>
                      <a:pt x="122" y="2"/>
                    </a:lnTo>
                    <a:lnTo>
                      <a:pt x="114" y="6"/>
                    </a:lnTo>
                    <a:lnTo>
                      <a:pt x="102" y="12"/>
                    </a:lnTo>
                    <a:lnTo>
                      <a:pt x="86" y="21"/>
                    </a:lnTo>
                    <a:lnTo>
                      <a:pt x="69" y="31"/>
                    </a:lnTo>
                    <a:lnTo>
                      <a:pt x="52" y="42"/>
                    </a:lnTo>
                    <a:lnTo>
                      <a:pt x="37" y="53"/>
                    </a:lnTo>
                    <a:lnTo>
                      <a:pt x="25" y="66"/>
                    </a:lnTo>
                    <a:lnTo>
                      <a:pt x="15" y="77"/>
                    </a:lnTo>
                    <a:lnTo>
                      <a:pt x="9" y="84"/>
                    </a:lnTo>
                    <a:lnTo>
                      <a:pt x="5" y="90"/>
                    </a:lnTo>
                    <a:lnTo>
                      <a:pt x="3" y="96"/>
                    </a:lnTo>
                    <a:lnTo>
                      <a:pt x="2" y="104"/>
                    </a:lnTo>
                    <a:lnTo>
                      <a:pt x="1" y="112"/>
                    </a:lnTo>
                    <a:lnTo>
                      <a:pt x="1" y="124"/>
                    </a:lnTo>
                    <a:lnTo>
                      <a:pt x="0" y="142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4" name="Freeform 107"/>
              <p:cNvSpPr>
                <a:spLocks/>
              </p:cNvSpPr>
              <p:nvPr/>
            </p:nvSpPr>
            <p:spPr bwMode="auto">
              <a:xfrm>
                <a:off x="3108" y="2694"/>
                <a:ext cx="42" cy="23"/>
              </a:xfrm>
              <a:custGeom>
                <a:avLst/>
                <a:gdLst>
                  <a:gd name="T0" fmla="*/ 42 w 42"/>
                  <a:gd name="T1" fmla="*/ 23 h 23"/>
                  <a:gd name="T2" fmla="*/ 42 w 42"/>
                  <a:gd name="T3" fmla="*/ 22 h 23"/>
                  <a:gd name="T4" fmla="*/ 42 w 42"/>
                  <a:gd name="T5" fmla="*/ 20 h 23"/>
                  <a:gd name="T6" fmla="*/ 41 w 42"/>
                  <a:gd name="T7" fmla="*/ 16 h 23"/>
                  <a:gd name="T8" fmla="*/ 39 w 42"/>
                  <a:gd name="T9" fmla="*/ 12 h 23"/>
                  <a:gd name="T10" fmla="*/ 37 w 42"/>
                  <a:gd name="T11" fmla="*/ 8 h 23"/>
                  <a:gd name="T12" fmla="*/ 33 w 42"/>
                  <a:gd name="T13" fmla="*/ 5 h 23"/>
                  <a:gd name="T14" fmla="*/ 27 w 42"/>
                  <a:gd name="T15" fmla="*/ 2 h 23"/>
                  <a:gd name="T16" fmla="*/ 20 w 42"/>
                  <a:gd name="T17" fmla="*/ 0 h 23"/>
                  <a:gd name="T18" fmla="*/ 20 w 42"/>
                  <a:gd name="T19" fmla="*/ 1 h 23"/>
                  <a:gd name="T20" fmla="*/ 19 w 42"/>
                  <a:gd name="T21" fmla="*/ 3 h 23"/>
                  <a:gd name="T22" fmla="*/ 18 w 42"/>
                  <a:gd name="T23" fmla="*/ 6 h 23"/>
                  <a:gd name="T24" fmla="*/ 16 w 42"/>
                  <a:gd name="T25" fmla="*/ 9 h 23"/>
                  <a:gd name="T26" fmla="*/ 13 w 42"/>
                  <a:gd name="T27" fmla="*/ 12 h 23"/>
                  <a:gd name="T28" fmla="*/ 10 w 42"/>
                  <a:gd name="T29" fmla="*/ 15 h 23"/>
                  <a:gd name="T30" fmla="*/ 6 w 42"/>
                  <a:gd name="T31" fmla="*/ 18 h 23"/>
                  <a:gd name="T32" fmla="*/ 0 w 42"/>
                  <a:gd name="T33" fmla="*/ 18 h 23"/>
                  <a:gd name="T34" fmla="*/ 42 w 42"/>
                  <a:gd name="T35" fmla="*/ 23 h 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"/>
                  <a:gd name="T55" fmla="*/ 0 h 23"/>
                  <a:gd name="T56" fmla="*/ 42 w 42"/>
                  <a:gd name="T57" fmla="*/ 23 h 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" h="23">
                    <a:moveTo>
                      <a:pt x="42" y="23"/>
                    </a:moveTo>
                    <a:lnTo>
                      <a:pt x="42" y="22"/>
                    </a:lnTo>
                    <a:lnTo>
                      <a:pt x="42" y="20"/>
                    </a:lnTo>
                    <a:lnTo>
                      <a:pt x="41" y="16"/>
                    </a:lnTo>
                    <a:lnTo>
                      <a:pt x="39" y="12"/>
                    </a:lnTo>
                    <a:lnTo>
                      <a:pt x="37" y="8"/>
                    </a:lnTo>
                    <a:lnTo>
                      <a:pt x="33" y="5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6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0" y="15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42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5" name="Freeform 108"/>
              <p:cNvSpPr>
                <a:spLocks/>
              </p:cNvSpPr>
              <p:nvPr/>
            </p:nvSpPr>
            <p:spPr bwMode="auto">
              <a:xfrm>
                <a:off x="3108" y="2694"/>
                <a:ext cx="42" cy="23"/>
              </a:xfrm>
              <a:custGeom>
                <a:avLst/>
                <a:gdLst>
                  <a:gd name="T0" fmla="*/ 42 w 42"/>
                  <a:gd name="T1" fmla="*/ 23 h 23"/>
                  <a:gd name="T2" fmla="*/ 42 w 42"/>
                  <a:gd name="T3" fmla="*/ 22 h 23"/>
                  <a:gd name="T4" fmla="*/ 42 w 42"/>
                  <a:gd name="T5" fmla="*/ 20 h 23"/>
                  <a:gd name="T6" fmla="*/ 41 w 42"/>
                  <a:gd name="T7" fmla="*/ 16 h 23"/>
                  <a:gd name="T8" fmla="*/ 39 w 42"/>
                  <a:gd name="T9" fmla="*/ 12 h 23"/>
                  <a:gd name="T10" fmla="*/ 37 w 42"/>
                  <a:gd name="T11" fmla="*/ 8 h 23"/>
                  <a:gd name="T12" fmla="*/ 33 w 42"/>
                  <a:gd name="T13" fmla="*/ 5 h 23"/>
                  <a:gd name="T14" fmla="*/ 27 w 42"/>
                  <a:gd name="T15" fmla="*/ 2 h 23"/>
                  <a:gd name="T16" fmla="*/ 20 w 42"/>
                  <a:gd name="T17" fmla="*/ 0 h 23"/>
                  <a:gd name="T18" fmla="*/ 20 w 42"/>
                  <a:gd name="T19" fmla="*/ 1 h 23"/>
                  <a:gd name="T20" fmla="*/ 19 w 42"/>
                  <a:gd name="T21" fmla="*/ 3 h 23"/>
                  <a:gd name="T22" fmla="*/ 18 w 42"/>
                  <a:gd name="T23" fmla="*/ 6 h 23"/>
                  <a:gd name="T24" fmla="*/ 16 w 42"/>
                  <a:gd name="T25" fmla="*/ 9 h 23"/>
                  <a:gd name="T26" fmla="*/ 13 w 42"/>
                  <a:gd name="T27" fmla="*/ 12 h 23"/>
                  <a:gd name="T28" fmla="*/ 10 w 42"/>
                  <a:gd name="T29" fmla="*/ 15 h 23"/>
                  <a:gd name="T30" fmla="*/ 6 w 42"/>
                  <a:gd name="T31" fmla="*/ 18 h 23"/>
                  <a:gd name="T32" fmla="*/ 0 w 42"/>
                  <a:gd name="T33" fmla="*/ 18 h 23"/>
                  <a:gd name="T34" fmla="*/ 42 w 42"/>
                  <a:gd name="T35" fmla="*/ 23 h 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"/>
                  <a:gd name="T55" fmla="*/ 0 h 23"/>
                  <a:gd name="T56" fmla="*/ 42 w 42"/>
                  <a:gd name="T57" fmla="*/ 23 h 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" h="23">
                    <a:moveTo>
                      <a:pt x="42" y="23"/>
                    </a:moveTo>
                    <a:lnTo>
                      <a:pt x="42" y="22"/>
                    </a:lnTo>
                    <a:lnTo>
                      <a:pt x="42" y="20"/>
                    </a:lnTo>
                    <a:lnTo>
                      <a:pt x="41" y="16"/>
                    </a:lnTo>
                    <a:lnTo>
                      <a:pt x="39" y="12"/>
                    </a:lnTo>
                    <a:lnTo>
                      <a:pt x="37" y="8"/>
                    </a:lnTo>
                    <a:lnTo>
                      <a:pt x="33" y="5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6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0" y="15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42" y="23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6" name="Freeform 109"/>
              <p:cNvSpPr>
                <a:spLocks/>
              </p:cNvSpPr>
              <p:nvPr/>
            </p:nvSpPr>
            <p:spPr bwMode="auto">
              <a:xfrm>
                <a:off x="3107" y="2727"/>
                <a:ext cx="40" cy="20"/>
              </a:xfrm>
              <a:custGeom>
                <a:avLst/>
                <a:gdLst>
                  <a:gd name="T0" fmla="*/ 40 w 40"/>
                  <a:gd name="T1" fmla="*/ 0 h 20"/>
                  <a:gd name="T2" fmla="*/ 40 w 40"/>
                  <a:gd name="T3" fmla="*/ 0 h 20"/>
                  <a:gd name="T4" fmla="*/ 38 w 40"/>
                  <a:gd name="T5" fmla="*/ 1 h 20"/>
                  <a:gd name="T6" fmla="*/ 35 w 40"/>
                  <a:gd name="T7" fmla="*/ 1 h 20"/>
                  <a:gd name="T8" fmla="*/ 31 w 40"/>
                  <a:gd name="T9" fmla="*/ 2 h 20"/>
                  <a:gd name="T10" fmla="*/ 27 w 40"/>
                  <a:gd name="T11" fmla="*/ 3 h 20"/>
                  <a:gd name="T12" fmla="*/ 23 w 40"/>
                  <a:gd name="T13" fmla="*/ 4 h 20"/>
                  <a:gd name="T14" fmla="*/ 19 w 40"/>
                  <a:gd name="T15" fmla="*/ 5 h 20"/>
                  <a:gd name="T16" fmla="*/ 15 w 40"/>
                  <a:gd name="T17" fmla="*/ 7 h 20"/>
                  <a:gd name="T18" fmla="*/ 22 w 40"/>
                  <a:gd name="T19" fmla="*/ 7 h 20"/>
                  <a:gd name="T20" fmla="*/ 22 w 40"/>
                  <a:gd name="T21" fmla="*/ 7 h 20"/>
                  <a:gd name="T22" fmla="*/ 20 w 40"/>
                  <a:gd name="T23" fmla="*/ 8 h 20"/>
                  <a:gd name="T24" fmla="*/ 18 w 40"/>
                  <a:gd name="T25" fmla="*/ 9 h 20"/>
                  <a:gd name="T26" fmla="*/ 15 w 40"/>
                  <a:gd name="T27" fmla="*/ 10 h 20"/>
                  <a:gd name="T28" fmla="*/ 11 w 40"/>
                  <a:gd name="T29" fmla="*/ 12 h 20"/>
                  <a:gd name="T30" fmla="*/ 7 w 40"/>
                  <a:gd name="T31" fmla="*/ 13 h 20"/>
                  <a:gd name="T32" fmla="*/ 4 w 40"/>
                  <a:gd name="T33" fmla="*/ 13 h 20"/>
                  <a:gd name="T34" fmla="*/ 0 w 40"/>
                  <a:gd name="T35" fmla="*/ 13 h 20"/>
                  <a:gd name="T36" fmla="*/ 0 w 40"/>
                  <a:gd name="T37" fmla="*/ 14 h 20"/>
                  <a:gd name="T38" fmla="*/ 1 w 40"/>
                  <a:gd name="T39" fmla="*/ 15 h 20"/>
                  <a:gd name="T40" fmla="*/ 2 w 40"/>
                  <a:gd name="T41" fmla="*/ 16 h 20"/>
                  <a:gd name="T42" fmla="*/ 4 w 40"/>
                  <a:gd name="T43" fmla="*/ 17 h 20"/>
                  <a:gd name="T44" fmla="*/ 6 w 40"/>
                  <a:gd name="T45" fmla="*/ 19 h 20"/>
                  <a:gd name="T46" fmla="*/ 8 w 40"/>
                  <a:gd name="T47" fmla="*/ 20 h 20"/>
                  <a:gd name="T48" fmla="*/ 10 w 40"/>
                  <a:gd name="T49" fmla="*/ 20 h 20"/>
                  <a:gd name="T50" fmla="*/ 12 w 40"/>
                  <a:gd name="T51" fmla="*/ 19 h 20"/>
                  <a:gd name="T52" fmla="*/ 13 w 40"/>
                  <a:gd name="T53" fmla="*/ 19 h 20"/>
                  <a:gd name="T54" fmla="*/ 15 w 40"/>
                  <a:gd name="T55" fmla="*/ 17 h 20"/>
                  <a:gd name="T56" fmla="*/ 18 w 40"/>
                  <a:gd name="T57" fmla="*/ 15 h 20"/>
                  <a:gd name="T58" fmla="*/ 22 w 40"/>
                  <a:gd name="T59" fmla="*/ 12 h 20"/>
                  <a:gd name="T60" fmla="*/ 27 w 40"/>
                  <a:gd name="T61" fmla="*/ 9 h 20"/>
                  <a:gd name="T62" fmla="*/ 32 w 40"/>
                  <a:gd name="T63" fmla="*/ 5 h 20"/>
                  <a:gd name="T64" fmla="*/ 36 w 40"/>
                  <a:gd name="T65" fmla="*/ 3 h 20"/>
                  <a:gd name="T66" fmla="*/ 40 w 40"/>
                  <a:gd name="T67" fmla="*/ 0 h 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"/>
                  <a:gd name="T103" fmla="*/ 0 h 20"/>
                  <a:gd name="T104" fmla="*/ 40 w 40"/>
                  <a:gd name="T105" fmla="*/ 20 h 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" h="20">
                    <a:moveTo>
                      <a:pt x="40" y="0"/>
                    </a:moveTo>
                    <a:lnTo>
                      <a:pt x="40" y="0"/>
                    </a:lnTo>
                    <a:lnTo>
                      <a:pt x="38" y="1"/>
                    </a:lnTo>
                    <a:lnTo>
                      <a:pt x="35" y="1"/>
                    </a:lnTo>
                    <a:lnTo>
                      <a:pt x="31" y="2"/>
                    </a:lnTo>
                    <a:lnTo>
                      <a:pt x="27" y="3"/>
                    </a:lnTo>
                    <a:lnTo>
                      <a:pt x="23" y="4"/>
                    </a:lnTo>
                    <a:lnTo>
                      <a:pt x="19" y="5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0" y="8"/>
                    </a:lnTo>
                    <a:lnTo>
                      <a:pt x="18" y="9"/>
                    </a:lnTo>
                    <a:lnTo>
                      <a:pt x="15" y="10"/>
                    </a:lnTo>
                    <a:lnTo>
                      <a:pt x="11" y="12"/>
                    </a:lnTo>
                    <a:lnTo>
                      <a:pt x="7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5" y="17"/>
                    </a:lnTo>
                    <a:lnTo>
                      <a:pt x="18" y="15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2" y="5"/>
                    </a:lnTo>
                    <a:lnTo>
                      <a:pt x="36" y="3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7" name="Freeform 110"/>
              <p:cNvSpPr>
                <a:spLocks/>
              </p:cNvSpPr>
              <p:nvPr/>
            </p:nvSpPr>
            <p:spPr bwMode="auto">
              <a:xfrm>
                <a:off x="3107" y="2727"/>
                <a:ext cx="40" cy="20"/>
              </a:xfrm>
              <a:custGeom>
                <a:avLst/>
                <a:gdLst>
                  <a:gd name="T0" fmla="*/ 40 w 40"/>
                  <a:gd name="T1" fmla="*/ 0 h 20"/>
                  <a:gd name="T2" fmla="*/ 38 w 40"/>
                  <a:gd name="T3" fmla="*/ 1 h 20"/>
                  <a:gd name="T4" fmla="*/ 35 w 40"/>
                  <a:gd name="T5" fmla="*/ 1 h 20"/>
                  <a:gd name="T6" fmla="*/ 31 w 40"/>
                  <a:gd name="T7" fmla="*/ 2 h 20"/>
                  <a:gd name="T8" fmla="*/ 27 w 40"/>
                  <a:gd name="T9" fmla="*/ 3 h 20"/>
                  <a:gd name="T10" fmla="*/ 23 w 40"/>
                  <a:gd name="T11" fmla="*/ 4 h 20"/>
                  <a:gd name="T12" fmla="*/ 19 w 40"/>
                  <a:gd name="T13" fmla="*/ 5 h 20"/>
                  <a:gd name="T14" fmla="*/ 15 w 40"/>
                  <a:gd name="T15" fmla="*/ 7 h 20"/>
                  <a:gd name="T16" fmla="*/ 22 w 40"/>
                  <a:gd name="T17" fmla="*/ 7 h 20"/>
                  <a:gd name="T18" fmla="*/ 20 w 40"/>
                  <a:gd name="T19" fmla="*/ 8 h 20"/>
                  <a:gd name="T20" fmla="*/ 18 w 40"/>
                  <a:gd name="T21" fmla="*/ 9 h 20"/>
                  <a:gd name="T22" fmla="*/ 15 w 40"/>
                  <a:gd name="T23" fmla="*/ 10 h 20"/>
                  <a:gd name="T24" fmla="*/ 11 w 40"/>
                  <a:gd name="T25" fmla="*/ 12 h 20"/>
                  <a:gd name="T26" fmla="*/ 7 w 40"/>
                  <a:gd name="T27" fmla="*/ 13 h 20"/>
                  <a:gd name="T28" fmla="*/ 4 w 40"/>
                  <a:gd name="T29" fmla="*/ 13 h 20"/>
                  <a:gd name="T30" fmla="*/ 0 w 40"/>
                  <a:gd name="T31" fmla="*/ 13 h 20"/>
                  <a:gd name="T32" fmla="*/ 0 w 40"/>
                  <a:gd name="T33" fmla="*/ 14 h 20"/>
                  <a:gd name="T34" fmla="*/ 1 w 40"/>
                  <a:gd name="T35" fmla="*/ 15 h 20"/>
                  <a:gd name="T36" fmla="*/ 2 w 40"/>
                  <a:gd name="T37" fmla="*/ 16 h 20"/>
                  <a:gd name="T38" fmla="*/ 4 w 40"/>
                  <a:gd name="T39" fmla="*/ 17 h 20"/>
                  <a:gd name="T40" fmla="*/ 6 w 40"/>
                  <a:gd name="T41" fmla="*/ 19 h 20"/>
                  <a:gd name="T42" fmla="*/ 8 w 40"/>
                  <a:gd name="T43" fmla="*/ 20 h 20"/>
                  <a:gd name="T44" fmla="*/ 10 w 40"/>
                  <a:gd name="T45" fmla="*/ 20 h 20"/>
                  <a:gd name="T46" fmla="*/ 12 w 40"/>
                  <a:gd name="T47" fmla="*/ 19 h 20"/>
                  <a:gd name="T48" fmla="*/ 13 w 40"/>
                  <a:gd name="T49" fmla="*/ 19 h 20"/>
                  <a:gd name="T50" fmla="*/ 15 w 40"/>
                  <a:gd name="T51" fmla="*/ 17 h 20"/>
                  <a:gd name="T52" fmla="*/ 18 w 40"/>
                  <a:gd name="T53" fmla="*/ 15 h 20"/>
                  <a:gd name="T54" fmla="*/ 22 w 40"/>
                  <a:gd name="T55" fmla="*/ 12 h 20"/>
                  <a:gd name="T56" fmla="*/ 27 w 40"/>
                  <a:gd name="T57" fmla="*/ 9 h 20"/>
                  <a:gd name="T58" fmla="*/ 32 w 40"/>
                  <a:gd name="T59" fmla="*/ 5 h 20"/>
                  <a:gd name="T60" fmla="*/ 36 w 40"/>
                  <a:gd name="T61" fmla="*/ 3 h 20"/>
                  <a:gd name="T62" fmla="*/ 40 w 40"/>
                  <a:gd name="T63" fmla="*/ 0 h 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"/>
                  <a:gd name="T97" fmla="*/ 0 h 20"/>
                  <a:gd name="T98" fmla="*/ 40 w 40"/>
                  <a:gd name="T99" fmla="*/ 20 h 2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" h="20">
                    <a:moveTo>
                      <a:pt x="40" y="0"/>
                    </a:moveTo>
                    <a:lnTo>
                      <a:pt x="38" y="1"/>
                    </a:lnTo>
                    <a:lnTo>
                      <a:pt x="35" y="1"/>
                    </a:lnTo>
                    <a:lnTo>
                      <a:pt x="31" y="2"/>
                    </a:lnTo>
                    <a:lnTo>
                      <a:pt x="27" y="3"/>
                    </a:lnTo>
                    <a:lnTo>
                      <a:pt x="23" y="4"/>
                    </a:lnTo>
                    <a:lnTo>
                      <a:pt x="19" y="5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0" y="8"/>
                    </a:lnTo>
                    <a:lnTo>
                      <a:pt x="18" y="9"/>
                    </a:lnTo>
                    <a:lnTo>
                      <a:pt x="15" y="10"/>
                    </a:lnTo>
                    <a:lnTo>
                      <a:pt x="11" y="12"/>
                    </a:lnTo>
                    <a:lnTo>
                      <a:pt x="7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5" y="17"/>
                    </a:lnTo>
                    <a:lnTo>
                      <a:pt x="18" y="15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2" y="5"/>
                    </a:lnTo>
                    <a:lnTo>
                      <a:pt x="36" y="3"/>
                    </a:lnTo>
                    <a:lnTo>
                      <a:pt x="40" y="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8" name="Freeform 111"/>
              <p:cNvSpPr>
                <a:spLocks/>
              </p:cNvSpPr>
              <p:nvPr/>
            </p:nvSpPr>
            <p:spPr bwMode="auto">
              <a:xfrm>
                <a:off x="3014" y="2536"/>
                <a:ext cx="71" cy="174"/>
              </a:xfrm>
              <a:custGeom>
                <a:avLst/>
                <a:gdLst>
                  <a:gd name="T0" fmla="*/ 56 w 71"/>
                  <a:gd name="T1" fmla="*/ 172 h 174"/>
                  <a:gd name="T2" fmla="*/ 54 w 71"/>
                  <a:gd name="T3" fmla="*/ 170 h 174"/>
                  <a:gd name="T4" fmla="*/ 49 w 71"/>
                  <a:gd name="T5" fmla="*/ 164 h 174"/>
                  <a:gd name="T6" fmla="*/ 40 w 71"/>
                  <a:gd name="T7" fmla="*/ 156 h 174"/>
                  <a:gd name="T8" fmla="*/ 31 w 71"/>
                  <a:gd name="T9" fmla="*/ 146 h 174"/>
                  <a:gd name="T10" fmla="*/ 23 w 71"/>
                  <a:gd name="T11" fmla="*/ 135 h 174"/>
                  <a:gd name="T12" fmla="*/ 15 w 71"/>
                  <a:gd name="T13" fmla="*/ 122 h 174"/>
                  <a:gd name="T14" fmla="*/ 12 w 71"/>
                  <a:gd name="T15" fmla="*/ 117 h 174"/>
                  <a:gd name="T16" fmla="*/ 9 w 71"/>
                  <a:gd name="T17" fmla="*/ 111 h 174"/>
                  <a:gd name="T18" fmla="*/ 8 w 71"/>
                  <a:gd name="T19" fmla="*/ 107 h 174"/>
                  <a:gd name="T20" fmla="*/ 7 w 71"/>
                  <a:gd name="T21" fmla="*/ 102 h 174"/>
                  <a:gd name="T22" fmla="*/ 6 w 71"/>
                  <a:gd name="T23" fmla="*/ 91 h 174"/>
                  <a:gd name="T24" fmla="*/ 5 w 71"/>
                  <a:gd name="T25" fmla="*/ 77 h 174"/>
                  <a:gd name="T26" fmla="*/ 3 w 71"/>
                  <a:gd name="T27" fmla="*/ 62 h 174"/>
                  <a:gd name="T28" fmla="*/ 2 w 71"/>
                  <a:gd name="T29" fmla="*/ 44 h 174"/>
                  <a:gd name="T30" fmla="*/ 1 w 71"/>
                  <a:gd name="T31" fmla="*/ 29 h 174"/>
                  <a:gd name="T32" fmla="*/ 0 w 71"/>
                  <a:gd name="T33" fmla="*/ 16 h 174"/>
                  <a:gd name="T34" fmla="*/ 0 w 71"/>
                  <a:gd name="T35" fmla="*/ 5 h 174"/>
                  <a:gd name="T36" fmla="*/ 0 w 71"/>
                  <a:gd name="T37" fmla="*/ 0 h 174"/>
                  <a:gd name="T38" fmla="*/ 1 w 71"/>
                  <a:gd name="T39" fmla="*/ 2 h 174"/>
                  <a:gd name="T40" fmla="*/ 3 w 71"/>
                  <a:gd name="T41" fmla="*/ 7 h 174"/>
                  <a:gd name="T42" fmla="*/ 7 w 71"/>
                  <a:gd name="T43" fmla="*/ 15 h 174"/>
                  <a:gd name="T44" fmla="*/ 10 w 71"/>
                  <a:gd name="T45" fmla="*/ 23 h 174"/>
                  <a:gd name="T46" fmla="*/ 14 w 71"/>
                  <a:gd name="T47" fmla="*/ 32 h 174"/>
                  <a:gd name="T48" fmla="*/ 18 w 71"/>
                  <a:gd name="T49" fmla="*/ 40 h 174"/>
                  <a:gd name="T50" fmla="*/ 21 w 71"/>
                  <a:gd name="T51" fmla="*/ 47 h 174"/>
                  <a:gd name="T52" fmla="*/ 24 w 71"/>
                  <a:gd name="T53" fmla="*/ 54 h 174"/>
                  <a:gd name="T54" fmla="*/ 27 w 71"/>
                  <a:gd name="T55" fmla="*/ 58 h 174"/>
                  <a:gd name="T56" fmla="*/ 32 w 71"/>
                  <a:gd name="T57" fmla="*/ 64 h 174"/>
                  <a:gd name="T58" fmla="*/ 37 w 71"/>
                  <a:gd name="T59" fmla="*/ 70 h 174"/>
                  <a:gd name="T60" fmla="*/ 42 w 71"/>
                  <a:gd name="T61" fmla="*/ 76 h 174"/>
                  <a:gd name="T62" fmla="*/ 47 w 71"/>
                  <a:gd name="T63" fmla="*/ 83 h 174"/>
                  <a:gd name="T64" fmla="*/ 51 w 71"/>
                  <a:gd name="T65" fmla="*/ 89 h 174"/>
                  <a:gd name="T66" fmla="*/ 53 w 71"/>
                  <a:gd name="T67" fmla="*/ 96 h 174"/>
                  <a:gd name="T68" fmla="*/ 54 w 71"/>
                  <a:gd name="T69" fmla="*/ 101 h 174"/>
                  <a:gd name="T70" fmla="*/ 53 w 71"/>
                  <a:gd name="T71" fmla="*/ 107 h 174"/>
                  <a:gd name="T72" fmla="*/ 52 w 71"/>
                  <a:gd name="T73" fmla="*/ 114 h 174"/>
                  <a:gd name="T74" fmla="*/ 51 w 71"/>
                  <a:gd name="T75" fmla="*/ 121 h 174"/>
                  <a:gd name="T76" fmla="*/ 50 w 71"/>
                  <a:gd name="T77" fmla="*/ 129 h 174"/>
                  <a:gd name="T78" fmla="*/ 49 w 71"/>
                  <a:gd name="T79" fmla="*/ 137 h 174"/>
                  <a:gd name="T80" fmla="*/ 49 w 71"/>
                  <a:gd name="T81" fmla="*/ 143 h 174"/>
                  <a:gd name="T82" fmla="*/ 49 w 71"/>
                  <a:gd name="T83" fmla="*/ 149 h 174"/>
                  <a:gd name="T84" fmla="*/ 50 w 71"/>
                  <a:gd name="T85" fmla="*/ 153 h 174"/>
                  <a:gd name="T86" fmla="*/ 53 w 71"/>
                  <a:gd name="T87" fmla="*/ 156 h 174"/>
                  <a:gd name="T88" fmla="*/ 56 w 71"/>
                  <a:gd name="T89" fmla="*/ 160 h 174"/>
                  <a:gd name="T90" fmla="*/ 59 w 71"/>
                  <a:gd name="T91" fmla="*/ 163 h 174"/>
                  <a:gd name="T92" fmla="*/ 63 w 71"/>
                  <a:gd name="T93" fmla="*/ 167 h 174"/>
                  <a:gd name="T94" fmla="*/ 66 w 71"/>
                  <a:gd name="T95" fmla="*/ 170 h 174"/>
                  <a:gd name="T96" fmla="*/ 69 w 71"/>
                  <a:gd name="T97" fmla="*/ 172 h 174"/>
                  <a:gd name="T98" fmla="*/ 70 w 71"/>
                  <a:gd name="T99" fmla="*/ 173 h 174"/>
                  <a:gd name="T100" fmla="*/ 71 w 71"/>
                  <a:gd name="T101" fmla="*/ 174 h 174"/>
                  <a:gd name="T102" fmla="*/ 56 w 71"/>
                  <a:gd name="T103" fmla="*/ 172 h 1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"/>
                  <a:gd name="T157" fmla="*/ 0 h 174"/>
                  <a:gd name="T158" fmla="*/ 71 w 71"/>
                  <a:gd name="T159" fmla="*/ 174 h 17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" h="174">
                    <a:moveTo>
                      <a:pt x="56" y="172"/>
                    </a:moveTo>
                    <a:lnTo>
                      <a:pt x="54" y="170"/>
                    </a:lnTo>
                    <a:lnTo>
                      <a:pt x="49" y="164"/>
                    </a:lnTo>
                    <a:lnTo>
                      <a:pt x="40" y="156"/>
                    </a:lnTo>
                    <a:lnTo>
                      <a:pt x="31" y="146"/>
                    </a:lnTo>
                    <a:lnTo>
                      <a:pt x="23" y="135"/>
                    </a:lnTo>
                    <a:lnTo>
                      <a:pt x="15" y="122"/>
                    </a:lnTo>
                    <a:lnTo>
                      <a:pt x="12" y="117"/>
                    </a:lnTo>
                    <a:lnTo>
                      <a:pt x="9" y="111"/>
                    </a:lnTo>
                    <a:lnTo>
                      <a:pt x="8" y="107"/>
                    </a:lnTo>
                    <a:lnTo>
                      <a:pt x="7" y="102"/>
                    </a:lnTo>
                    <a:lnTo>
                      <a:pt x="6" y="91"/>
                    </a:lnTo>
                    <a:lnTo>
                      <a:pt x="5" y="77"/>
                    </a:lnTo>
                    <a:lnTo>
                      <a:pt x="3" y="62"/>
                    </a:lnTo>
                    <a:lnTo>
                      <a:pt x="2" y="44"/>
                    </a:lnTo>
                    <a:lnTo>
                      <a:pt x="1" y="29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7"/>
                    </a:lnTo>
                    <a:lnTo>
                      <a:pt x="7" y="15"/>
                    </a:lnTo>
                    <a:lnTo>
                      <a:pt x="10" y="23"/>
                    </a:lnTo>
                    <a:lnTo>
                      <a:pt x="14" y="32"/>
                    </a:lnTo>
                    <a:lnTo>
                      <a:pt x="18" y="40"/>
                    </a:lnTo>
                    <a:lnTo>
                      <a:pt x="21" y="47"/>
                    </a:lnTo>
                    <a:lnTo>
                      <a:pt x="24" y="54"/>
                    </a:lnTo>
                    <a:lnTo>
                      <a:pt x="27" y="58"/>
                    </a:lnTo>
                    <a:lnTo>
                      <a:pt x="32" y="64"/>
                    </a:lnTo>
                    <a:lnTo>
                      <a:pt x="37" y="70"/>
                    </a:lnTo>
                    <a:lnTo>
                      <a:pt x="42" y="76"/>
                    </a:lnTo>
                    <a:lnTo>
                      <a:pt x="47" y="83"/>
                    </a:lnTo>
                    <a:lnTo>
                      <a:pt x="51" y="89"/>
                    </a:lnTo>
                    <a:lnTo>
                      <a:pt x="53" y="96"/>
                    </a:lnTo>
                    <a:lnTo>
                      <a:pt x="54" y="101"/>
                    </a:lnTo>
                    <a:lnTo>
                      <a:pt x="53" y="107"/>
                    </a:lnTo>
                    <a:lnTo>
                      <a:pt x="52" y="114"/>
                    </a:lnTo>
                    <a:lnTo>
                      <a:pt x="51" y="121"/>
                    </a:lnTo>
                    <a:lnTo>
                      <a:pt x="50" y="129"/>
                    </a:lnTo>
                    <a:lnTo>
                      <a:pt x="49" y="137"/>
                    </a:lnTo>
                    <a:lnTo>
                      <a:pt x="49" y="143"/>
                    </a:lnTo>
                    <a:lnTo>
                      <a:pt x="49" y="149"/>
                    </a:lnTo>
                    <a:lnTo>
                      <a:pt x="50" y="153"/>
                    </a:lnTo>
                    <a:lnTo>
                      <a:pt x="53" y="156"/>
                    </a:lnTo>
                    <a:lnTo>
                      <a:pt x="56" y="160"/>
                    </a:lnTo>
                    <a:lnTo>
                      <a:pt x="59" y="163"/>
                    </a:lnTo>
                    <a:lnTo>
                      <a:pt x="63" y="167"/>
                    </a:lnTo>
                    <a:lnTo>
                      <a:pt x="66" y="170"/>
                    </a:lnTo>
                    <a:lnTo>
                      <a:pt x="69" y="172"/>
                    </a:lnTo>
                    <a:lnTo>
                      <a:pt x="70" y="173"/>
                    </a:lnTo>
                    <a:lnTo>
                      <a:pt x="71" y="174"/>
                    </a:lnTo>
                    <a:lnTo>
                      <a:pt x="56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9" name="Freeform 112"/>
              <p:cNvSpPr>
                <a:spLocks/>
              </p:cNvSpPr>
              <p:nvPr/>
            </p:nvSpPr>
            <p:spPr bwMode="auto">
              <a:xfrm>
                <a:off x="3014" y="2536"/>
                <a:ext cx="71" cy="174"/>
              </a:xfrm>
              <a:custGeom>
                <a:avLst/>
                <a:gdLst>
                  <a:gd name="T0" fmla="*/ 56 w 71"/>
                  <a:gd name="T1" fmla="*/ 172 h 174"/>
                  <a:gd name="T2" fmla="*/ 54 w 71"/>
                  <a:gd name="T3" fmla="*/ 170 h 174"/>
                  <a:gd name="T4" fmla="*/ 49 w 71"/>
                  <a:gd name="T5" fmla="*/ 164 h 174"/>
                  <a:gd name="T6" fmla="*/ 40 w 71"/>
                  <a:gd name="T7" fmla="*/ 156 h 174"/>
                  <a:gd name="T8" fmla="*/ 31 w 71"/>
                  <a:gd name="T9" fmla="*/ 146 h 174"/>
                  <a:gd name="T10" fmla="*/ 23 w 71"/>
                  <a:gd name="T11" fmla="*/ 135 h 174"/>
                  <a:gd name="T12" fmla="*/ 15 w 71"/>
                  <a:gd name="T13" fmla="*/ 122 h 174"/>
                  <a:gd name="T14" fmla="*/ 12 w 71"/>
                  <a:gd name="T15" fmla="*/ 117 h 174"/>
                  <a:gd name="T16" fmla="*/ 9 w 71"/>
                  <a:gd name="T17" fmla="*/ 111 h 174"/>
                  <a:gd name="T18" fmla="*/ 8 w 71"/>
                  <a:gd name="T19" fmla="*/ 107 h 174"/>
                  <a:gd name="T20" fmla="*/ 7 w 71"/>
                  <a:gd name="T21" fmla="*/ 102 h 174"/>
                  <a:gd name="T22" fmla="*/ 6 w 71"/>
                  <a:gd name="T23" fmla="*/ 91 h 174"/>
                  <a:gd name="T24" fmla="*/ 5 w 71"/>
                  <a:gd name="T25" fmla="*/ 77 h 174"/>
                  <a:gd name="T26" fmla="*/ 3 w 71"/>
                  <a:gd name="T27" fmla="*/ 62 h 174"/>
                  <a:gd name="T28" fmla="*/ 2 w 71"/>
                  <a:gd name="T29" fmla="*/ 44 h 174"/>
                  <a:gd name="T30" fmla="*/ 1 w 71"/>
                  <a:gd name="T31" fmla="*/ 29 h 174"/>
                  <a:gd name="T32" fmla="*/ 0 w 71"/>
                  <a:gd name="T33" fmla="*/ 16 h 174"/>
                  <a:gd name="T34" fmla="*/ 0 w 71"/>
                  <a:gd name="T35" fmla="*/ 5 h 174"/>
                  <a:gd name="T36" fmla="*/ 0 w 71"/>
                  <a:gd name="T37" fmla="*/ 0 h 174"/>
                  <a:gd name="T38" fmla="*/ 1 w 71"/>
                  <a:gd name="T39" fmla="*/ 2 h 174"/>
                  <a:gd name="T40" fmla="*/ 3 w 71"/>
                  <a:gd name="T41" fmla="*/ 7 h 174"/>
                  <a:gd name="T42" fmla="*/ 7 w 71"/>
                  <a:gd name="T43" fmla="*/ 15 h 174"/>
                  <a:gd name="T44" fmla="*/ 10 w 71"/>
                  <a:gd name="T45" fmla="*/ 23 h 174"/>
                  <a:gd name="T46" fmla="*/ 14 w 71"/>
                  <a:gd name="T47" fmla="*/ 32 h 174"/>
                  <a:gd name="T48" fmla="*/ 18 w 71"/>
                  <a:gd name="T49" fmla="*/ 40 h 174"/>
                  <a:gd name="T50" fmla="*/ 21 w 71"/>
                  <a:gd name="T51" fmla="*/ 47 h 174"/>
                  <a:gd name="T52" fmla="*/ 24 w 71"/>
                  <a:gd name="T53" fmla="*/ 54 h 174"/>
                  <a:gd name="T54" fmla="*/ 27 w 71"/>
                  <a:gd name="T55" fmla="*/ 58 h 174"/>
                  <a:gd name="T56" fmla="*/ 32 w 71"/>
                  <a:gd name="T57" fmla="*/ 64 h 174"/>
                  <a:gd name="T58" fmla="*/ 37 w 71"/>
                  <a:gd name="T59" fmla="*/ 70 h 174"/>
                  <a:gd name="T60" fmla="*/ 42 w 71"/>
                  <a:gd name="T61" fmla="*/ 76 h 174"/>
                  <a:gd name="T62" fmla="*/ 47 w 71"/>
                  <a:gd name="T63" fmla="*/ 83 h 174"/>
                  <a:gd name="T64" fmla="*/ 51 w 71"/>
                  <a:gd name="T65" fmla="*/ 89 h 174"/>
                  <a:gd name="T66" fmla="*/ 53 w 71"/>
                  <a:gd name="T67" fmla="*/ 96 h 174"/>
                  <a:gd name="T68" fmla="*/ 54 w 71"/>
                  <a:gd name="T69" fmla="*/ 101 h 174"/>
                  <a:gd name="T70" fmla="*/ 53 w 71"/>
                  <a:gd name="T71" fmla="*/ 107 h 174"/>
                  <a:gd name="T72" fmla="*/ 52 w 71"/>
                  <a:gd name="T73" fmla="*/ 114 h 174"/>
                  <a:gd name="T74" fmla="*/ 51 w 71"/>
                  <a:gd name="T75" fmla="*/ 121 h 174"/>
                  <a:gd name="T76" fmla="*/ 50 w 71"/>
                  <a:gd name="T77" fmla="*/ 129 h 174"/>
                  <a:gd name="T78" fmla="*/ 49 w 71"/>
                  <a:gd name="T79" fmla="*/ 137 h 174"/>
                  <a:gd name="T80" fmla="*/ 49 w 71"/>
                  <a:gd name="T81" fmla="*/ 143 h 174"/>
                  <a:gd name="T82" fmla="*/ 49 w 71"/>
                  <a:gd name="T83" fmla="*/ 149 h 174"/>
                  <a:gd name="T84" fmla="*/ 50 w 71"/>
                  <a:gd name="T85" fmla="*/ 153 h 174"/>
                  <a:gd name="T86" fmla="*/ 53 w 71"/>
                  <a:gd name="T87" fmla="*/ 156 h 174"/>
                  <a:gd name="T88" fmla="*/ 56 w 71"/>
                  <a:gd name="T89" fmla="*/ 160 h 174"/>
                  <a:gd name="T90" fmla="*/ 59 w 71"/>
                  <a:gd name="T91" fmla="*/ 163 h 174"/>
                  <a:gd name="T92" fmla="*/ 63 w 71"/>
                  <a:gd name="T93" fmla="*/ 167 h 174"/>
                  <a:gd name="T94" fmla="*/ 66 w 71"/>
                  <a:gd name="T95" fmla="*/ 170 h 174"/>
                  <a:gd name="T96" fmla="*/ 69 w 71"/>
                  <a:gd name="T97" fmla="*/ 172 h 174"/>
                  <a:gd name="T98" fmla="*/ 70 w 71"/>
                  <a:gd name="T99" fmla="*/ 173 h 174"/>
                  <a:gd name="T100" fmla="*/ 71 w 71"/>
                  <a:gd name="T101" fmla="*/ 174 h 174"/>
                  <a:gd name="T102" fmla="*/ 56 w 71"/>
                  <a:gd name="T103" fmla="*/ 172 h 1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"/>
                  <a:gd name="T157" fmla="*/ 0 h 174"/>
                  <a:gd name="T158" fmla="*/ 71 w 71"/>
                  <a:gd name="T159" fmla="*/ 174 h 17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" h="174">
                    <a:moveTo>
                      <a:pt x="56" y="172"/>
                    </a:moveTo>
                    <a:lnTo>
                      <a:pt x="54" y="170"/>
                    </a:lnTo>
                    <a:lnTo>
                      <a:pt x="49" y="164"/>
                    </a:lnTo>
                    <a:lnTo>
                      <a:pt x="40" y="156"/>
                    </a:lnTo>
                    <a:lnTo>
                      <a:pt x="31" y="146"/>
                    </a:lnTo>
                    <a:lnTo>
                      <a:pt x="23" y="135"/>
                    </a:lnTo>
                    <a:lnTo>
                      <a:pt x="15" y="122"/>
                    </a:lnTo>
                    <a:lnTo>
                      <a:pt x="12" y="117"/>
                    </a:lnTo>
                    <a:lnTo>
                      <a:pt x="9" y="111"/>
                    </a:lnTo>
                    <a:lnTo>
                      <a:pt x="8" y="107"/>
                    </a:lnTo>
                    <a:lnTo>
                      <a:pt x="7" y="102"/>
                    </a:lnTo>
                    <a:lnTo>
                      <a:pt x="6" y="91"/>
                    </a:lnTo>
                    <a:lnTo>
                      <a:pt x="5" y="77"/>
                    </a:lnTo>
                    <a:lnTo>
                      <a:pt x="3" y="62"/>
                    </a:lnTo>
                    <a:lnTo>
                      <a:pt x="2" y="44"/>
                    </a:lnTo>
                    <a:lnTo>
                      <a:pt x="1" y="29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7"/>
                    </a:lnTo>
                    <a:lnTo>
                      <a:pt x="7" y="15"/>
                    </a:lnTo>
                    <a:lnTo>
                      <a:pt x="10" y="23"/>
                    </a:lnTo>
                    <a:lnTo>
                      <a:pt x="14" y="32"/>
                    </a:lnTo>
                    <a:lnTo>
                      <a:pt x="18" y="40"/>
                    </a:lnTo>
                    <a:lnTo>
                      <a:pt x="21" y="47"/>
                    </a:lnTo>
                    <a:lnTo>
                      <a:pt x="24" y="54"/>
                    </a:lnTo>
                    <a:lnTo>
                      <a:pt x="27" y="58"/>
                    </a:lnTo>
                    <a:lnTo>
                      <a:pt x="32" y="64"/>
                    </a:lnTo>
                    <a:lnTo>
                      <a:pt x="37" y="70"/>
                    </a:lnTo>
                    <a:lnTo>
                      <a:pt x="42" y="76"/>
                    </a:lnTo>
                    <a:lnTo>
                      <a:pt x="47" y="83"/>
                    </a:lnTo>
                    <a:lnTo>
                      <a:pt x="51" y="89"/>
                    </a:lnTo>
                    <a:lnTo>
                      <a:pt x="53" y="96"/>
                    </a:lnTo>
                    <a:lnTo>
                      <a:pt x="54" y="101"/>
                    </a:lnTo>
                    <a:lnTo>
                      <a:pt x="53" y="107"/>
                    </a:lnTo>
                    <a:lnTo>
                      <a:pt x="52" y="114"/>
                    </a:lnTo>
                    <a:lnTo>
                      <a:pt x="51" y="121"/>
                    </a:lnTo>
                    <a:lnTo>
                      <a:pt x="50" y="129"/>
                    </a:lnTo>
                    <a:lnTo>
                      <a:pt x="49" y="137"/>
                    </a:lnTo>
                    <a:lnTo>
                      <a:pt x="49" y="143"/>
                    </a:lnTo>
                    <a:lnTo>
                      <a:pt x="49" y="149"/>
                    </a:lnTo>
                    <a:lnTo>
                      <a:pt x="50" y="153"/>
                    </a:lnTo>
                    <a:lnTo>
                      <a:pt x="53" y="156"/>
                    </a:lnTo>
                    <a:lnTo>
                      <a:pt x="56" y="160"/>
                    </a:lnTo>
                    <a:lnTo>
                      <a:pt x="59" y="163"/>
                    </a:lnTo>
                    <a:lnTo>
                      <a:pt x="63" y="167"/>
                    </a:lnTo>
                    <a:lnTo>
                      <a:pt x="66" y="170"/>
                    </a:lnTo>
                    <a:lnTo>
                      <a:pt x="69" y="172"/>
                    </a:lnTo>
                    <a:lnTo>
                      <a:pt x="70" y="173"/>
                    </a:lnTo>
                    <a:lnTo>
                      <a:pt x="71" y="174"/>
                    </a:lnTo>
                    <a:lnTo>
                      <a:pt x="56" y="172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0" name="Freeform 113"/>
              <p:cNvSpPr>
                <a:spLocks/>
              </p:cNvSpPr>
              <p:nvPr/>
            </p:nvSpPr>
            <p:spPr bwMode="auto">
              <a:xfrm>
                <a:off x="3014" y="2539"/>
                <a:ext cx="71" cy="171"/>
              </a:xfrm>
              <a:custGeom>
                <a:avLst/>
                <a:gdLst>
                  <a:gd name="T0" fmla="*/ 0 w 71"/>
                  <a:gd name="T1" fmla="*/ 0 h 171"/>
                  <a:gd name="T2" fmla="*/ 0 w 71"/>
                  <a:gd name="T3" fmla="*/ 2 h 171"/>
                  <a:gd name="T4" fmla="*/ 1 w 71"/>
                  <a:gd name="T5" fmla="*/ 11 h 171"/>
                  <a:gd name="T6" fmla="*/ 1 w 71"/>
                  <a:gd name="T7" fmla="*/ 24 h 171"/>
                  <a:gd name="T8" fmla="*/ 2 w 71"/>
                  <a:gd name="T9" fmla="*/ 39 h 171"/>
                  <a:gd name="T10" fmla="*/ 3 w 71"/>
                  <a:gd name="T11" fmla="*/ 57 h 171"/>
                  <a:gd name="T12" fmla="*/ 5 w 71"/>
                  <a:gd name="T13" fmla="*/ 73 h 171"/>
                  <a:gd name="T14" fmla="*/ 6 w 71"/>
                  <a:gd name="T15" fmla="*/ 88 h 171"/>
                  <a:gd name="T16" fmla="*/ 7 w 71"/>
                  <a:gd name="T17" fmla="*/ 99 h 171"/>
                  <a:gd name="T18" fmla="*/ 8 w 71"/>
                  <a:gd name="T19" fmla="*/ 104 h 171"/>
                  <a:gd name="T20" fmla="*/ 9 w 71"/>
                  <a:gd name="T21" fmla="*/ 108 h 171"/>
                  <a:gd name="T22" fmla="*/ 12 w 71"/>
                  <a:gd name="T23" fmla="*/ 114 h 171"/>
                  <a:gd name="T24" fmla="*/ 15 w 71"/>
                  <a:gd name="T25" fmla="*/ 119 h 171"/>
                  <a:gd name="T26" fmla="*/ 23 w 71"/>
                  <a:gd name="T27" fmla="*/ 132 h 171"/>
                  <a:gd name="T28" fmla="*/ 31 w 71"/>
                  <a:gd name="T29" fmla="*/ 143 h 171"/>
                  <a:gd name="T30" fmla="*/ 40 w 71"/>
                  <a:gd name="T31" fmla="*/ 153 h 171"/>
                  <a:gd name="T32" fmla="*/ 49 w 71"/>
                  <a:gd name="T33" fmla="*/ 161 h 171"/>
                  <a:gd name="T34" fmla="*/ 54 w 71"/>
                  <a:gd name="T35" fmla="*/ 167 h 171"/>
                  <a:gd name="T36" fmla="*/ 56 w 71"/>
                  <a:gd name="T37" fmla="*/ 169 h 171"/>
                  <a:gd name="T38" fmla="*/ 71 w 71"/>
                  <a:gd name="T39" fmla="*/ 171 h 171"/>
                  <a:gd name="T40" fmla="*/ 70 w 71"/>
                  <a:gd name="T41" fmla="*/ 170 h 171"/>
                  <a:gd name="T42" fmla="*/ 69 w 71"/>
                  <a:gd name="T43" fmla="*/ 169 h 171"/>
                  <a:gd name="T44" fmla="*/ 66 w 71"/>
                  <a:gd name="T45" fmla="*/ 167 h 171"/>
                  <a:gd name="T46" fmla="*/ 63 w 71"/>
                  <a:gd name="T47" fmla="*/ 164 h 171"/>
                  <a:gd name="T48" fmla="*/ 59 w 71"/>
                  <a:gd name="T49" fmla="*/ 160 h 171"/>
                  <a:gd name="T50" fmla="*/ 56 w 71"/>
                  <a:gd name="T51" fmla="*/ 157 h 171"/>
                  <a:gd name="T52" fmla="*/ 53 w 71"/>
                  <a:gd name="T53" fmla="*/ 153 h 171"/>
                  <a:gd name="T54" fmla="*/ 50 w 71"/>
                  <a:gd name="T55" fmla="*/ 150 h 171"/>
                  <a:gd name="T56" fmla="*/ 49 w 71"/>
                  <a:gd name="T57" fmla="*/ 148 h 171"/>
                  <a:gd name="T58" fmla="*/ 45 w 71"/>
                  <a:gd name="T59" fmla="*/ 142 h 171"/>
                  <a:gd name="T60" fmla="*/ 38 w 71"/>
                  <a:gd name="T61" fmla="*/ 132 h 171"/>
                  <a:gd name="T62" fmla="*/ 30 w 71"/>
                  <a:gd name="T63" fmla="*/ 116 h 171"/>
                  <a:gd name="T64" fmla="*/ 22 w 71"/>
                  <a:gd name="T65" fmla="*/ 97 h 171"/>
                  <a:gd name="T66" fmla="*/ 14 w 71"/>
                  <a:gd name="T67" fmla="*/ 71 h 171"/>
                  <a:gd name="T68" fmla="*/ 10 w 71"/>
                  <a:gd name="T69" fmla="*/ 56 h 171"/>
                  <a:gd name="T70" fmla="*/ 7 w 71"/>
                  <a:gd name="T71" fmla="*/ 39 h 171"/>
                  <a:gd name="T72" fmla="*/ 3 w 71"/>
                  <a:gd name="T73" fmla="*/ 21 h 171"/>
                  <a:gd name="T74" fmla="*/ 0 w 71"/>
                  <a:gd name="T75" fmla="*/ 0 h 17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1"/>
                  <a:gd name="T115" fmla="*/ 0 h 171"/>
                  <a:gd name="T116" fmla="*/ 71 w 71"/>
                  <a:gd name="T117" fmla="*/ 171 h 17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1" h="171">
                    <a:moveTo>
                      <a:pt x="0" y="0"/>
                    </a:moveTo>
                    <a:lnTo>
                      <a:pt x="0" y="2"/>
                    </a:lnTo>
                    <a:lnTo>
                      <a:pt x="1" y="11"/>
                    </a:lnTo>
                    <a:lnTo>
                      <a:pt x="1" y="24"/>
                    </a:lnTo>
                    <a:lnTo>
                      <a:pt x="2" y="39"/>
                    </a:lnTo>
                    <a:lnTo>
                      <a:pt x="3" y="57"/>
                    </a:lnTo>
                    <a:lnTo>
                      <a:pt x="5" y="73"/>
                    </a:lnTo>
                    <a:lnTo>
                      <a:pt x="6" y="88"/>
                    </a:lnTo>
                    <a:lnTo>
                      <a:pt x="7" y="99"/>
                    </a:lnTo>
                    <a:lnTo>
                      <a:pt x="8" y="104"/>
                    </a:lnTo>
                    <a:lnTo>
                      <a:pt x="9" y="108"/>
                    </a:lnTo>
                    <a:lnTo>
                      <a:pt x="12" y="114"/>
                    </a:lnTo>
                    <a:lnTo>
                      <a:pt x="15" y="119"/>
                    </a:lnTo>
                    <a:lnTo>
                      <a:pt x="23" y="132"/>
                    </a:lnTo>
                    <a:lnTo>
                      <a:pt x="31" y="143"/>
                    </a:lnTo>
                    <a:lnTo>
                      <a:pt x="40" y="153"/>
                    </a:lnTo>
                    <a:lnTo>
                      <a:pt x="49" y="161"/>
                    </a:lnTo>
                    <a:lnTo>
                      <a:pt x="54" y="167"/>
                    </a:lnTo>
                    <a:lnTo>
                      <a:pt x="56" y="169"/>
                    </a:lnTo>
                    <a:lnTo>
                      <a:pt x="71" y="171"/>
                    </a:lnTo>
                    <a:lnTo>
                      <a:pt x="70" y="170"/>
                    </a:lnTo>
                    <a:lnTo>
                      <a:pt x="69" y="169"/>
                    </a:lnTo>
                    <a:lnTo>
                      <a:pt x="66" y="167"/>
                    </a:lnTo>
                    <a:lnTo>
                      <a:pt x="63" y="164"/>
                    </a:lnTo>
                    <a:lnTo>
                      <a:pt x="59" y="160"/>
                    </a:lnTo>
                    <a:lnTo>
                      <a:pt x="56" y="157"/>
                    </a:lnTo>
                    <a:lnTo>
                      <a:pt x="53" y="153"/>
                    </a:lnTo>
                    <a:lnTo>
                      <a:pt x="50" y="150"/>
                    </a:lnTo>
                    <a:lnTo>
                      <a:pt x="49" y="148"/>
                    </a:lnTo>
                    <a:lnTo>
                      <a:pt x="45" y="142"/>
                    </a:lnTo>
                    <a:lnTo>
                      <a:pt x="38" y="132"/>
                    </a:lnTo>
                    <a:lnTo>
                      <a:pt x="30" y="116"/>
                    </a:lnTo>
                    <a:lnTo>
                      <a:pt x="22" y="97"/>
                    </a:lnTo>
                    <a:lnTo>
                      <a:pt x="14" y="71"/>
                    </a:lnTo>
                    <a:lnTo>
                      <a:pt x="10" y="56"/>
                    </a:lnTo>
                    <a:lnTo>
                      <a:pt x="7" y="39"/>
                    </a:lnTo>
                    <a:lnTo>
                      <a:pt x="3" y="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1" name="Freeform 114"/>
              <p:cNvSpPr>
                <a:spLocks/>
              </p:cNvSpPr>
              <p:nvPr/>
            </p:nvSpPr>
            <p:spPr bwMode="auto">
              <a:xfrm>
                <a:off x="2956" y="2506"/>
                <a:ext cx="79" cy="194"/>
              </a:xfrm>
              <a:custGeom>
                <a:avLst/>
                <a:gdLst>
                  <a:gd name="T0" fmla="*/ 40 w 79"/>
                  <a:gd name="T1" fmla="*/ 176 h 194"/>
                  <a:gd name="T2" fmla="*/ 30 w 79"/>
                  <a:gd name="T3" fmla="*/ 159 h 194"/>
                  <a:gd name="T4" fmla="*/ 14 w 79"/>
                  <a:gd name="T5" fmla="*/ 132 h 194"/>
                  <a:gd name="T6" fmla="*/ 4 w 79"/>
                  <a:gd name="T7" fmla="*/ 108 h 194"/>
                  <a:gd name="T8" fmla="*/ 1 w 79"/>
                  <a:gd name="T9" fmla="*/ 91 h 194"/>
                  <a:gd name="T10" fmla="*/ 0 w 79"/>
                  <a:gd name="T11" fmla="*/ 67 h 194"/>
                  <a:gd name="T12" fmla="*/ 5 w 79"/>
                  <a:gd name="T13" fmla="*/ 39 h 194"/>
                  <a:gd name="T14" fmla="*/ 14 w 79"/>
                  <a:gd name="T15" fmla="*/ 18 h 194"/>
                  <a:gd name="T16" fmla="*/ 24 w 79"/>
                  <a:gd name="T17" fmla="*/ 5 h 194"/>
                  <a:gd name="T18" fmla="*/ 27 w 79"/>
                  <a:gd name="T19" fmla="*/ 0 h 194"/>
                  <a:gd name="T20" fmla="*/ 29 w 79"/>
                  <a:gd name="T21" fmla="*/ 1 h 194"/>
                  <a:gd name="T22" fmla="*/ 30 w 79"/>
                  <a:gd name="T23" fmla="*/ 4 h 194"/>
                  <a:gd name="T24" fmla="*/ 29 w 79"/>
                  <a:gd name="T25" fmla="*/ 10 h 194"/>
                  <a:gd name="T26" fmla="*/ 26 w 79"/>
                  <a:gd name="T27" fmla="*/ 21 h 194"/>
                  <a:gd name="T28" fmla="*/ 24 w 79"/>
                  <a:gd name="T29" fmla="*/ 35 h 194"/>
                  <a:gd name="T30" fmla="*/ 26 w 79"/>
                  <a:gd name="T31" fmla="*/ 51 h 194"/>
                  <a:gd name="T32" fmla="*/ 29 w 79"/>
                  <a:gd name="T33" fmla="*/ 63 h 194"/>
                  <a:gd name="T34" fmla="*/ 34 w 79"/>
                  <a:gd name="T35" fmla="*/ 71 h 194"/>
                  <a:gd name="T36" fmla="*/ 41 w 79"/>
                  <a:gd name="T37" fmla="*/ 85 h 194"/>
                  <a:gd name="T38" fmla="*/ 49 w 79"/>
                  <a:gd name="T39" fmla="*/ 101 h 194"/>
                  <a:gd name="T40" fmla="*/ 53 w 79"/>
                  <a:gd name="T41" fmla="*/ 114 h 194"/>
                  <a:gd name="T42" fmla="*/ 53 w 79"/>
                  <a:gd name="T43" fmla="*/ 122 h 194"/>
                  <a:gd name="T44" fmla="*/ 52 w 79"/>
                  <a:gd name="T45" fmla="*/ 130 h 194"/>
                  <a:gd name="T46" fmla="*/ 52 w 79"/>
                  <a:gd name="T47" fmla="*/ 138 h 194"/>
                  <a:gd name="T48" fmla="*/ 51 w 79"/>
                  <a:gd name="T49" fmla="*/ 144 h 194"/>
                  <a:gd name="T50" fmla="*/ 50 w 79"/>
                  <a:gd name="T51" fmla="*/ 149 h 194"/>
                  <a:gd name="T52" fmla="*/ 50 w 79"/>
                  <a:gd name="T53" fmla="*/ 155 h 194"/>
                  <a:gd name="T54" fmla="*/ 51 w 79"/>
                  <a:gd name="T55" fmla="*/ 162 h 194"/>
                  <a:gd name="T56" fmla="*/ 56 w 79"/>
                  <a:gd name="T57" fmla="*/ 171 h 194"/>
                  <a:gd name="T58" fmla="*/ 64 w 79"/>
                  <a:gd name="T59" fmla="*/ 180 h 194"/>
                  <a:gd name="T60" fmla="*/ 71 w 79"/>
                  <a:gd name="T61" fmla="*/ 187 h 194"/>
                  <a:gd name="T62" fmla="*/ 76 w 79"/>
                  <a:gd name="T63" fmla="*/ 192 h 194"/>
                  <a:gd name="T64" fmla="*/ 78 w 79"/>
                  <a:gd name="T65" fmla="*/ 194 h 194"/>
                  <a:gd name="T66" fmla="*/ 78 w 79"/>
                  <a:gd name="T67" fmla="*/ 194 h 194"/>
                  <a:gd name="T68" fmla="*/ 70 w 79"/>
                  <a:gd name="T69" fmla="*/ 190 h 194"/>
                  <a:gd name="T70" fmla="*/ 57 w 79"/>
                  <a:gd name="T71" fmla="*/ 185 h 194"/>
                  <a:gd name="T72" fmla="*/ 46 w 79"/>
                  <a:gd name="T73" fmla="*/ 180 h 1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9"/>
                  <a:gd name="T112" fmla="*/ 0 h 194"/>
                  <a:gd name="T113" fmla="*/ 79 w 79"/>
                  <a:gd name="T114" fmla="*/ 194 h 19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9" h="194">
                    <a:moveTo>
                      <a:pt x="42" y="178"/>
                    </a:moveTo>
                    <a:lnTo>
                      <a:pt x="40" y="176"/>
                    </a:lnTo>
                    <a:lnTo>
                      <a:pt x="36" y="169"/>
                    </a:lnTo>
                    <a:lnTo>
                      <a:pt x="30" y="159"/>
                    </a:lnTo>
                    <a:lnTo>
                      <a:pt x="21" y="146"/>
                    </a:lnTo>
                    <a:lnTo>
                      <a:pt x="14" y="132"/>
                    </a:lnTo>
                    <a:lnTo>
                      <a:pt x="7" y="116"/>
                    </a:lnTo>
                    <a:lnTo>
                      <a:pt x="4" y="108"/>
                    </a:lnTo>
                    <a:lnTo>
                      <a:pt x="2" y="100"/>
                    </a:lnTo>
                    <a:lnTo>
                      <a:pt x="1" y="91"/>
                    </a:lnTo>
                    <a:lnTo>
                      <a:pt x="0" y="82"/>
                    </a:lnTo>
                    <a:lnTo>
                      <a:pt x="0" y="67"/>
                    </a:lnTo>
                    <a:lnTo>
                      <a:pt x="2" y="53"/>
                    </a:lnTo>
                    <a:lnTo>
                      <a:pt x="5" y="39"/>
                    </a:lnTo>
                    <a:lnTo>
                      <a:pt x="9" y="28"/>
                    </a:lnTo>
                    <a:lnTo>
                      <a:pt x="14" y="18"/>
                    </a:lnTo>
                    <a:lnTo>
                      <a:pt x="18" y="11"/>
                    </a:lnTo>
                    <a:lnTo>
                      <a:pt x="24" y="5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29" y="10"/>
                    </a:lnTo>
                    <a:lnTo>
                      <a:pt x="27" y="15"/>
                    </a:lnTo>
                    <a:lnTo>
                      <a:pt x="26" y="21"/>
                    </a:lnTo>
                    <a:lnTo>
                      <a:pt x="25" y="28"/>
                    </a:lnTo>
                    <a:lnTo>
                      <a:pt x="24" y="35"/>
                    </a:lnTo>
                    <a:lnTo>
                      <a:pt x="25" y="44"/>
                    </a:lnTo>
                    <a:lnTo>
                      <a:pt x="26" y="51"/>
                    </a:lnTo>
                    <a:lnTo>
                      <a:pt x="27" y="58"/>
                    </a:lnTo>
                    <a:lnTo>
                      <a:pt x="29" y="63"/>
                    </a:lnTo>
                    <a:lnTo>
                      <a:pt x="31" y="67"/>
                    </a:lnTo>
                    <a:lnTo>
                      <a:pt x="34" y="71"/>
                    </a:lnTo>
                    <a:lnTo>
                      <a:pt x="37" y="77"/>
                    </a:lnTo>
                    <a:lnTo>
                      <a:pt x="41" y="85"/>
                    </a:lnTo>
                    <a:lnTo>
                      <a:pt x="45" y="93"/>
                    </a:lnTo>
                    <a:lnTo>
                      <a:pt x="49" y="101"/>
                    </a:lnTo>
                    <a:lnTo>
                      <a:pt x="51" y="108"/>
                    </a:lnTo>
                    <a:lnTo>
                      <a:pt x="53" y="114"/>
                    </a:lnTo>
                    <a:lnTo>
                      <a:pt x="54" y="118"/>
                    </a:lnTo>
                    <a:lnTo>
                      <a:pt x="53" y="122"/>
                    </a:lnTo>
                    <a:lnTo>
                      <a:pt x="53" y="126"/>
                    </a:lnTo>
                    <a:lnTo>
                      <a:pt x="52" y="130"/>
                    </a:lnTo>
                    <a:lnTo>
                      <a:pt x="52" y="134"/>
                    </a:lnTo>
                    <a:lnTo>
                      <a:pt x="52" y="138"/>
                    </a:lnTo>
                    <a:lnTo>
                      <a:pt x="51" y="141"/>
                    </a:lnTo>
                    <a:lnTo>
                      <a:pt x="51" y="144"/>
                    </a:lnTo>
                    <a:lnTo>
                      <a:pt x="50" y="147"/>
                    </a:lnTo>
                    <a:lnTo>
                      <a:pt x="50" y="149"/>
                    </a:lnTo>
                    <a:lnTo>
                      <a:pt x="50" y="152"/>
                    </a:lnTo>
                    <a:lnTo>
                      <a:pt x="50" y="155"/>
                    </a:lnTo>
                    <a:lnTo>
                      <a:pt x="50" y="158"/>
                    </a:lnTo>
                    <a:lnTo>
                      <a:pt x="51" y="162"/>
                    </a:lnTo>
                    <a:lnTo>
                      <a:pt x="53" y="167"/>
                    </a:lnTo>
                    <a:lnTo>
                      <a:pt x="56" y="171"/>
                    </a:lnTo>
                    <a:lnTo>
                      <a:pt x="59" y="176"/>
                    </a:lnTo>
                    <a:lnTo>
                      <a:pt x="64" y="180"/>
                    </a:lnTo>
                    <a:lnTo>
                      <a:pt x="68" y="184"/>
                    </a:lnTo>
                    <a:lnTo>
                      <a:pt x="71" y="187"/>
                    </a:lnTo>
                    <a:lnTo>
                      <a:pt x="74" y="190"/>
                    </a:lnTo>
                    <a:lnTo>
                      <a:pt x="76" y="192"/>
                    </a:lnTo>
                    <a:lnTo>
                      <a:pt x="78" y="193"/>
                    </a:lnTo>
                    <a:lnTo>
                      <a:pt x="78" y="194"/>
                    </a:lnTo>
                    <a:lnTo>
                      <a:pt x="79" y="194"/>
                    </a:lnTo>
                    <a:lnTo>
                      <a:pt x="78" y="194"/>
                    </a:lnTo>
                    <a:lnTo>
                      <a:pt x="75" y="192"/>
                    </a:lnTo>
                    <a:lnTo>
                      <a:pt x="70" y="190"/>
                    </a:lnTo>
                    <a:lnTo>
                      <a:pt x="64" y="188"/>
                    </a:lnTo>
                    <a:lnTo>
                      <a:pt x="57" y="185"/>
                    </a:lnTo>
                    <a:lnTo>
                      <a:pt x="52" y="182"/>
                    </a:lnTo>
                    <a:lnTo>
                      <a:pt x="46" y="180"/>
                    </a:lnTo>
                    <a:lnTo>
                      <a:pt x="42" y="17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2" name="Freeform 115"/>
              <p:cNvSpPr>
                <a:spLocks/>
              </p:cNvSpPr>
              <p:nvPr/>
            </p:nvSpPr>
            <p:spPr bwMode="auto">
              <a:xfrm>
                <a:off x="2956" y="2506"/>
                <a:ext cx="79" cy="194"/>
              </a:xfrm>
              <a:custGeom>
                <a:avLst/>
                <a:gdLst>
                  <a:gd name="T0" fmla="*/ 40 w 79"/>
                  <a:gd name="T1" fmla="*/ 176 h 194"/>
                  <a:gd name="T2" fmla="*/ 30 w 79"/>
                  <a:gd name="T3" fmla="*/ 159 h 194"/>
                  <a:gd name="T4" fmla="*/ 14 w 79"/>
                  <a:gd name="T5" fmla="*/ 132 h 194"/>
                  <a:gd name="T6" fmla="*/ 4 w 79"/>
                  <a:gd name="T7" fmla="*/ 108 h 194"/>
                  <a:gd name="T8" fmla="*/ 1 w 79"/>
                  <a:gd name="T9" fmla="*/ 91 h 194"/>
                  <a:gd name="T10" fmla="*/ 0 w 79"/>
                  <a:gd name="T11" fmla="*/ 67 h 194"/>
                  <a:gd name="T12" fmla="*/ 5 w 79"/>
                  <a:gd name="T13" fmla="*/ 39 h 194"/>
                  <a:gd name="T14" fmla="*/ 14 w 79"/>
                  <a:gd name="T15" fmla="*/ 18 h 194"/>
                  <a:gd name="T16" fmla="*/ 24 w 79"/>
                  <a:gd name="T17" fmla="*/ 5 h 194"/>
                  <a:gd name="T18" fmla="*/ 28 w 79"/>
                  <a:gd name="T19" fmla="*/ 0 h 194"/>
                  <a:gd name="T20" fmla="*/ 30 w 79"/>
                  <a:gd name="T21" fmla="*/ 4 h 194"/>
                  <a:gd name="T22" fmla="*/ 29 w 79"/>
                  <a:gd name="T23" fmla="*/ 10 h 194"/>
                  <a:gd name="T24" fmla="*/ 26 w 79"/>
                  <a:gd name="T25" fmla="*/ 21 h 194"/>
                  <a:gd name="T26" fmla="*/ 24 w 79"/>
                  <a:gd name="T27" fmla="*/ 35 h 194"/>
                  <a:gd name="T28" fmla="*/ 26 w 79"/>
                  <a:gd name="T29" fmla="*/ 51 h 194"/>
                  <a:gd name="T30" fmla="*/ 29 w 79"/>
                  <a:gd name="T31" fmla="*/ 63 h 194"/>
                  <a:gd name="T32" fmla="*/ 34 w 79"/>
                  <a:gd name="T33" fmla="*/ 71 h 194"/>
                  <a:gd name="T34" fmla="*/ 41 w 79"/>
                  <a:gd name="T35" fmla="*/ 85 h 194"/>
                  <a:gd name="T36" fmla="*/ 49 w 79"/>
                  <a:gd name="T37" fmla="*/ 101 h 194"/>
                  <a:gd name="T38" fmla="*/ 53 w 79"/>
                  <a:gd name="T39" fmla="*/ 114 h 194"/>
                  <a:gd name="T40" fmla="*/ 53 w 79"/>
                  <a:gd name="T41" fmla="*/ 122 h 194"/>
                  <a:gd name="T42" fmla="*/ 52 w 79"/>
                  <a:gd name="T43" fmla="*/ 130 h 194"/>
                  <a:gd name="T44" fmla="*/ 52 w 79"/>
                  <a:gd name="T45" fmla="*/ 138 h 194"/>
                  <a:gd name="T46" fmla="*/ 51 w 79"/>
                  <a:gd name="T47" fmla="*/ 144 h 194"/>
                  <a:gd name="T48" fmla="*/ 50 w 79"/>
                  <a:gd name="T49" fmla="*/ 149 h 194"/>
                  <a:gd name="T50" fmla="*/ 50 w 79"/>
                  <a:gd name="T51" fmla="*/ 155 h 194"/>
                  <a:gd name="T52" fmla="*/ 51 w 79"/>
                  <a:gd name="T53" fmla="*/ 162 h 194"/>
                  <a:gd name="T54" fmla="*/ 56 w 79"/>
                  <a:gd name="T55" fmla="*/ 171 h 194"/>
                  <a:gd name="T56" fmla="*/ 64 w 79"/>
                  <a:gd name="T57" fmla="*/ 180 h 194"/>
                  <a:gd name="T58" fmla="*/ 71 w 79"/>
                  <a:gd name="T59" fmla="*/ 187 h 194"/>
                  <a:gd name="T60" fmla="*/ 76 w 79"/>
                  <a:gd name="T61" fmla="*/ 192 h 194"/>
                  <a:gd name="T62" fmla="*/ 78 w 79"/>
                  <a:gd name="T63" fmla="*/ 194 h 194"/>
                  <a:gd name="T64" fmla="*/ 78 w 79"/>
                  <a:gd name="T65" fmla="*/ 194 h 194"/>
                  <a:gd name="T66" fmla="*/ 70 w 79"/>
                  <a:gd name="T67" fmla="*/ 190 h 194"/>
                  <a:gd name="T68" fmla="*/ 57 w 79"/>
                  <a:gd name="T69" fmla="*/ 185 h 194"/>
                  <a:gd name="T70" fmla="*/ 46 w 79"/>
                  <a:gd name="T71" fmla="*/ 180 h 1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9"/>
                  <a:gd name="T109" fmla="*/ 0 h 194"/>
                  <a:gd name="T110" fmla="*/ 79 w 79"/>
                  <a:gd name="T111" fmla="*/ 194 h 19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9" h="194">
                    <a:moveTo>
                      <a:pt x="42" y="178"/>
                    </a:moveTo>
                    <a:lnTo>
                      <a:pt x="40" y="176"/>
                    </a:lnTo>
                    <a:lnTo>
                      <a:pt x="36" y="169"/>
                    </a:lnTo>
                    <a:lnTo>
                      <a:pt x="30" y="159"/>
                    </a:lnTo>
                    <a:lnTo>
                      <a:pt x="21" y="146"/>
                    </a:lnTo>
                    <a:lnTo>
                      <a:pt x="14" y="132"/>
                    </a:lnTo>
                    <a:lnTo>
                      <a:pt x="7" y="116"/>
                    </a:lnTo>
                    <a:lnTo>
                      <a:pt x="4" y="108"/>
                    </a:lnTo>
                    <a:lnTo>
                      <a:pt x="2" y="100"/>
                    </a:lnTo>
                    <a:lnTo>
                      <a:pt x="1" y="91"/>
                    </a:lnTo>
                    <a:lnTo>
                      <a:pt x="0" y="82"/>
                    </a:lnTo>
                    <a:lnTo>
                      <a:pt x="0" y="67"/>
                    </a:lnTo>
                    <a:lnTo>
                      <a:pt x="2" y="53"/>
                    </a:lnTo>
                    <a:lnTo>
                      <a:pt x="5" y="39"/>
                    </a:lnTo>
                    <a:lnTo>
                      <a:pt x="9" y="28"/>
                    </a:lnTo>
                    <a:lnTo>
                      <a:pt x="14" y="18"/>
                    </a:lnTo>
                    <a:lnTo>
                      <a:pt x="18" y="11"/>
                    </a:lnTo>
                    <a:lnTo>
                      <a:pt x="24" y="5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29" y="10"/>
                    </a:lnTo>
                    <a:lnTo>
                      <a:pt x="27" y="15"/>
                    </a:lnTo>
                    <a:lnTo>
                      <a:pt x="26" y="21"/>
                    </a:lnTo>
                    <a:lnTo>
                      <a:pt x="25" y="28"/>
                    </a:lnTo>
                    <a:lnTo>
                      <a:pt x="24" y="35"/>
                    </a:lnTo>
                    <a:lnTo>
                      <a:pt x="25" y="44"/>
                    </a:lnTo>
                    <a:lnTo>
                      <a:pt x="26" y="51"/>
                    </a:lnTo>
                    <a:lnTo>
                      <a:pt x="27" y="58"/>
                    </a:lnTo>
                    <a:lnTo>
                      <a:pt x="29" y="63"/>
                    </a:lnTo>
                    <a:lnTo>
                      <a:pt x="31" y="67"/>
                    </a:lnTo>
                    <a:lnTo>
                      <a:pt x="34" y="71"/>
                    </a:lnTo>
                    <a:lnTo>
                      <a:pt x="37" y="77"/>
                    </a:lnTo>
                    <a:lnTo>
                      <a:pt x="41" y="85"/>
                    </a:lnTo>
                    <a:lnTo>
                      <a:pt x="45" y="93"/>
                    </a:lnTo>
                    <a:lnTo>
                      <a:pt x="49" y="101"/>
                    </a:lnTo>
                    <a:lnTo>
                      <a:pt x="51" y="108"/>
                    </a:lnTo>
                    <a:lnTo>
                      <a:pt x="53" y="114"/>
                    </a:lnTo>
                    <a:lnTo>
                      <a:pt x="54" y="118"/>
                    </a:lnTo>
                    <a:lnTo>
                      <a:pt x="53" y="122"/>
                    </a:lnTo>
                    <a:lnTo>
                      <a:pt x="53" y="126"/>
                    </a:lnTo>
                    <a:lnTo>
                      <a:pt x="52" y="130"/>
                    </a:lnTo>
                    <a:lnTo>
                      <a:pt x="52" y="134"/>
                    </a:lnTo>
                    <a:lnTo>
                      <a:pt x="52" y="138"/>
                    </a:lnTo>
                    <a:lnTo>
                      <a:pt x="51" y="141"/>
                    </a:lnTo>
                    <a:lnTo>
                      <a:pt x="51" y="144"/>
                    </a:lnTo>
                    <a:lnTo>
                      <a:pt x="50" y="147"/>
                    </a:lnTo>
                    <a:lnTo>
                      <a:pt x="50" y="149"/>
                    </a:lnTo>
                    <a:lnTo>
                      <a:pt x="50" y="152"/>
                    </a:lnTo>
                    <a:lnTo>
                      <a:pt x="50" y="155"/>
                    </a:lnTo>
                    <a:lnTo>
                      <a:pt x="50" y="158"/>
                    </a:lnTo>
                    <a:lnTo>
                      <a:pt x="51" y="162"/>
                    </a:lnTo>
                    <a:lnTo>
                      <a:pt x="53" y="167"/>
                    </a:lnTo>
                    <a:lnTo>
                      <a:pt x="56" y="171"/>
                    </a:lnTo>
                    <a:lnTo>
                      <a:pt x="59" y="176"/>
                    </a:lnTo>
                    <a:lnTo>
                      <a:pt x="64" y="180"/>
                    </a:lnTo>
                    <a:lnTo>
                      <a:pt x="68" y="184"/>
                    </a:lnTo>
                    <a:lnTo>
                      <a:pt x="71" y="187"/>
                    </a:lnTo>
                    <a:lnTo>
                      <a:pt x="74" y="190"/>
                    </a:lnTo>
                    <a:lnTo>
                      <a:pt x="76" y="192"/>
                    </a:lnTo>
                    <a:lnTo>
                      <a:pt x="78" y="193"/>
                    </a:lnTo>
                    <a:lnTo>
                      <a:pt x="78" y="194"/>
                    </a:lnTo>
                    <a:lnTo>
                      <a:pt x="79" y="194"/>
                    </a:lnTo>
                    <a:lnTo>
                      <a:pt x="78" y="194"/>
                    </a:lnTo>
                    <a:lnTo>
                      <a:pt x="75" y="192"/>
                    </a:lnTo>
                    <a:lnTo>
                      <a:pt x="70" y="190"/>
                    </a:lnTo>
                    <a:lnTo>
                      <a:pt x="64" y="188"/>
                    </a:lnTo>
                    <a:lnTo>
                      <a:pt x="57" y="185"/>
                    </a:lnTo>
                    <a:lnTo>
                      <a:pt x="52" y="182"/>
                    </a:lnTo>
                    <a:lnTo>
                      <a:pt x="46" y="180"/>
                    </a:lnTo>
                    <a:lnTo>
                      <a:pt x="42" y="178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3" name="Freeform 116"/>
              <p:cNvSpPr>
                <a:spLocks/>
              </p:cNvSpPr>
              <p:nvPr/>
            </p:nvSpPr>
            <p:spPr bwMode="auto">
              <a:xfrm>
                <a:off x="2956" y="2506"/>
                <a:ext cx="52" cy="184"/>
              </a:xfrm>
              <a:custGeom>
                <a:avLst/>
                <a:gdLst>
                  <a:gd name="T0" fmla="*/ 51 w 52"/>
                  <a:gd name="T1" fmla="*/ 183 h 184"/>
                  <a:gd name="T2" fmla="*/ 52 w 52"/>
                  <a:gd name="T3" fmla="*/ 184 h 184"/>
                  <a:gd name="T4" fmla="*/ 51 w 52"/>
                  <a:gd name="T5" fmla="*/ 184 h 184"/>
                  <a:gd name="T6" fmla="*/ 49 w 52"/>
                  <a:gd name="T7" fmla="*/ 182 h 184"/>
                  <a:gd name="T8" fmla="*/ 47 w 52"/>
                  <a:gd name="T9" fmla="*/ 180 h 184"/>
                  <a:gd name="T10" fmla="*/ 45 w 52"/>
                  <a:gd name="T11" fmla="*/ 178 h 184"/>
                  <a:gd name="T12" fmla="*/ 43 w 52"/>
                  <a:gd name="T13" fmla="*/ 177 h 184"/>
                  <a:gd name="T14" fmla="*/ 42 w 52"/>
                  <a:gd name="T15" fmla="*/ 176 h 184"/>
                  <a:gd name="T16" fmla="*/ 42 w 52"/>
                  <a:gd name="T17" fmla="*/ 178 h 184"/>
                  <a:gd name="T18" fmla="*/ 40 w 52"/>
                  <a:gd name="T19" fmla="*/ 176 h 184"/>
                  <a:gd name="T20" fmla="*/ 36 w 52"/>
                  <a:gd name="T21" fmla="*/ 169 h 184"/>
                  <a:gd name="T22" fmla="*/ 30 w 52"/>
                  <a:gd name="T23" fmla="*/ 159 h 184"/>
                  <a:gd name="T24" fmla="*/ 21 w 52"/>
                  <a:gd name="T25" fmla="*/ 146 h 184"/>
                  <a:gd name="T26" fmla="*/ 14 w 52"/>
                  <a:gd name="T27" fmla="*/ 132 h 184"/>
                  <a:gd name="T28" fmla="*/ 7 w 52"/>
                  <a:gd name="T29" fmla="*/ 116 h 184"/>
                  <a:gd name="T30" fmla="*/ 4 w 52"/>
                  <a:gd name="T31" fmla="*/ 108 h 184"/>
                  <a:gd name="T32" fmla="*/ 2 w 52"/>
                  <a:gd name="T33" fmla="*/ 100 h 184"/>
                  <a:gd name="T34" fmla="*/ 1 w 52"/>
                  <a:gd name="T35" fmla="*/ 91 h 184"/>
                  <a:gd name="T36" fmla="*/ 0 w 52"/>
                  <a:gd name="T37" fmla="*/ 82 h 184"/>
                  <a:gd name="T38" fmla="*/ 0 w 52"/>
                  <a:gd name="T39" fmla="*/ 67 h 184"/>
                  <a:gd name="T40" fmla="*/ 2 w 52"/>
                  <a:gd name="T41" fmla="*/ 53 h 184"/>
                  <a:gd name="T42" fmla="*/ 5 w 52"/>
                  <a:gd name="T43" fmla="*/ 39 h 184"/>
                  <a:gd name="T44" fmla="*/ 9 w 52"/>
                  <a:gd name="T45" fmla="*/ 28 h 184"/>
                  <a:gd name="T46" fmla="*/ 14 w 52"/>
                  <a:gd name="T47" fmla="*/ 18 h 184"/>
                  <a:gd name="T48" fmla="*/ 18 w 52"/>
                  <a:gd name="T49" fmla="*/ 11 h 184"/>
                  <a:gd name="T50" fmla="*/ 24 w 52"/>
                  <a:gd name="T51" fmla="*/ 5 h 184"/>
                  <a:gd name="T52" fmla="*/ 27 w 52"/>
                  <a:gd name="T53" fmla="*/ 0 h 184"/>
                  <a:gd name="T54" fmla="*/ 26 w 52"/>
                  <a:gd name="T55" fmla="*/ 5 h 184"/>
                  <a:gd name="T56" fmla="*/ 21 w 52"/>
                  <a:gd name="T57" fmla="*/ 15 h 184"/>
                  <a:gd name="T58" fmla="*/ 19 w 52"/>
                  <a:gd name="T59" fmla="*/ 22 h 184"/>
                  <a:gd name="T60" fmla="*/ 17 w 52"/>
                  <a:gd name="T61" fmla="*/ 31 h 184"/>
                  <a:gd name="T62" fmla="*/ 16 w 52"/>
                  <a:gd name="T63" fmla="*/ 41 h 184"/>
                  <a:gd name="T64" fmla="*/ 15 w 52"/>
                  <a:gd name="T65" fmla="*/ 53 h 184"/>
                  <a:gd name="T66" fmla="*/ 14 w 52"/>
                  <a:gd name="T67" fmla="*/ 66 h 184"/>
                  <a:gd name="T68" fmla="*/ 15 w 52"/>
                  <a:gd name="T69" fmla="*/ 80 h 184"/>
                  <a:gd name="T70" fmla="*/ 17 w 52"/>
                  <a:gd name="T71" fmla="*/ 95 h 184"/>
                  <a:gd name="T72" fmla="*/ 20 w 52"/>
                  <a:gd name="T73" fmla="*/ 111 h 184"/>
                  <a:gd name="T74" fmla="*/ 26 w 52"/>
                  <a:gd name="T75" fmla="*/ 128 h 184"/>
                  <a:gd name="T76" fmla="*/ 32 w 52"/>
                  <a:gd name="T77" fmla="*/ 145 h 184"/>
                  <a:gd name="T78" fmla="*/ 41 w 52"/>
                  <a:gd name="T79" fmla="*/ 163 h 184"/>
                  <a:gd name="T80" fmla="*/ 51 w 52"/>
                  <a:gd name="T81" fmla="*/ 183 h 1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184"/>
                  <a:gd name="T125" fmla="*/ 52 w 52"/>
                  <a:gd name="T126" fmla="*/ 184 h 1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184">
                    <a:moveTo>
                      <a:pt x="51" y="183"/>
                    </a:moveTo>
                    <a:lnTo>
                      <a:pt x="52" y="184"/>
                    </a:lnTo>
                    <a:lnTo>
                      <a:pt x="51" y="184"/>
                    </a:lnTo>
                    <a:lnTo>
                      <a:pt x="49" y="182"/>
                    </a:lnTo>
                    <a:lnTo>
                      <a:pt x="47" y="180"/>
                    </a:lnTo>
                    <a:lnTo>
                      <a:pt x="45" y="178"/>
                    </a:lnTo>
                    <a:lnTo>
                      <a:pt x="43" y="177"/>
                    </a:lnTo>
                    <a:lnTo>
                      <a:pt x="42" y="176"/>
                    </a:lnTo>
                    <a:lnTo>
                      <a:pt x="42" y="178"/>
                    </a:lnTo>
                    <a:lnTo>
                      <a:pt x="40" y="176"/>
                    </a:lnTo>
                    <a:lnTo>
                      <a:pt x="36" y="169"/>
                    </a:lnTo>
                    <a:lnTo>
                      <a:pt x="30" y="159"/>
                    </a:lnTo>
                    <a:lnTo>
                      <a:pt x="21" y="146"/>
                    </a:lnTo>
                    <a:lnTo>
                      <a:pt x="14" y="132"/>
                    </a:lnTo>
                    <a:lnTo>
                      <a:pt x="7" y="116"/>
                    </a:lnTo>
                    <a:lnTo>
                      <a:pt x="4" y="108"/>
                    </a:lnTo>
                    <a:lnTo>
                      <a:pt x="2" y="100"/>
                    </a:lnTo>
                    <a:lnTo>
                      <a:pt x="1" y="91"/>
                    </a:lnTo>
                    <a:lnTo>
                      <a:pt x="0" y="82"/>
                    </a:lnTo>
                    <a:lnTo>
                      <a:pt x="0" y="67"/>
                    </a:lnTo>
                    <a:lnTo>
                      <a:pt x="2" y="53"/>
                    </a:lnTo>
                    <a:lnTo>
                      <a:pt x="5" y="39"/>
                    </a:lnTo>
                    <a:lnTo>
                      <a:pt x="9" y="28"/>
                    </a:lnTo>
                    <a:lnTo>
                      <a:pt x="14" y="18"/>
                    </a:lnTo>
                    <a:lnTo>
                      <a:pt x="18" y="11"/>
                    </a:lnTo>
                    <a:lnTo>
                      <a:pt x="24" y="5"/>
                    </a:lnTo>
                    <a:lnTo>
                      <a:pt x="27" y="0"/>
                    </a:lnTo>
                    <a:lnTo>
                      <a:pt x="26" y="5"/>
                    </a:lnTo>
                    <a:lnTo>
                      <a:pt x="21" y="15"/>
                    </a:lnTo>
                    <a:lnTo>
                      <a:pt x="19" y="22"/>
                    </a:lnTo>
                    <a:lnTo>
                      <a:pt x="17" y="3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4" y="66"/>
                    </a:lnTo>
                    <a:lnTo>
                      <a:pt x="15" y="80"/>
                    </a:lnTo>
                    <a:lnTo>
                      <a:pt x="17" y="95"/>
                    </a:lnTo>
                    <a:lnTo>
                      <a:pt x="20" y="111"/>
                    </a:lnTo>
                    <a:lnTo>
                      <a:pt x="26" y="128"/>
                    </a:lnTo>
                    <a:lnTo>
                      <a:pt x="32" y="145"/>
                    </a:lnTo>
                    <a:lnTo>
                      <a:pt x="41" y="163"/>
                    </a:lnTo>
                    <a:lnTo>
                      <a:pt x="5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4" name="Freeform 117"/>
              <p:cNvSpPr>
                <a:spLocks/>
              </p:cNvSpPr>
              <p:nvPr/>
            </p:nvSpPr>
            <p:spPr bwMode="auto">
              <a:xfrm>
                <a:off x="2895" y="2699"/>
                <a:ext cx="200" cy="60"/>
              </a:xfrm>
              <a:custGeom>
                <a:avLst/>
                <a:gdLst>
                  <a:gd name="T0" fmla="*/ 199 w 200"/>
                  <a:gd name="T1" fmla="*/ 21 h 60"/>
                  <a:gd name="T2" fmla="*/ 190 w 200"/>
                  <a:gd name="T3" fmla="*/ 23 h 60"/>
                  <a:gd name="T4" fmla="*/ 176 w 200"/>
                  <a:gd name="T5" fmla="*/ 25 h 60"/>
                  <a:gd name="T6" fmla="*/ 165 w 200"/>
                  <a:gd name="T7" fmla="*/ 28 h 60"/>
                  <a:gd name="T8" fmla="*/ 157 w 200"/>
                  <a:gd name="T9" fmla="*/ 33 h 60"/>
                  <a:gd name="T10" fmla="*/ 146 w 200"/>
                  <a:gd name="T11" fmla="*/ 41 h 60"/>
                  <a:gd name="T12" fmla="*/ 129 w 200"/>
                  <a:gd name="T13" fmla="*/ 51 h 60"/>
                  <a:gd name="T14" fmla="*/ 108 w 200"/>
                  <a:gd name="T15" fmla="*/ 59 h 60"/>
                  <a:gd name="T16" fmla="*/ 89 w 200"/>
                  <a:gd name="T17" fmla="*/ 59 h 60"/>
                  <a:gd name="T18" fmla="*/ 72 w 200"/>
                  <a:gd name="T19" fmla="*/ 53 h 60"/>
                  <a:gd name="T20" fmla="*/ 59 w 200"/>
                  <a:gd name="T21" fmla="*/ 44 h 60"/>
                  <a:gd name="T22" fmla="*/ 50 w 200"/>
                  <a:gd name="T23" fmla="*/ 38 h 60"/>
                  <a:gd name="T24" fmla="*/ 42 w 200"/>
                  <a:gd name="T25" fmla="*/ 36 h 60"/>
                  <a:gd name="T26" fmla="*/ 31 w 200"/>
                  <a:gd name="T27" fmla="*/ 34 h 60"/>
                  <a:gd name="T28" fmla="*/ 17 w 200"/>
                  <a:gd name="T29" fmla="*/ 31 h 60"/>
                  <a:gd name="T30" fmla="*/ 5 w 200"/>
                  <a:gd name="T31" fmla="*/ 31 h 60"/>
                  <a:gd name="T32" fmla="*/ 0 w 200"/>
                  <a:gd name="T33" fmla="*/ 31 h 60"/>
                  <a:gd name="T34" fmla="*/ 2 w 200"/>
                  <a:gd name="T35" fmla="*/ 27 h 60"/>
                  <a:gd name="T36" fmla="*/ 11 w 200"/>
                  <a:gd name="T37" fmla="*/ 21 h 60"/>
                  <a:gd name="T38" fmla="*/ 30 w 200"/>
                  <a:gd name="T39" fmla="*/ 14 h 60"/>
                  <a:gd name="T40" fmla="*/ 49 w 200"/>
                  <a:gd name="T41" fmla="*/ 9 h 60"/>
                  <a:gd name="T42" fmla="*/ 54 w 200"/>
                  <a:gd name="T43" fmla="*/ 6 h 60"/>
                  <a:gd name="T44" fmla="*/ 61 w 200"/>
                  <a:gd name="T45" fmla="*/ 2 h 60"/>
                  <a:gd name="T46" fmla="*/ 71 w 200"/>
                  <a:gd name="T47" fmla="*/ 0 h 60"/>
                  <a:gd name="T48" fmla="*/ 86 w 200"/>
                  <a:gd name="T49" fmla="*/ 1 h 60"/>
                  <a:gd name="T50" fmla="*/ 105 w 200"/>
                  <a:gd name="T51" fmla="*/ 4 h 60"/>
                  <a:gd name="T52" fmla="*/ 126 w 200"/>
                  <a:gd name="T53" fmla="*/ 9 h 60"/>
                  <a:gd name="T54" fmla="*/ 142 w 200"/>
                  <a:gd name="T55" fmla="*/ 16 h 60"/>
                  <a:gd name="T56" fmla="*/ 152 w 200"/>
                  <a:gd name="T57" fmla="*/ 21 h 60"/>
                  <a:gd name="T58" fmla="*/ 164 w 200"/>
                  <a:gd name="T59" fmla="*/ 21 h 60"/>
                  <a:gd name="T60" fmla="*/ 175 w 200"/>
                  <a:gd name="T61" fmla="*/ 20 h 60"/>
                  <a:gd name="T62" fmla="*/ 183 w 200"/>
                  <a:gd name="T63" fmla="*/ 18 h 60"/>
                  <a:gd name="T64" fmla="*/ 200 w 200"/>
                  <a:gd name="T65" fmla="*/ 21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0"/>
                  <a:gd name="T100" fmla="*/ 0 h 60"/>
                  <a:gd name="T101" fmla="*/ 200 w 200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0" h="60">
                    <a:moveTo>
                      <a:pt x="200" y="21"/>
                    </a:moveTo>
                    <a:lnTo>
                      <a:pt x="199" y="21"/>
                    </a:lnTo>
                    <a:lnTo>
                      <a:pt x="195" y="22"/>
                    </a:lnTo>
                    <a:lnTo>
                      <a:pt x="190" y="23"/>
                    </a:lnTo>
                    <a:lnTo>
                      <a:pt x="183" y="24"/>
                    </a:lnTo>
                    <a:lnTo>
                      <a:pt x="176" y="25"/>
                    </a:lnTo>
                    <a:lnTo>
                      <a:pt x="170" y="26"/>
                    </a:lnTo>
                    <a:lnTo>
                      <a:pt x="165" y="28"/>
                    </a:lnTo>
                    <a:lnTo>
                      <a:pt x="161" y="30"/>
                    </a:lnTo>
                    <a:lnTo>
                      <a:pt x="157" y="33"/>
                    </a:lnTo>
                    <a:lnTo>
                      <a:pt x="152" y="37"/>
                    </a:lnTo>
                    <a:lnTo>
                      <a:pt x="146" y="41"/>
                    </a:lnTo>
                    <a:lnTo>
                      <a:pt x="138" y="47"/>
                    </a:lnTo>
                    <a:lnTo>
                      <a:pt x="129" y="51"/>
                    </a:lnTo>
                    <a:lnTo>
                      <a:pt x="118" y="56"/>
                    </a:lnTo>
                    <a:lnTo>
                      <a:pt x="108" y="59"/>
                    </a:lnTo>
                    <a:lnTo>
                      <a:pt x="98" y="60"/>
                    </a:lnTo>
                    <a:lnTo>
                      <a:pt x="89" y="59"/>
                    </a:lnTo>
                    <a:lnTo>
                      <a:pt x="79" y="57"/>
                    </a:lnTo>
                    <a:lnTo>
                      <a:pt x="72" y="53"/>
                    </a:lnTo>
                    <a:lnTo>
                      <a:pt x="65" y="48"/>
                    </a:lnTo>
                    <a:lnTo>
                      <a:pt x="59" y="44"/>
                    </a:lnTo>
                    <a:lnTo>
                      <a:pt x="54" y="41"/>
                    </a:lnTo>
                    <a:lnTo>
                      <a:pt x="50" y="38"/>
                    </a:lnTo>
                    <a:lnTo>
                      <a:pt x="47" y="37"/>
                    </a:lnTo>
                    <a:lnTo>
                      <a:pt x="42" y="36"/>
                    </a:lnTo>
                    <a:lnTo>
                      <a:pt x="37" y="35"/>
                    </a:lnTo>
                    <a:lnTo>
                      <a:pt x="31" y="34"/>
                    </a:lnTo>
                    <a:lnTo>
                      <a:pt x="24" y="32"/>
                    </a:lnTo>
                    <a:lnTo>
                      <a:pt x="17" y="31"/>
                    </a:lnTo>
                    <a:lnTo>
                      <a:pt x="11" y="31"/>
                    </a:lnTo>
                    <a:lnTo>
                      <a:pt x="5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6" y="24"/>
                    </a:lnTo>
                    <a:lnTo>
                      <a:pt x="11" y="21"/>
                    </a:lnTo>
                    <a:lnTo>
                      <a:pt x="19" y="18"/>
                    </a:lnTo>
                    <a:lnTo>
                      <a:pt x="30" y="14"/>
                    </a:lnTo>
                    <a:lnTo>
                      <a:pt x="46" y="10"/>
                    </a:lnTo>
                    <a:lnTo>
                      <a:pt x="49" y="9"/>
                    </a:lnTo>
                    <a:lnTo>
                      <a:pt x="51" y="7"/>
                    </a:lnTo>
                    <a:lnTo>
                      <a:pt x="54" y="6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6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6" y="1"/>
                    </a:lnTo>
                    <a:lnTo>
                      <a:pt x="95" y="2"/>
                    </a:lnTo>
                    <a:lnTo>
                      <a:pt x="105" y="4"/>
                    </a:lnTo>
                    <a:lnTo>
                      <a:pt x="115" y="6"/>
                    </a:lnTo>
                    <a:lnTo>
                      <a:pt x="126" y="9"/>
                    </a:lnTo>
                    <a:lnTo>
                      <a:pt x="135" y="13"/>
                    </a:lnTo>
                    <a:lnTo>
                      <a:pt x="142" y="16"/>
                    </a:lnTo>
                    <a:lnTo>
                      <a:pt x="147" y="18"/>
                    </a:lnTo>
                    <a:lnTo>
                      <a:pt x="152" y="21"/>
                    </a:lnTo>
                    <a:lnTo>
                      <a:pt x="157" y="22"/>
                    </a:lnTo>
                    <a:lnTo>
                      <a:pt x="164" y="21"/>
                    </a:lnTo>
                    <a:lnTo>
                      <a:pt x="170" y="21"/>
                    </a:lnTo>
                    <a:lnTo>
                      <a:pt x="175" y="20"/>
                    </a:lnTo>
                    <a:lnTo>
                      <a:pt x="180" y="19"/>
                    </a:lnTo>
                    <a:lnTo>
                      <a:pt x="183" y="18"/>
                    </a:lnTo>
                    <a:lnTo>
                      <a:pt x="184" y="17"/>
                    </a:lnTo>
                    <a:lnTo>
                      <a:pt x="200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5" name="Freeform 118"/>
              <p:cNvSpPr>
                <a:spLocks/>
              </p:cNvSpPr>
              <p:nvPr/>
            </p:nvSpPr>
            <p:spPr bwMode="auto">
              <a:xfrm>
                <a:off x="2895" y="2699"/>
                <a:ext cx="200" cy="60"/>
              </a:xfrm>
              <a:custGeom>
                <a:avLst/>
                <a:gdLst>
                  <a:gd name="T0" fmla="*/ 199 w 200"/>
                  <a:gd name="T1" fmla="*/ 21 h 60"/>
                  <a:gd name="T2" fmla="*/ 190 w 200"/>
                  <a:gd name="T3" fmla="*/ 23 h 60"/>
                  <a:gd name="T4" fmla="*/ 176 w 200"/>
                  <a:gd name="T5" fmla="*/ 25 h 60"/>
                  <a:gd name="T6" fmla="*/ 165 w 200"/>
                  <a:gd name="T7" fmla="*/ 28 h 60"/>
                  <a:gd name="T8" fmla="*/ 157 w 200"/>
                  <a:gd name="T9" fmla="*/ 33 h 60"/>
                  <a:gd name="T10" fmla="*/ 146 w 200"/>
                  <a:gd name="T11" fmla="*/ 41 h 60"/>
                  <a:gd name="T12" fmla="*/ 129 w 200"/>
                  <a:gd name="T13" fmla="*/ 51 h 60"/>
                  <a:gd name="T14" fmla="*/ 108 w 200"/>
                  <a:gd name="T15" fmla="*/ 59 h 60"/>
                  <a:gd name="T16" fmla="*/ 89 w 200"/>
                  <a:gd name="T17" fmla="*/ 59 h 60"/>
                  <a:gd name="T18" fmla="*/ 72 w 200"/>
                  <a:gd name="T19" fmla="*/ 53 h 60"/>
                  <a:gd name="T20" fmla="*/ 59 w 200"/>
                  <a:gd name="T21" fmla="*/ 44 h 60"/>
                  <a:gd name="T22" fmla="*/ 50 w 200"/>
                  <a:gd name="T23" fmla="*/ 38 h 60"/>
                  <a:gd name="T24" fmla="*/ 42 w 200"/>
                  <a:gd name="T25" fmla="*/ 36 h 60"/>
                  <a:gd name="T26" fmla="*/ 31 w 200"/>
                  <a:gd name="T27" fmla="*/ 34 h 60"/>
                  <a:gd name="T28" fmla="*/ 17 w 200"/>
                  <a:gd name="T29" fmla="*/ 31 h 60"/>
                  <a:gd name="T30" fmla="*/ 5 w 200"/>
                  <a:gd name="T31" fmla="*/ 31 h 60"/>
                  <a:gd name="T32" fmla="*/ 0 w 200"/>
                  <a:gd name="T33" fmla="*/ 29 h 60"/>
                  <a:gd name="T34" fmla="*/ 6 w 200"/>
                  <a:gd name="T35" fmla="*/ 24 h 60"/>
                  <a:gd name="T36" fmla="*/ 19 w 200"/>
                  <a:gd name="T37" fmla="*/ 18 h 60"/>
                  <a:gd name="T38" fmla="*/ 46 w 200"/>
                  <a:gd name="T39" fmla="*/ 10 h 60"/>
                  <a:gd name="T40" fmla="*/ 51 w 200"/>
                  <a:gd name="T41" fmla="*/ 7 h 60"/>
                  <a:gd name="T42" fmla="*/ 57 w 200"/>
                  <a:gd name="T43" fmla="*/ 4 h 60"/>
                  <a:gd name="T44" fmla="*/ 66 w 200"/>
                  <a:gd name="T45" fmla="*/ 1 h 60"/>
                  <a:gd name="T46" fmla="*/ 77 w 200"/>
                  <a:gd name="T47" fmla="*/ 0 h 60"/>
                  <a:gd name="T48" fmla="*/ 95 w 200"/>
                  <a:gd name="T49" fmla="*/ 2 h 60"/>
                  <a:gd name="T50" fmla="*/ 115 w 200"/>
                  <a:gd name="T51" fmla="*/ 6 h 60"/>
                  <a:gd name="T52" fmla="*/ 135 w 200"/>
                  <a:gd name="T53" fmla="*/ 13 h 60"/>
                  <a:gd name="T54" fmla="*/ 147 w 200"/>
                  <a:gd name="T55" fmla="*/ 18 h 60"/>
                  <a:gd name="T56" fmla="*/ 157 w 200"/>
                  <a:gd name="T57" fmla="*/ 22 h 60"/>
                  <a:gd name="T58" fmla="*/ 170 w 200"/>
                  <a:gd name="T59" fmla="*/ 21 h 60"/>
                  <a:gd name="T60" fmla="*/ 180 w 200"/>
                  <a:gd name="T61" fmla="*/ 19 h 60"/>
                  <a:gd name="T62" fmla="*/ 184 w 200"/>
                  <a:gd name="T63" fmla="*/ 17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0"/>
                  <a:gd name="T97" fmla="*/ 0 h 60"/>
                  <a:gd name="T98" fmla="*/ 200 w 200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0" h="60">
                    <a:moveTo>
                      <a:pt x="200" y="21"/>
                    </a:moveTo>
                    <a:lnTo>
                      <a:pt x="199" y="21"/>
                    </a:lnTo>
                    <a:lnTo>
                      <a:pt x="195" y="22"/>
                    </a:lnTo>
                    <a:lnTo>
                      <a:pt x="190" y="23"/>
                    </a:lnTo>
                    <a:lnTo>
                      <a:pt x="183" y="24"/>
                    </a:lnTo>
                    <a:lnTo>
                      <a:pt x="176" y="25"/>
                    </a:lnTo>
                    <a:lnTo>
                      <a:pt x="170" y="26"/>
                    </a:lnTo>
                    <a:lnTo>
                      <a:pt x="165" y="28"/>
                    </a:lnTo>
                    <a:lnTo>
                      <a:pt x="161" y="30"/>
                    </a:lnTo>
                    <a:lnTo>
                      <a:pt x="157" y="33"/>
                    </a:lnTo>
                    <a:lnTo>
                      <a:pt x="152" y="37"/>
                    </a:lnTo>
                    <a:lnTo>
                      <a:pt x="146" y="41"/>
                    </a:lnTo>
                    <a:lnTo>
                      <a:pt x="138" y="47"/>
                    </a:lnTo>
                    <a:lnTo>
                      <a:pt x="129" y="51"/>
                    </a:lnTo>
                    <a:lnTo>
                      <a:pt x="118" y="56"/>
                    </a:lnTo>
                    <a:lnTo>
                      <a:pt x="108" y="59"/>
                    </a:lnTo>
                    <a:lnTo>
                      <a:pt x="98" y="60"/>
                    </a:lnTo>
                    <a:lnTo>
                      <a:pt x="89" y="59"/>
                    </a:lnTo>
                    <a:lnTo>
                      <a:pt x="79" y="57"/>
                    </a:lnTo>
                    <a:lnTo>
                      <a:pt x="72" y="53"/>
                    </a:lnTo>
                    <a:lnTo>
                      <a:pt x="65" y="48"/>
                    </a:lnTo>
                    <a:lnTo>
                      <a:pt x="59" y="44"/>
                    </a:lnTo>
                    <a:lnTo>
                      <a:pt x="54" y="41"/>
                    </a:lnTo>
                    <a:lnTo>
                      <a:pt x="50" y="38"/>
                    </a:lnTo>
                    <a:lnTo>
                      <a:pt x="47" y="37"/>
                    </a:lnTo>
                    <a:lnTo>
                      <a:pt x="42" y="36"/>
                    </a:lnTo>
                    <a:lnTo>
                      <a:pt x="37" y="35"/>
                    </a:lnTo>
                    <a:lnTo>
                      <a:pt x="31" y="34"/>
                    </a:lnTo>
                    <a:lnTo>
                      <a:pt x="24" y="32"/>
                    </a:lnTo>
                    <a:lnTo>
                      <a:pt x="17" y="31"/>
                    </a:lnTo>
                    <a:lnTo>
                      <a:pt x="11" y="31"/>
                    </a:lnTo>
                    <a:lnTo>
                      <a:pt x="5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6" y="24"/>
                    </a:lnTo>
                    <a:lnTo>
                      <a:pt x="11" y="21"/>
                    </a:lnTo>
                    <a:lnTo>
                      <a:pt x="19" y="18"/>
                    </a:lnTo>
                    <a:lnTo>
                      <a:pt x="30" y="14"/>
                    </a:lnTo>
                    <a:lnTo>
                      <a:pt x="46" y="10"/>
                    </a:lnTo>
                    <a:lnTo>
                      <a:pt x="49" y="9"/>
                    </a:lnTo>
                    <a:lnTo>
                      <a:pt x="51" y="7"/>
                    </a:lnTo>
                    <a:lnTo>
                      <a:pt x="54" y="6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6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6" y="1"/>
                    </a:lnTo>
                    <a:lnTo>
                      <a:pt x="95" y="2"/>
                    </a:lnTo>
                    <a:lnTo>
                      <a:pt x="105" y="4"/>
                    </a:lnTo>
                    <a:lnTo>
                      <a:pt x="115" y="6"/>
                    </a:lnTo>
                    <a:lnTo>
                      <a:pt x="126" y="9"/>
                    </a:lnTo>
                    <a:lnTo>
                      <a:pt x="135" y="13"/>
                    </a:lnTo>
                    <a:lnTo>
                      <a:pt x="142" y="16"/>
                    </a:lnTo>
                    <a:lnTo>
                      <a:pt x="147" y="18"/>
                    </a:lnTo>
                    <a:lnTo>
                      <a:pt x="152" y="21"/>
                    </a:lnTo>
                    <a:lnTo>
                      <a:pt x="157" y="22"/>
                    </a:lnTo>
                    <a:lnTo>
                      <a:pt x="164" y="21"/>
                    </a:lnTo>
                    <a:lnTo>
                      <a:pt x="170" y="21"/>
                    </a:lnTo>
                    <a:lnTo>
                      <a:pt x="175" y="20"/>
                    </a:lnTo>
                    <a:lnTo>
                      <a:pt x="180" y="19"/>
                    </a:lnTo>
                    <a:lnTo>
                      <a:pt x="183" y="18"/>
                    </a:lnTo>
                    <a:lnTo>
                      <a:pt x="184" y="17"/>
                    </a:lnTo>
                    <a:lnTo>
                      <a:pt x="200" y="21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6" name="Freeform 119"/>
              <p:cNvSpPr>
                <a:spLocks/>
              </p:cNvSpPr>
              <p:nvPr/>
            </p:nvSpPr>
            <p:spPr bwMode="auto">
              <a:xfrm>
                <a:off x="2895" y="2699"/>
                <a:ext cx="200" cy="39"/>
              </a:xfrm>
              <a:custGeom>
                <a:avLst/>
                <a:gdLst>
                  <a:gd name="T0" fmla="*/ 0 w 200"/>
                  <a:gd name="T1" fmla="*/ 31 h 39"/>
                  <a:gd name="T2" fmla="*/ 2 w 200"/>
                  <a:gd name="T3" fmla="*/ 27 h 39"/>
                  <a:gd name="T4" fmla="*/ 11 w 200"/>
                  <a:gd name="T5" fmla="*/ 21 h 39"/>
                  <a:gd name="T6" fmla="*/ 30 w 200"/>
                  <a:gd name="T7" fmla="*/ 14 h 39"/>
                  <a:gd name="T8" fmla="*/ 49 w 200"/>
                  <a:gd name="T9" fmla="*/ 9 h 39"/>
                  <a:gd name="T10" fmla="*/ 54 w 200"/>
                  <a:gd name="T11" fmla="*/ 6 h 39"/>
                  <a:gd name="T12" fmla="*/ 61 w 200"/>
                  <a:gd name="T13" fmla="*/ 2 h 39"/>
                  <a:gd name="T14" fmla="*/ 71 w 200"/>
                  <a:gd name="T15" fmla="*/ 0 h 39"/>
                  <a:gd name="T16" fmla="*/ 86 w 200"/>
                  <a:gd name="T17" fmla="*/ 1 h 39"/>
                  <a:gd name="T18" fmla="*/ 105 w 200"/>
                  <a:gd name="T19" fmla="*/ 4 h 39"/>
                  <a:gd name="T20" fmla="*/ 126 w 200"/>
                  <a:gd name="T21" fmla="*/ 9 h 39"/>
                  <a:gd name="T22" fmla="*/ 142 w 200"/>
                  <a:gd name="T23" fmla="*/ 16 h 39"/>
                  <a:gd name="T24" fmla="*/ 152 w 200"/>
                  <a:gd name="T25" fmla="*/ 21 h 39"/>
                  <a:gd name="T26" fmla="*/ 164 w 200"/>
                  <a:gd name="T27" fmla="*/ 21 h 39"/>
                  <a:gd name="T28" fmla="*/ 175 w 200"/>
                  <a:gd name="T29" fmla="*/ 20 h 39"/>
                  <a:gd name="T30" fmla="*/ 183 w 200"/>
                  <a:gd name="T31" fmla="*/ 18 h 39"/>
                  <a:gd name="T32" fmla="*/ 200 w 200"/>
                  <a:gd name="T33" fmla="*/ 21 h 39"/>
                  <a:gd name="T34" fmla="*/ 195 w 200"/>
                  <a:gd name="T35" fmla="*/ 22 h 39"/>
                  <a:gd name="T36" fmla="*/ 185 w 200"/>
                  <a:gd name="T37" fmla="*/ 23 h 39"/>
                  <a:gd name="T38" fmla="*/ 173 w 200"/>
                  <a:gd name="T39" fmla="*/ 25 h 39"/>
                  <a:gd name="T40" fmla="*/ 165 w 200"/>
                  <a:gd name="T41" fmla="*/ 26 h 39"/>
                  <a:gd name="T42" fmla="*/ 158 w 200"/>
                  <a:gd name="T43" fmla="*/ 29 h 39"/>
                  <a:gd name="T44" fmla="*/ 148 w 200"/>
                  <a:gd name="T45" fmla="*/ 34 h 39"/>
                  <a:gd name="T46" fmla="*/ 137 w 200"/>
                  <a:gd name="T47" fmla="*/ 38 h 39"/>
                  <a:gd name="T48" fmla="*/ 128 w 200"/>
                  <a:gd name="T49" fmla="*/ 39 h 39"/>
                  <a:gd name="T50" fmla="*/ 116 w 200"/>
                  <a:gd name="T51" fmla="*/ 38 h 39"/>
                  <a:gd name="T52" fmla="*/ 103 w 200"/>
                  <a:gd name="T53" fmla="*/ 35 h 39"/>
                  <a:gd name="T54" fmla="*/ 90 w 200"/>
                  <a:gd name="T55" fmla="*/ 33 h 39"/>
                  <a:gd name="T56" fmla="*/ 77 w 200"/>
                  <a:gd name="T57" fmla="*/ 30 h 39"/>
                  <a:gd name="T58" fmla="*/ 65 w 200"/>
                  <a:gd name="T59" fmla="*/ 27 h 39"/>
                  <a:gd name="T60" fmla="*/ 50 w 200"/>
                  <a:gd name="T61" fmla="*/ 24 h 39"/>
                  <a:gd name="T62" fmla="*/ 29 w 200"/>
                  <a:gd name="T63" fmla="*/ 25 h 39"/>
                  <a:gd name="T64" fmla="*/ 0 w 200"/>
                  <a:gd name="T65" fmla="*/ 31 h 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0"/>
                  <a:gd name="T100" fmla="*/ 0 h 39"/>
                  <a:gd name="T101" fmla="*/ 200 w 200"/>
                  <a:gd name="T102" fmla="*/ 39 h 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0" h="39">
                    <a:moveTo>
                      <a:pt x="0" y="31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6" y="24"/>
                    </a:lnTo>
                    <a:lnTo>
                      <a:pt x="11" y="21"/>
                    </a:lnTo>
                    <a:lnTo>
                      <a:pt x="19" y="18"/>
                    </a:lnTo>
                    <a:lnTo>
                      <a:pt x="30" y="14"/>
                    </a:lnTo>
                    <a:lnTo>
                      <a:pt x="46" y="10"/>
                    </a:lnTo>
                    <a:lnTo>
                      <a:pt x="49" y="9"/>
                    </a:lnTo>
                    <a:lnTo>
                      <a:pt x="51" y="7"/>
                    </a:lnTo>
                    <a:lnTo>
                      <a:pt x="54" y="6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6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6" y="1"/>
                    </a:lnTo>
                    <a:lnTo>
                      <a:pt x="95" y="2"/>
                    </a:lnTo>
                    <a:lnTo>
                      <a:pt x="105" y="4"/>
                    </a:lnTo>
                    <a:lnTo>
                      <a:pt x="115" y="6"/>
                    </a:lnTo>
                    <a:lnTo>
                      <a:pt x="126" y="9"/>
                    </a:lnTo>
                    <a:lnTo>
                      <a:pt x="135" y="13"/>
                    </a:lnTo>
                    <a:lnTo>
                      <a:pt x="142" y="16"/>
                    </a:lnTo>
                    <a:lnTo>
                      <a:pt x="147" y="18"/>
                    </a:lnTo>
                    <a:lnTo>
                      <a:pt x="152" y="21"/>
                    </a:lnTo>
                    <a:lnTo>
                      <a:pt x="157" y="22"/>
                    </a:lnTo>
                    <a:lnTo>
                      <a:pt x="164" y="21"/>
                    </a:lnTo>
                    <a:lnTo>
                      <a:pt x="170" y="21"/>
                    </a:lnTo>
                    <a:lnTo>
                      <a:pt x="175" y="20"/>
                    </a:lnTo>
                    <a:lnTo>
                      <a:pt x="180" y="19"/>
                    </a:lnTo>
                    <a:lnTo>
                      <a:pt x="183" y="18"/>
                    </a:lnTo>
                    <a:lnTo>
                      <a:pt x="184" y="17"/>
                    </a:lnTo>
                    <a:lnTo>
                      <a:pt x="200" y="21"/>
                    </a:lnTo>
                    <a:lnTo>
                      <a:pt x="199" y="21"/>
                    </a:lnTo>
                    <a:lnTo>
                      <a:pt x="195" y="22"/>
                    </a:lnTo>
                    <a:lnTo>
                      <a:pt x="190" y="22"/>
                    </a:lnTo>
                    <a:lnTo>
                      <a:pt x="185" y="23"/>
                    </a:lnTo>
                    <a:lnTo>
                      <a:pt x="178" y="24"/>
                    </a:lnTo>
                    <a:lnTo>
                      <a:pt x="173" y="25"/>
                    </a:lnTo>
                    <a:lnTo>
                      <a:pt x="168" y="25"/>
                    </a:lnTo>
                    <a:lnTo>
                      <a:pt x="165" y="26"/>
                    </a:lnTo>
                    <a:lnTo>
                      <a:pt x="162" y="28"/>
                    </a:lnTo>
                    <a:lnTo>
                      <a:pt x="158" y="29"/>
                    </a:lnTo>
                    <a:lnTo>
                      <a:pt x="153" y="32"/>
                    </a:lnTo>
                    <a:lnTo>
                      <a:pt x="148" y="34"/>
                    </a:lnTo>
                    <a:lnTo>
                      <a:pt x="142" y="36"/>
                    </a:lnTo>
                    <a:lnTo>
                      <a:pt x="137" y="38"/>
                    </a:lnTo>
                    <a:lnTo>
                      <a:pt x="132" y="39"/>
                    </a:lnTo>
                    <a:lnTo>
                      <a:pt x="128" y="39"/>
                    </a:lnTo>
                    <a:lnTo>
                      <a:pt x="122" y="38"/>
                    </a:lnTo>
                    <a:lnTo>
                      <a:pt x="116" y="38"/>
                    </a:lnTo>
                    <a:lnTo>
                      <a:pt x="110" y="37"/>
                    </a:lnTo>
                    <a:lnTo>
                      <a:pt x="103" y="35"/>
                    </a:lnTo>
                    <a:lnTo>
                      <a:pt x="97" y="34"/>
                    </a:lnTo>
                    <a:lnTo>
                      <a:pt x="90" y="33"/>
                    </a:lnTo>
                    <a:lnTo>
                      <a:pt x="84" y="31"/>
                    </a:lnTo>
                    <a:lnTo>
                      <a:pt x="77" y="30"/>
                    </a:lnTo>
                    <a:lnTo>
                      <a:pt x="71" y="28"/>
                    </a:lnTo>
                    <a:lnTo>
                      <a:pt x="65" y="27"/>
                    </a:lnTo>
                    <a:lnTo>
                      <a:pt x="58" y="25"/>
                    </a:lnTo>
                    <a:lnTo>
                      <a:pt x="50" y="24"/>
                    </a:lnTo>
                    <a:lnTo>
                      <a:pt x="40" y="24"/>
                    </a:lnTo>
                    <a:lnTo>
                      <a:pt x="29" y="25"/>
                    </a:lnTo>
                    <a:lnTo>
                      <a:pt x="16" y="27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7" name="Freeform 120"/>
              <p:cNvSpPr>
                <a:spLocks/>
              </p:cNvSpPr>
              <p:nvPr/>
            </p:nvSpPr>
            <p:spPr bwMode="auto">
              <a:xfrm>
                <a:off x="2806" y="2636"/>
                <a:ext cx="220" cy="64"/>
              </a:xfrm>
              <a:custGeom>
                <a:avLst/>
                <a:gdLst>
                  <a:gd name="T0" fmla="*/ 218 w 220"/>
                  <a:gd name="T1" fmla="*/ 63 h 64"/>
                  <a:gd name="T2" fmla="*/ 204 w 220"/>
                  <a:gd name="T3" fmla="*/ 59 h 64"/>
                  <a:gd name="T4" fmla="*/ 187 w 220"/>
                  <a:gd name="T5" fmla="*/ 53 h 64"/>
                  <a:gd name="T6" fmla="*/ 171 w 220"/>
                  <a:gd name="T7" fmla="*/ 49 h 64"/>
                  <a:gd name="T8" fmla="*/ 163 w 220"/>
                  <a:gd name="T9" fmla="*/ 49 h 64"/>
                  <a:gd name="T10" fmla="*/ 151 w 220"/>
                  <a:gd name="T11" fmla="*/ 53 h 64"/>
                  <a:gd name="T12" fmla="*/ 135 w 220"/>
                  <a:gd name="T13" fmla="*/ 57 h 64"/>
                  <a:gd name="T14" fmla="*/ 118 w 220"/>
                  <a:gd name="T15" fmla="*/ 59 h 64"/>
                  <a:gd name="T16" fmla="*/ 102 w 220"/>
                  <a:gd name="T17" fmla="*/ 59 h 64"/>
                  <a:gd name="T18" fmla="*/ 86 w 220"/>
                  <a:gd name="T19" fmla="*/ 55 h 64"/>
                  <a:gd name="T20" fmla="*/ 71 w 220"/>
                  <a:gd name="T21" fmla="*/ 48 h 64"/>
                  <a:gd name="T22" fmla="*/ 59 w 220"/>
                  <a:gd name="T23" fmla="*/ 36 h 64"/>
                  <a:gd name="T24" fmla="*/ 50 w 220"/>
                  <a:gd name="T25" fmla="*/ 24 h 64"/>
                  <a:gd name="T26" fmla="*/ 43 w 220"/>
                  <a:gd name="T27" fmla="*/ 20 h 64"/>
                  <a:gd name="T28" fmla="*/ 31 w 220"/>
                  <a:gd name="T29" fmla="*/ 15 h 64"/>
                  <a:gd name="T30" fmla="*/ 16 w 220"/>
                  <a:gd name="T31" fmla="*/ 10 h 64"/>
                  <a:gd name="T32" fmla="*/ 3 w 220"/>
                  <a:gd name="T33" fmla="*/ 6 h 64"/>
                  <a:gd name="T34" fmla="*/ 3 w 220"/>
                  <a:gd name="T35" fmla="*/ 5 h 64"/>
                  <a:gd name="T36" fmla="*/ 26 w 220"/>
                  <a:gd name="T37" fmla="*/ 2 h 64"/>
                  <a:gd name="T38" fmla="*/ 61 w 220"/>
                  <a:gd name="T39" fmla="*/ 0 h 64"/>
                  <a:gd name="T40" fmla="*/ 96 w 220"/>
                  <a:gd name="T41" fmla="*/ 2 h 64"/>
                  <a:gd name="T42" fmla="*/ 122 w 220"/>
                  <a:gd name="T43" fmla="*/ 9 h 64"/>
                  <a:gd name="T44" fmla="*/ 140 w 220"/>
                  <a:gd name="T45" fmla="*/ 17 h 64"/>
                  <a:gd name="T46" fmla="*/ 150 w 220"/>
                  <a:gd name="T47" fmla="*/ 23 h 64"/>
                  <a:gd name="T48" fmla="*/ 155 w 220"/>
                  <a:gd name="T49" fmla="*/ 28 h 64"/>
                  <a:gd name="T50" fmla="*/ 158 w 220"/>
                  <a:gd name="T51" fmla="*/ 32 h 64"/>
                  <a:gd name="T52" fmla="*/ 160 w 220"/>
                  <a:gd name="T53" fmla="*/ 35 h 64"/>
                  <a:gd name="T54" fmla="*/ 161 w 220"/>
                  <a:gd name="T55" fmla="*/ 35 h 64"/>
                  <a:gd name="T56" fmla="*/ 161 w 220"/>
                  <a:gd name="T57" fmla="*/ 36 h 64"/>
                  <a:gd name="T58" fmla="*/ 160 w 220"/>
                  <a:gd name="T59" fmla="*/ 35 h 64"/>
                  <a:gd name="T60" fmla="*/ 158 w 220"/>
                  <a:gd name="T61" fmla="*/ 32 h 64"/>
                  <a:gd name="T62" fmla="*/ 155 w 220"/>
                  <a:gd name="T63" fmla="*/ 30 h 64"/>
                  <a:gd name="T64" fmla="*/ 155 w 220"/>
                  <a:gd name="T65" fmla="*/ 29 h 64"/>
                  <a:gd name="T66" fmla="*/ 160 w 220"/>
                  <a:gd name="T67" fmla="*/ 32 h 64"/>
                  <a:gd name="T68" fmla="*/ 168 w 220"/>
                  <a:gd name="T69" fmla="*/ 37 h 64"/>
                  <a:gd name="T70" fmla="*/ 179 w 220"/>
                  <a:gd name="T71" fmla="*/ 41 h 64"/>
                  <a:gd name="T72" fmla="*/ 187 w 220"/>
                  <a:gd name="T73" fmla="*/ 43 h 64"/>
                  <a:gd name="T74" fmla="*/ 190 w 220"/>
                  <a:gd name="T75" fmla="*/ 44 h 64"/>
                  <a:gd name="T76" fmla="*/ 197 w 220"/>
                  <a:gd name="T77" fmla="*/ 49 h 64"/>
                  <a:gd name="T78" fmla="*/ 206 w 220"/>
                  <a:gd name="T79" fmla="*/ 57 h 64"/>
                  <a:gd name="T80" fmla="*/ 216 w 220"/>
                  <a:gd name="T81" fmla="*/ 63 h 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0"/>
                  <a:gd name="T124" fmla="*/ 0 h 64"/>
                  <a:gd name="T125" fmla="*/ 220 w 220"/>
                  <a:gd name="T126" fmla="*/ 64 h 6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0" h="64">
                    <a:moveTo>
                      <a:pt x="220" y="64"/>
                    </a:moveTo>
                    <a:lnTo>
                      <a:pt x="218" y="63"/>
                    </a:lnTo>
                    <a:lnTo>
                      <a:pt x="211" y="61"/>
                    </a:lnTo>
                    <a:lnTo>
                      <a:pt x="204" y="59"/>
                    </a:lnTo>
                    <a:lnTo>
                      <a:pt x="195" y="56"/>
                    </a:lnTo>
                    <a:lnTo>
                      <a:pt x="187" y="53"/>
                    </a:lnTo>
                    <a:lnTo>
                      <a:pt x="178" y="51"/>
                    </a:lnTo>
                    <a:lnTo>
                      <a:pt x="171" y="49"/>
                    </a:lnTo>
                    <a:lnTo>
                      <a:pt x="167" y="49"/>
                    </a:lnTo>
                    <a:lnTo>
                      <a:pt x="163" y="49"/>
                    </a:lnTo>
                    <a:lnTo>
                      <a:pt x="158" y="51"/>
                    </a:lnTo>
                    <a:lnTo>
                      <a:pt x="151" y="53"/>
                    </a:lnTo>
                    <a:lnTo>
                      <a:pt x="143" y="55"/>
                    </a:lnTo>
                    <a:lnTo>
                      <a:pt x="135" y="57"/>
                    </a:lnTo>
                    <a:lnTo>
                      <a:pt x="126" y="58"/>
                    </a:lnTo>
                    <a:lnTo>
                      <a:pt x="118" y="59"/>
                    </a:lnTo>
                    <a:lnTo>
                      <a:pt x="111" y="59"/>
                    </a:lnTo>
                    <a:lnTo>
                      <a:pt x="102" y="59"/>
                    </a:lnTo>
                    <a:lnTo>
                      <a:pt x="94" y="57"/>
                    </a:lnTo>
                    <a:lnTo>
                      <a:pt x="86" y="55"/>
                    </a:lnTo>
                    <a:lnTo>
                      <a:pt x="81" y="53"/>
                    </a:lnTo>
                    <a:lnTo>
                      <a:pt x="71" y="48"/>
                    </a:lnTo>
                    <a:lnTo>
                      <a:pt x="64" y="42"/>
                    </a:lnTo>
                    <a:lnTo>
                      <a:pt x="59" y="36"/>
                    </a:lnTo>
                    <a:lnTo>
                      <a:pt x="55" y="29"/>
                    </a:lnTo>
                    <a:lnTo>
                      <a:pt x="50" y="24"/>
                    </a:lnTo>
                    <a:lnTo>
                      <a:pt x="47" y="22"/>
                    </a:lnTo>
                    <a:lnTo>
                      <a:pt x="43" y="20"/>
                    </a:lnTo>
                    <a:lnTo>
                      <a:pt x="38" y="17"/>
                    </a:lnTo>
                    <a:lnTo>
                      <a:pt x="31" y="15"/>
                    </a:lnTo>
                    <a:lnTo>
                      <a:pt x="24" y="12"/>
                    </a:lnTo>
                    <a:lnTo>
                      <a:pt x="16" y="10"/>
                    </a:lnTo>
                    <a:lnTo>
                      <a:pt x="9" y="8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12" y="4"/>
                    </a:lnTo>
                    <a:lnTo>
                      <a:pt x="26" y="2"/>
                    </a:lnTo>
                    <a:lnTo>
                      <a:pt x="42" y="1"/>
                    </a:lnTo>
                    <a:lnTo>
                      <a:pt x="61" y="0"/>
                    </a:lnTo>
                    <a:lnTo>
                      <a:pt x="79" y="1"/>
                    </a:lnTo>
                    <a:lnTo>
                      <a:pt x="96" y="2"/>
                    </a:lnTo>
                    <a:lnTo>
                      <a:pt x="111" y="5"/>
                    </a:lnTo>
                    <a:lnTo>
                      <a:pt x="122" y="9"/>
                    </a:lnTo>
                    <a:lnTo>
                      <a:pt x="131" y="13"/>
                    </a:lnTo>
                    <a:lnTo>
                      <a:pt x="140" y="17"/>
                    </a:lnTo>
                    <a:lnTo>
                      <a:pt x="145" y="20"/>
                    </a:lnTo>
                    <a:lnTo>
                      <a:pt x="150" y="23"/>
                    </a:lnTo>
                    <a:lnTo>
                      <a:pt x="153" y="26"/>
                    </a:lnTo>
                    <a:lnTo>
                      <a:pt x="155" y="28"/>
                    </a:lnTo>
                    <a:lnTo>
                      <a:pt x="157" y="30"/>
                    </a:lnTo>
                    <a:lnTo>
                      <a:pt x="158" y="32"/>
                    </a:lnTo>
                    <a:lnTo>
                      <a:pt x="159" y="33"/>
                    </a:lnTo>
                    <a:lnTo>
                      <a:pt x="160" y="35"/>
                    </a:lnTo>
                    <a:lnTo>
                      <a:pt x="161" y="35"/>
                    </a:lnTo>
                    <a:lnTo>
                      <a:pt x="161" y="36"/>
                    </a:lnTo>
                    <a:lnTo>
                      <a:pt x="160" y="35"/>
                    </a:lnTo>
                    <a:lnTo>
                      <a:pt x="159" y="33"/>
                    </a:lnTo>
                    <a:lnTo>
                      <a:pt x="158" y="32"/>
                    </a:lnTo>
                    <a:lnTo>
                      <a:pt x="156" y="31"/>
                    </a:lnTo>
                    <a:lnTo>
                      <a:pt x="155" y="30"/>
                    </a:lnTo>
                    <a:lnTo>
                      <a:pt x="155" y="29"/>
                    </a:lnTo>
                    <a:lnTo>
                      <a:pt x="157" y="30"/>
                    </a:lnTo>
                    <a:lnTo>
                      <a:pt x="160" y="32"/>
                    </a:lnTo>
                    <a:lnTo>
                      <a:pt x="164" y="35"/>
                    </a:lnTo>
                    <a:lnTo>
                      <a:pt x="168" y="37"/>
                    </a:lnTo>
                    <a:lnTo>
                      <a:pt x="174" y="39"/>
                    </a:lnTo>
                    <a:lnTo>
                      <a:pt x="179" y="41"/>
                    </a:lnTo>
                    <a:lnTo>
                      <a:pt x="183" y="42"/>
                    </a:lnTo>
                    <a:lnTo>
                      <a:pt x="187" y="43"/>
                    </a:lnTo>
                    <a:lnTo>
                      <a:pt x="189" y="43"/>
                    </a:lnTo>
                    <a:lnTo>
                      <a:pt x="190" y="44"/>
                    </a:lnTo>
                    <a:lnTo>
                      <a:pt x="193" y="46"/>
                    </a:lnTo>
                    <a:lnTo>
                      <a:pt x="197" y="49"/>
                    </a:lnTo>
                    <a:lnTo>
                      <a:pt x="201" y="53"/>
                    </a:lnTo>
                    <a:lnTo>
                      <a:pt x="206" y="57"/>
                    </a:lnTo>
                    <a:lnTo>
                      <a:pt x="211" y="60"/>
                    </a:lnTo>
                    <a:lnTo>
                      <a:pt x="216" y="63"/>
                    </a:lnTo>
                    <a:lnTo>
                      <a:pt x="22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8" name="Freeform 121"/>
              <p:cNvSpPr>
                <a:spLocks/>
              </p:cNvSpPr>
              <p:nvPr/>
            </p:nvSpPr>
            <p:spPr bwMode="auto">
              <a:xfrm>
                <a:off x="2806" y="2636"/>
                <a:ext cx="220" cy="64"/>
              </a:xfrm>
              <a:custGeom>
                <a:avLst/>
                <a:gdLst>
                  <a:gd name="T0" fmla="*/ 218 w 220"/>
                  <a:gd name="T1" fmla="*/ 63 h 64"/>
                  <a:gd name="T2" fmla="*/ 204 w 220"/>
                  <a:gd name="T3" fmla="*/ 59 h 64"/>
                  <a:gd name="T4" fmla="*/ 187 w 220"/>
                  <a:gd name="T5" fmla="*/ 53 h 64"/>
                  <a:gd name="T6" fmla="*/ 171 w 220"/>
                  <a:gd name="T7" fmla="*/ 49 h 64"/>
                  <a:gd name="T8" fmla="*/ 163 w 220"/>
                  <a:gd name="T9" fmla="*/ 49 h 64"/>
                  <a:gd name="T10" fmla="*/ 151 w 220"/>
                  <a:gd name="T11" fmla="*/ 53 h 64"/>
                  <a:gd name="T12" fmla="*/ 135 w 220"/>
                  <a:gd name="T13" fmla="*/ 57 h 64"/>
                  <a:gd name="T14" fmla="*/ 118 w 220"/>
                  <a:gd name="T15" fmla="*/ 59 h 64"/>
                  <a:gd name="T16" fmla="*/ 102 w 220"/>
                  <a:gd name="T17" fmla="*/ 59 h 64"/>
                  <a:gd name="T18" fmla="*/ 86 w 220"/>
                  <a:gd name="T19" fmla="*/ 55 h 64"/>
                  <a:gd name="T20" fmla="*/ 71 w 220"/>
                  <a:gd name="T21" fmla="*/ 48 h 64"/>
                  <a:gd name="T22" fmla="*/ 59 w 220"/>
                  <a:gd name="T23" fmla="*/ 36 h 64"/>
                  <a:gd name="T24" fmla="*/ 50 w 220"/>
                  <a:gd name="T25" fmla="*/ 24 h 64"/>
                  <a:gd name="T26" fmla="*/ 43 w 220"/>
                  <a:gd name="T27" fmla="*/ 20 h 64"/>
                  <a:gd name="T28" fmla="*/ 31 w 220"/>
                  <a:gd name="T29" fmla="*/ 15 h 64"/>
                  <a:gd name="T30" fmla="*/ 16 w 220"/>
                  <a:gd name="T31" fmla="*/ 10 h 64"/>
                  <a:gd name="T32" fmla="*/ 3 w 220"/>
                  <a:gd name="T33" fmla="*/ 6 h 64"/>
                  <a:gd name="T34" fmla="*/ 3 w 220"/>
                  <a:gd name="T35" fmla="*/ 5 h 64"/>
                  <a:gd name="T36" fmla="*/ 26 w 220"/>
                  <a:gd name="T37" fmla="*/ 2 h 64"/>
                  <a:gd name="T38" fmla="*/ 61 w 220"/>
                  <a:gd name="T39" fmla="*/ 0 h 64"/>
                  <a:gd name="T40" fmla="*/ 96 w 220"/>
                  <a:gd name="T41" fmla="*/ 2 h 64"/>
                  <a:gd name="T42" fmla="*/ 122 w 220"/>
                  <a:gd name="T43" fmla="*/ 9 h 64"/>
                  <a:gd name="T44" fmla="*/ 140 w 220"/>
                  <a:gd name="T45" fmla="*/ 17 h 64"/>
                  <a:gd name="T46" fmla="*/ 150 w 220"/>
                  <a:gd name="T47" fmla="*/ 23 h 64"/>
                  <a:gd name="T48" fmla="*/ 155 w 220"/>
                  <a:gd name="T49" fmla="*/ 28 h 64"/>
                  <a:gd name="T50" fmla="*/ 158 w 220"/>
                  <a:gd name="T51" fmla="*/ 32 h 64"/>
                  <a:gd name="T52" fmla="*/ 160 w 220"/>
                  <a:gd name="T53" fmla="*/ 35 h 64"/>
                  <a:gd name="T54" fmla="*/ 161 w 220"/>
                  <a:gd name="T55" fmla="*/ 36 h 64"/>
                  <a:gd name="T56" fmla="*/ 159 w 220"/>
                  <a:gd name="T57" fmla="*/ 33 h 64"/>
                  <a:gd name="T58" fmla="*/ 156 w 220"/>
                  <a:gd name="T59" fmla="*/ 31 h 64"/>
                  <a:gd name="T60" fmla="*/ 155 w 220"/>
                  <a:gd name="T61" fmla="*/ 29 h 64"/>
                  <a:gd name="T62" fmla="*/ 160 w 220"/>
                  <a:gd name="T63" fmla="*/ 32 h 64"/>
                  <a:gd name="T64" fmla="*/ 168 w 220"/>
                  <a:gd name="T65" fmla="*/ 37 h 64"/>
                  <a:gd name="T66" fmla="*/ 179 w 220"/>
                  <a:gd name="T67" fmla="*/ 41 h 64"/>
                  <a:gd name="T68" fmla="*/ 187 w 220"/>
                  <a:gd name="T69" fmla="*/ 43 h 64"/>
                  <a:gd name="T70" fmla="*/ 190 w 220"/>
                  <a:gd name="T71" fmla="*/ 44 h 64"/>
                  <a:gd name="T72" fmla="*/ 197 w 220"/>
                  <a:gd name="T73" fmla="*/ 49 h 64"/>
                  <a:gd name="T74" fmla="*/ 206 w 220"/>
                  <a:gd name="T75" fmla="*/ 57 h 64"/>
                  <a:gd name="T76" fmla="*/ 216 w 220"/>
                  <a:gd name="T77" fmla="*/ 63 h 6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0"/>
                  <a:gd name="T118" fmla="*/ 0 h 64"/>
                  <a:gd name="T119" fmla="*/ 220 w 220"/>
                  <a:gd name="T120" fmla="*/ 64 h 6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0" h="64">
                    <a:moveTo>
                      <a:pt x="220" y="64"/>
                    </a:moveTo>
                    <a:lnTo>
                      <a:pt x="218" y="63"/>
                    </a:lnTo>
                    <a:lnTo>
                      <a:pt x="211" y="61"/>
                    </a:lnTo>
                    <a:lnTo>
                      <a:pt x="204" y="59"/>
                    </a:lnTo>
                    <a:lnTo>
                      <a:pt x="195" y="56"/>
                    </a:lnTo>
                    <a:lnTo>
                      <a:pt x="187" y="53"/>
                    </a:lnTo>
                    <a:lnTo>
                      <a:pt x="178" y="51"/>
                    </a:lnTo>
                    <a:lnTo>
                      <a:pt x="171" y="49"/>
                    </a:lnTo>
                    <a:lnTo>
                      <a:pt x="167" y="49"/>
                    </a:lnTo>
                    <a:lnTo>
                      <a:pt x="163" y="49"/>
                    </a:lnTo>
                    <a:lnTo>
                      <a:pt x="158" y="51"/>
                    </a:lnTo>
                    <a:lnTo>
                      <a:pt x="151" y="53"/>
                    </a:lnTo>
                    <a:lnTo>
                      <a:pt x="143" y="55"/>
                    </a:lnTo>
                    <a:lnTo>
                      <a:pt x="135" y="57"/>
                    </a:lnTo>
                    <a:lnTo>
                      <a:pt x="126" y="58"/>
                    </a:lnTo>
                    <a:lnTo>
                      <a:pt x="118" y="59"/>
                    </a:lnTo>
                    <a:lnTo>
                      <a:pt x="111" y="59"/>
                    </a:lnTo>
                    <a:lnTo>
                      <a:pt x="102" y="59"/>
                    </a:lnTo>
                    <a:lnTo>
                      <a:pt x="94" y="57"/>
                    </a:lnTo>
                    <a:lnTo>
                      <a:pt x="86" y="55"/>
                    </a:lnTo>
                    <a:lnTo>
                      <a:pt x="81" y="53"/>
                    </a:lnTo>
                    <a:lnTo>
                      <a:pt x="71" y="48"/>
                    </a:lnTo>
                    <a:lnTo>
                      <a:pt x="64" y="42"/>
                    </a:lnTo>
                    <a:lnTo>
                      <a:pt x="59" y="36"/>
                    </a:lnTo>
                    <a:lnTo>
                      <a:pt x="55" y="29"/>
                    </a:lnTo>
                    <a:lnTo>
                      <a:pt x="50" y="24"/>
                    </a:lnTo>
                    <a:lnTo>
                      <a:pt x="47" y="22"/>
                    </a:lnTo>
                    <a:lnTo>
                      <a:pt x="43" y="20"/>
                    </a:lnTo>
                    <a:lnTo>
                      <a:pt x="38" y="17"/>
                    </a:lnTo>
                    <a:lnTo>
                      <a:pt x="31" y="15"/>
                    </a:lnTo>
                    <a:lnTo>
                      <a:pt x="24" y="12"/>
                    </a:lnTo>
                    <a:lnTo>
                      <a:pt x="16" y="10"/>
                    </a:lnTo>
                    <a:lnTo>
                      <a:pt x="9" y="8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12" y="4"/>
                    </a:lnTo>
                    <a:lnTo>
                      <a:pt x="26" y="2"/>
                    </a:lnTo>
                    <a:lnTo>
                      <a:pt x="42" y="1"/>
                    </a:lnTo>
                    <a:lnTo>
                      <a:pt x="61" y="0"/>
                    </a:lnTo>
                    <a:lnTo>
                      <a:pt x="79" y="1"/>
                    </a:lnTo>
                    <a:lnTo>
                      <a:pt x="96" y="2"/>
                    </a:lnTo>
                    <a:lnTo>
                      <a:pt x="111" y="5"/>
                    </a:lnTo>
                    <a:lnTo>
                      <a:pt x="122" y="9"/>
                    </a:lnTo>
                    <a:lnTo>
                      <a:pt x="131" y="13"/>
                    </a:lnTo>
                    <a:lnTo>
                      <a:pt x="140" y="17"/>
                    </a:lnTo>
                    <a:lnTo>
                      <a:pt x="145" y="20"/>
                    </a:lnTo>
                    <a:lnTo>
                      <a:pt x="150" y="23"/>
                    </a:lnTo>
                    <a:lnTo>
                      <a:pt x="153" y="26"/>
                    </a:lnTo>
                    <a:lnTo>
                      <a:pt x="155" y="28"/>
                    </a:lnTo>
                    <a:lnTo>
                      <a:pt x="157" y="30"/>
                    </a:lnTo>
                    <a:lnTo>
                      <a:pt x="158" y="32"/>
                    </a:lnTo>
                    <a:lnTo>
                      <a:pt x="159" y="33"/>
                    </a:lnTo>
                    <a:lnTo>
                      <a:pt x="160" y="35"/>
                    </a:lnTo>
                    <a:lnTo>
                      <a:pt x="161" y="35"/>
                    </a:lnTo>
                    <a:lnTo>
                      <a:pt x="161" y="36"/>
                    </a:lnTo>
                    <a:lnTo>
                      <a:pt x="160" y="35"/>
                    </a:lnTo>
                    <a:lnTo>
                      <a:pt x="159" y="33"/>
                    </a:lnTo>
                    <a:lnTo>
                      <a:pt x="158" y="32"/>
                    </a:lnTo>
                    <a:lnTo>
                      <a:pt x="156" y="31"/>
                    </a:lnTo>
                    <a:lnTo>
                      <a:pt x="155" y="30"/>
                    </a:lnTo>
                    <a:lnTo>
                      <a:pt x="155" y="29"/>
                    </a:lnTo>
                    <a:lnTo>
                      <a:pt x="157" y="30"/>
                    </a:lnTo>
                    <a:lnTo>
                      <a:pt x="160" y="32"/>
                    </a:lnTo>
                    <a:lnTo>
                      <a:pt x="164" y="35"/>
                    </a:lnTo>
                    <a:lnTo>
                      <a:pt x="168" y="37"/>
                    </a:lnTo>
                    <a:lnTo>
                      <a:pt x="174" y="39"/>
                    </a:lnTo>
                    <a:lnTo>
                      <a:pt x="179" y="41"/>
                    </a:lnTo>
                    <a:lnTo>
                      <a:pt x="183" y="42"/>
                    </a:lnTo>
                    <a:lnTo>
                      <a:pt x="187" y="43"/>
                    </a:lnTo>
                    <a:lnTo>
                      <a:pt x="189" y="43"/>
                    </a:lnTo>
                    <a:lnTo>
                      <a:pt x="190" y="44"/>
                    </a:lnTo>
                    <a:lnTo>
                      <a:pt x="193" y="46"/>
                    </a:lnTo>
                    <a:lnTo>
                      <a:pt x="197" y="49"/>
                    </a:lnTo>
                    <a:lnTo>
                      <a:pt x="201" y="53"/>
                    </a:lnTo>
                    <a:lnTo>
                      <a:pt x="206" y="57"/>
                    </a:lnTo>
                    <a:lnTo>
                      <a:pt x="211" y="60"/>
                    </a:lnTo>
                    <a:lnTo>
                      <a:pt x="216" y="63"/>
                    </a:lnTo>
                    <a:lnTo>
                      <a:pt x="220" y="64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9" name="Freeform 122"/>
              <p:cNvSpPr>
                <a:spLocks/>
              </p:cNvSpPr>
              <p:nvPr/>
            </p:nvSpPr>
            <p:spPr bwMode="auto">
              <a:xfrm>
                <a:off x="2809" y="2641"/>
                <a:ext cx="191" cy="44"/>
              </a:xfrm>
              <a:custGeom>
                <a:avLst/>
                <a:gdLst>
                  <a:gd name="T0" fmla="*/ 190 w 191"/>
                  <a:gd name="T1" fmla="*/ 41 h 44"/>
                  <a:gd name="T2" fmla="*/ 181 w 191"/>
                  <a:gd name="T3" fmla="*/ 40 h 44"/>
                  <a:gd name="T4" fmla="*/ 166 w 191"/>
                  <a:gd name="T5" fmla="*/ 38 h 44"/>
                  <a:gd name="T6" fmla="*/ 152 w 191"/>
                  <a:gd name="T7" fmla="*/ 34 h 44"/>
                  <a:gd name="T8" fmla="*/ 139 w 191"/>
                  <a:gd name="T9" fmla="*/ 27 h 44"/>
                  <a:gd name="T10" fmla="*/ 117 w 191"/>
                  <a:gd name="T11" fmla="*/ 18 h 44"/>
                  <a:gd name="T12" fmla="*/ 83 w 191"/>
                  <a:gd name="T13" fmla="*/ 8 h 44"/>
                  <a:gd name="T14" fmla="*/ 46 w 191"/>
                  <a:gd name="T15" fmla="*/ 2 h 44"/>
                  <a:gd name="T16" fmla="*/ 17 w 191"/>
                  <a:gd name="T17" fmla="*/ 0 h 44"/>
                  <a:gd name="T18" fmla="*/ 2 w 191"/>
                  <a:gd name="T19" fmla="*/ 1 h 44"/>
                  <a:gd name="T20" fmla="*/ 21 w 191"/>
                  <a:gd name="T21" fmla="*/ 4 h 44"/>
                  <a:gd name="T22" fmla="*/ 46 w 191"/>
                  <a:gd name="T23" fmla="*/ 9 h 44"/>
                  <a:gd name="T24" fmla="*/ 70 w 191"/>
                  <a:gd name="T25" fmla="*/ 15 h 44"/>
                  <a:gd name="T26" fmla="*/ 77 w 191"/>
                  <a:gd name="T27" fmla="*/ 19 h 44"/>
                  <a:gd name="T28" fmla="*/ 74 w 191"/>
                  <a:gd name="T29" fmla="*/ 21 h 44"/>
                  <a:gd name="T30" fmla="*/ 68 w 191"/>
                  <a:gd name="T31" fmla="*/ 22 h 44"/>
                  <a:gd name="T32" fmla="*/ 62 w 191"/>
                  <a:gd name="T33" fmla="*/ 23 h 44"/>
                  <a:gd name="T34" fmla="*/ 60 w 191"/>
                  <a:gd name="T35" fmla="*/ 23 h 44"/>
                  <a:gd name="T36" fmla="*/ 63 w 191"/>
                  <a:gd name="T37" fmla="*/ 27 h 44"/>
                  <a:gd name="T38" fmla="*/ 71 w 191"/>
                  <a:gd name="T39" fmla="*/ 33 h 44"/>
                  <a:gd name="T40" fmla="*/ 84 w 191"/>
                  <a:gd name="T41" fmla="*/ 35 h 44"/>
                  <a:gd name="T42" fmla="*/ 97 w 191"/>
                  <a:gd name="T43" fmla="*/ 33 h 44"/>
                  <a:gd name="T44" fmla="*/ 100 w 191"/>
                  <a:gd name="T45" fmla="*/ 33 h 44"/>
                  <a:gd name="T46" fmla="*/ 104 w 191"/>
                  <a:gd name="T47" fmla="*/ 33 h 44"/>
                  <a:gd name="T48" fmla="*/ 108 w 191"/>
                  <a:gd name="T49" fmla="*/ 34 h 44"/>
                  <a:gd name="T50" fmla="*/ 109 w 191"/>
                  <a:gd name="T51" fmla="*/ 35 h 44"/>
                  <a:gd name="T52" fmla="*/ 109 w 191"/>
                  <a:gd name="T53" fmla="*/ 38 h 44"/>
                  <a:gd name="T54" fmla="*/ 107 w 191"/>
                  <a:gd name="T55" fmla="*/ 41 h 44"/>
                  <a:gd name="T56" fmla="*/ 104 w 191"/>
                  <a:gd name="T57" fmla="*/ 43 h 44"/>
                  <a:gd name="T58" fmla="*/ 104 w 191"/>
                  <a:gd name="T59" fmla="*/ 44 h 44"/>
                  <a:gd name="T60" fmla="*/ 113 w 191"/>
                  <a:gd name="T61" fmla="*/ 44 h 44"/>
                  <a:gd name="T62" fmla="*/ 128 w 191"/>
                  <a:gd name="T63" fmla="*/ 43 h 44"/>
                  <a:gd name="T64" fmla="*/ 145 w 191"/>
                  <a:gd name="T65" fmla="*/ 41 h 44"/>
                  <a:gd name="T66" fmla="*/ 191 w 191"/>
                  <a:gd name="T67" fmla="*/ 41 h 4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1"/>
                  <a:gd name="T103" fmla="*/ 0 h 44"/>
                  <a:gd name="T104" fmla="*/ 191 w 191"/>
                  <a:gd name="T105" fmla="*/ 44 h 4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1" h="44">
                    <a:moveTo>
                      <a:pt x="191" y="41"/>
                    </a:moveTo>
                    <a:lnTo>
                      <a:pt x="190" y="41"/>
                    </a:lnTo>
                    <a:lnTo>
                      <a:pt x="186" y="41"/>
                    </a:lnTo>
                    <a:lnTo>
                      <a:pt x="181" y="40"/>
                    </a:lnTo>
                    <a:lnTo>
                      <a:pt x="174" y="39"/>
                    </a:lnTo>
                    <a:lnTo>
                      <a:pt x="166" y="38"/>
                    </a:lnTo>
                    <a:lnTo>
                      <a:pt x="158" y="36"/>
                    </a:lnTo>
                    <a:lnTo>
                      <a:pt x="152" y="34"/>
                    </a:lnTo>
                    <a:lnTo>
                      <a:pt x="146" y="32"/>
                    </a:lnTo>
                    <a:lnTo>
                      <a:pt x="139" y="27"/>
                    </a:lnTo>
                    <a:lnTo>
                      <a:pt x="130" y="23"/>
                    </a:lnTo>
                    <a:lnTo>
                      <a:pt x="117" y="18"/>
                    </a:lnTo>
                    <a:lnTo>
                      <a:pt x="102" y="12"/>
                    </a:lnTo>
                    <a:lnTo>
                      <a:pt x="83" y="8"/>
                    </a:lnTo>
                    <a:lnTo>
                      <a:pt x="60" y="4"/>
                    </a:lnTo>
                    <a:lnTo>
                      <a:pt x="46" y="2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9" y="2"/>
                    </a:lnTo>
                    <a:lnTo>
                      <a:pt x="21" y="4"/>
                    </a:lnTo>
                    <a:lnTo>
                      <a:pt x="33" y="6"/>
                    </a:lnTo>
                    <a:lnTo>
                      <a:pt x="46" y="9"/>
                    </a:lnTo>
                    <a:lnTo>
                      <a:pt x="59" y="12"/>
                    </a:lnTo>
                    <a:lnTo>
                      <a:pt x="70" y="15"/>
                    </a:lnTo>
                    <a:lnTo>
                      <a:pt x="77" y="19"/>
                    </a:lnTo>
                    <a:lnTo>
                      <a:pt x="76" y="20"/>
                    </a:lnTo>
                    <a:lnTo>
                      <a:pt x="74" y="21"/>
                    </a:lnTo>
                    <a:lnTo>
                      <a:pt x="71" y="22"/>
                    </a:lnTo>
                    <a:lnTo>
                      <a:pt x="68" y="22"/>
                    </a:lnTo>
                    <a:lnTo>
                      <a:pt x="65" y="23"/>
                    </a:lnTo>
                    <a:lnTo>
                      <a:pt x="62" y="23"/>
                    </a:lnTo>
                    <a:lnTo>
                      <a:pt x="59" y="22"/>
                    </a:lnTo>
                    <a:lnTo>
                      <a:pt x="60" y="23"/>
                    </a:lnTo>
                    <a:lnTo>
                      <a:pt x="61" y="24"/>
                    </a:lnTo>
                    <a:lnTo>
                      <a:pt x="63" y="27"/>
                    </a:lnTo>
                    <a:lnTo>
                      <a:pt x="66" y="30"/>
                    </a:lnTo>
                    <a:lnTo>
                      <a:pt x="71" y="33"/>
                    </a:lnTo>
                    <a:lnTo>
                      <a:pt x="77" y="34"/>
                    </a:lnTo>
                    <a:lnTo>
                      <a:pt x="84" y="35"/>
                    </a:lnTo>
                    <a:lnTo>
                      <a:pt x="94" y="34"/>
                    </a:lnTo>
                    <a:lnTo>
                      <a:pt x="97" y="33"/>
                    </a:lnTo>
                    <a:lnTo>
                      <a:pt x="99" y="33"/>
                    </a:lnTo>
                    <a:lnTo>
                      <a:pt x="100" y="33"/>
                    </a:lnTo>
                    <a:lnTo>
                      <a:pt x="102" y="33"/>
                    </a:lnTo>
                    <a:lnTo>
                      <a:pt x="104" y="33"/>
                    </a:lnTo>
                    <a:lnTo>
                      <a:pt x="106" y="33"/>
                    </a:lnTo>
                    <a:lnTo>
                      <a:pt x="108" y="34"/>
                    </a:lnTo>
                    <a:lnTo>
                      <a:pt x="109" y="35"/>
                    </a:lnTo>
                    <a:lnTo>
                      <a:pt x="109" y="36"/>
                    </a:lnTo>
                    <a:lnTo>
                      <a:pt x="109" y="38"/>
                    </a:lnTo>
                    <a:lnTo>
                      <a:pt x="108" y="39"/>
                    </a:lnTo>
                    <a:lnTo>
                      <a:pt x="107" y="41"/>
                    </a:lnTo>
                    <a:lnTo>
                      <a:pt x="106" y="42"/>
                    </a:lnTo>
                    <a:lnTo>
                      <a:pt x="104" y="43"/>
                    </a:lnTo>
                    <a:lnTo>
                      <a:pt x="103" y="44"/>
                    </a:lnTo>
                    <a:lnTo>
                      <a:pt x="104" y="44"/>
                    </a:lnTo>
                    <a:lnTo>
                      <a:pt x="108" y="44"/>
                    </a:lnTo>
                    <a:lnTo>
                      <a:pt x="113" y="44"/>
                    </a:lnTo>
                    <a:lnTo>
                      <a:pt x="120" y="43"/>
                    </a:lnTo>
                    <a:lnTo>
                      <a:pt x="128" y="43"/>
                    </a:lnTo>
                    <a:lnTo>
                      <a:pt x="137" y="42"/>
                    </a:lnTo>
                    <a:lnTo>
                      <a:pt x="145" y="41"/>
                    </a:lnTo>
                    <a:lnTo>
                      <a:pt x="152" y="39"/>
                    </a:lnTo>
                    <a:lnTo>
                      <a:pt x="19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0" name="Freeform 123"/>
              <p:cNvSpPr>
                <a:spLocks/>
              </p:cNvSpPr>
              <p:nvPr/>
            </p:nvSpPr>
            <p:spPr bwMode="auto">
              <a:xfrm>
                <a:off x="2897" y="2546"/>
                <a:ext cx="84" cy="111"/>
              </a:xfrm>
              <a:custGeom>
                <a:avLst/>
                <a:gdLst>
                  <a:gd name="T0" fmla="*/ 84 w 84"/>
                  <a:gd name="T1" fmla="*/ 111 h 111"/>
                  <a:gd name="T2" fmla="*/ 83 w 84"/>
                  <a:gd name="T3" fmla="*/ 110 h 111"/>
                  <a:gd name="T4" fmla="*/ 82 w 84"/>
                  <a:gd name="T5" fmla="*/ 105 h 111"/>
                  <a:gd name="T6" fmla="*/ 79 w 84"/>
                  <a:gd name="T7" fmla="*/ 99 h 111"/>
                  <a:gd name="T8" fmla="*/ 76 w 84"/>
                  <a:gd name="T9" fmla="*/ 91 h 111"/>
                  <a:gd name="T10" fmla="*/ 73 w 84"/>
                  <a:gd name="T11" fmla="*/ 81 h 111"/>
                  <a:gd name="T12" fmla="*/ 70 w 84"/>
                  <a:gd name="T13" fmla="*/ 73 h 111"/>
                  <a:gd name="T14" fmla="*/ 66 w 84"/>
                  <a:gd name="T15" fmla="*/ 64 h 111"/>
                  <a:gd name="T16" fmla="*/ 63 w 84"/>
                  <a:gd name="T17" fmla="*/ 57 h 111"/>
                  <a:gd name="T18" fmla="*/ 59 w 84"/>
                  <a:gd name="T19" fmla="*/ 51 h 111"/>
                  <a:gd name="T20" fmla="*/ 55 w 84"/>
                  <a:gd name="T21" fmla="*/ 44 h 111"/>
                  <a:gd name="T22" fmla="*/ 50 w 84"/>
                  <a:gd name="T23" fmla="*/ 37 h 111"/>
                  <a:gd name="T24" fmla="*/ 45 w 84"/>
                  <a:gd name="T25" fmla="*/ 30 h 111"/>
                  <a:gd name="T26" fmla="*/ 38 w 84"/>
                  <a:gd name="T27" fmla="*/ 24 h 111"/>
                  <a:gd name="T28" fmla="*/ 31 w 84"/>
                  <a:gd name="T29" fmla="*/ 19 h 111"/>
                  <a:gd name="T30" fmla="*/ 23 w 84"/>
                  <a:gd name="T31" fmla="*/ 15 h 111"/>
                  <a:gd name="T32" fmla="*/ 14 w 84"/>
                  <a:gd name="T33" fmla="*/ 11 h 111"/>
                  <a:gd name="T34" fmla="*/ 11 w 84"/>
                  <a:gd name="T35" fmla="*/ 10 h 111"/>
                  <a:gd name="T36" fmla="*/ 8 w 84"/>
                  <a:gd name="T37" fmla="*/ 9 h 111"/>
                  <a:gd name="T38" fmla="*/ 5 w 84"/>
                  <a:gd name="T39" fmla="*/ 7 h 111"/>
                  <a:gd name="T40" fmla="*/ 4 w 84"/>
                  <a:gd name="T41" fmla="*/ 5 h 111"/>
                  <a:gd name="T42" fmla="*/ 1 w 84"/>
                  <a:gd name="T43" fmla="*/ 2 h 111"/>
                  <a:gd name="T44" fmla="*/ 0 w 84"/>
                  <a:gd name="T45" fmla="*/ 1 h 111"/>
                  <a:gd name="T46" fmla="*/ 0 w 84"/>
                  <a:gd name="T47" fmla="*/ 0 h 111"/>
                  <a:gd name="T48" fmla="*/ 0 w 84"/>
                  <a:gd name="T49" fmla="*/ 0 h 111"/>
                  <a:gd name="T50" fmla="*/ 0 w 84"/>
                  <a:gd name="T51" fmla="*/ 0 h 111"/>
                  <a:gd name="T52" fmla="*/ 0 w 84"/>
                  <a:gd name="T53" fmla="*/ 1 h 111"/>
                  <a:gd name="T54" fmla="*/ 0 w 84"/>
                  <a:gd name="T55" fmla="*/ 2 h 111"/>
                  <a:gd name="T56" fmla="*/ 0 w 84"/>
                  <a:gd name="T57" fmla="*/ 4 h 111"/>
                  <a:gd name="T58" fmla="*/ 0 w 84"/>
                  <a:gd name="T59" fmla="*/ 7 h 111"/>
                  <a:gd name="T60" fmla="*/ 1 w 84"/>
                  <a:gd name="T61" fmla="*/ 9 h 111"/>
                  <a:gd name="T62" fmla="*/ 3 w 84"/>
                  <a:gd name="T63" fmla="*/ 12 h 111"/>
                  <a:gd name="T64" fmla="*/ 4 w 84"/>
                  <a:gd name="T65" fmla="*/ 15 h 111"/>
                  <a:gd name="T66" fmla="*/ 5 w 84"/>
                  <a:gd name="T67" fmla="*/ 18 h 111"/>
                  <a:gd name="T68" fmla="*/ 6 w 84"/>
                  <a:gd name="T69" fmla="*/ 21 h 111"/>
                  <a:gd name="T70" fmla="*/ 6 w 84"/>
                  <a:gd name="T71" fmla="*/ 24 h 111"/>
                  <a:gd name="T72" fmla="*/ 6 w 84"/>
                  <a:gd name="T73" fmla="*/ 27 h 111"/>
                  <a:gd name="T74" fmla="*/ 6 w 84"/>
                  <a:gd name="T75" fmla="*/ 29 h 111"/>
                  <a:gd name="T76" fmla="*/ 6 w 84"/>
                  <a:gd name="T77" fmla="*/ 31 h 111"/>
                  <a:gd name="T78" fmla="*/ 6 w 84"/>
                  <a:gd name="T79" fmla="*/ 33 h 111"/>
                  <a:gd name="T80" fmla="*/ 7 w 84"/>
                  <a:gd name="T81" fmla="*/ 35 h 111"/>
                  <a:gd name="T82" fmla="*/ 7 w 84"/>
                  <a:gd name="T83" fmla="*/ 38 h 111"/>
                  <a:gd name="T84" fmla="*/ 9 w 84"/>
                  <a:gd name="T85" fmla="*/ 40 h 111"/>
                  <a:gd name="T86" fmla="*/ 11 w 84"/>
                  <a:gd name="T87" fmla="*/ 45 h 111"/>
                  <a:gd name="T88" fmla="*/ 13 w 84"/>
                  <a:gd name="T89" fmla="*/ 48 h 111"/>
                  <a:gd name="T90" fmla="*/ 15 w 84"/>
                  <a:gd name="T91" fmla="*/ 51 h 111"/>
                  <a:gd name="T92" fmla="*/ 18 w 84"/>
                  <a:gd name="T93" fmla="*/ 54 h 111"/>
                  <a:gd name="T94" fmla="*/ 21 w 84"/>
                  <a:gd name="T95" fmla="*/ 57 h 111"/>
                  <a:gd name="T96" fmla="*/ 25 w 84"/>
                  <a:gd name="T97" fmla="*/ 59 h 111"/>
                  <a:gd name="T98" fmla="*/ 30 w 84"/>
                  <a:gd name="T99" fmla="*/ 63 h 111"/>
                  <a:gd name="T100" fmla="*/ 37 w 84"/>
                  <a:gd name="T101" fmla="*/ 70 h 111"/>
                  <a:gd name="T102" fmla="*/ 47 w 84"/>
                  <a:gd name="T103" fmla="*/ 78 h 111"/>
                  <a:gd name="T104" fmla="*/ 57 w 84"/>
                  <a:gd name="T105" fmla="*/ 88 h 111"/>
                  <a:gd name="T106" fmla="*/ 66 w 84"/>
                  <a:gd name="T107" fmla="*/ 97 h 111"/>
                  <a:gd name="T108" fmla="*/ 74 w 84"/>
                  <a:gd name="T109" fmla="*/ 104 h 111"/>
                  <a:gd name="T110" fmla="*/ 80 w 84"/>
                  <a:gd name="T111" fmla="*/ 110 h 111"/>
                  <a:gd name="T112" fmla="*/ 84 w 84"/>
                  <a:gd name="T113" fmla="*/ 111 h 1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4"/>
                  <a:gd name="T172" fmla="*/ 0 h 111"/>
                  <a:gd name="T173" fmla="*/ 84 w 84"/>
                  <a:gd name="T174" fmla="*/ 111 h 1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4" h="111">
                    <a:moveTo>
                      <a:pt x="84" y="111"/>
                    </a:moveTo>
                    <a:lnTo>
                      <a:pt x="83" y="110"/>
                    </a:lnTo>
                    <a:lnTo>
                      <a:pt x="82" y="105"/>
                    </a:lnTo>
                    <a:lnTo>
                      <a:pt x="79" y="99"/>
                    </a:lnTo>
                    <a:lnTo>
                      <a:pt x="76" y="91"/>
                    </a:lnTo>
                    <a:lnTo>
                      <a:pt x="73" y="81"/>
                    </a:lnTo>
                    <a:lnTo>
                      <a:pt x="70" y="73"/>
                    </a:lnTo>
                    <a:lnTo>
                      <a:pt x="66" y="64"/>
                    </a:lnTo>
                    <a:lnTo>
                      <a:pt x="63" y="57"/>
                    </a:lnTo>
                    <a:lnTo>
                      <a:pt x="59" y="51"/>
                    </a:lnTo>
                    <a:lnTo>
                      <a:pt x="55" y="44"/>
                    </a:lnTo>
                    <a:lnTo>
                      <a:pt x="50" y="37"/>
                    </a:lnTo>
                    <a:lnTo>
                      <a:pt x="45" y="30"/>
                    </a:lnTo>
                    <a:lnTo>
                      <a:pt x="38" y="24"/>
                    </a:lnTo>
                    <a:lnTo>
                      <a:pt x="31" y="19"/>
                    </a:lnTo>
                    <a:lnTo>
                      <a:pt x="23" y="15"/>
                    </a:lnTo>
                    <a:lnTo>
                      <a:pt x="14" y="11"/>
                    </a:lnTo>
                    <a:lnTo>
                      <a:pt x="11" y="10"/>
                    </a:lnTo>
                    <a:lnTo>
                      <a:pt x="8" y="9"/>
                    </a:lnTo>
                    <a:lnTo>
                      <a:pt x="5" y="7"/>
                    </a:lnTo>
                    <a:lnTo>
                      <a:pt x="4" y="5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2"/>
                    </a:lnTo>
                    <a:lnTo>
                      <a:pt x="4" y="15"/>
                    </a:lnTo>
                    <a:lnTo>
                      <a:pt x="5" y="18"/>
                    </a:lnTo>
                    <a:lnTo>
                      <a:pt x="6" y="21"/>
                    </a:lnTo>
                    <a:lnTo>
                      <a:pt x="6" y="24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6" y="33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9" y="40"/>
                    </a:lnTo>
                    <a:lnTo>
                      <a:pt x="11" y="45"/>
                    </a:lnTo>
                    <a:lnTo>
                      <a:pt x="13" y="48"/>
                    </a:lnTo>
                    <a:lnTo>
                      <a:pt x="15" y="51"/>
                    </a:lnTo>
                    <a:lnTo>
                      <a:pt x="18" y="54"/>
                    </a:lnTo>
                    <a:lnTo>
                      <a:pt x="21" y="57"/>
                    </a:lnTo>
                    <a:lnTo>
                      <a:pt x="25" y="59"/>
                    </a:lnTo>
                    <a:lnTo>
                      <a:pt x="30" y="63"/>
                    </a:lnTo>
                    <a:lnTo>
                      <a:pt x="37" y="70"/>
                    </a:lnTo>
                    <a:lnTo>
                      <a:pt x="47" y="78"/>
                    </a:lnTo>
                    <a:lnTo>
                      <a:pt x="57" y="88"/>
                    </a:lnTo>
                    <a:lnTo>
                      <a:pt x="66" y="97"/>
                    </a:lnTo>
                    <a:lnTo>
                      <a:pt x="74" y="104"/>
                    </a:lnTo>
                    <a:lnTo>
                      <a:pt x="80" y="110"/>
                    </a:lnTo>
                    <a:lnTo>
                      <a:pt x="84" y="1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1" name="Freeform 124"/>
              <p:cNvSpPr>
                <a:spLocks/>
              </p:cNvSpPr>
              <p:nvPr/>
            </p:nvSpPr>
            <p:spPr bwMode="auto">
              <a:xfrm>
                <a:off x="2897" y="2546"/>
                <a:ext cx="84" cy="111"/>
              </a:xfrm>
              <a:custGeom>
                <a:avLst/>
                <a:gdLst>
                  <a:gd name="T0" fmla="*/ 84 w 84"/>
                  <a:gd name="T1" fmla="*/ 111 h 111"/>
                  <a:gd name="T2" fmla="*/ 83 w 84"/>
                  <a:gd name="T3" fmla="*/ 110 h 111"/>
                  <a:gd name="T4" fmla="*/ 82 w 84"/>
                  <a:gd name="T5" fmla="*/ 105 h 111"/>
                  <a:gd name="T6" fmla="*/ 79 w 84"/>
                  <a:gd name="T7" fmla="*/ 99 h 111"/>
                  <a:gd name="T8" fmla="*/ 76 w 84"/>
                  <a:gd name="T9" fmla="*/ 91 h 111"/>
                  <a:gd name="T10" fmla="*/ 73 w 84"/>
                  <a:gd name="T11" fmla="*/ 81 h 111"/>
                  <a:gd name="T12" fmla="*/ 70 w 84"/>
                  <a:gd name="T13" fmla="*/ 73 h 111"/>
                  <a:gd name="T14" fmla="*/ 66 w 84"/>
                  <a:gd name="T15" fmla="*/ 64 h 111"/>
                  <a:gd name="T16" fmla="*/ 63 w 84"/>
                  <a:gd name="T17" fmla="*/ 57 h 111"/>
                  <a:gd name="T18" fmla="*/ 59 w 84"/>
                  <a:gd name="T19" fmla="*/ 51 h 111"/>
                  <a:gd name="T20" fmla="*/ 55 w 84"/>
                  <a:gd name="T21" fmla="*/ 44 h 111"/>
                  <a:gd name="T22" fmla="*/ 50 w 84"/>
                  <a:gd name="T23" fmla="*/ 37 h 111"/>
                  <a:gd name="T24" fmla="*/ 45 w 84"/>
                  <a:gd name="T25" fmla="*/ 30 h 111"/>
                  <a:gd name="T26" fmla="*/ 38 w 84"/>
                  <a:gd name="T27" fmla="*/ 24 h 111"/>
                  <a:gd name="T28" fmla="*/ 31 w 84"/>
                  <a:gd name="T29" fmla="*/ 19 h 111"/>
                  <a:gd name="T30" fmla="*/ 23 w 84"/>
                  <a:gd name="T31" fmla="*/ 15 h 111"/>
                  <a:gd name="T32" fmla="*/ 14 w 84"/>
                  <a:gd name="T33" fmla="*/ 11 h 111"/>
                  <a:gd name="T34" fmla="*/ 11 w 84"/>
                  <a:gd name="T35" fmla="*/ 10 h 111"/>
                  <a:gd name="T36" fmla="*/ 8 w 84"/>
                  <a:gd name="T37" fmla="*/ 9 h 111"/>
                  <a:gd name="T38" fmla="*/ 5 w 84"/>
                  <a:gd name="T39" fmla="*/ 7 h 111"/>
                  <a:gd name="T40" fmla="*/ 4 w 84"/>
                  <a:gd name="T41" fmla="*/ 5 h 111"/>
                  <a:gd name="T42" fmla="*/ 1 w 84"/>
                  <a:gd name="T43" fmla="*/ 2 h 111"/>
                  <a:gd name="T44" fmla="*/ 0 w 84"/>
                  <a:gd name="T45" fmla="*/ 1 h 111"/>
                  <a:gd name="T46" fmla="*/ 0 w 84"/>
                  <a:gd name="T47" fmla="*/ 0 h 111"/>
                  <a:gd name="T48" fmla="*/ 0 w 84"/>
                  <a:gd name="T49" fmla="*/ 1 h 111"/>
                  <a:gd name="T50" fmla="*/ 0 w 84"/>
                  <a:gd name="T51" fmla="*/ 2 h 111"/>
                  <a:gd name="T52" fmla="*/ 0 w 84"/>
                  <a:gd name="T53" fmla="*/ 4 h 111"/>
                  <a:gd name="T54" fmla="*/ 0 w 84"/>
                  <a:gd name="T55" fmla="*/ 7 h 111"/>
                  <a:gd name="T56" fmla="*/ 1 w 84"/>
                  <a:gd name="T57" fmla="*/ 9 h 111"/>
                  <a:gd name="T58" fmla="*/ 3 w 84"/>
                  <a:gd name="T59" fmla="*/ 12 h 111"/>
                  <a:gd name="T60" fmla="*/ 4 w 84"/>
                  <a:gd name="T61" fmla="*/ 15 h 111"/>
                  <a:gd name="T62" fmla="*/ 5 w 84"/>
                  <a:gd name="T63" fmla="*/ 18 h 111"/>
                  <a:gd name="T64" fmla="*/ 6 w 84"/>
                  <a:gd name="T65" fmla="*/ 21 h 111"/>
                  <a:gd name="T66" fmla="*/ 6 w 84"/>
                  <a:gd name="T67" fmla="*/ 24 h 111"/>
                  <a:gd name="T68" fmla="*/ 6 w 84"/>
                  <a:gd name="T69" fmla="*/ 27 h 111"/>
                  <a:gd name="T70" fmla="*/ 6 w 84"/>
                  <a:gd name="T71" fmla="*/ 29 h 111"/>
                  <a:gd name="T72" fmla="*/ 6 w 84"/>
                  <a:gd name="T73" fmla="*/ 31 h 111"/>
                  <a:gd name="T74" fmla="*/ 6 w 84"/>
                  <a:gd name="T75" fmla="*/ 33 h 111"/>
                  <a:gd name="T76" fmla="*/ 7 w 84"/>
                  <a:gd name="T77" fmla="*/ 35 h 111"/>
                  <a:gd name="T78" fmla="*/ 7 w 84"/>
                  <a:gd name="T79" fmla="*/ 38 h 111"/>
                  <a:gd name="T80" fmla="*/ 9 w 84"/>
                  <a:gd name="T81" fmla="*/ 40 h 111"/>
                  <a:gd name="T82" fmla="*/ 11 w 84"/>
                  <a:gd name="T83" fmla="*/ 45 h 111"/>
                  <a:gd name="T84" fmla="*/ 13 w 84"/>
                  <a:gd name="T85" fmla="*/ 48 h 111"/>
                  <a:gd name="T86" fmla="*/ 15 w 84"/>
                  <a:gd name="T87" fmla="*/ 51 h 111"/>
                  <a:gd name="T88" fmla="*/ 18 w 84"/>
                  <a:gd name="T89" fmla="*/ 54 h 111"/>
                  <a:gd name="T90" fmla="*/ 21 w 84"/>
                  <a:gd name="T91" fmla="*/ 57 h 111"/>
                  <a:gd name="T92" fmla="*/ 25 w 84"/>
                  <a:gd name="T93" fmla="*/ 59 h 111"/>
                  <a:gd name="T94" fmla="*/ 30 w 84"/>
                  <a:gd name="T95" fmla="*/ 63 h 111"/>
                  <a:gd name="T96" fmla="*/ 37 w 84"/>
                  <a:gd name="T97" fmla="*/ 70 h 111"/>
                  <a:gd name="T98" fmla="*/ 47 w 84"/>
                  <a:gd name="T99" fmla="*/ 78 h 111"/>
                  <a:gd name="T100" fmla="*/ 57 w 84"/>
                  <a:gd name="T101" fmla="*/ 88 h 111"/>
                  <a:gd name="T102" fmla="*/ 66 w 84"/>
                  <a:gd name="T103" fmla="*/ 97 h 111"/>
                  <a:gd name="T104" fmla="*/ 74 w 84"/>
                  <a:gd name="T105" fmla="*/ 104 h 111"/>
                  <a:gd name="T106" fmla="*/ 80 w 84"/>
                  <a:gd name="T107" fmla="*/ 110 h 111"/>
                  <a:gd name="T108" fmla="*/ 84 w 84"/>
                  <a:gd name="T109" fmla="*/ 111 h 11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4"/>
                  <a:gd name="T166" fmla="*/ 0 h 111"/>
                  <a:gd name="T167" fmla="*/ 84 w 84"/>
                  <a:gd name="T168" fmla="*/ 111 h 11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4" h="111">
                    <a:moveTo>
                      <a:pt x="84" y="111"/>
                    </a:moveTo>
                    <a:lnTo>
                      <a:pt x="83" y="110"/>
                    </a:lnTo>
                    <a:lnTo>
                      <a:pt x="82" y="105"/>
                    </a:lnTo>
                    <a:lnTo>
                      <a:pt x="79" y="99"/>
                    </a:lnTo>
                    <a:lnTo>
                      <a:pt x="76" y="91"/>
                    </a:lnTo>
                    <a:lnTo>
                      <a:pt x="73" y="81"/>
                    </a:lnTo>
                    <a:lnTo>
                      <a:pt x="70" y="73"/>
                    </a:lnTo>
                    <a:lnTo>
                      <a:pt x="66" y="64"/>
                    </a:lnTo>
                    <a:lnTo>
                      <a:pt x="63" y="57"/>
                    </a:lnTo>
                    <a:lnTo>
                      <a:pt x="59" y="51"/>
                    </a:lnTo>
                    <a:lnTo>
                      <a:pt x="55" y="44"/>
                    </a:lnTo>
                    <a:lnTo>
                      <a:pt x="50" y="37"/>
                    </a:lnTo>
                    <a:lnTo>
                      <a:pt x="45" y="30"/>
                    </a:lnTo>
                    <a:lnTo>
                      <a:pt x="38" y="24"/>
                    </a:lnTo>
                    <a:lnTo>
                      <a:pt x="31" y="19"/>
                    </a:lnTo>
                    <a:lnTo>
                      <a:pt x="23" y="15"/>
                    </a:lnTo>
                    <a:lnTo>
                      <a:pt x="14" y="11"/>
                    </a:lnTo>
                    <a:lnTo>
                      <a:pt x="11" y="10"/>
                    </a:lnTo>
                    <a:lnTo>
                      <a:pt x="8" y="9"/>
                    </a:lnTo>
                    <a:lnTo>
                      <a:pt x="5" y="7"/>
                    </a:lnTo>
                    <a:lnTo>
                      <a:pt x="4" y="5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2"/>
                    </a:lnTo>
                    <a:lnTo>
                      <a:pt x="4" y="15"/>
                    </a:lnTo>
                    <a:lnTo>
                      <a:pt x="5" y="18"/>
                    </a:lnTo>
                    <a:lnTo>
                      <a:pt x="6" y="21"/>
                    </a:lnTo>
                    <a:lnTo>
                      <a:pt x="6" y="24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6" y="33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9" y="40"/>
                    </a:lnTo>
                    <a:lnTo>
                      <a:pt x="11" y="45"/>
                    </a:lnTo>
                    <a:lnTo>
                      <a:pt x="13" y="48"/>
                    </a:lnTo>
                    <a:lnTo>
                      <a:pt x="15" y="51"/>
                    </a:lnTo>
                    <a:lnTo>
                      <a:pt x="18" y="54"/>
                    </a:lnTo>
                    <a:lnTo>
                      <a:pt x="21" y="57"/>
                    </a:lnTo>
                    <a:lnTo>
                      <a:pt x="25" y="59"/>
                    </a:lnTo>
                    <a:lnTo>
                      <a:pt x="30" y="63"/>
                    </a:lnTo>
                    <a:lnTo>
                      <a:pt x="37" y="70"/>
                    </a:lnTo>
                    <a:lnTo>
                      <a:pt x="47" y="78"/>
                    </a:lnTo>
                    <a:lnTo>
                      <a:pt x="57" y="88"/>
                    </a:lnTo>
                    <a:lnTo>
                      <a:pt x="66" y="97"/>
                    </a:lnTo>
                    <a:lnTo>
                      <a:pt x="74" y="104"/>
                    </a:lnTo>
                    <a:lnTo>
                      <a:pt x="80" y="110"/>
                    </a:lnTo>
                    <a:lnTo>
                      <a:pt x="84" y="111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2" name="Freeform 125"/>
              <p:cNvSpPr>
                <a:spLocks/>
              </p:cNvSpPr>
              <p:nvPr/>
            </p:nvSpPr>
            <p:spPr bwMode="auto">
              <a:xfrm>
                <a:off x="2900" y="2557"/>
                <a:ext cx="81" cy="100"/>
              </a:xfrm>
              <a:custGeom>
                <a:avLst/>
                <a:gdLst>
                  <a:gd name="T0" fmla="*/ 0 w 81"/>
                  <a:gd name="T1" fmla="*/ 2 h 100"/>
                  <a:gd name="T2" fmla="*/ 0 w 81"/>
                  <a:gd name="T3" fmla="*/ 5 h 100"/>
                  <a:gd name="T4" fmla="*/ 2 w 81"/>
                  <a:gd name="T5" fmla="*/ 13 h 100"/>
                  <a:gd name="T6" fmla="*/ 3 w 81"/>
                  <a:gd name="T7" fmla="*/ 22 h 100"/>
                  <a:gd name="T8" fmla="*/ 4 w 81"/>
                  <a:gd name="T9" fmla="*/ 27 h 100"/>
                  <a:gd name="T10" fmla="*/ 8 w 81"/>
                  <a:gd name="T11" fmla="*/ 34 h 100"/>
                  <a:gd name="T12" fmla="*/ 12 w 81"/>
                  <a:gd name="T13" fmla="*/ 40 h 100"/>
                  <a:gd name="T14" fmla="*/ 18 w 81"/>
                  <a:gd name="T15" fmla="*/ 46 h 100"/>
                  <a:gd name="T16" fmla="*/ 27 w 81"/>
                  <a:gd name="T17" fmla="*/ 52 h 100"/>
                  <a:gd name="T18" fmla="*/ 44 w 81"/>
                  <a:gd name="T19" fmla="*/ 67 h 100"/>
                  <a:gd name="T20" fmla="*/ 63 w 81"/>
                  <a:gd name="T21" fmla="*/ 86 h 100"/>
                  <a:gd name="T22" fmla="*/ 77 w 81"/>
                  <a:gd name="T23" fmla="*/ 99 h 100"/>
                  <a:gd name="T24" fmla="*/ 80 w 81"/>
                  <a:gd name="T25" fmla="*/ 99 h 100"/>
                  <a:gd name="T26" fmla="*/ 76 w 81"/>
                  <a:gd name="T27" fmla="*/ 88 h 100"/>
                  <a:gd name="T28" fmla="*/ 70 w 81"/>
                  <a:gd name="T29" fmla="*/ 70 h 100"/>
                  <a:gd name="T30" fmla="*/ 63 w 81"/>
                  <a:gd name="T31" fmla="*/ 53 h 100"/>
                  <a:gd name="T32" fmla="*/ 56 w 81"/>
                  <a:gd name="T33" fmla="*/ 40 h 100"/>
                  <a:gd name="T34" fmla="*/ 47 w 81"/>
                  <a:gd name="T35" fmla="*/ 26 h 100"/>
                  <a:gd name="T36" fmla="*/ 35 w 81"/>
                  <a:gd name="T37" fmla="*/ 13 h 100"/>
                  <a:gd name="T38" fmla="*/ 20 w 81"/>
                  <a:gd name="T39" fmla="*/ 4 h 100"/>
                  <a:gd name="T40" fmla="*/ 11 w 81"/>
                  <a:gd name="T41" fmla="*/ 1 h 100"/>
                  <a:gd name="T42" fmla="*/ 11 w 81"/>
                  <a:gd name="T43" fmla="*/ 6 h 100"/>
                  <a:gd name="T44" fmla="*/ 14 w 81"/>
                  <a:gd name="T45" fmla="*/ 14 h 100"/>
                  <a:gd name="T46" fmla="*/ 22 w 81"/>
                  <a:gd name="T47" fmla="*/ 26 h 100"/>
                  <a:gd name="T48" fmla="*/ 35 w 81"/>
                  <a:gd name="T49" fmla="*/ 40 h 100"/>
                  <a:gd name="T50" fmla="*/ 49 w 81"/>
                  <a:gd name="T51" fmla="*/ 54 h 100"/>
                  <a:gd name="T52" fmla="*/ 60 w 81"/>
                  <a:gd name="T53" fmla="*/ 67 h 100"/>
                  <a:gd name="T54" fmla="*/ 67 w 81"/>
                  <a:gd name="T55" fmla="*/ 80 h 100"/>
                  <a:gd name="T56" fmla="*/ 66 w 81"/>
                  <a:gd name="T57" fmla="*/ 83 h 100"/>
                  <a:gd name="T58" fmla="*/ 50 w 81"/>
                  <a:gd name="T59" fmla="*/ 67 h 100"/>
                  <a:gd name="T60" fmla="*/ 25 w 81"/>
                  <a:gd name="T61" fmla="*/ 42 h 100"/>
                  <a:gd name="T62" fmla="*/ 10 w 81"/>
                  <a:gd name="T63" fmla="*/ 21 h 100"/>
                  <a:gd name="T64" fmla="*/ 3 w 81"/>
                  <a:gd name="T65" fmla="*/ 9 h 1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1"/>
                  <a:gd name="T100" fmla="*/ 0 h 100"/>
                  <a:gd name="T101" fmla="*/ 81 w 81"/>
                  <a:gd name="T102" fmla="*/ 100 h 1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1" h="100">
                    <a:moveTo>
                      <a:pt x="1" y="4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2" y="13"/>
                    </a:lnTo>
                    <a:lnTo>
                      <a:pt x="2" y="18"/>
                    </a:lnTo>
                    <a:lnTo>
                      <a:pt x="3" y="22"/>
                    </a:lnTo>
                    <a:lnTo>
                      <a:pt x="4" y="24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8" y="34"/>
                    </a:lnTo>
                    <a:lnTo>
                      <a:pt x="10" y="37"/>
                    </a:lnTo>
                    <a:lnTo>
                      <a:pt x="12" y="40"/>
                    </a:lnTo>
                    <a:lnTo>
                      <a:pt x="15" y="43"/>
                    </a:lnTo>
                    <a:lnTo>
                      <a:pt x="18" y="46"/>
                    </a:lnTo>
                    <a:lnTo>
                      <a:pt x="22" y="48"/>
                    </a:lnTo>
                    <a:lnTo>
                      <a:pt x="27" y="52"/>
                    </a:lnTo>
                    <a:lnTo>
                      <a:pt x="34" y="59"/>
                    </a:lnTo>
                    <a:lnTo>
                      <a:pt x="44" y="67"/>
                    </a:lnTo>
                    <a:lnTo>
                      <a:pt x="54" y="77"/>
                    </a:lnTo>
                    <a:lnTo>
                      <a:pt x="63" y="86"/>
                    </a:lnTo>
                    <a:lnTo>
                      <a:pt x="71" y="93"/>
                    </a:lnTo>
                    <a:lnTo>
                      <a:pt x="77" y="99"/>
                    </a:lnTo>
                    <a:lnTo>
                      <a:pt x="81" y="100"/>
                    </a:lnTo>
                    <a:lnTo>
                      <a:pt x="80" y="99"/>
                    </a:lnTo>
                    <a:lnTo>
                      <a:pt x="79" y="94"/>
                    </a:lnTo>
                    <a:lnTo>
                      <a:pt x="76" y="88"/>
                    </a:lnTo>
                    <a:lnTo>
                      <a:pt x="73" y="80"/>
                    </a:lnTo>
                    <a:lnTo>
                      <a:pt x="70" y="70"/>
                    </a:lnTo>
                    <a:lnTo>
                      <a:pt x="67" y="62"/>
                    </a:lnTo>
                    <a:lnTo>
                      <a:pt x="63" y="53"/>
                    </a:lnTo>
                    <a:lnTo>
                      <a:pt x="60" y="46"/>
                    </a:lnTo>
                    <a:lnTo>
                      <a:pt x="56" y="40"/>
                    </a:lnTo>
                    <a:lnTo>
                      <a:pt x="52" y="33"/>
                    </a:lnTo>
                    <a:lnTo>
                      <a:pt x="47" y="26"/>
                    </a:lnTo>
                    <a:lnTo>
                      <a:pt x="42" y="19"/>
                    </a:lnTo>
                    <a:lnTo>
                      <a:pt x="35" y="13"/>
                    </a:lnTo>
                    <a:lnTo>
                      <a:pt x="28" y="8"/>
                    </a:lnTo>
                    <a:lnTo>
                      <a:pt x="20" y="4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2" y="10"/>
                    </a:lnTo>
                    <a:lnTo>
                      <a:pt x="14" y="14"/>
                    </a:lnTo>
                    <a:lnTo>
                      <a:pt x="17" y="20"/>
                    </a:lnTo>
                    <a:lnTo>
                      <a:pt x="22" y="26"/>
                    </a:lnTo>
                    <a:lnTo>
                      <a:pt x="28" y="34"/>
                    </a:lnTo>
                    <a:lnTo>
                      <a:pt x="35" y="40"/>
                    </a:lnTo>
                    <a:lnTo>
                      <a:pt x="43" y="47"/>
                    </a:lnTo>
                    <a:lnTo>
                      <a:pt x="49" y="54"/>
                    </a:lnTo>
                    <a:lnTo>
                      <a:pt x="55" y="61"/>
                    </a:lnTo>
                    <a:lnTo>
                      <a:pt x="60" y="67"/>
                    </a:lnTo>
                    <a:lnTo>
                      <a:pt x="64" y="74"/>
                    </a:lnTo>
                    <a:lnTo>
                      <a:pt x="67" y="80"/>
                    </a:lnTo>
                    <a:lnTo>
                      <a:pt x="69" y="86"/>
                    </a:lnTo>
                    <a:lnTo>
                      <a:pt x="66" y="83"/>
                    </a:lnTo>
                    <a:lnTo>
                      <a:pt x="59" y="77"/>
                    </a:lnTo>
                    <a:lnTo>
                      <a:pt x="50" y="67"/>
                    </a:lnTo>
                    <a:lnTo>
                      <a:pt x="37" y="55"/>
                    </a:lnTo>
                    <a:lnTo>
                      <a:pt x="25" y="42"/>
                    </a:lnTo>
                    <a:lnTo>
                      <a:pt x="15" y="28"/>
                    </a:lnTo>
                    <a:lnTo>
                      <a:pt x="10" y="21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3" name="Freeform 126"/>
              <p:cNvSpPr>
                <a:spLocks/>
              </p:cNvSpPr>
              <p:nvPr/>
            </p:nvSpPr>
            <p:spPr bwMode="auto">
              <a:xfrm>
                <a:off x="2759" y="2511"/>
                <a:ext cx="154" cy="101"/>
              </a:xfrm>
              <a:custGeom>
                <a:avLst/>
                <a:gdLst>
                  <a:gd name="T0" fmla="*/ 153 w 154"/>
                  <a:gd name="T1" fmla="*/ 100 h 101"/>
                  <a:gd name="T2" fmla="*/ 147 w 154"/>
                  <a:gd name="T3" fmla="*/ 91 h 101"/>
                  <a:gd name="T4" fmla="*/ 137 w 154"/>
                  <a:gd name="T5" fmla="*/ 79 h 101"/>
                  <a:gd name="T6" fmla="*/ 128 w 154"/>
                  <a:gd name="T7" fmla="*/ 67 h 101"/>
                  <a:gd name="T8" fmla="*/ 123 w 154"/>
                  <a:gd name="T9" fmla="*/ 62 h 101"/>
                  <a:gd name="T10" fmla="*/ 121 w 154"/>
                  <a:gd name="T11" fmla="*/ 58 h 101"/>
                  <a:gd name="T12" fmla="*/ 119 w 154"/>
                  <a:gd name="T13" fmla="*/ 54 h 101"/>
                  <a:gd name="T14" fmla="*/ 115 w 154"/>
                  <a:gd name="T15" fmla="*/ 49 h 101"/>
                  <a:gd name="T16" fmla="*/ 107 w 154"/>
                  <a:gd name="T17" fmla="*/ 44 h 101"/>
                  <a:gd name="T18" fmla="*/ 97 w 154"/>
                  <a:gd name="T19" fmla="*/ 40 h 101"/>
                  <a:gd name="T20" fmla="*/ 89 w 154"/>
                  <a:gd name="T21" fmla="*/ 36 h 101"/>
                  <a:gd name="T22" fmla="*/ 82 w 154"/>
                  <a:gd name="T23" fmla="*/ 33 h 101"/>
                  <a:gd name="T24" fmla="*/ 74 w 154"/>
                  <a:gd name="T25" fmla="*/ 27 h 101"/>
                  <a:gd name="T26" fmla="*/ 57 w 154"/>
                  <a:gd name="T27" fmla="*/ 16 h 101"/>
                  <a:gd name="T28" fmla="*/ 36 w 154"/>
                  <a:gd name="T29" fmla="*/ 4 h 101"/>
                  <a:gd name="T30" fmla="*/ 17 w 154"/>
                  <a:gd name="T31" fmla="*/ 0 h 101"/>
                  <a:gd name="T32" fmla="*/ 5 w 154"/>
                  <a:gd name="T33" fmla="*/ 2 h 101"/>
                  <a:gd name="T34" fmla="*/ 0 w 154"/>
                  <a:gd name="T35" fmla="*/ 4 h 101"/>
                  <a:gd name="T36" fmla="*/ 2 w 154"/>
                  <a:gd name="T37" fmla="*/ 6 h 101"/>
                  <a:gd name="T38" fmla="*/ 6 w 154"/>
                  <a:gd name="T39" fmla="*/ 8 h 101"/>
                  <a:gd name="T40" fmla="*/ 12 w 154"/>
                  <a:gd name="T41" fmla="*/ 10 h 101"/>
                  <a:gd name="T42" fmla="*/ 21 w 154"/>
                  <a:gd name="T43" fmla="*/ 13 h 101"/>
                  <a:gd name="T44" fmla="*/ 28 w 154"/>
                  <a:gd name="T45" fmla="*/ 17 h 101"/>
                  <a:gd name="T46" fmla="*/ 35 w 154"/>
                  <a:gd name="T47" fmla="*/ 24 h 101"/>
                  <a:gd name="T48" fmla="*/ 41 w 154"/>
                  <a:gd name="T49" fmla="*/ 30 h 101"/>
                  <a:gd name="T50" fmla="*/ 46 w 154"/>
                  <a:gd name="T51" fmla="*/ 36 h 101"/>
                  <a:gd name="T52" fmla="*/ 53 w 154"/>
                  <a:gd name="T53" fmla="*/ 46 h 101"/>
                  <a:gd name="T54" fmla="*/ 63 w 154"/>
                  <a:gd name="T55" fmla="*/ 57 h 101"/>
                  <a:gd name="T56" fmla="*/ 72 w 154"/>
                  <a:gd name="T57" fmla="*/ 67 h 101"/>
                  <a:gd name="T58" fmla="*/ 80 w 154"/>
                  <a:gd name="T59" fmla="*/ 74 h 101"/>
                  <a:gd name="T60" fmla="*/ 89 w 154"/>
                  <a:gd name="T61" fmla="*/ 77 h 101"/>
                  <a:gd name="T62" fmla="*/ 97 w 154"/>
                  <a:gd name="T63" fmla="*/ 79 h 101"/>
                  <a:gd name="T64" fmla="*/ 104 w 154"/>
                  <a:gd name="T65" fmla="*/ 80 h 101"/>
                  <a:gd name="T66" fmla="*/ 109 w 154"/>
                  <a:gd name="T67" fmla="*/ 81 h 101"/>
                  <a:gd name="T68" fmla="*/ 112 w 154"/>
                  <a:gd name="T69" fmla="*/ 83 h 101"/>
                  <a:gd name="T70" fmla="*/ 116 w 154"/>
                  <a:gd name="T71" fmla="*/ 86 h 101"/>
                  <a:gd name="T72" fmla="*/ 120 w 154"/>
                  <a:gd name="T73" fmla="*/ 89 h 101"/>
                  <a:gd name="T74" fmla="*/ 123 w 154"/>
                  <a:gd name="T75" fmla="*/ 91 h 101"/>
                  <a:gd name="T76" fmla="*/ 132 w 154"/>
                  <a:gd name="T77" fmla="*/ 94 h 101"/>
                  <a:gd name="T78" fmla="*/ 145 w 154"/>
                  <a:gd name="T79" fmla="*/ 98 h 101"/>
                  <a:gd name="T80" fmla="*/ 153 w 154"/>
                  <a:gd name="T81" fmla="*/ 100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4"/>
                  <a:gd name="T124" fmla="*/ 0 h 101"/>
                  <a:gd name="T125" fmla="*/ 154 w 154"/>
                  <a:gd name="T126" fmla="*/ 101 h 1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4" h="101">
                    <a:moveTo>
                      <a:pt x="154" y="101"/>
                    </a:moveTo>
                    <a:lnTo>
                      <a:pt x="153" y="100"/>
                    </a:lnTo>
                    <a:lnTo>
                      <a:pt x="151" y="96"/>
                    </a:lnTo>
                    <a:lnTo>
                      <a:pt x="147" y="91"/>
                    </a:lnTo>
                    <a:lnTo>
                      <a:pt x="143" y="85"/>
                    </a:lnTo>
                    <a:lnTo>
                      <a:pt x="137" y="79"/>
                    </a:lnTo>
                    <a:lnTo>
                      <a:pt x="133" y="72"/>
                    </a:lnTo>
                    <a:lnTo>
                      <a:pt x="128" y="67"/>
                    </a:lnTo>
                    <a:lnTo>
                      <a:pt x="125" y="64"/>
                    </a:lnTo>
                    <a:lnTo>
                      <a:pt x="123" y="62"/>
                    </a:lnTo>
                    <a:lnTo>
                      <a:pt x="122" y="60"/>
                    </a:lnTo>
                    <a:lnTo>
                      <a:pt x="121" y="58"/>
                    </a:lnTo>
                    <a:lnTo>
                      <a:pt x="120" y="56"/>
                    </a:lnTo>
                    <a:lnTo>
                      <a:pt x="119" y="54"/>
                    </a:lnTo>
                    <a:lnTo>
                      <a:pt x="118" y="52"/>
                    </a:lnTo>
                    <a:lnTo>
                      <a:pt x="115" y="49"/>
                    </a:lnTo>
                    <a:lnTo>
                      <a:pt x="111" y="46"/>
                    </a:lnTo>
                    <a:lnTo>
                      <a:pt x="107" y="44"/>
                    </a:lnTo>
                    <a:lnTo>
                      <a:pt x="102" y="42"/>
                    </a:lnTo>
                    <a:lnTo>
                      <a:pt x="97" y="40"/>
                    </a:lnTo>
                    <a:lnTo>
                      <a:pt x="93" y="39"/>
                    </a:lnTo>
                    <a:lnTo>
                      <a:pt x="89" y="36"/>
                    </a:lnTo>
                    <a:lnTo>
                      <a:pt x="85" y="35"/>
                    </a:lnTo>
                    <a:lnTo>
                      <a:pt x="82" y="33"/>
                    </a:lnTo>
                    <a:lnTo>
                      <a:pt x="78" y="31"/>
                    </a:lnTo>
                    <a:lnTo>
                      <a:pt x="74" y="27"/>
                    </a:lnTo>
                    <a:lnTo>
                      <a:pt x="67" y="22"/>
                    </a:lnTo>
                    <a:lnTo>
                      <a:pt x="57" y="16"/>
                    </a:lnTo>
                    <a:lnTo>
                      <a:pt x="47" y="9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9" y="9"/>
                    </a:lnTo>
                    <a:lnTo>
                      <a:pt x="12" y="10"/>
                    </a:lnTo>
                    <a:lnTo>
                      <a:pt x="16" y="11"/>
                    </a:lnTo>
                    <a:lnTo>
                      <a:pt x="21" y="13"/>
                    </a:lnTo>
                    <a:lnTo>
                      <a:pt x="24" y="15"/>
                    </a:lnTo>
                    <a:lnTo>
                      <a:pt x="28" y="17"/>
                    </a:lnTo>
                    <a:lnTo>
                      <a:pt x="32" y="21"/>
                    </a:lnTo>
                    <a:lnTo>
                      <a:pt x="35" y="24"/>
                    </a:lnTo>
                    <a:lnTo>
                      <a:pt x="38" y="27"/>
                    </a:lnTo>
                    <a:lnTo>
                      <a:pt x="41" y="30"/>
                    </a:lnTo>
                    <a:lnTo>
                      <a:pt x="43" y="33"/>
                    </a:lnTo>
                    <a:lnTo>
                      <a:pt x="46" y="36"/>
                    </a:lnTo>
                    <a:lnTo>
                      <a:pt x="49" y="41"/>
                    </a:lnTo>
                    <a:lnTo>
                      <a:pt x="53" y="46"/>
                    </a:lnTo>
                    <a:lnTo>
                      <a:pt x="58" y="52"/>
                    </a:lnTo>
                    <a:lnTo>
                      <a:pt x="63" y="57"/>
                    </a:lnTo>
                    <a:lnTo>
                      <a:pt x="68" y="63"/>
                    </a:lnTo>
                    <a:lnTo>
                      <a:pt x="72" y="67"/>
                    </a:lnTo>
                    <a:lnTo>
                      <a:pt x="76" y="71"/>
                    </a:lnTo>
                    <a:lnTo>
                      <a:pt x="80" y="74"/>
                    </a:lnTo>
                    <a:lnTo>
                      <a:pt x="84" y="76"/>
                    </a:lnTo>
                    <a:lnTo>
                      <a:pt x="89" y="77"/>
                    </a:lnTo>
                    <a:lnTo>
                      <a:pt x="93" y="79"/>
                    </a:lnTo>
                    <a:lnTo>
                      <a:pt x="97" y="79"/>
                    </a:lnTo>
                    <a:lnTo>
                      <a:pt x="101" y="80"/>
                    </a:lnTo>
                    <a:lnTo>
                      <a:pt x="104" y="80"/>
                    </a:lnTo>
                    <a:lnTo>
                      <a:pt x="107" y="80"/>
                    </a:lnTo>
                    <a:lnTo>
                      <a:pt x="109" y="81"/>
                    </a:lnTo>
                    <a:lnTo>
                      <a:pt x="110" y="82"/>
                    </a:lnTo>
                    <a:lnTo>
                      <a:pt x="112" y="83"/>
                    </a:lnTo>
                    <a:lnTo>
                      <a:pt x="114" y="85"/>
                    </a:lnTo>
                    <a:lnTo>
                      <a:pt x="116" y="86"/>
                    </a:lnTo>
                    <a:lnTo>
                      <a:pt x="118" y="87"/>
                    </a:lnTo>
                    <a:lnTo>
                      <a:pt x="120" y="89"/>
                    </a:lnTo>
                    <a:lnTo>
                      <a:pt x="121" y="90"/>
                    </a:lnTo>
                    <a:lnTo>
                      <a:pt x="123" y="91"/>
                    </a:lnTo>
                    <a:lnTo>
                      <a:pt x="127" y="92"/>
                    </a:lnTo>
                    <a:lnTo>
                      <a:pt x="132" y="94"/>
                    </a:lnTo>
                    <a:lnTo>
                      <a:pt x="138" y="96"/>
                    </a:lnTo>
                    <a:lnTo>
                      <a:pt x="145" y="98"/>
                    </a:lnTo>
                    <a:lnTo>
                      <a:pt x="149" y="99"/>
                    </a:lnTo>
                    <a:lnTo>
                      <a:pt x="153" y="100"/>
                    </a:lnTo>
                    <a:lnTo>
                      <a:pt x="154" y="1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4" name="Freeform 127"/>
              <p:cNvSpPr>
                <a:spLocks/>
              </p:cNvSpPr>
              <p:nvPr/>
            </p:nvSpPr>
            <p:spPr bwMode="auto">
              <a:xfrm>
                <a:off x="2759" y="2511"/>
                <a:ext cx="154" cy="101"/>
              </a:xfrm>
              <a:custGeom>
                <a:avLst/>
                <a:gdLst>
                  <a:gd name="T0" fmla="*/ 153 w 154"/>
                  <a:gd name="T1" fmla="*/ 100 h 101"/>
                  <a:gd name="T2" fmla="*/ 147 w 154"/>
                  <a:gd name="T3" fmla="*/ 91 h 101"/>
                  <a:gd name="T4" fmla="*/ 137 w 154"/>
                  <a:gd name="T5" fmla="*/ 79 h 101"/>
                  <a:gd name="T6" fmla="*/ 128 w 154"/>
                  <a:gd name="T7" fmla="*/ 67 h 101"/>
                  <a:gd name="T8" fmla="*/ 123 w 154"/>
                  <a:gd name="T9" fmla="*/ 62 h 101"/>
                  <a:gd name="T10" fmla="*/ 121 w 154"/>
                  <a:gd name="T11" fmla="*/ 58 h 101"/>
                  <a:gd name="T12" fmla="*/ 119 w 154"/>
                  <a:gd name="T13" fmla="*/ 54 h 101"/>
                  <a:gd name="T14" fmla="*/ 115 w 154"/>
                  <a:gd name="T15" fmla="*/ 49 h 101"/>
                  <a:gd name="T16" fmla="*/ 107 w 154"/>
                  <a:gd name="T17" fmla="*/ 44 h 101"/>
                  <a:gd name="T18" fmla="*/ 97 w 154"/>
                  <a:gd name="T19" fmla="*/ 40 h 101"/>
                  <a:gd name="T20" fmla="*/ 89 w 154"/>
                  <a:gd name="T21" fmla="*/ 36 h 101"/>
                  <a:gd name="T22" fmla="*/ 82 w 154"/>
                  <a:gd name="T23" fmla="*/ 33 h 101"/>
                  <a:gd name="T24" fmla="*/ 74 w 154"/>
                  <a:gd name="T25" fmla="*/ 27 h 101"/>
                  <a:gd name="T26" fmla="*/ 57 w 154"/>
                  <a:gd name="T27" fmla="*/ 16 h 101"/>
                  <a:gd name="T28" fmla="*/ 36 w 154"/>
                  <a:gd name="T29" fmla="*/ 4 h 101"/>
                  <a:gd name="T30" fmla="*/ 17 w 154"/>
                  <a:gd name="T31" fmla="*/ 0 h 101"/>
                  <a:gd name="T32" fmla="*/ 5 w 154"/>
                  <a:gd name="T33" fmla="*/ 2 h 101"/>
                  <a:gd name="T34" fmla="*/ 1 w 154"/>
                  <a:gd name="T35" fmla="*/ 5 h 101"/>
                  <a:gd name="T36" fmla="*/ 4 w 154"/>
                  <a:gd name="T37" fmla="*/ 7 h 101"/>
                  <a:gd name="T38" fmla="*/ 9 w 154"/>
                  <a:gd name="T39" fmla="*/ 9 h 101"/>
                  <a:gd name="T40" fmla="*/ 16 w 154"/>
                  <a:gd name="T41" fmla="*/ 11 h 101"/>
                  <a:gd name="T42" fmla="*/ 24 w 154"/>
                  <a:gd name="T43" fmla="*/ 15 h 101"/>
                  <a:gd name="T44" fmla="*/ 32 w 154"/>
                  <a:gd name="T45" fmla="*/ 21 h 101"/>
                  <a:gd name="T46" fmla="*/ 38 w 154"/>
                  <a:gd name="T47" fmla="*/ 27 h 101"/>
                  <a:gd name="T48" fmla="*/ 43 w 154"/>
                  <a:gd name="T49" fmla="*/ 33 h 101"/>
                  <a:gd name="T50" fmla="*/ 49 w 154"/>
                  <a:gd name="T51" fmla="*/ 41 h 101"/>
                  <a:gd name="T52" fmla="*/ 58 w 154"/>
                  <a:gd name="T53" fmla="*/ 52 h 101"/>
                  <a:gd name="T54" fmla="*/ 68 w 154"/>
                  <a:gd name="T55" fmla="*/ 63 h 101"/>
                  <a:gd name="T56" fmla="*/ 76 w 154"/>
                  <a:gd name="T57" fmla="*/ 71 h 101"/>
                  <a:gd name="T58" fmla="*/ 84 w 154"/>
                  <a:gd name="T59" fmla="*/ 76 h 101"/>
                  <a:gd name="T60" fmla="*/ 93 w 154"/>
                  <a:gd name="T61" fmla="*/ 79 h 101"/>
                  <a:gd name="T62" fmla="*/ 101 w 154"/>
                  <a:gd name="T63" fmla="*/ 80 h 101"/>
                  <a:gd name="T64" fmla="*/ 107 w 154"/>
                  <a:gd name="T65" fmla="*/ 80 h 101"/>
                  <a:gd name="T66" fmla="*/ 110 w 154"/>
                  <a:gd name="T67" fmla="*/ 82 h 101"/>
                  <a:gd name="T68" fmla="*/ 114 w 154"/>
                  <a:gd name="T69" fmla="*/ 85 h 101"/>
                  <a:gd name="T70" fmla="*/ 118 w 154"/>
                  <a:gd name="T71" fmla="*/ 87 h 101"/>
                  <a:gd name="T72" fmla="*/ 121 w 154"/>
                  <a:gd name="T73" fmla="*/ 90 h 101"/>
                  <a:gd name="T74" fmla="*/ 127 w 154"/>
                  <a:gd name="T75" fmla="*/ 92 h 101"/>
                  <a:gd name="T76" fmla="*/ 138 w 154"/>
                  <a:gd name="T77" fmla="*/ 96 h 101"/>
                  <a:gd name="T78" fmla="*/ 149 w 154"/>
                  <a:gd name="T79" fmla="*/ 99 h 101"/>
                  <a:gd name="T80" fmla="*/ 154 w 154"/>
                  <a:gd name="T81" fmla="*/ 101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4"/>
                  <a:gd name="T124" fmla="*/ 0 h 101"/>
                  <a:gd name="T125" fmla="*/ 154 w 154"/>
                  <a:gd name="T126" fmla="*/ 101 h 1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4" h="101">
                    <a:moveTo>
                      <a:pt x="154" y="101"/>
                    </a:moveTo>
                    <a:lnTo>
                      <a:pt x="153" y="100"/>
                    </a:lnTo>
                    <a:lnTo>
                      <a:pt x="151" y="96"/>
                    </a:lnTo>
                    <a:lnTo>
                      <a:pt x="147" y="91"/>
                    </a:lnTo>
                    <a:lnTo>
                      <a:pt x="143" y="85"/>
                    </a:lnTo>
                    <a:lnTo>
                      <a:pt x="137" y="79"/>
                    </a:lnTo>
                    <a:lnTo>
                      <a:pt x="133" y="72"/>
                    </a:lnTo>
                    <a:lnTo>
                      <a:pt x="128" y="67"/>
                    </a:lnTo>
                    <a:lnTo>
                      <a:pt x="125" y="64"/>
                    </a:lnTo>
                    <a:lnTo>
                      <a:pt x="123" y="62"/>
                    </a:lnTo>
                    <a:lnTo>
                      <a:pt x="122" y="60"/>
                    </a:lnTo>
                    <a:lnTo>
                      <a:pt x="121" y="58"/>
                    </a:lnTo>
                    <a:lnTo>
                      <a:pt x="120" y="56"/>
                    </a:lnTo>
                    <a:lnTo>
                      <a:pt x="119" y="54"/>
                    </a:lnTo>
                    <a:lnTo>
                      <a:pt x="118" y="52"/>
                    </a:lnTo>
                    <a:lnTo>
                      <a:pt x="115" y="49"/>
                    </a:lnTo>
                    <a:lnTo>
                      <a:pt x="111" y="46"/>
                    </a:lnTo>
                    <a:lnTo>
                      <a:pt x="107" y="44"/>
                    </a:lnTo>
                    <a:lnTo>
                      <a:pt x="102" y="42"/>
                    </a:lnTo>
                    <a:lnTo>
                      <a:pt x="97" y="40"/>
                    </a:lnTo>
                    <a:lnTo>
                      <a:pt x="93" y="39"/>
                    </a:lnTo>
                    <a:lnTo>
                      <a:pt x="89" y="36"/>
                    </a:lnTo>
                    <a:lnTo>
                      <a:pt x="85" y="35"/>
                    </a:lnTo>
                    <a:lnTo>
                      <a:pt x="82" y="33"/>
                    </a:lnTo>
                    <a:lnTo>
                      <a:pt x="78" y="31"/>
                    </a:lnTo>
                    <a:lnTo>
                      <a:pt x="74" y="27"/>
                    </a:lnTo>
                    <a:lnTo>
                      <a:pt x="67" y="22"/>
                    </a:lnTo>
                    <a:lnTo>
                      <a:pt x="57" y="16"/>
                    </a:lnTo>
                    <a:lnTo>
                      <a:pt x="47" y="9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9" y="9"/>
                    </a:lnTo>
                    <a:lnTo>
                      <a:pt x="12" y="10"/>
                    </a:lnTo>
                    <a:lnTo>
                      <a:pt x="16" y="11"/>
                    </a:lnTo>
                    <a:lnTo>
                      <a:pt x="21" y="13"/>
                    </a:lnTo>
                    <a:lnTo>
                      <a:pt x="24" y="15"/>
                    </a:lnTo>
                    <a:lnTo>
                      <a:pt x="28" y="17"/>
                    </a:lnTo>
                    <a:lnTo>
                      <a:pt x="32" y="21"/>
                    </a:lnTo>
                    <a:lnTo>
                      <a:pt x="35" y="24"/>
                    </a:lnTo>
                    <a:lnTo>
                      <a:pt x="38" y="27"/>
                    </a:lnTo>
                    <a:lnTo>
                      <a:pt x="41" y="30"/>
                    </a:lnTo>
                    <a:lnTo>
                      <a:pt x="43" y="33"/>
                    </a:lnTo>
                    <a:lnTo>
                      <a:pt x="46" y="36"/>
                    </a:lnTo>
                    <a:lnTo>
                      <a:pt x="49" y="41"/>
                    </a:lnTo>
                    <a:lnTo>
                      <a:pt x="53" y="46"/>
                    </a:lnTo>
                    <a:lnTo>
                      <a:pt x="58" y="52"/>
                    </a:lnTo>
                    <a:lnTo>
                      <a:pt x="63" y="57"/>
                    </a:lnTo>
                    <a:lnTo>
                      <a:pt x="68" y="63"/>
                    </a:lnTo>
                    <a:lnTo>
                      <a:pt x="72" y="67"/>
                    </a:lnTo>
                    <a:lnTo>
                      <a:pt x="76" y="71"/>
                    </a:lnTo>
                    <a:lnTo>
                      <a:pt x="80" y="74"/>
                    </a:lnTo>
                    <a:lnTo>
                      <a:pt x="84" y="76"/>
                    </a:lnTo>
                    <a:lnTo>
                      <a:pt x="89" y="77"/>
                    </a:lnTo>
                    <a:lnTo>
                      <a:pt x="93" y="79"/>
                    </a:lnTo>
                    <a:lnTo>
                      <a:pt x="97" y="79"/>
                    </a:lnTo>
                    <a:lnTo>
                      <a:pt x="101" y="80"/>
                    </a:lnTo>
                    <a:lnTo>
                      <a:pt x="104" y="80"/>
                    </a:lnTo>
                    <a:lnTo>
                      <a:pt x="107" y="80"/>
                    </a:lnTo>
                    <a:lnTo>
                      <a:pt x="109" y="81"/>
                    </a:lnTo>
                    <a:lnTo>
                      <a:pt x="110" y="82"/>
                    </a:lnTo>
                    <a:lnTo>
                      <a:pt x="112" y="83"/>
                    </a:lnTo>
                    <a:lnTo>
                      <a:pt x="114" y="85"/>
                    </a:lnTo>
                    <a:lnTo>
                      <a:pt x="116" y="86"/>
                    </a:lnTo>
                    <a:lnTo>
                      <a:pt x="118" y="87"/>
                    </a:lnTo>
                    <a:lnTo>
                      <a:pt x="120" y="89"/>
                    </a:lnTo>
                    <a:lnTo>
                      <a:pt x="121" y="90"/>
                    </a:lnTo>
                    <a:lnTo>
                      <a:pt x="123" y="91"/>
                    </a:lnTo>
                    <a:lnTo>
                      <a:pt x="127" y="92"/>
                    </a:lnTo>
                    <a:lnTo>
                      <a:pt x="132" y="94"/>
                    </a:lnTo>
                    <a:lnTo>
                      <a:pt x="138" y="96"/>
                    </a:lnTo>
                    <a:lnTo>
                      <a:pt x="145" y="98"/>
                    </a:lnTo>
                    <a:lnTo>
                      <a:pt x="149" y="99"/>
                    </a:lnTo>
                    <a:lnTo>
                      <a:pt x="153" y="100"/>
                    </a:lnTo>
                    <a:lnTo>
                      <a:pt x="154" y="101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5" name="Freeform 128"/>
              <p:cNvSpPr>
                <a:spLocks/>
              </p:cNvSpPr>
              <p:nvPr/>
            </p:nvSpPr>
            <p:spPr bwMode="auto">
              <a:xfrm>
                <a:off x="2814" y="2545"/>
                <a:ext cx="64" cy="42"/>
              </a:xfrm>
              <a:custGeom>
                <a:avLst/>
                <a:gdLst>
                  <a:gd name="T0" fmla="*/ 64 w 64"/>
                  <a:gd name="T1" fmla="*/ 42 h 42"/>
                  <a:gd name="T2" fmla="*/ 63 w 64"/>
                  <a:gd name="T3" fmla="*/ 42 h 42"/>
                  <a:gd name="T4" fmla="*/ 61 w 64"/>
                  <a:gd name="T5" fmla="*/ 40 h 42"/>
                  <a:gd name="T6" fmla="*/ 57 w 64"/>
                  <a:gd name="T7" fmla="*/ 38 h 42"/>
                  <a:gd name="T8" fmla="*/ 52 w 64"/>
                  <a:gd name="T9" fmla="*/ 35 h 42"/>
                  <a:gd name="T10" fmla="*/ 48 w 64"/>
                  <a:gd name="T11" fmla="*/ 32 h 42"/>
                  <a:gd name="T12" fmla="*/ 42 w 64"/>
                  <a:gd name="T13" fmla="*/ 29 h 42"/>
                  <a:gd name="T14" fmla="*/ 38 w 64"/>
                  <a:gd name="T15" fmla="*/ 27 h 42"/>
                  <a:gd name="T16" fmla="*/ 35 w 64"/>
                  <a:gd name="T17" fmla="*/ 25 h 42"/>
                  <a:gd name="T18" fmla="*/ 32 w 64"/>
                  <a:gd name="T19" fmla="*/ 22 h 42"/>
                  <a:gd name="T20" fmla="*/ 28 w 64"/>
                  <a:gd name="T21" fmla="*/ 19 h 42"/>
                  <a:gd name="T22" fmla="*/ 24 w 64"/>
                  <a:gd name="T23" fmla="*/ 15 h 42"/>
                  <a:gd name="T24" fmla="*/ 19 w 64"/>
                  <a:gd name="T25" fmla="*/ 11 h 42"/>
                  <a:gd name="T26" fmla="*/ 14 w 64"/>
                  <a:gd name="T27" fmla="*/ 7 h 42"/>
                  <a:gd name="T28" fmla="*/ 10 w 64"/>
                  <a:gd name="T29" fmla="*/ 3 h 42"/>
                  <a:gd name="T30" fmla="*/ 4 w 64"/>
                  <a:gd name="T31" fmla="*/ 1 h 42"/>
                  <a:gd name="T32" fmla="*/ 0 w 64"/>
                  <a:gd name="T33" fmla="*/ 0 h 42"/>
                  <a:gd name="T34" fmla="*/ 0 w 64"/>
                  <a:gd name="T35" fmla="*/ 1 h 42"/>
                  <a:gd name="T36" fmla="*/ 1 w 64"/>
                  <a:gd name="T37" fmla="*/ 5 h 42"/>
                  <a:gd name="T38" fmla="*/ 3 w 64"/>
                  <a:gd name="T39" fmla="*/ 9 h 42"/>
                  <a:gd name="T40" fmla="*/ 7 w 64"/>
                  <a:gd name="T41" fmla="*/ 14 h 42"/>
                  <a:gd name="T42" fmla="*/ 10 w 64"/>
                  <a:gd name="T43" fmla="*/ 19 h 42"/>
                  <a:gd name="T44" fmla="*/ 13 w 64"/>
                  <a:gd name="T45" fmla="*/ 24 h 42"/>
                  <a:gd name="T46" fmla="*/ 17 w 64"/>
                  <a:gd name="T47" fmla="*/ 29 h 42"/>
                  <a:gd name="T48" fmla="*/ 20 w 64"/>
                  <a:gd name="T49" fmla="*/ 32 h 42"/>
                  <a:gd name="T50" fmla="*/ 25 w 64"/>
                  <a:gd name="T51" fmla="*/ 34 h 42"/>
                  <a:gd name="T52" fmla="*/ 31 w 64"/>
                  <a:gd name="T53" fmla="*/ 36 h 42"/>
                  <a:gd name="T54" fmla="*/ 37 w 64"/>
                  <a:gd name="T55" fmla="*/ 37 h 42"/>
                  <a:gd name="T56" fmla="*/ 44 w 64"/>
                  <a:gd name="T57" fmla="*/ 39 h 42"/>
                  <a:gd name="T58" fmla="*/ 52 w 64"/>
                  <a:gd name="T59" fmla="*/ 40 h 42"/>
                  <a:gd name="T60" fmla="*/ 57 w 64"/>
                  <a:gd name="T61" fmla="*/ 41 h 42"/>
                  <a:gd name="T62" fmla="*/ 62 w 64"/>
                  <a:gd name="T63" fmla="*/ 42 h 42"/>
                  <a:gd name="T64" fmla="*/ 64 w 64"/>
                  <a:gd name="T65" fmla="*/ 42 h 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42"/>
                  <a:gd name="T101" fmla="*/ 64 w 64"/>
                  <a:gd name="T102" fmla="*/ 42 h 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42">
                    <a:moveTo>
                      <a:pt x="64" y="42"/>
                    </a:moveTo>
                    <a:lnTo>
                      <a:pt x="63" y="42"/>
                    </a:lnTo>
                    <a:lnTo>
                      <a:pt x="61" y="40"/>
                    </a:lnTo>
                    <a:lnTo>
                      <a:pt x="57" y="38"/>
                    </a:lnTo>
                    <a:lnTo>
                      <a:pt x="52" y="35"/>
                    </a:lnTo>
                    <a:lnTo>
                      <a:pt x="48" y="32"/>
                    </a:lnTo>
                    <a:lnTo>
                      <a:pt x="42" y="29"/>
                    </a:lnTo>
                    <a:lnTo>
                      <a:pt x="38" y="27"/>
                    </a:lnTo>
                    <a:lnTo>
                      <a:pt x="35" y="25"/>
                    </a:lnTo>
                    <a:lnTo>
                      <a:pt x="32" y="22"/>
                    </a:lnTo>
                    <a:lnTo>
                      <a:pt x="28" y="19"/>
                    </a:lnTo>
                    <a:lnTo>
                      <a:pt x="24" y="15"/>
                    </a:lnTo>
                    <a:lnTo>
                      <a:pt x="19" y="11"/>
                    </a:lnTo>
                    <a:lnTo>
                      <a:pt x="14" y="7"/>
                    </a:lnTo>
                    <a:lnTo>
                      <a:pt x="10" y="3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7" y="14"/>
                    </a:lnTo>
                    <a:lnTo>
                      <a:pt x="10" y="19"/>
                    </a:lnTo>
                    <a:lnTo>
                      <a:pt x="13" y="24"/>
                    </a:lnTo>
                    <a:lnTo>
                      <a:pt x="17" y="29"/>
                    </a:lnTo>
                    <a:lnTo>
                      <a:pt x="20" y="32"/>
                    </a:lnTo>
                    <a:lnTo>
                      <a:pt x="25" y="34"/>
                    </a:lnTo>
                    <a:lnTo>
                      <a:pt x="31" y="36"/>
                    </a:lnTo>
                    <a:lnTo>
                      <a:pt x="37" y="37"/>
                    </a:lnTo>
                    <a:lnTo>
                      <a:pt x="44" y="39"/>
                    </a:lnTo>
                    <a:lnTo>
                      <a:pt x="52" y="40"/>
                    </a:lnTo>
                    <a:lnTo>
                      <a:pt x="57" y="41"/>
                    </a:lnTo>
                    <a:lnTo>
                      <a:pt x="62" y="42"/>
                    </a:lnTo>
                    <a:lnTo>
                      <a:pt x="64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6" name="Freeform 129"/>
              <p:cNvSpPr>
                <a:spLocks/>
              </p:cNvSpPr>
              <p:nvPr/>
            </p:nvSpPr>
            <p:spPr bwMode="auto">
              <a:xfrm>
                <a:off x="2813" y="2535"/>
                <a:ext cx="16" cy="9"/>
              </a:xfrm>
              <a:custGeom>
                <a:avLst/>
                <a:gdLst>
                  <a:gd name="T0" fmla="*/ 0 w 16"/>
                  <a:gd name="T1" fmla="*/ 1 h 9"/>
                  <a:gd name="T2" fmla="*/ 0 w 16"/>
                  <a:gd name="T3" fmla="*/ 1 h 9"/>
                  <a:gd name="T4" fmla="*/ 1 w 16"/>
                  <a:gd name="T5" fmla="*/ 1 h 9"/>
                  <a:gd name="T6" fmla="*/ 2 w 16"/>
                  <a:gd name="T7" fmla="*/ 0 h 9"/>
                  <a:gd name="T8" fmla="*/ 4 w 16"/>
                  <a:gd name="T9" fmla="*/ 1 h 9"/>
                  <a:gd name="T10" fmla="*/ 7 w 16"/>
                  <a:gd name="T11" fmla="*/ 1 h 9"/>
                  <a:gd name="T12" fmla="*/ 10 w 16"/>
                  <a:gd name="T13" fmla="*/ 2 h 9"/>
                  <a:gd name="T14" fmla="*/ 12 w 16"/>
                  <a:gd name="T15" fmla="*/ 4 h 9"/>
                  <a:gd name="T16" fmla="*/ 15 w 16"/>
                  <a:gd name="T17" fmla="*/ 7 h 9"/>
                  <a:gd name="T18" fmla="*/ 16 w 16"/>
                  <a:gd name="T19" fmla="*/ 9 h 9"/>
                  <a:gd name="T20" fmla="*/ 15 w 16"/>
                  <a:gd name="T21" fmla="*/ 9 h 9"/>
                  <a:gd name="T22" fmla="*/ 13 w 16"/>
                  <a:gd name="T23" fmla="*/ 8 h 9"/>
                  <a:gd name="T24" fmla="*/ 10 w 16"/>
                  <a:gd name="T25" fmla="*/ 7 h 9"/>
                  <a:gd name="T26" fmla="*/ 7 w 16"/>
                  <a:gd name="T27" fmla="*/ 5 h 9"/>
                  <a:gd name="T28" fmla="*/ 3 w 16"/>
                  <a:gd name="T29" fmla="*/ 3 h 9"/>
                  <a:gd name="T30" fmla="*/ 0 w 16"/>
                  <a:gd name="T31" fmla="*/ 1 h 9"/>
                  <a:gd name="T32" fmla="*/ 0 w 16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9"/>
                  <a:gd name="T53" fmla="*/ 16 w 16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9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5" y="7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3" y="8"/>
                    </a:lnTo>
                    <a:lnTo>
                      <a:pt x="10" y="7"/>
                    </a:lnTo>
                    <a:lnTo>
                      <a:pt x="7" y="5"/>
                    </a:lnTo>
                    <a:lnTo>
                      <a:pt x="3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7" name="Freeform 130"/>
              <p:cNvSpPr>
                <a:spLocks/>
              </p:cNvSpPr>
              <p:nvPr/>
            </p:nvSpPr>
            <p:spPr bwMode="auto">
              <a:xfrm>
                <a:off x="2778" y="2591"/>
                <a:ext cx="185" cy="102"/>
              </a:xfrm>
              <a:custGeom>
                <a:avLst/>
                <a:gdLst>
                  <a:gd name="T0" fmla="*/ 182 w 185"/>
                  <a:gd name="T1" fmla="*/ 51 h 102"/>
                  <a:gd name="T2" fmla="*/ 158 w 185"/>
                  <a:gd name="T3" fmla="*/ 38 h 102"/>
                  <a:gd name="T4" fmla="*/ 127 w 185"/>
                  <a:gd name="T5" fmla="*/ 22 h 102"/>
                  <a:gd name="T6" fmla="*/ 105 w 185"/>
                  <a:gd name="T7" fmla="*/ 14 h 102"/>
                  <a:gd name="T8" fmla="*/ 95 w 185"/>
                  <a:gd name="T9" fmla="*/ 14 h 102"/>
                  <a:gd name="T10" fmla="*/ 88 w 185"/>
                  <a:gd name="T11" fmla="*/ 20 h 102"/>
                  <a:gd name="T12" fmla="*/ 84 w 185"/>
                  <a:gd name="T13" fmla="*/ 26 h 102"/>
                  <a:gd name="T14" fmla="*/ 82 w 185"/>
                  <a:gd name="T15" fmla="*/ 31 h 102"/>
                  <a:gd name="T16" fmla="*/ 79 w 185"/>
                  <a:gd name="T17" fmla="*/ 37 h 102"/>
                  <a:gd name="T18" fmla="*/ 73 w 185"/>
                  <a:gd name="T19" fmla="*/ 46 h 102"/>
                  <a:gd name="T20" fmla="*/ 65 w 185"/>
                  <a:gd name="T21" fmla="*/ 51 h 102"/>
                  <a:gd name="T22" fmla="*/ 57 w 185"/>
                  <a:gd name="T23" fmla="*/ 52 h 102"/>
                  <a:gd name="T24" fmla="*/ 50 w 185"/>
                  <a:gd name="T25" fmla="*/ 54 h 102"/>
                  <a:gd name="T26" fmla="*/ 44 w 185"/>
                  <a:gd name="T27" fmla="*/ 57 h 102"/>
                  <a:gd name="T28" fmla="*/ 31 w 185"/>
                  <a:gd name="T29" fmla="*/ 64 h 102"/>
                  <a:gd name="T30" fmla="*/ 17 w 185"/>
                  <a:gd name="T31" fmla="*/ 76 h 102"/>
                  <a:gd name="T32" fmla="*/ 10 w 185"/>
                  <a:gd name="T33" fmla="*/ 89 h 102"/>
                  <a:gd name="T34" fmla="*/ 7 w 185"/>
                  <a:gd name="T35" fmla="*/ 97 h 102"/>
                  <a:gd name="T36" fmla="*/ 7 w 185"/>
                  <a:gd name="T37" fmla="*/ 100 h 102"/>
                  <a:gd name="T38" fmla="*/ 3 w 185"/>
                  <a:gd name="T39" fmla="*/ 89 h 102"/>
                  <a:gd name="T40" fmla="*/ 0 w 185"/>
                  <a:gd name="T41" fmla="*/ 70 h 102"/>
                  <a:gd name="T42" fmla="*/ 4 w 185"/>
                  <a:gd name="T43" fmla="*/ 55 h 102"/>
                  <a:gd name="T44" fmla="*/ 10 w 185"/>
                  <a:gd name="T45" fmla="*/ 46 h 102"/>
                  <a:gd name="T46" fmla="*/ 23 w 185"/>
                  <a:gd name="T47" fmla="*/ 32 h 102"/>
                  <a:gd name="T48" fmla="*/ 39 w 185"/>
                  <a:gd name="T49" fmla="*/ 17 h 102"/>
                  <a:gd name="T50" fmla="*/ 54 w 185"/>
                  <a:gd name="T51" fmla="*/ 5 h 102"/>
                  <a:gd name="T52" fmla="*/ 64 w 185"/>
                  <a:gd name="T53" fmla="*/ 1 h 102"/>
                  <a:gd name="T54" fmla="*/ 71 w 185"/>
                  <a:gd name="T55" fmla="*/ 1 h 102"/>
                  <a:gd name="T56" fmla="*/ 84 w 185"/>
                  <a:gd name="T57" fmla="*/ 4 h 102"/>
                  <a:gd name="T58" fmla="*/ 108 w 185"/>
                  <a:gd name="T59" fmla="*/ 12 h 102"/>
                  <a:gd name="T60" fmla="*/ 137 w 185"/>
                  <a:gd name="T61" fmla="*/ 23 h 102"/>
                  <a:gd name="T62" fmla="*/ 162 w 185"/>
                  <a:gd name="T63" fmla="*/ 35 h 102"/>
                  <a:gd name="T64" fmla="*/ 185 w 185"/>
                  <a:gd name="T65" fmla="*/ 54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5"/>
                  <a:gd name="T100" fmla="*/ 0 h 102"/>
                  <a:gd name="T101" fmla="*/ 185 w 185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5" h="102">
                    <a:moveTo>
                      <a:pt x="185" y="54"/>
                    </a:moveTo>
                    <a:lnTo>
                      <a:pt x="182" y="51"/>
                    </a:lnTo>
                    <a:lnTo>
                      <a:pt x="173" y="46"/>
                    </a:lnTo>
                    <a:lnTo>
                      <a:pt x="158" y="38"/>
                    </a:lnTo>
                    <a:lnTo>
                      <a:pt x="143" y="29"/>
                    </a:lnTo>
                    <a:lnTo>
                      <a:pt x="127" y="22"/>
                    </a:lnTo>
                    <a:lnTo>
                      <a:pt x="111" y="16"/>
                    </a:lnTo>
                    <a:lnTo>
                      <a:pt x="105" y="14"/>
                    </a:lnTo>
                    <a:lnTo>
                      <a:pt x="99" y="14"/>
                    </a:lnTo>
                    <a:lnTo>
                      <a:pt x="95" y="14"/>
                    </a:lnTo>
                    <a:lnTo>
                      <a:pt x="92" y="16"/>
                    </a:lnTo>
                    <a:lnTo>
                      <a:pt x="88" y="20"/>
                    </a:lnTo>
                    <a:lnTo>
                      <a:pt x="85" y="23"/>
                    </a:lnTo>
                    <a:lnTo>
                      <a:pt x="84" y="26"/>
                    </a:lnTo>
                    <a:lnTo>
                      <a:pt x="83" y="29"/>
                    </a:lnTo>
                    <a:lnTo>
                      <a:pt x="82" y="31"/>
                    </a:lnTo>
                    <a:lnTo>
                      <a:pt x="80" y="34"/>
                    </a:lnTo>
                    <a:lnTo>
                      <a:pt x="79" y="37"/>
                    </a:lnTo>
                    <a:lnTo>
                      <a:pt x="76" y="42"/>
                    </a:lnTo>
                    <a:lnTo>
                      <a:pt x="73" y="46"/>
                    </a:lnTo>
                    <a:lnTo>
                      <a:pt x="69" y="49"/>
                    </a:lnTo>
                    <a:lnTo>
                      <a:pt x="65" y="51"/>
                    </a:lnTo>
                    <a:lnTo>
                      <a:pt x="61" y="52"/>
                    </a:lnTo>
                    <a:lnTo>
                      <a:pt x="57" y="52"/>
                    </a:lnTo>
                    <a:lnTo>
                      <a:pt x="53" y="53"/>
                    </a:lnTo>
                    <a:lnTo>
                      <a:pt x="50" y="54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7" y="60"/>
                    </a:lnTo>
                    <a:lnTo>
                      <a:pt x="31" y="64"/>
                    </a:lnTo>
                    <a:lnTo>
                      <a:pt x="24" y="70"/>
                    </a:lnTo>
                    <a:lnTo>
                      <a:pt x="17" y="76"/>
                    </a:lnTo>
                    <a:lnTo>
                      <a:pt x="12" y="85"/>
                    </a:lnTo>
                    <a:lnTo>
                      <a:pt x="10" y="89"/>
                    </a:lnTo>
                    <a:lnTo>
                      <a:pt x="8" y="93"/>
                    </a:lnTo>
                    <a:lnTo>
                      <a:pt x="7" y="97"/>
                    </a:lnTo>
                    <a:lnTo>
                      <a:pt x="7" y="102"/>
                    </a:lnTo>
                    <a:lnTo>
                      <a:pt x="7" y="100"/>
                    </a:lnTo>
                    <a:lnTo>
                      <a:pt x="5" y="96"/>
                    </a:lnTo>
                    <a:lnTo>
                      <a:pt x="3" y="89"/>
                    </a:lnTo>
                    <a:lnTo>
                      <a:pt x="0" y="81"/>
                    </a:lnTo>
                    <a:lnTo>
                      <a:pt x="0" y="70"/>
                    </a:lnTo>
                    <a:lnTo>
                      <a:pt x="2" y="60"/>
                    </a:lnTo>
                    <a:lnTo>
                      <a:pt x="4" y="55"/>
                    </a:lnTo>
                    <a:lnTo>
                      <a:pt x="6" y="50"/>
                    </a:lnTo>
                    <a:lnTo>
                      <a:pt x="10" y="46"/>
                    </a:lnTo>
                    <a:lnTo>
                      <a:pt x="14" y="41"/>
                    </a:lnTo>
                    <a:lnTo>
                      <a:pt x="23" y="32"/>
                    </a:lnTo>
                    <a:lnTo>
                      <a:pt x="31" y="24"/>
                    </a:lnTo>
                    <a:lnTo>
                      <a:pt x="39" y="17"/>
                    </a:lnTo>
                    <a:lnTo>
                      <a:pt x="47" y="10"/>
                    </a:lnTo>
                    <a:lnTo>
                      <a:pt x="54" y="5"/>
                    </a:lnTo>
                    <a:lnTo>
                      <a:pt x="61" y="2"/>
                    </a:lnTo>
                    <a:lnTo>
                      <a:pt x="64" y="1"/>
                    </a:lnTo>
                    <a:lnTo>
                      <a:pt x="68" y="0"/>
                    </a:lnTo>
                    <a:lnTo>
                      <a:pt x="71" y="1"/>
                    </a:lnTo>
                    <a:lnTo>
                      <a:pt x="74" y="1"/>
                    </a:lnTo>
                    <a:lnTo>
                      <a:pt x="84" y="4"/>
                    </a:lnTo>
                    <a:lnTo>
                      <a:pt x="95" y="7"/>
                    </a:lnTo>
                    <a:lnTo>
                      <a:pt x="108" y="12"/>
                    </a:lnTo>
                    <a:lnTo>
                      <a:pt x="123" y="17"/>
                    </a:lnTo>
                    <a:lnTo>
                      <a:pt x="137" y="23"/>
                    </a:lnTo>
                    <a:lnTo>
                      <a:pt x="150" y="29"/>
                    </a:lnTo>
                    <a:lnTo>
                      <a:pt x="162" y="35"/>
                    </a:lnTo>
                    <a:lnTo>
                      <a:pt x="170" y="42"/>
                    </a:lnTo>
                    <a:lnTo>
                      <a:pt x="185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8" name="Freeform 131"/>
              <p:cNvSpPr>
                <a:spLocks/>
              </p:cNvSpPr>
              <p:nvPr/>
            </p:nvSpPr>
            <p:spPr bwMode="auto">
              <a:xfrm>
                <a:off x="2778" y="2591"/>
                <a:ext cx="185" cy="102"/>
              </a:xfrm>
              <a:custGeom>
                <a:avLst/>
                <a:gdLst>
                  <a:gd name="T0" fmla="*/ 182 w 185"/>
                  <a:gd name="T1" fmla="*/ 51 h 102"/>
                  <a:gd name="T2" fmla="*/ 158 w 185"/>
                  <a:gd name="T3" fmla="*/ 38 h 102"/>
                  <a:gd name="T4" fmla="*/ 127 w 185"/>
                  <a:gd name="T5" fmla="*/ 22 h 102"/>
                  <a:gd name="T6" fmla="*/ 105 w 185"/>
                  <a:gd name="T7" fmla="*/ 14 h 102"/>
                  <a:gd name="T8" fmla="*/ 95 w 185"/>
                  <a:gd name="T9" fmla="*/ 14 h 102"/>
                  <a:gd name="T10" fmla="*/ 88 w 185"/>
                  <a:gd name="T11" fmla="*/ 20 h 102"/>
                  <a:gd name="T12" fmla="*/ 84 w 185"/>
                  <a:gd name="T13" fmla="*/ 26 h 102"/>
                  <a:gd name="T14" fmla="*/ 82 w 185"/>
                  <a:gd name="T15" fmla="*/ 31 h 102"/>
                  <a:gd name="T16" fmla="*/ 79 w 185"/>
                  <a:gd name="T17" fmla="*/ 37 h 102"/>
                  <a:gd name="T18" fmla="*/ 73 w 185"/>
                  <a:gd name="T19" fmla="*/ 46 h 102"/>
                  <a:gd name="T20" fmla="*/ 65 w 185"/>
                  <a:gd name="T21" fmla="*/ 51 h 102"/>
                  <a:gd name="T22" fmla="*/ 57 w 185"/>
                  <a:gd name="T23" fmla="*/ 52 h 102"/>
                  <a:gd name="T24" fmla="*/ 50 w 185"/>
                  <a:gd name="T25" fmla="*/ 54 h 102"/>
                  <a:gd name="T26" fmla="*/ 44 w 185"/>
                  <a:gd name="T27" fmla="*/ 57 h 102"/>
                  <a:gd name="T28" fmla="*/ 31 w 185"/>
                  <a:gd name="T29" fmla="*/ 64 h 102"/>
                  <a:gd name="T30" fmla="*/ 17 w 185"/>
                  <a:gd name="T31" fmla="*/ 76 h 102"/>
                  <a:gd name="T32" fmla="*/ 10 w 185"/>
                  <a:gd name="T33" fmla="*/ 89 h 102"/>
                  <a:gd name="T34" fmla="*/ 7 w 185"/>
                  <a:gd name="T35" fmla="*/ 97 h 102"/>
                  <a:gd name="T36" fmla="*/ 7 w 185"/>
                  <a:gd name="T37" fmla="*/ 100 h 102"/>
                  <a:gd name="T38" fmla="*/ 3 w 185"/>
                  <a:gd name="T39" fmla="*/ 89 h 102"/>
                  <a:gd name="T40" fmla="*/ 0 w 185"/>
                  <a:gd name="T41" fmla="*/ 70 h 102"/>
                  <a:gd name="T42" fmla="*/ 4 w 185"/>
                  <a:gd name="T43" fmla="*/ 55 h 102"/>
                  <a:gd name="T44" fmla="*/ 10 w 185"/>
                  <a:gd name="T45" fmla="*/ 46 h 102"/>
                  <a:gd name="T46" fmla="*/ 23 w 185"/>
                  <a:gd name="T47" fmla="*/ 32 h 102"/>
                  <a:gd name="T48" fmla="*/ 39 w 185"/>
                  <a:gd name="T49" fmla="*/ 17 h 102"/>
                  <a:gd name="T50" fmla="*/ 54 w 185"/>
                  <a:gd name="T51" fmla="*/ 5 h 102"/>
                  <a:gd name="T52" fmla="*/ 64 w 185"/>
                  <a:gd name="T53" fmla="*/ 1 h 102"/>
                  <a:gd name="T54" fmla="*/ 71 w 185"/>
                  <a:gd name="T55" fmla="*/ 1 h 102"/>
                  <a:gd name="T56" fmla="*/ 84 w 185"/>
                  <a:gd name="T57" fmla="*/ 4 h 102"/>
                  <a:gd name="T58" fmla="*/ 108 w 185"/>
                  <a:gd name="T59" fmla="*/ 12 h 102"/>
                  <a:gd name="T60" fmla="*/ 137 w 185"/>
                  <a:gd name="T61" fmla="*/ 23 h 102"/>
                  <a:gd name="T62" fmla="*/ 162 w 185"/>
                  <a:gd name="T63" fmla="*/ 35 h 102"/>
                  <a:gd name="T64" fmla="*/ 185 w 185"/>
                  <a:gd name="T65" fmla="*/ 54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5"/>
                  <a:gd name="T100" fmla="*/ 0 h 102"/>
                  <a:gd name="T101" fmla="*/ 185 w 185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5" h="102">
                    <a:moveTo>
                      <a:pt x="185" y="54"/>
                    </a:moveTo>
                    <a:lnTo>
                      <a:pt x="182" y="51"/>
                    </a:lnTo>
                    <a:lnTo>
                      <a:pt x="173" y="46"/>
                    </a:lnTo>
                    <a:lnTo>
                      <a:pt x="158" y="38"/>
                    </a:lnTo>
                    <a:lnTo>
                      <a:pt x="143" y="29"/>
                    </a:lnTo>
                    <a:lnTo>
                      <a:pt x="127" y="22"/>
                    </a:lnTo>
                    <a:lnTo>
                      <a:pt x="111" y="16"/>
                    </a:lnTo>
                    <a:lnTo>
                      <a:pt x="105" y="14"/>
                    </a:lnTo>
                    <a:lnTo>
                      <a:pt x="99" y="14"/>
                    </a:lnTo>
                    <a:lnTo>
                      <a:pt x="95" y="14"/>
                    </a:lnTo>
                    <a:lnTo>
                      <a:pt x="92" y="16"/>
                    </a:lnTo>
                    <a:lnTo>
                      <a:pt x="88" y="20"/>
                    </a:lnTo>
                    <a:lnTo>
                      <a:pt x="85" y="23"/>
                    </a:lnTo>
                    <a:lnTo>
                      <a:pt x="84" y="26"/>
                    </a:lnTo>
                    <a:lnTo>
                      <a:pt x="83" y="29"/>
                    </a:lnTo>
                    <a:lnTo>
                      <a:pt x="82" y="31"/>
                    </a:lnTo>
                    <a:lnTo>
                      <a:pt x="80" y="34"/>
                    </a:lnTo>
                    <a:lnTo>
                      <a:pt x="79" y="37"/>
                    </a:lnTo>
                    <a:lnTo>
                      <a:pt x="76" y="42"/>
                    </a:lnTo>
                    <a:lnTo>
                      <a:pt x="73" y="46"/>
                    </a:lnTo>
                    <a:lnTo>
                      <a:pt x="69" y="49"/>
                    </a:lnTo>
                    <a:lnTo>
                      <a:pt x="65" y="51"/>
                    </a:lnTo>
                    <a:lnTo>
                      <a:pt x="61" y="52"/>
                    </a:lnTo>
                    <a:lnTo>
                      <a:pt x="57" y="52"/>
                    </a:lnTo>
                    <a:lnTo>
                      <a:pt x="53" y="53"/>
                    </a:lnTo>
                    <a:lnTo>
                      <a:pt x="50" y="54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7" y="60"/>
                    </a:lnTo>
                    <a:lnTo>
                      <a:pt x="31" y="64"/>
                    </a:lnTo>
                    <a:lnTo>
                      <a:pt x="24" y="70"/>
                    </a:lnTo>
                    <a:lnTo>
                      <a:pt x="17" y="76"/>
                    </a:lnTo>
                    <a:lnTo>
                      <a:pt x="12" y="85"/>
                    </a:lnTo>
                    <a:lnTo>
                      <a:pt x="10" y="89"/>
                    </a:lnTo>
                    <a:lnTo>
                      <a:pt x="8" y="93"/>
                    </a:lnTo>
                    <a:lnTo>
                      <a:pt x="7" y="97"/>
                    </a:lnTo>
                    <a:lnTo>
                      <a:pt x="7" y="102"/>
                    </a:lnTo>
                    <a:lnTo>
                      <a:pt x="7" y="100"/>
                    </a:lnTo>
                    <a:lnTo>
                      <a:pt x="5" y="96"/>
                    </a:lnTo>
                    <a:lnTo>
                      <a:pt x="3" y="89"/>
                    </a:lnTo>
                    <a:lnTo>
                      <a:pt x="0" y="81"/>
                    </a:lnTo>
                    <a:lnTo>
                      <a:pt x="0" y="70"/>
                    </a:lnTo>
                    <a:lnTo>
                      <a:pt x="2" y="60"/>
                    </a:lnTo>
                    <a:lnTo>
                      <a:pt x="4" y="55"/>
                    </a:lnTo>
                    <a:lnTo>
                      <a:pt x="6" y="50"/>
                    </a:lnTo>
                    <a:lnTo>
                      <a:pt x="10" y="46"/>
                    </a:lnTo>
                    <a:lnTo>
                      <a:pt x="14" y="41"/>
                    </a:lnTo>
                    <a:lnTo>
                      <a:pt x="23" y="32"/>
                    </a:lnTo>
                    <a:lnTo>
                      <a:pt x="31" y="24"/>
                    </a:lnTo>
                    <a:lnTo>
                      <a:pt x="39" y="17"/>
                    </a:lnTo>
                    <a:lnTo>
                      <a:pt x="47" y="10"/>
                    </a:lnTo>
                    <a:lnTo>
                      <a:pt x="54" y="5"/>
                    </a:lnTo>
                    <a:lnTo>
                      <a:pt x="61" y="2"/>
                    </a:lnTo>
                    <a:lnTo>
                      <a:pt x="64" y="1"/>
                    </a:lnTo>
                    <a:lnTo>
                      <a:pt x="68" y="0"/>
                    </a:lnTo>
                    <a:lnTo>
                      <a:pt x="71" y="1"/>
                    </a:lnTo>
                    <a:lnTo>
                      <a:pt x="74" y="1"/>
                    </a:lnTo>
                    <a:lnTo>
                      <a:pt x="84" y="4"/>
                    </a:lnTo>
                    <a:lnTo>
                      <a:pt x="95" y="7"/>
                    </a:lnTo>
                    <a:lnTo>
                      <a:pt x="108" y="12"/>
                    </a:lnTo>
                    <a:lnTo>
                      <a:pt x="123" y="17"/>
                    </a:lnTo>
                    <a:lnTo>
                      <a:pt x="137" y="23"/>
                    </a:lnTo>
                    <a:lnTo>
                      <a:pt x="150" y="29"/>
                    </a:lnTo>
                    <a:lnTo>
                      <a:pt x="162" y="35"/>
                    </a:lnTo>
                    <a:lnTo>
                      <a:pt x="170" y="42"/>
                    </a:lnTo>
                    <a:lnTo>
                      <a:pt x="185" y="54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9" name="Freeform 132"/>
              <p:cNvSpPr>
                <a:spLocks/>
              </p:cNvSpPr>
              <p:nvPr/>
            </p:nvSpPr>
            <p:spPr bwMode="auto">
              <a:xfrm>
                <a:off x="2784" y="2640"/>
                <a:ext cx="32" cy="31"/>
              </a:xfrm>
              <a:custGeom>
                <a:avLst/>
                <a:gdLst>
                  <a:gd name="T0" fmla="*/ 32 w 32"/>
                  <a:gd name="T1" fmla="*/ 0 h 31"/>
                  <a:gd name="T2" fmla="*/ 30 w 32"/>
                  <a:gd name="T3" fmla="*/ 0 h 31"/>
                  <a:gd name="T4" fmla="*/ 26 w 32"/>
                  <a:gd name="T5" fmla="*/ 0 h 31"/>
                  <a:gd name="T6" fmla="*/ 21 w 32"/>
                  <a:gd name="T7" fmla="*/ 1 h 31"/>
                  <a:gd name="T8" fmla="*/ 16 w 32"/>
                  <a:gd name="T9" fmla="*/ 3 h 31"/>
                  <a:gd name="T10" fmla="*/ 10 w 32"/>
                  <a:gd name="T11" fmla="*/ 7 h 31"/>
                  <a:gd name="T12" fmla="*/ 5 w 32"/>
                  <a:gd name="T13" fmla="*/ 11 h 31"/>
                  <a:gd name="T14" fmla="*/ 3 w 32"/>
                  <a:gd name="T15" fmla="*/ 14 h 31"/>
                  <a:gd name="T16" fmla="*/ 1 w 32"/>
                  <a:gd name="T17" fmla="*/ 18 h 31"/>
                  <a:gd name="T18" fmla="*/ 0 w 32"/>
                  <a:gd name="T19" fmla="*/ 22 h 31"/>
                  <a:gd name="T20" fmla="*/ 0 w 32"/>
                  <a:gd name="T21" fmla="*/ 26 h 31"/>
                  <a:gd name="T22" fmla="*/ 0 w 32"/>
                  <a:gd name="T23" fmla="*/ 27 h 31"/>
                  <a:gd name="T24" fmla="*/ 0 w 32"/>
                  <a:gd name="T25" fmla="*/ 27 h 31"/>
                  <a:gd name="T26" fmla="*/ 1 w 32"/>
                  <a:gd name="T27" fmla="*/ 28 h 31"/>
                  <a:gd name="T28" fmla="*/ 1 w 32"/>
                  <a:gd name="T29" fmla="*/ 29 h 31"/>
                  <a:gd name="T30" fmla="*/ 1 w 32"/>
                  <a:gd name="T31" fmla="*/ 31 h 31"/>
                  <a:gd name="T32" fmla="*/ 2 w 32"/>
                  <a:gd name="T33" fmla="*/ 31 h 31"/>
                  <a:gd name="T34" fmla="*/ 2 w 32"/>
                  <a:gd name="T35" fmla="*/ 29 h 31"/>
                  <a:gd name="T36" fmla="*/ 3 w 32"/>
                  <a:gd name="T37" fmla="*/ 27 h 31"/>
                  <a:gd name="T38" fmla="*/ 4 w 32"/>
                  <a:gd name="T39" fmla="*/ 25 h 31"/>
                  <a:gd name="T40" fmla="*/ 5 w 32"/>
                  <a:gd name="T41" fmla="*/ 22 h 31"/>
                  <a:gd name="T42" fmla="*/ 6 w 32"/>
                  <a:gd name="T43" fmla="*/ 19 h 31"/>
                  <a:gd name="T44" fmla="*/ 7 w 32"/>
                  <a:gd name="T45" fmla="*/ 17 h 31"/>
                  <a:gd name="T46" fmla="*/ 9 w 32"/>
                  <a:gd name="T47" fmla="*/ 14 h 31"/>
                  <a:gd name="T48" fmla="*/ 11 w 32"/>
                  <a:gd name="T49" fmla="*/ 12 h 31"/>
                  <a:gd name="T50" fmla="*/ 13 w 32"/>
                  <a:gd name="T51" fmla="*/ 11 h 31"/>
                  <a:gd name="T52" fmla="*/ 15 w 32"/>
                  <a:gd name="T53" fmla="*/ 10 h 31"/>
                  <a:gd name="T54" fmla="*/ 18 w 32"/>
                  <a:gd name="T55" fmla="*/ 9 h 31"/>
                  <a:gd name="T56" fmla="*/ 21 w 32"/>
                  <a:gd name="T57" fmla="*/ 9 h 31"/>
                  <a:gd name="T58" fmla="*/ 23 w 32"/>
                  <a:gd name="T59" fmla="*/ 8 h 31"/>
                  <a:gd name="T60" fmla="*/ 25 w 32"/>
                  <a:gd name="T61" fmla="*/ 8 h 31"/>
                  <a:gd name="T62" fmla="*/ 27 w 32"/>
                  <a:gd name="T63" fmla="*/ 7 h 31"/>
                  <a:gd name="T64" fmla="*/ 29 w 32"/>
                  <a:gd name="T65" fmla="*/ 7 h 31"/>
                  <a:gd name="T66" fmla="*/ 30 w 32"/>
                  <a:gd name="T67" fmla="*/ 7 h 31"/>
                  <a:gd name="T68" fmla="*/ 30 w 32"/>
                  <a:gd name="T69" fmla="*/ 7 h 31"/>
                  <a:gd name="T70" fmla="*/ 32 w 32"/>
                  <a:gd name="T71" fmla="*/ 0 h 3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"/>
                  <a:gd name="T109" fmla="*/ 0 h 31"/>
                  <a:gd name="T110" fmla="*/ 32 w 32"/>
                  <a:gd name="T111" fmla="*/ 31 h 3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" h="31">
                    <a:moveTo>
                      <a:pt x="32" y="0"/>
                    </a:moveTo>
                    <a:lnTo>
                      <a:pt x="30" y="0"/>
                    </a:lnTo>
                    <a:lnTo>
                      <a:pt x="26" y="0"/>
                    </a:lnTo>
                    <a:lnTo>
                      <a:pt x="21" y="1"/>
                    </a:lnTo>
                    <a:lnTo>
                      <a:pt x="16" y="3"/>
                    </a:lnTo>
                    <a:lnTo>
                      <a:pt x="10" y="7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3" y="27"/>
                    </a:lnTo>
                    <a:lnTo>
                      <a:pt x="4" y="25"/>
                    </a:lnTo>
                    <a:lnTo>
                      <a:pt x="5" y="22"/>
                    </a:lnTo>
                    <a:lnTo>
                      <a:pt x="6" y="19"/>
                    </a:lnTo>
                    <a:lnTo>
                      <a:pt x="7" y="17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1"/>
                    </a:lnTo>
                    <a:lnTo>
                      <a:pt x="15" y="10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0" name="Freeform 133"/>
              <p:cNvSpPr>
                <a:spLocks/>
              </p:cNvSpPr>
              <p:nvPr/>
            </p:nvSpPr>
            <p:spPr bwMode="auto">
              <a:xfrm>
                <a:off x="2843" y="2612"/>
                <a:ext cx="13" cy="17"/>
              </a:xfrm>
              <a:custGeom>
                <a:avLst/>
                <a:gdLst>
                  <a:gd name="T0" fmla="*/ 13 w 13"/>
                  <a:gd name="T1" fmla="*/ 0 h 17"/>
                  <a:gd name="T2" fmla="*/ 13 w 13"/>
                  <a:gd name="T3" fmla="*/ 0 h 17"/>
                  <a:gd name="T4" fmla="*/ 12 w 13"/>
                  <a:gd name="T5" fmla="*/ 2 h 17"/>
                  <a:gd name="T6" fmla="*/ 10 w 13"/>
                  <a:gd name="T7" fmla="*/ 4 h 17"/>
                  <a:gd name="T8" fmla="*/ 9 w 13"/>
                  <a:gd name="T9" fmla="*/ 6 h 17"/>
                  <a:gd name="T10" fmla="*/ 7 w 13"/>
                  <a:gd name="T11" fmla="*/ 9 h 17"/>
                  <a:gd name="T12" fmla="*/ 6 w 13"/>
                  <a:gd name="T13" fmla="*/ 12 h 17"/>
                  <a:gd name="T14" fmla="*/ 5 w 13"/>
                  <a:gd name="T15" fmla="*/ 15 h 17"/>
                  <a:gd name="T16" fmla="*/ 5 w 13"/>
                  <a:gd name="T17" fmla="*/ 17 h 17"/>
                  <a:gd name="T18" fmla="*/ 4 w 13"/>
                  <a:gd name="T19" fmla="*/ 17 h 17"/>
                  <a:gd name="T20" fmla="*/ 2 w 13"/>
                  <a:gd name="T21" fmla="*/ 15 h 17"/>
                  <a:gd name="T22" fmla="*/ 1 w 13"/>
                  <a:gd name="T23" fmla="*/ 13 h 17"/>
                  <a:gd name="T24" fmla="*/ 0 w 13"/>
                  <a:gd name="T25" fmla="*/ 10 h 17"/>
                  <a:gd name="T26" fmla="*/ 0 w 13"/>
                  <a:gd name="T27" fmla="*/ 8 h 17"/>
                  <a:gd name="T28" fmla="*/ 1 w 13"/>
                  <a:gd name="T29" fmla="*/ 5 h 17"/>
                  <a:gd name="T30" fmla="*/ 6 w 13"/>
                  <a:gd name="T31" fmla="*/ 2 h 17"/>
                  <a:gd name="T32" fmla="*/ 13 w 13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7"/>
                  <a:gd name="T53" fmla="*/ 13 w 13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7">
                    <a:moveTo>
                      <a:pt x="13" y="0"/>
                    </a:moveTo>
                    <a:lnTo>
                      <a:pt x="13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6" y="12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6" y="2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1" name="Freeform 134"/>
              <p:cNvSpPr>
                <a:spLocks/>
              </p:cNvSpPr>
              <p:nvPr/>
            </p:nvSpPr>
            <p:spPr bwMode="auto">
              <a:xfrm>
                <a:off x="2861" y="2388"/>
                <a:ext cx="44" cy="208"/>
              </a:xfrm>
              <a:custGeom>
                <a:avLst/>
                <a:gdLst>
                  <a:gd name="T0" fmla="*/ 34 w 44"/>
                  <a:gd name="T1" fmla="*/ 200 h 208"/>
                  <a:gd name="T2" fmla="*/ 28 w 44"/>
                  <a:gd name="T3" fmla="*/ 188 h 208"/>
                  <a:gd name="T4" fmla="*/ 21 w 44"/>
                  <a:gd name="T5" fmla="*/ 169 h 208"/>
                  <a:gd name="T6" fmla="*/ 14 w 44"/>
                  <a:gd name="T7" fmla="*/ 149 h 208"/>
                  <a:gd name="T8" fmla="*/ 11 w 44"/>
                  <a:gd name="T9" fmla="*/ 136 h 208"/>
                  <a:gd name="T10" fmla="*/ 6 w 44"/>
                  <a:gd name="T11" fmla="*/ 122 h 208"/>
                  <a:gd name="T12" fmla="*/ 1 w 44"/>
                  <a:gd name="T13" fmla="*/ 105 h 208"/>
                  <a:gd name="T14" fmla="*/ 0 w 44"/>
                  <a:gd name="T15" fmla="*/ 85 h 208"/>
                  <a:gd name="T16" fmla="*/ 5 w 44"/>
                  <a:gd name="T17" fmla="*/ 63 h 208"/>
                  <a:gd name="T18" fmla="*/ 10 w 44"/>
                  <a:gd name="T19" fmla="*/ 49 h 208"/>
                  <a:gd name="T20" fmla="*/ 15 w 44"/>
                  <a:gd name="T21" fmla="*/ 38 h 208"/>
                  <a:gd name="T22" fmla="*/ 18 w 44"/>
                  <a:gd name="T23" fmla="*/ 34 h 208"/>
                  <a:gd name="T24" fmla="*/ 18 w 44"/>
                  <a:gd name="T25" fmla="*/ 32 h 208"/>
                  <a:gd name="T26" fmla="*/ 21 w 44"/>
                  <a:gd name="T27" fmla="*/ 24 h 208"/>
                  <a:gd name="T28" fmla="*/ 24 w 44"/>
                  <a:gd name="T29" fmla="*/ 13 h 208"/>
                  <a:gd name="T30" fmla="*/ 27 w 44"/>
                  <a:gd name="T31" fmla="*/ 3 h 208"/>
                  <a:gd name="T32" fmla="*/ 28 w 44"/>
                  <a:gd name="T33" fmla="*/ 1 h 208"/>
                  <a:gd name="T34" fmla="*/ 29 w 44"/>
                  <a:gd name="T35" fmla="*/ 5 h 208"/>
                  <a:gd name="T36" fmla="*/ 31 w 44"/>
                  <a:gd name="T37" fmla="*/ 12 h 208"/>
                  <a:gd name="T38" fmla="*/ 33 w 44"/>
                  <a:gd name="T39" fmla="*/ 23 h 208"/>
                  <a:gd name="T40" fmla="*/ 33 w 44"/>
                  <a:gd name="T41" fmla="*/ 33 h 208"/>
                  <a:gd name="T42" fmla="*/ 35 w 44"/>
                  <a:gd name="T43" fmla="*/ 46 h 208"/>
                  <a:gd name="T44" fmla="*/ 39 w 44"/>
                  <a:gd name="T45" fmla="*/ 64 h 208"/>
                  <a:gd name="T46" fmla="*/ 39 w 44"/>
                  <a:gd name="T47" fmla="*/ 84 h 208"/>
                  <a:gd name="T48" fmla="*/ 35 w 44"/>
                  <a:gd name="T49" fmla="*/ 95 h 208"/>
                  <a:gd name="T50" fmla="*/ 32 w 44"/>
                  <a:gd name="T51" fmla="*/ 103 h 208"/>
                  <a:gd name="T52" fmla="*/ 27 w 44"/>
                  <a:gd name="T53" fmla="*/ 111 h 208"/>
                  <a:gd name="T54" fmla="*/ 23 w 44"/>
                  <a:gd name="T55" fmla="*/ 120 h 208"/>
                  <a:gd name="T56" fmla="*/ 19 w 44"/>
                  <a:gd name="T57" fmla="*/ 128 h 208"/>
                  <a:gd name="T58" fmla="*/ 18 w 44"/>
                  <a:gd name="T59" fmla="*/ 136 h 208"/>
                  <a:gd name="T60" fmla="*/ 18 w 44"/>
                  <a:gd name="T61" fmla="*/ 144 h 208"/>
                  <a:gd name="T62" fmla="*/ 19 w 44"/>
                  <a:gd name="T63" fmla="*/ 151 h 208"/>
                  <a:gd name="T64" fmla="*/ 22 w 44"/>
                  <a:gd name="T65" fmla="*/ 158 h 208"/>
                  <a:gd name="T66" fmla="*/ 29 w 44"/>
                  <a:gd name="T67" fmla="*/ 175 h 208"/>
                  <a:gd name="T68" fmla="*/ 36 w 44"/>
                  <a:gd name="T69" fmla="*/ 193 h 208"/>
                  <a:gd name="T70" fmla="*/ 43 w 44"/>
                  <a:gd name="T71" fmla="*/ 206 h 208"/>
                  <a:gd name="T72" fmla="*/ 35 w 44"/>
                  <a:gd name="T73" fmla="*/ 203 h 2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"/>
                  <a:gd name="T112" fmla="*/ 0 h 208"/>
                  <a:gd name="T113" fmla="*/ 44 w 44"/>
                  <a:gd name="T114" fmla="*/ 208 h 20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" h="208">
                    <a:moveTo>
                      <a:pt x="35" y="203"/>
                    </a:moveTo>
                    <a:lnTo>
                      <a:pt x="34" y="200"/>
                    </a:lnTo>
                    <a:lnTo>
                      <a:pt x="32" y="195"/>
                    </a:lnTo>
                    <a:lnTo>
                      <a:pt x="28" y="188"/>
                    </a:lnTo>
                    <a:lnTo>
                      <a:pt x="25" y="179"/>
                    </a:lnTo>
                    <a:lnTo>
                      <a:pt x="21" y="169"/>
                    </a:lnTo>
                    <a:lnTo>
                      <a:pt x="17" y="158"/>
                    </a:lnTo>
                    <a:lnTo>
                      <a:pt x="14" y="149"/>
                    </a:lnTo>
                    <a:lnTo>
                      <a:pt x="12" y="142"/>
                    </a:lnTo>
                    <a:lnTo>
                      <a:pt x="11" y="136"/>
                    </a:lnTo>
                    <a:lnTo>
                      <a:pt x="8" y="130"/>
                    </a:lnTo>
                    <a:lnTo>
                      <a:pt x="6" y="122"/>
                    </a:lnTo>
                    <a:lnTo>
                      <a:pt x="3" y="113"/>
                    </a:lnTo>
                    <a:lnTo>
                      <a:pt x="1" y="105"/>
                    </a:lnTo>
                    <a:lnTo>
                      <a:pt x="0" y="95"/>
                    </a:lnTo>
                    <a:lnTo>
                      <a:pt x="0" y="85"/>
                    </a:lnTo>
                    <a:lnTo>
                      <a:pt x="2" y="73"/>
                    </a:lnTo>
                    <a:lnTo>
                      <a:pt x="5" y="63"/>
                    </a:lnTo>
                    <a:lnTo>
                      <a:pt x="7" y="55"/>
                    </a:lnTo>
                    <a:lnTo>
                      <a:pt x="10" y="49"/>
                    </a:lnTo>
                    <a:lnTo>
                      <a:pt x="12" y="43"/>
                    </a:lnTo>
                    <a:lnTo>
                      <a:pt x="15" y="38"/>
                    </a:lnTo>
                    <a:lnTo>
                      <a:pt x="16" y="36"/>
                    </a:lnTo>
                    <a:lnTo>
                      <a:pt x="18" y="34"/>
                    </a:lnTo>
                    <a:lnTo>
                      <a:pt x="18" y="33"/>
                    </a:lnTo>
                    <a:lnTo>
                      <a:pt x="18" y="32"/>
                    </a:lnTo>
                    <a:lnTo>
                      <a:pt x="19" y="29"/>
                    </a:lnTo>
                    <a:lnTo>
                      <a:pt x="21" y="24"/>
                    </a:lnTo>
                    <a:lnTo>
                      <a:pt x="23" y="19"/>
                    </a:lnTo>
                    <a:lnTo>
                      <a:pt x="24" y="13"/>
                    </a:lnTo>
                    <a:lnTo>
                      <a:pt x="26" y="8"/>
                    </a:lnTo>
                    <a:lnTo>
                      <a:pt x="27" y="3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9" y="2"/>
                    </a:lnTo>
                    <a:lnTo>
                      <a:pt x="29" y="5"/>
                    </a:lnTo>
                    <a:lnTo>
                      <a:pt x="30" y="8"/>
                    </a:lnTo>
                    <a:lnTo>
                      <a:pt x="31" y="12"/>
                    </a:lnTo>
                    <a:lnTo>
                      <a:pt x="32" y="17"/>
                    </a:lnTo>
                    <a:lnTo>
                      <a:pt x="33" y="23"/>
                    </a:lnTo>
                    <a:lnTo>
                      <a:pt x="33" y="30"/>
                    </a:lnTo>
                    <a:lnTo>
                      <a:pt x="33" y="33"/>
                    </a:lnTo>
                    <a:lnTo>
                      <a:pt x="34" y="38"/>
                    </a:lnTo>
                    <a:lnTo>
                      <a:pt x="35" y="46"/>
                    </a:lnTo>
                    <a:lnTo>
                      <a:pt x="37" y="55"/>
                    </a:lnTo>
                    <a:lnTo>
                      <a:pt x="39" y="64"/>
                    </a:lnTo>
                    <a:lnTo>
                      <a:pt x="39" y="74"/>
                    </a:lnTo>
                    <a:lnTo>
                      <a:pt x="39" y="84"/>
                    </a:lnTo>
                    <a:lnTo>
                      <a:pt x="36" y="91"/>
                    </a:lnTo>
                    <a:lnTo>
                      <a:pt x="35" y="95"/>
                    </a:lnTo>
                    <a:lnTo>
                      <a:pt x="33" y="99"/>
                    </a:lnTo>
                    <a:lnTo>
                      <a:pt x="32" y="103"/>
                    </a:lnTo>
                    <a:lnTo>
                      <a:pt x="30" y="107"/>
                    </a:lnTo>
                    <a:lnTo>
                      <a:pt x="27" y="111"/>
                    </a:lnTo>
                    <a:lnTo>
                      <a:pt x="25" y="115"/>
                    </a:lnTo>
                    <a:lnTo>
                      <a:pt x="23" y="120"/>
                    </a:lnTo>
                    <a:lnTo>
                      <a:pt x="21" y="125"/>
                    </a:lnTo>
                    <a:lnTo>
                      <a:pt x="19" y="128"/>
                    </a:lnTo>
                    <a:lnTo>
                      <a:pt x="18" y="132"/>
                    </a:lnTo>
                    <a:lnTo>
                      <a:pt x="18" y="136"/>
                    </a:lnTo>
                    <a:lnTo>
                      <a:pt x="18" y="140"/>
                    </a:lnTo>
                    <a:lnTo>
                      <a:pt x="18" y="144"/>
                    </a:lnTo>
                    <a:lnTo>
                      <a:pt x="18" y="147"/>
                    </a:lnTo>
                    <a:lnTo>
                      <a:pt x="19" y="151"/>
                    </a:lnTo>
                    <a:lnTo>
                      <a:pt x="20" y="153"/>
                    </a:lnTo>
                    <a:lnTo>
                      <a:pt x="22" y="158"/>
                    </a:lnTo>
                    <a:lnTo>
                      <a:pt x="25" y="166"/>
                    </a:lnTo>
                    <a:lnTo>
                      <a:pt x="29" y="175"/>
                    </a:lnTo>
                    <a:lnTo>
                      <a:pt x="33" y="184"/>
                    </a:lnTo>
                    <a:lnTo>
                      <a:pt x="36" y="193"/>
                    </a:lnTo>
                    <a:lnTo>
                      <a:pt x="41" y="200"/>
                    </a:lnTo>
                    <a:lnTo>
                      <a:pt x="43" y="206"/>
                    </a:lnTo>
                    <a:lnTo>
                      <a:pt x="44" y="208"/>
                    </a:lnTo>
                    <a:lnTo>
                      <a:pt x="35" y="2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2" name="Freeform 135"/>
              <p:cNvSpPr>
                <a:spLocks/>
              </p:cNvSpPr>
              <p:nvPr/>
            </p:nvSpPr>
            <p:spPr bwMode="auto">
              <a:xfrm>
                <a:off x="2861" y="2388"/>
                <a:ext cx="44" cy="208"/>
              </a:xfrm>
              <a:custGeom>
                <a:avLst/>
                <a:gdLst>
                  <a:gd name="T0" fmla="*/ 34 w 44"/>
                  <a:gd name="T1" fmla="*/ 200 h 208"/>
                  <a:gd name="T2" fmla="*/ 28 w 44"/>
                  <a:gd name="T3" fmla="*/ 188 h 208"/>
                  <a:gd name="T4" fmla="*/ 21 w 44"/>
                  <a:gd name="T5" fmla="*/ 169 h 208"/>
                  <a:gd name="T6" fmla="*/ 14 w 44"/>
                  <a:gd name="T7" fmla="*/ 149 h 208"/>
                  <a:gd name="T8" fmla="*/ 11 w 44"/>
                  <a:gd name="T9" fmla="*/ 136 h 208"/>
                  <a:gd name="T10" fmla="*/ 6 w 44"/>
                  <a:gd name="T11" fmla="*/ 122 h 208"/>
                  <a:gd name="T12" fmla="*/ 1 w 44"/>
                  <a:gd name="T13" fmla="*/ 105 h 208"/>
                  <a:gd name="T14" fmla="*/ 0 w 44"/>
                  <a:gd name="T15" fmla="*/ 85 h 208"/>
                  <a:gd name="T16" fmla="*/ 5 w 44"/>
                  <a:gd name="T17" fmla="*/ 63 h 208"/>
                  <a:gd name="T18" fmla="*/ 10 w 44"/>
                  <a:gd name="T19" fmla="*/ 49 h 208"/>
                  <a:gd name="T20" fmla="*/ 15 w 44"/>
                  <a:gd name="T21" fmla="*/ 38 h 208"/>
                  <a:gd name="T22" fmla="*/ 18 w 44"/>
                  <a:gd name="T23" fmla="*/ 34 h 208"/>
                  <a:gd name="T24" fmla="*/ 18 w 44"/>
                  <a:gd name="T25" fmla="*/ 32 h 208"/>
                  <a:gd name="T26" fmla="*/ 21 w 44"/>
                  <a:gd name="T27" fmla="*/ 24 h 208"/>
                  <a:gd name="T28" fmla="*/ 24 w 44"/>
                  <a:gd name="T29" fmla="*/ 13 h 208"/>
                  <a:gd name="T30" fmla="*/ 27 w 44"/>
                  <a:gd name="T31" fmla="*/ 3 h 208"/>
                  <a:gd name="T32" fmla="*/ 28 w 44"/>
                  <a:gd name="T33" fmla="*/ 1 h 208"/>
                  <a:gd name="T34" fmla="*/ 29 w 44"/>
                  <a:gd name="T35" fmla="*/ 5 h 208"/>
                  <a:gd name="T36" fmla="*/ 31 w 44"/>
                  <a:gd name="T37" fmla="*/ 12 h 208"/>
                  <a:gd name="T38" fmla="*/ 33 w 44"/>
                  <a:gd name="T39" fmla="*/ 23 h 208"/>
                  <a:gd name="T40" fmla="*/ 33 w 44"/>
                  <a:gd name="T41" fmla="*/ 33 h 208"/>
                  <a:gd name="T42" fmla="*/ 35 w 44"/>
                  <a:gd name="T43" fmla="*/ 46 h 208"/>
                  <a:gd name="T44" fmla="*/ 39 w 44"/>
                  <a:gd name="T45" fmla="*/ 64 h 208"/>
                  <a:gd name="T46" fmla="*/ 39 w 44"/>
                  <a:gd name="T47" fmla="*/ 84 h 208"/>
                  <a:gd name="T48" fmla="*/ 35 w 44"/>
                  <a:gd name="T49" fmla="*/ 95 h 208"/>
                  <a:gd name="T50" fmla="*/ 32 w 44"/>
                  <a:gd name="T51" fmla="*/ 103 h 208"/>
                  <a:gd name="T52" fmla="*/ 27 w 44"/>
                  <a:gd name="T53" fmla="*/ 111 h 208"/>
                  <a:gd name="T54" fmla="*/ 23 w 44"/>
                  <a:gd name="T55" fmla="*/ 120 h 208"/>
                  <a:gd name="T56" fmla="*/ 19 w 44"/>
                  <a:gd name="T57" fmla="*/ 128 h 208"/>
                  <a:gd name="T58" fmla="*/ 18 w 44"/>
                  <a:gd name="T59" fmla="*/ 136 h 208"/>
                  <a:gd name="T60" fmla="*/ 18 w 44"/>
                  <a:gd name="T61" fmla="*/ 144 h 208"/>
                  <a:gd name="T62" fmla="*/ 19 w 44"/>
                  <a:gd name="T63" fmla="*/ 151 h 208"/>
                  <a:gd name="T64" fmla="*/ 22 w 44"/>
                  <a:gd name="T65" fmla="*/ 158 h 208"/>
                  <a:gd name="T66" fmla="*/ 29 w 44"/>
                  <a:gd name="T67" fmla="*/ 175 h 208"/>
                  <a:gd name="T68" fmla="*/ 36 w 44"/>
                  <a:gd name="T69" fmla="*/ 193 h 208"/>
                  <a:gd name="T70" fmla="*/ 43 w 44"/>
                  <a:gd name="T71" fmla="*/ 206 h 208"/>
                  <a:gd name="T72" fmla="*/ 35 w 44"/>
                  <a:gd name="T73" fmla="*/ 203 h 2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"/>
                  <a:gd name="T112" fmla="*/ 0 h 208"/>
                  <a:gd name="T113" fmla="*/ 44 w 44"/>
                  <a:gd name="T114" fmla="*/ 208 h 20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" h="208">
                    <a:moveTo>
                      <a:pt x="35" y="203"/>
                    </a:moveTo>
                    <a:lnTo>
                      <a:pt x="34" y="200"/>
                    </a:lnTo>
                    <a:lnTo>
                      <a:pt x="32" y="195"/>
                    </a:lnTo>
                    <a:lnTo>
                      <a:pt x="28" y="188"/>
                    </a:lnTo>
                    <a:lnTo>
                      <a:pt x="25" y="179"/>
                    </a:lnTo>
                    <a:lnTo>
                      <a:pt x="21" y="169"/>
                    </a:lnTo>
                    <a:lnTo>
                      <a:pt x="17" y="158"/>
                    </a:lnTo>
                    <a:lnTo>
                      <a:pt x="14" y="149"/>
                    </a:lnTo>
                    <a:lnTo>
                      <a:pt x="12" y="142"/>
                    </a:lnTo>
                    <a:lnTo>
                      <a:pt x="11" y="136"/>
                    </a:lnTo>
                    <a:lnTo>
                      <a:pt x="8" y="130"/>
                    </a:lnTo>
                    <a:lnTo>
                      <a:pt x="6" y="122"/>
                    </a:lnTo>
                    <a:lnTo>
                      <a:pt x="3" y="113"/>
                    </a:lnTo>
                    <a:lnTo>
                      <a:pt x="1" y="105"/>
                    </a:lnTo>
                    <a:lnTo>
                      <a:pt x="0" y="95"/>
                    </a:lnTo>
                    <a:lnTo>
                      <a:pt x="0" y="85"/>
                    </a:lnTo>
                    <a:lnTo>
                      <a:pt x="2" y="73"/>
                    </a:lnTo>
                    <a:lnTo>
                      <a:pt x="5" y="63"/>
                    </a:lnTo>
                    <a:lnTo>
                      <a:pt x="7" y="55"/>
                    </a:lnTo>
                    <a:lnTo>
                      <a:pt x="10" y="49"/>
                    </a:lnTo>
                    <a:lnTo>
                      <a:pt x="12" y="43"/>
                    </a:lnTo>
                    <a:lnTo>
                      <a:pt x="15" y="38"/>
                    </a:lnTo>
                    <a:lnTo>
                      <a:pt x="16" y="36"/>
                    </a:lnTo>
                    <a:lnTo>
                      <a:pt x="18" y="34"/>
                    </a:lnTo>
                    <a:lnTo>
                      <a:pt x="18" y="33"/>
                    </a:lnTo>
                    <a:lnTo>
                      <a:pt x="18" y="32"/>
                    </a:lnTo>
                    <a:lnTo>
                      <a:pt x="19" y="29"/>
                    </a:lnTo>
                    <a:lnTo>
                      <a:pt x="21" y="24"/>
                    </a:lnTo>
                    <a:lnTo>
                      <a:pt x="23" y="19"/>
                    </a:lnTo>
                    <a:lnTo>
                      <a:pt x="24" y="13"/>
                    </a:lnTo>
                    <a:lnTo>
                      <a:pt x="26" y="8"/>
                    </a:lnTo>
                    <a:lnTo>
                      <a:pt x="27" y="3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9" y="2"/>
                    </a:lnTo>
                    <a:lnTo>
                      <a:pt x="29" y="5"/>
                    </a:lnTo>
                    <a:lnTo>
                      <a:pt x="30" y="8"/>
                    </a:lnTo>
                    <a:lnTo>
                      <a:pt x="31" y="12"/>
                    </a:lnTo>
                    <a:lnTo>
                      <a:pt x="32" y="17"/>
                    </a:lnTo>
                    <a:lnTo>
                      <a:pt x="33" y="23"/>
                    </a:lnTo>
                    <a:lnTo>
                      <a:pt x="33" y="30"/>
                    </a:lnTo>
                    <a:lnTo>
                      <a:pt x="33" y="33"/>
                    </a:lnTo>
                    <a:lnTo>
                      <a:pt x="34" y="38"/>
                    </a:lnTo>
                    <a:lnTo>
                      <a:pt x="35" y="46"/>
                    </a:lnTo>
                    <a:lnTo>
                      <a:pt x="37" y="55"/>
                    </a:lnTo>
                    <a:lnTo>
                      <a:pt x="39" y="64"/>
                    </a:lnTo>
                    <a:lnTo>
                      <a:pt x="39" y="74"/>
                    </a:lnTo>
                    <a:lnTo>
                      <a:pt x="39" y="84"/>
                    </a:lnTo>
                    <a:lnTo>
                      <a:pt x="36" y="91"/>
                    </a:lnTo>
                    <a:lnTo>
                      <a:pt x="35" y="95"/>
                    </a:lnTo>
                    <a:lnTo>
                      <a:pt x="33" y="99"/>
                    </a:lnTo>
                    <a:lnTo>
                      <a:pt x="32" y="103"/>
                    </a:lnTo>
                    <a:lnTo>
                      <a:pt x="30" y="107"/>
                    </a:lnTo>
                    <a:lnTo>
                      <a:pt x="27" y="111"/>
                    </a:lnTo>
                    <a:lnTo>
                      <a:pt x="25" y="115"/>
                    </a:lnTo>
                    <a:lnTo>
                      <a:pt x="23" y="120"/>
                    </a:lnTo>
                    <a:lnTo>
                      <a:pt x="21" y="125"/>
                    </a:lnTo>
                    <a:lnTo>
                      <a:pt x="19" y="128"/>
                    </a:lnTo>
                    <a:lnTo>
                      <a:pt x="18" y="132"/>
                    </a:lnTo>
                    <a:lnTo>
                      <a:pt x="18" y="136"/>
                    </a:lnTo>
                    <a:lnTo>
                      <a:pt x="18" y="140"/>
                    </a:lnTo>
                    <a:lnTo>
                      <a:pt x="18" y="144"/>
                    </a:lnTo>
                    <a:lnTo>
                      <a:pt x="18" y="147"/>
                    </a:lnTo>
                    <a:lnTo>
                      <a:pt x="19" y="151"/>
                    </a:lnTo>
                    <a:lnTo>
                      <a:pt x="20" y="153"/>
                    </a:lnTo>
                    <a:lnTo>
                      <a:pt x="22" y="158"/>
                    </a:lnTo>
                    <a:lnTo>
                      <a:pt x="25" y="166"/>
                    </a:lnTo>
                    <a:lnTo>
                      <a:pt x="29" y="175"/>
                    </a:lnTo>
                    <a:lnTo>
                      <a:pt x="33" y="184"/>
                    </a:lnTo>
                    <a:lnTo>
                      <a:pt x="36" y="193"/>
                    </a:lnTo>
                    <a:lnTo>
                      <a:pt x="41" y="200"/>
                    </a:lnTo>
                    <a:lnTo>
                      <a:pt x="43" y="206"/>
                    </a:lnTo>
                    <a:lnTo>
                      <a:pt x="44" y="208"/>
                    </a:lnTo>
                    <a:lnTo>
                      <a:pt x="35" y="203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3" name="Freeform 136"/>
              <p:cNvSpPr>
                <a:spLocks/>
              </p:cNvSpPr>
              <p:nvPr/>
            </p:nvSpPr>
            <p:spPr bwMode="auto">
              <a:xfrm>
                <a:off x="2861" y="2388"/>
                <a:ext cx="30" cy="158"/>
              </a:xfrm>
              <a:custGeom>
                <a:avLst/>
                <a:gdLst>
                  <a:gd name="T0" fmla="*/ 16 w 30"/>
                  <a:gd name="T1" fmla="*/ 155 h 158"/>
                  <a:gd name="T2" fmla="*/ 10 w 30"/>
                  <a:gd name="T3" fmla="*/ 138 h 158"/>
                  <a:gd name="T4" fmla="*/ 4 w 30"/>
                  <a:gd name="T5" fmla="*/ 113 h 158"/>
                  <a:gd name="T6" fmla="*/ 0 w 30"/>
                  <a:gd name="T7" fmla="*/ 91 h 158"/>
                  <a:gd name="T8" fmla="*/ 1 w 30"/>
                  <a:gd name="T9" fmla="*/ 77 h 158"/>
                  <a:gd name="T10" fmla="*/ 5 w 30"/>
                  <a:gd name="T11" fmla="*/ 64 h 158"/>
                  <a:gd name="T12" fmla="*/ 9 w 30"/>
                  <a:gd name="T13" fmla="*/ 52 h 158"/>
                  <a:gd name="T14" fmla="*/ 13 w 30"/>
                  <a:gd name="T15" fmla="*/ 42 h 158"/>
                  <a:gd name="T16" fmla="*/ 18 w 30"/>
                  <a:gd name="T17" fmla="*/ 32 h 158"/>
                  <a:gd name="T18" fmla="*/ 23 w 30"/>
                  <a:gd name="T19" fmla="*/ 21 h 158"/>
                  <a:gd name="T20" fmla="*/ 26 w 30"/>
                  <a:gd name="T21" fmla="*/ 9 h 158"/>
                  <a:gd name="T22" fmla="*/ 28 w 30"/>
                  <a:gd name="T23" fmla="*/ 2 h 158"/>
                  <a:gd name="T24" fmla="*/ 28 w 30"/>
                  <a:gd name="T25" fmla="*/ 2 h 158"/>
                  <a:gd name="T26" fmla="*/ 28 w 30"/>
                  <a:gd name="T27" fmla="*/ 11 h 158"/>
                  <a:gd name="T28" fmla="*/ 27 w 30"/>
                  <a:gd name="T29" fmla="*/ 26 h 158"/>
                  <a:gd name="T30" fmla="*/ 24 w 30"/>
                  <a:gd name="T31" fmla="*/ 46 h 158"/>
                  <a:gd name="T32" fmla="*/ 21 w 30"/>
                  <a:gd name="T33" fmla="*/ 58 h 158"/>
                  <a:gd name="T34" fmla="*/ 19 w 30"/>
                  <a:gd name="T35" fmla="*/ 63 h 158"/>
                  <a:gd name="T36" fmla="*/ 17 w 30"/>
                  <a:gd name="T37" fmla="*/ 69 h 158"/>
                  <a:gd name="T38" fmla="*/ 16 w 30"/>
                  <a:gd name="T39" fmla="*/ 76 h 158"/>
                  <a:gd name="T40" fmla="*/ 17 w 30"/>
                  <a:gd name="T41" fmla="*/ 78 h 158"/>
                  <a:gd name="T42" fmla="*/ 20 w 30"/>
                  <a:gd name="T43" fmla="*/ 74 h 158"/>
                  <a:gd name="T44" fmla="*/ 25 w 30"/>
                  <a:gd name="T45" fmla="*/ 67 h 158"/>
                  <a:gd name="T46" fmla="*/ 29 w 30"/>
                  <a:gd name="T47" fmla="*/ 60 h 158"/>
                  <a:gd name="T48" fmla="*/ 30 w 30"/>
                  <a:gd name="T49" fmla="*/ 58 h 158"/>
                  <a:gd name="T50" fmla="*/ 29 w 30"/>
                  <a:gd name="T51" fmla="*/ 63 h 158"/>
                  <a:gd name="T52" fmla="*/ 27 w 30"/>
                  <a:gd name="T53" fmla="*/ 71 h 158"/>
                  <a:gd name="T54" fmla="*/ 24 w 30"/>
                  <a:gd name="T55" fmla="*/ 81 h 158"/>
                  <a:gd name="T56" fmla="*/ 19 w 30"/>
                  <a:gd name="T57" fmla="*/ 90 h 158"/>
                  <a:gd name="T58" fmla="*/ 15 w 30"/>
                  <a:gd name="T59" fmla="*/ 98 h 158"/>
                  <a:gd name="T60" fmla="*/ 13 w 30"/>
                  <a:gd name="T61" fmla="*/ 106 h 158"/>
                  <a:gd name="T62" fmla="*/ 13 w 30"/>
                  <a:gd name="T63" fmla="*/ 112 h 158"/>
                  <a:gd name="T64" fmla="*/ 13 w 30"/>
                  <a:gd name="T65" fmla="*/ 117 h 158"/>
                  <a:gd name="T66" fmla="*/ 14 w 30"/>
                  <a:gd name="T67" fmla="*/ 131 h 158"/>
                  <a:gd name="T68" fmla="*/ 15 w 30"/>
                  <a:gd name="T69" fmla="*/ 145 h 158"/>
                  <a:gd name="T70" fmla="*/ 16 w 30"/>
                  <a:gd name="T71" fmla="*/ 156 h 1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"/>
                  <a:gd name="T109" fmla="*/ 0 h 158"/>
                  <a:gd name="T110" fmla="*/ 30 w 30"/>
                  <a:gd name="T111" fmla="*/ 158 h 1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" h="158">
                    <a:moveTo>
                      <a:pt x="16" y="158"/>
                    </a:moveTo>
                    <a:lnTo>
                      <a:pt x="16" y="155"/>
                    </a:lnTo>
                    <a:lnTo>
                      <a:pt x="13" y="148"/>
                    </a:lnTo>
                    <a:lnTo>
                      <a:pt x="10" y="138"/>
                    </a:lnTo>
                    <a:lnTo>
                      <a:pt x="7" y="126"/>
                    </a:lnTo>
                    <a:lnTo>
                      <a:pt x="4" y="113"/>
                    </a:lnTo>
                    <a:lnTo>
                      <a:pt x="1" y="101"/>
                    </a:lnTo>
                    <a:lnTo>
                      <a:pt x="0" y="91"/>
                    </a:lnTo>
                    <a:lnTo>
                      <a:pt x="0" y="83"/>
                    </a:lnTo>
                    <a:lnTo>
                      <a:pt x="1" y="77"/>
                    </a:lnTo>
                    <a:lnTo>
                      <a:pt x="3" y="70"/>
                    </a:lnTo>
                    <a:lnTo>
                      <a:pt x="5" y="64"/>
                    </a:lnTo>
                    <a:lnTo>
                      <a:pt x="7" y="58"/>
                    </a:lnTo>
                    <a:lnTo>
                      <a:pt x="9" y="52"/>
                    </a:lnTo>
                    <a:lnTo>
                      <a:pt x="11" y="46"/>
                    </a:lnTo>
                    <a:lnTo>
                      <a:pt x="13" y="42"/>
                    </a:lnTo>
                    <a:lnTo>
                      <a:pt x="16" y="37"/>
                    </a:lnTo>
                    <a:lnTo>
                      <a:pt x="18" y="32"/>
                    </a:lnTo>
                    <a:lnTo>
                      <a:pt x="20" y="27"/>
                    </a:lnTo>
                    <a:lnTo>
                      <a:pt x="23" y="21"/>
                    </a:lnTo>
                    <a:lnTo>
                      <a:pt x="24" y="15"/>
                    </a:lnTo>
                    <a:lnTo>
                      <a:pt x="26" y="9"/>
                    </a:lnTo>
                    <a:lnTo>
                      <a:pt x="27" y="5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5"/>
                    </a:lnTo>
                    <a:lnTo>
                      <a:pt x="28" y="11"/>
                    </a:lnTo>
                    <a:lnTo>
                      <a:pt x="28" y="18"/>
                    </a:lnTo>
                    <a:lnTo>
                      <a:pt x="27" y="26"/>
                    </a:lnTo>
                    <a:lnTo>
                      <a:pt x="26" y="35"/>
                    </a:lnTo>
                    <a:lnTo>
                      <a:pt x="24" y="46"/>
                    </a:lnTo>
                    <a:lnTo>
                      <a:pt x="21" y="56"/>
                    </a:lnTo>
                    <a:lnTo>
                      <a:pt x="21" y="58"/>
                    </a:lnTo>
                    <a:lnTo>
                      <a:pt x="20" y="60"/>
                    </a:lnTo>
                    <a:lnTo>
                      <a:pt x="19" y="63"/>
                    </a:lnTo>
                    <a:lnTo>
                      <a:pt x="18" y="66"/>
                    </a:lnTo>
                    <a:lnTo>
                      <a:pt x="17" y="69"/>
                    </a:lnTo>
                    <a:lnTo>
                      <a:pt x="16" y="72"/>
                    </a:lnTo>
                    <a:lnTo>
                      <a:pt x="16" y="76"/>
                    </a:lnTo>
                    <a:lnTo>
                      <a:pt x="16" y="79"/>
                    </a:lnTo>
                    <a:lnTo>
                      <a:pt x="17" y="78"/>
                    </a:lnTo>
                    <a:lnTo>
                      <a:pt x="18" y="76"/>
                    </a:lnTo>
                    <a:lnTo>
                      <a:pt x="20" y="74"/>
                    </a:lnTo>
                    <a:lnTo>
                      <a:pt x="23" y="70"/>
                    </a:lnTo>
                    <a:lnTo>
                      <a:pt x="25" y="67"/>
                    </a:lnTo>
                    <a:lnTo>
                      <a:pt x="28" y="64"/>
                    </a:lnTo>
                    <a:lnTo>
                      <a:pt x="29" y="60"/>
                    </a:lnTo>
                    <a:lnTo>
                      <a:pt x="30" y="58"/>
                    </a:lnTo>
                    <a:lnTo>
                      <a:pt x="29" y="60"/>
                    </a:lnTo>
                    <a:lnTo>
                      <a:pt x="29" y="63"/>
                    </a:lnTo>
                    <a:lnTo>
                      <a:pt x="28" y="67"/>
                    </a:lnTo>
                    <a:lnTo>
                      <a:pt x="27" y="71"/>
                    </a:lnTo>
                    <a:lnTo>
                      <a:pt x="26" y="76"/>
                    </a:lnTo>
                    <a:lnTo>
                      <a:pt x="24" y="81"/>
                    </a:lnTo>
                    <a:lnTo>
                      <a:pt x="21" y="86"/>
                    </a:lnTo>
                    <a:lnTo>
                      <a:pt x="19" y="90"/>
                    </a:lnTo>
                    <a:lnTo>
                      <a:pt x="17" y="94"/>
                    </a:lnTo>
                    <a:lnTo>
                      <a:pt x="15" y="98"/>
                    </a:lnTo>
                    <a:lnTo>
                      <a:pt x="14" y="103"/>
                    </a:lnTo>
                    <a:lnTo>
                      <a:pt x="13" y="106"/>
                    </a:lnTo>
                    <a:lnTo>
                      <a:pt x="13" y="110"/>
                    </a:lnTo>
                    <a:lnTo>
                      <a:pt x="13" y="112"/>
                    </a:lnTo>
                    <a:lnTo>
                      <a:pt x="13" y="114"/>
                    </a:lnTo>
                    <a:lnTo>
                      <a:pt x="13" y="117"/>
                    </a:lnTo>
                    <a:lnTo>
                      <a:pt x="13" y="124"/>
                    </a:lnTo>
                    <a:lnTo>
                      <a:pt x="14" y="131"/>
                    </a:lnTo>
                    <a:lnTo>
                      <a:pt x="15" y="138"/>
                    </a:lnTo>
                    <a:lnTo>
                      <a:pt x="15" y="145"/>
                    </a:lnTo>
                    <a:lnTo>
                      <a:pt x="16" y="152"/>
                    </a:lnTo>
                    <a:lnTo>
                      <a:pt x="16" y="156"/>
                    </a:lnTo>
                    <a:lnTo>
                      <a:pt x="16" y="1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4" name="Freeform 137"/>
              <p:cNvSpPr>
                <a:spLocks/>
              </p:cNvSpPr>
              <p:nvPr/>
            </p:nvSpPr>
            <p:spPr bwMode="auto">
              <a:xfrm>
                <a:off x="2861" y="2388"/>
                <a:ext cx="30" cy="158"/>
              </a:xfrm>
              <a:custGeom>
                <a:avLst/>
                <a:gdLst>
                  <a:gd name="T0" fmla="*/ 16 w 30"/>
                  <a:gd name="T1" fmla="*/ 155 h 158"/>
                  <a:gd name="T2" fmla="*/ 10 w 30"/>
                  <a:gd name="T3" fmla="*/ 138 h 158"/>
                  <a:gd name="T4" fmla="*/ 4 w 30"/>
                  <a:gd name="T5" fmla="*/ 113 h 158"/>
                  <a:gd name="T6" fmla="*/ 0 w 30"/>
                  <a:gd name="T7" fmla="*/ 91 h 158"/>
                  <a:gd name="T8" fmla="*/ 1 w 30"/>
                  <a:gd name="T9" fmla="*/ 77 h 158"/>
                  <a:gd name="T10" fmla="*/ 5 w 30"/>
                  <a:gd name="T11" fmla="*/ 64 h 158"/>
                  <a:gd name="T12" fmla="*/ 9 w 30"/>
                  <a:gd name="T13" fmla="*/ 52 h 158"/>
                  <a:gd name="T14" fmla="*/ 13 w 30"/>
                  <a:gd name="T15" fmla="*/ 42 h 158"/>
                  <a:gd name="T16" fmla="*/ 18 w 30"/>
                  <a:gd name="T17" fmla="*/ 32 h 158"/>
                  <a:gd name="T18" fmla="*/ 23 w 30"/>
                  <a:gd name="T19" fmla="*/ 21 h 158"/>
                  <a:gd name="T20" fmla="*/ 26 w 30"/>
                  <a:gd name="T21" fmla="*/ 9 h 158"/>
                  <a:gd name="T22" fmla="*/ 28 w 30"/>
                  <a:gd name="T23" fmla="*/ 2 h 158"/>
                  <a:gd name="T24" fmla="*/ 28 w 30"/>
                  <a:gd name="T25" fmla="*/ 2 h 158"/>
                  <a:gd name="T26" fmla="*/ 28 w 30"/>
                  <a:gd name="T27" fmla="*/ 11 h 158"/>
                  <a:gd name="T28" fmla="*/ 27 w 30"/>
                  <a:gd name="T29" fmla="*/ 26 h 158"/>
                  <a:gd name="T30" fmla="*/ 24 w 30"/>
                  <a:gd name="T31" fmla="*/ 46 h 158"/>
                  <a:gd name="T32" fmla="*/ 21 w 30"/>
                  <a:gd name="T33" fmla="*/ 58 h 158"/>
                  <a:gd name="T34" fmla="*/ 19 w 30"/>
                  <a:gd name="T35" fmla="*/ 63 h 158"/>
                  <a:gd name="T36" fmla="*/ 17 w 30"/>
                  <a:gd name="T37" fmla="*/ 69 h 158"/>
                  <a:gd name="T38" fmla="*/ 16 w 30"/>
                  <a:gd name="T39" fmla="*/ 76 h 158"/>
                  <a:gd name="T40" fmla="*/ 17 w 30"/>
                  <a:gd name="T41" fmla="*/ 78 h 158"/>
                  <a:gd name="T42" fmla="*/ 20 w 30"/>
                  <a:gd name="T43" fmla="*/ 74 h 158"/>
                  <a:gd name="T44" fmla="*/ 25 w 30"/>
                  <a:gd name="T45" fmla="*/ 67 h 158"/>
                  <a:gd name="T46" fmla="*/ 29 w 30"/>
                  <a:gd name="T47" fmla="*/ 60 h 158"/>
                  <a:gd name="T48" fmla="*/ 29 w 30"/>
                  <a:gd name="T49" fmla="*/ 60 h 158"/>
                  <a:gd name="T50" fmla="*/ 28 w 30"/>
                  <a:gd name="T51" fmla="*/ 67 h 158"/>
                  <a:gd name="T52" fmla="*/ 26 w 30"/>
                  <a:gd name="T53" fmla="*/ 76 h 158"/>
                  <a:gd name="T54" fmla="*/ 21 w 30"/>
                  <a:gd name="T55" fmla="*/ 86 h 158"/>
                  <a:gd name="T56" fmla="*/ 17 w 30"/>
                  <a:gd name="T57" fmla="*/ 94 h 158"/>
                  <a:gd name="T58" fmla="*/ 14 w 30"/>
                  <a:gd name="T59" fmla="*/ 103 h 158"/>
                  <a:gd name="T60" fmla="*/ 13 w 30"/>
                  <a:gd name="T61" fmla="*/ 110 h 158"/>
                  <a:gd name="T62" fmla="*/ 13 w 30"/>
                  <a:gd name="T63" fmla="*/ 114 h 158"/>
                  <a:gd name="T64" fmla="*/ 13 w 30"/>
                  <a:gd name="T65" fmla="*/ 124 h 158"/>
                  <a:gd name="T66" fmla="*/ 15 w 30"/>
                  <a:gd name="T67" fmla="*/ 138 h 158"/>
                  <a:gd name="T68" fmla="*/ 16 w 30"/>
                  <a:gd name="T69" fmla="*/ 152 h 158"/>
                  <a:gd name="T70" fmla="*/ 16 w 30"/>
                  <a:gd name="T71" fmla="*/ 158 h 1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"/>
                  <a:gd name="T109" fmla="*/ 0 h 158"/>
                  <a:gd name="T110" fmla="*/ 30 w 30"/>
                  <a:gd name="T111" fmla="*/ 158 h 1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" h="158">
                    <a:moveTo>
                      <a:pt x="16" y="158"/>
                    </a:moveTo>
                    <a:lnTo>
                      <a:pt x="16" y="155"/>
                    </a:lnTo>
                    <a:lnTo>
                      <a:pt x="13" y="148"/>
                    </a:lnTo>
                    <a:lnTo>
                      <a:pt x="10" y="138"/>
                    </a:lnTo>
                    <a:lnTo>
                      <a:pt x="7" y="126"/>
                    </a:lnTo>
                    <a:lnTo>
                      <a:pt x="4" y="113"/>
                    </a:lnTo>
                    <a:lnTo>
                      <a:pt x="1" y="101"/>
                    </a:lnTo>
                    <a:lnTo>
                      <a:pt x="0" y="91"/>
                    </a:lnTo>
                    <a:lnTo>
                      <a:pt x="0" y="83"/>
                    </a:lnTo>
                    <a:lnTo>
                      <a:pt x="1" y="77"/>
                    </a:lnTo>
                    <a:lnTo>
                      <a:pt x="3" y="70"/>
                    </a:lnTo>
                    <a:lnTo>
                      <a:pt x="5" y="64"/>
                    </a:lnTo>
                    <a:lnTo>
                      <a:pt x="7" y="58"/>
                    </a:lnTo>
                    <a:lnTo>
                      <a:pt x="9" y="52"/>
                    </a:lnTo>
                    <a:lnTo>
                      <a:pt x="11" y="46"/>
                    </a:lnTo>
                    <a:lnTo>
                      <a:pt x="13" y="42"/>
                    </a:lnTo>
                    <a:lnTo>
                      <a:pt x="16" y="37"/>
                    </a:lnTo>
                    <a:lnTo>
                      <a:pt x="18" y="32"/>
                    </a:lnTo>
                    <a:lnTo>
                      <a:pt x="20" y="27"/>
                    </a:lnTo>
                    <a:lnTo>
                      <a:pt x="23" y="21"/>
                    </a:lnTo>
                    <a:lnTo>
                      <a:pt x="24" y="15"/>
                    </a:lnTo>
                    <a:lnTo>
                      <a:pt x="26" y="9"/>
                    </a:lnTo>
                    <a:lnTo>
                      <a:pt x="27" y="5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5"/>
                    </a:lnTo>
                    <a:lnTo>
                      <a:pt x="28" y="11"/>
                    </a:lnTo>
                    <a:lnTo>
                      <a:pt x="28" y="18"/>
                    </a:lnTo>
                    <a:lnTo>
                      <a:pt x="27" y="26"/>
                    </a:lnTo>
                    <a:lnTo>
                      <a:pt x="26" y="35"/>
                    </a:lnTo>
                    <a:lnTo>
                      <a:pt x="24" y="46"/>
                    </a:lnTo>
                    <a:lnTo>
                      <a:pt x="21" y="56"/>
                    </a:lnTo>
                    <a:lnTo>
                      <a:pt x="21" y="58"/>
                    </a:lnTo>
                    <a:lnTo>
                      <a:pt x="20" y="60"/>
                    </a:lnTo>
                    <a:lnTo>
                      <a:pt x="19" y="63"/>
                    </a:lnTo>
                    <a:lnTo>
                      <a:pt x="18" y="66"/>
                    </a:lnTo>
                    <a:lnTo>
                      <a:pt x="17" y="69"/>
                    </a:lnTo>
                    <a:lnTo>
                      <a:pt x="16" y="72"/>
                    </a:lnTo>
                    <a:lnTo>
                      <a:pt x="16" y="76"/>
                    </a:lnTo>
                    <a:lnTo>
                      <a:pt x="16" y="79"/>
                    </a:lnTo>
                    <a:lnTo>
                      <a:pt x="17" y="78"/>
                    </a:lnTo>
                    <a:lnTo>
                      <a:pt x="18" y="76"/>
                    </a:lnTo>
                    <a:lnTo>
                      <a:pt x="20" y="74"/>
                    </a:lnTo>
                    <a:lnTo>
                      <a:pt x="23" y="70"/>
                    </a:lnTo>
                    <a:lnTo>
                      <a:pt x="25" y="67"/>
                    </a:lnTo>
                    <a:lnTo>
                      <a:pt x="28" y="64"/>
                    </a:lnTo>
                    <a:lnTo>
                      <a:pt x="29" y="60"/>
                    </a:lnTo>
                    <a:lnTo>
                      <a:pt x="30" y="58"/>
                    </a:lnTo>
                    <a:lnTo>
                      <a:pt x="29" y="60"/>
                    </a:lnTo>
                    <a:lnTo>
                      <a:pt x="29" y="63"/>
                    </a:lnTo>
                    <a:lnTo>
                      <a:pt x="28" y="67"/>
                    </a:lnTo>
                    <a:lnTo>
                      <a:pt x="27" y="71"/>
                    </a:lnTo>
                    <a:lnTo>
                      <a:pt x="26" y="76"/>
                    </a:lnTo>
                    <a:lnTo>
                      <a:pt x="24" y="81"/>
                    </a:lnTo>
                    <a:lnTo>
                      <a:pt x="21" y="86"/>
                    </a:lnTo>
                    <a:lnTo>
                      <a:pt x="19" y="90"/>
                    </a:lnTo>
                    <a:lnTo>
                      <a:pt x="17" y="94"/>
                    </a:lnTo>
                    <a:lnTo>
                      <a:pt x="15" y="98"/>
                    </a:lnTo>
                    <a:lnTo>
                      <a:pt x="14" y="103"/>
                    </a:lnTo>
                    <a:lnTo>
                      <a:pt x="13" y="106"/>
                    </a:lnTo>
                    <a:lnTo>
                      <a:pt x="13" y="110"/>
                    </a:lnTo>
                    <a:lnTo>
                      <a:pt x="13" y="112"/>
                    </a:lnTo>
                    <a:lnTo>
                      <a:pt x="13" y="114"/>
                    </a:lnTo>
                    <a:lnTo>
                      <a:pt x="13" y="117"/>
                    </a:lnTo>
                    <a:lnTo>
                      <a:pt x="13" y="124"/>
                    </a:lnTo>
                    <a:lnTo>
                      <a:pt x="14" y="131"/>
                    </a:lnTo>
                    <a:lnTo>
                      <a:pt x="15" y="138"/>
                    </a:lnTo>
                    <a:lnTo>
                      <a:pt x="15" y="145"/>
                    </a:lnTo>
                    <a:lnTo>
                      <a:pt x="16" y="152"/>
                    </a:lnTo>
                    <a:lnTo>
                      <a:pt x="16" y="156"/>
                    </a:lnTo>
                    <a:lnTo>
                      <a:pt x="16" y="158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5" name="Freeform 138"/>
              <p:cNvSpPr>
                <a:spLocks/>
              </p:cNvSpPr>
              <p:nvPr/>
            </p:nvSpPr>
            <p:spPr bwMode="auto">
              <a:xfrm>
                <a:off x="2662" y="2313"/>
                <a:ext cx="199" cy="215"/>
              </a:xfrm>
              <a:custGeom>
                <a:avLst/>
                <a:gdLst>
                  <a:gd name="T0" fmla="*/ 198 w 199"/>
                  <a:gd name="T1" fmla="*/ 215 h 215"/>
                  <a:gd name="T2" fmla="*/ 193 w 199"/>
                  <a:gd name="T3" fmla="*/ 213 h 215"/>
                  <a:gd name="T4" fmla="*/ 186 w 199"/>
                  <a:gd name="T5" fmla="*/ 211 h 215"/>
                  <a:gd name="T6" fmla="*/ 179 w 199"/>
                  <a:gd name="T7" fmla="*/ 210 h 215"/>
                  <a:gd name="T8" fmla="*/ 174 w 199"/>
                  <a:gd name="T9" fmla="*/ 209 h 215"/>
                  <a:gd name="T10" fmla="*/ 166 w 199"/>
                  <a:gd name="T11" fmla="*/ 206 h 215"/>
                  <a:gd name="T12" fmla="*/ 155 w 199"/>
                  <a:gd name="T13" fmla="*/ 199 h 215"/>
                  <a:gd name="T14" fmla="*/ 146 w 199"/>
                  <a:gd name="T15" fmla="*/ 189 h 215"/>
                  <a:gd name="T16" fmla="*/ 139 w 199"/>
                  <a:gd name="T17" fmla="*/ 182 h 215"/>
                  <a:gd name="T18" fmla="*/ 130 w 199"/>
                  <a:gd name="T19" fmla="*/ 171 h 215"/>
                  <a:gd name="T20" fmla="*/ 115 w 199"/>
                  <a:gd name="T21" fmla="*/ 157 h 215"/>
                  <a:gd name="T22" fmla="*/ 98 w 199"/>
                  <a:gd name="T23" fmla="*/ 140 h 215"/>
                  <a:gd name="T24" fmla="*/ 79 w 199"/>
                  <a:gd name="T25" fmla="*/ 124 h 215"/>
                  <a:gd name="T26" fmla="*/ 58 w 199"/>
                  <a:gd name="T27" fmla="*/ 106 h 215"/>
                  <a:gd name="T28" fmla="*/ 40 w 199"/>
                  <a:gd name="T29" fmla="*/ 88 h 215"/>
                  <a:gd name="T30" fmla="*/ 27 w 199"/>
                  <a:gd name="T31" fmla="*/ 72 h 215"/>
                  <a:gd name="T32" fmla="*/ 23 w 199"/>
                  <a:gd name="T33" fmla="*/ 59 h 215"/>
                  <a:gd name="T34" fmla="*/ 19 w 199"/>
                  <a:gd name="T35" fmla="*/ 41 h 215"/>
                  <a:gd name="T36" fmla="*/ 13 w 199"/>
                  <a:gd name="T37" fmla="*/ 20 h 215"/>
                  <a:gd name="T38" fmla="*/ 5 w 199"/>
                  <a:gd name="T39" fmla="*/ 4 h 215"/>
                  <a:gd name="T40" fmla="*/ 0 w 199"/>
                  <a:gd name="T41" fmla="*/ 0 h 215"/>
                  <a:gd name="T42" fmla="*/ 3 w 199"/>
                  <a:gd name="T43" fmla="*/ 0 h 215"/>
                  <a:gd name="T44" fmla="*/ 6 w 199"/>
                  <a:gd name="T45" fmla="*/ 0 h 215"/>
                  <a:gd name="T46" fmla="*/ 10 w 199"/>
                  <a:gd name="T47" fmla="*/ 1 h 215"/>
                  <a:gd name="T48" fmla="*/ 15 w 199"/>
                  <a:gd name="T49" fmla="*/ 4 h 215"/>
                  <a:gd name="T50" fmla="*/ 24 w 199"/>
                  <a:gd name="T51" fmla="*/ 8 h 215"/>
                  <a:gd name="T52" fmla="*/ 36 w 199"/>
                  <a:gd name="T53" fmla="*/ 15 h 215"/>
                  <a:gd name="T54" fmla="*/ 48 w 199"/>
                  <a:gd name="T55" fmla="*/ 24 h 215"/>
                  <a:gd name="T56" fmla="*/ 57 w 199"/>
                  <a:gd name="T57" fmla="*/ 39 h 215"/>
                  <a:gd name="T58" fmla="*/ 73 w 199"/>
                  <a:gd name="T59" fmla="*/ 66 h 215"/>
                  <a:gd name="T60" fmla="*/ 92 w 199"/>
                  <a:gd name="T61" fmla="*/ 96 h 215"/>
                  <a:gd name="T62" fmla="*/ 107 w 199"/>
                  <a:gd name="T63" fmla="*/ 120 h 215"/>
                  <a:gd name="T64" fmla="*/ 112 w 199"/>
                  <a:gd name="T65" fmla="*/ 128 h 215"/>
                  <a:gd name="T66" fmla="*/ 116 w 199"/>
                  <a:gd name="T67" fmla="*/ 135 h 215"/>
                  <a:gd name="T68" fmla="*/ 120 w 199"/>
                  <a:gd name="T69" fmla="*/ 143 h 215"/>
                  <a:gd name="T70" fmla="*/ 123 w 199"/>
                  <a:gd name="T71" fmla="*/ 150 h 215"/>
                  <a:gd name="T72" fmla="*/ 127 w 199"/>
                  <a:gd name="T73" fmla="*/ 158 h 215"/>
                  <a:gd name="T74" fmla="*/ 138 w 199"/>
                  <a:gd name="T75" fmla="*/ 170 h 215"/>
                  <a:gd name="T76" fmla="*/ 153 w 199"/>
                  <a:gd name="T77" fmla="*/ 185 h 215"/>
                  <a:gd name="T78" fmla="*/ 166 w 199"/>
                  <a:gd name="T79" fmla="*/ 195 h 215"/>
                  <a:gd name="T80" fmla="*/ 171 w 199"/>
                  <a:gd name="T81" fmla="*/ 200 h 215"/>
                  <a:gd name="T82" fmla="*/ 176 w 199"/>
                  <a:gd name="T83" fmla="*/ 201 h 215"/>
                  <a:gd name="T84" fmla="*/ 182 w 199"/>
                  <a:gd name="T85" fmla="*/ 202 h 215"/>
                  <a:gd name="T86" fmla="*/ 188 w 199"/>
                  <a:gd name="T87" fmla="*/ 203 h 215"/>
                  <a:gd name="T88" fmla="*/ 199 w 199"/>
                  <a:gd name="T89" fmla="*/ 215 h 21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9"/>
                  <a:gd name="T136" fmla="*/ 0 h 215"/>
                  <a:gd name="T137" fmla="*/ 199 w 199"/>
                  <a:gd name="T138" fmla="*/ 215 h 21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9" h="215">
                    <a:moveTo>
                      <a:pt x="199" y="215"/>
                    </a:moveTo>
                    <a:lnTo>
                      <a:pt x="198" y="215"/>
                    </a:lnTo>
                    <a:lnTo>
                      <a:pt x="195" y="214"/>
                    </a:lnTo>
                    <a:lnTo>
                      <a:pt x="193" y="213"/>
                    </a:lnTo>
                    <a:lnTo>
                      <a:pt x="190" y="212"/>
                    </a:lnTo>
                    <a:lnTo>
                      <a:pt x="186" y="211"/>
                    </a:lnTo>
                    <a:lnTo>
                      <a:pt x="183" y="210"/>
                    </a:lnTo>
                    <a:lnTo>
                      <a:pt x="179" y="210"/>
                    </a:lnTo>
                    <a:lnTo>
                      <a:pt x="177" y="210"/>
                    </a:lnTo>
                    <a:lnTo>
                      <a:pt x="174" y="209"/>
                    </a:lnTo>
                    <a:lnTo>
                      <a:pt x="170" y="208"/>
                    </a:lnTo>
                    <a:lnTo>
                      <a:pt x="166" y="206"/>
                    </a:lnTo>
                    <a:lnTo>
                      <a:pt x="161" y="202"/>
                    </a:lnTo>
                    <a:lnTo>
                      <a:pt x="155" y="199"/>
                    </a:lnTo>
                    <a:lnTo>
                      <a:pt x="150" y="194"/>
                    </a:lnTo>
                    <a:lnTo>
                      <a:pt x="146" y="189"/>
                    </a:lnTo>
                    <a:lnTo>
                      <a:pt x="142" y="185"/>
                    </a:lnTo>
                    <a:lnTo>
                      <a:pt x="139" y="182"/>
                    </a:lnTo>
                    <a:lnTo>
                      <a:pt x="135" y="177"/>
                    </a:lnTo>
                    <a:lnTo>
                      <a:pt x="130" y="171"/>
                    </a:lnTo>
                    <a:lnTo>
                      <a:pt x="124" y="165"/>
                    </a:lnTo>
                    <a:lnTo>
                      <a:pt x="115" y="157"/>
                    </a:lnTo>
                    <a:lnTo>
                      <a:pt x="107" y="148"/>
                    </a:lnTo>
                    <a:lnTo>
                      <a:pt x="98" y="140"/>
                    </a:lnTo>
                    <a:lnTo>
                      <a:pt x="89" y="132"/>
                    </a:lnTo>
                    <a:lnTo>
                      <a:pt x="79" y="124"/>
                    </a:lnTo>
                    <a:lnTo>
                      <a:pt x="68" y="116"/>
                    </a:lnTo>
                    <a:lnTo>
                      <a:pt x="58" y="106"/>
                    </a:lnTo>
                    <a:lnTo>
                      <a:pt x="48" y="97"/>
                    </a:lnTo>
                    <a:lnTo>
                      <a:pt x="40" y="88"/>
                    </a:lnTo>
                    <a:lnTo>
                      <a:pt x="32" y="80"/>
                    </a:lnTo>
                    <a:lnTo>
                      <a:pt x="27" y="72"/>
                    </a:lnTo>
                    <a:lnTo>
                      <a:pt x="24" y="66"/>
                    </a:lnTo>
                    <a:lnTo>
                      <a:pt x="23" y="59"/>
                    </a:lnTo>
                    <a:lnTo>
                      <a:pt x="21" y="51"/>
                    </a:lnTo>
                    <a:lnTo>
                      <a:pt x="19" y="41"/>
                    </a:lnTo>
                    <a:lnTo>
                      <a:pt x="16" y="30"/>
                    </a:lnTo>
                    <a:lnTo>
                      <a:pt x="13" y="20"/>
                    </a:lnTo>
                    <a:lnTo>
                      <a:pt x="9" y="11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5" y="4"/>
                    </a:lnTo>
                    <a:lnTo>
                      <a:pt x="19" y="6"/>
                    </a:lnTo>
                    <a:lnTo>
                      <a:pt x="24" y="8"/>
                    </a:lnTo>
                    <a:lnTo>
                      <a:pt x="30" y="11"/>
                    </a:lnTo>
                    <a:lnTo>
                      <a:pt x="36" y="15"/>
                    </a:lnTo>
                    <a:lnTo>
                      <a:pt x="43" y="19"/>
                    </a:lnTo>
                    <a:lnTo>
                      <a:pt x="48" y="24"/>
                    </a:lnTo>
                    <a:lnTo>
                      <a:pt x="52" y="30"/>
                    </a:lnTo>
                    <a:lnTo>
                      <a:pt x="57" y="39"/>
                    </a:lnTo>
                    <a:lnTo>
                      <a:pt x="64" y="51"/>
                    </a:lnTo>
                    <a:lnTo>
                      <a:pt x="73" y="66"/>
                    </a:lnTo>
                    <a:lnTo>
                      <a:pt x="83" y="82"/>
                    </a:lnTo>
                    <a:lnTo>
                      <a:pt x="92" y="96"/>
                    </a:lnTo>
                    <a:lnTo>
                      <a:pt x="101" y="109"/>
                    </a:lnTo>
                    <a:lnTo>
                      <a:pt x="107" y="120"/>
                    </a:lnTo>
                    <a:lnTo>
                      <a:pt x="111" y="126"/>
                    </a:lnTo>
                    <a:lnTo>
                      <a:pt x="112" y="128"/>
                    </a:lnTo>
                    <a:lnTo>
                      <a:pt x="114" y="132"/>
                    </a:lnTo>
                    <a:lnTo>
                      <a:pt x="116" y="135"/>
                    </a:lnTo>
                    <a:lnTo>
                      <a:pt x="119" y="139"/>
                    </a:lnTo>
                    <a:lnTo>
                      <a:pt x="120" y="143"/>
                    </a:lnTo>
                    <a:lnTo>
                      <a:pt x="122" y="146"/>
                    </a:lnTo>
                    <a:lnTo>
                      <a:pt x="123" y="150"/>
                    </a:lnTo>
                    <a:lnTo>
                      <a:pt x="124" y="153"/>
                    </a:lnTo>
                    <a:lnTo>
                      <a:pt x="127" y="158"/>
                    </a:lnTo>
                    <a:lnTo>
                      <a:pt x="132" y="163"/>
                    </a:lnTo>
                    <a:lnTo>
                      <a:pt x="138" y="170"/>
                    </a:lnTo>
                    <a:lnTo>
                      <a:pt x="145" y="178"/>
                    </a:lnTo>
                    <a:lnTo>
                      <a:pt x="153" y="185"/>
                    </a:lnTo>
                    <a:lnTo>
                      <a:pt x="160" y="191"/>
                    </a:lnTo>
                    <a:lnTo>
                      <a:pt x="166" y="195"/>
                    </a:lnTo>
                    <a:lnTo>
                      <a:pt x="169" y="199"/>
                    </a:lnTo>
                    <a:lnTo>
                      <a:pt x="171" y="200"/>
                    </a:lnTo>
                    <a:lnTo>
                      <a:pt x="174" y="200"/>
                    </a:lnTo>
                    <a:lnTo>
                      <a:pt x="176" y="201"/>
                    </a:lnTo>
                    <a:lnTo>
                      <a:pt x="179" y="202"/>
                    </a:lnTo>
                    <a:lnTo>
                      <a:pt x="182" y="202"/>
                    </a:lnTo>
                    <a:lnTo>
                      <a:pt x="185" y="202"/>
                    </a:lnTo>
                    <a:lnTo>
                      <a:pt x="188" y="203"/>
                    </a:lnTo>
                    <a:lnTo>
                      <a:pt x="192" y="203"/>
                    </a:lnTo>
                    <a:lnTo>
                      <a:pt x="199" y="2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6" name="Freeform 139"/>
              <p:cNvSpPr>
                <a:spLocks/>
              </p:cNvSpPr>
              <p:nvPr/>
            </p:nvSpPr>
            <p:spPr bwMode="auto">
              <a:xfrm>
                <a:off x="2662" y="2313"/>
                <a:ext cx="199" cy="215"/>
              </a:xfrm>
              <a:custGeom>
                <a:avLst/>
                <a:gdLst>
                  <a:gd name="T0" fmla="*/ 198 w 199"/>
                  <a:gd name="T1" fmla="*/ 215 h 215"/>
                  <a:gd name="T2" fmla="*/ 193 w 199"/>
                  <a:gd name="T3" fmla="*/ 213 h 215"/>
                  <a:gd name="T4" fmla="*/ 186 w 199"/>
                  <a:gd name="T5" fmla="*/ 211 h 215"/>
                  <a:gd name="T6" fmla="*/ 179 w 199"/>
                  <a:gd name="T7" fmla="*/ 210 h 215"/>
                  <a:gd name="T8" fmla="*/ 174 w 199"/>
                  <a:gd name="T9" fmla="*/ 209 h 215"/>
                  <a:gd name="T10" fmla="*/ 166 w 199"/>
                  <a:gd name="T11" fmla="*/ 206 h 215"/>
                  <a:gd name="T12" fmla="*/ 155 w 199"/>
                  <a:gd name="T13" fmla="*/ 199 h 215"/>
                  <a:gd name="T14" fmla="*/ 146 w 199"/>
                  <a:gd name="T15" fmla="*/ 189 h 215"/>
                  <a:gd name="T16" fmla="*/ 139 w 199"/>
                  <a:gd name="T17" fmla="*/ 182 h 215"/>
                  <a:gd name="T18" fmla="*/ 130 w 199"/>
                  <a:gd name="T19" fmla="*/ 171 h 215"/>
                  <a:gd name="T20" fmla="*/ 115 w 199"/>
                  <a:gd name="T21" fmla="*/ 157 h 215"/>
                  <a:gd name="T22" fmla="*/ 98 w 199"/>
                  <a:gd name="T23" fmla="*/ 140 h 215"/>
                  <a:gd name="T24" fmla="*/ 79 w 199"/>
                  <a:gd name="T25" fmla="*/ 124 h 215"/>
                  <a:gd name="T26" fmla="*/ 58 w 199"/>
                  <a:gd name="T27" fmla="*/ 106 h 215"/>
                  <a:gd name="T28" fmla="*/ 40 w 199"/>
                  <a:gd name="T29" fmla="*/ 88 h 215"/>
                  <a:gd name="T30" fmla="*/ 27 w 199"/>
                  <a:gd name="T31" fmla="*/ 72 h 215"/>
                  <a:gd name="T32" fmla="*/ 23 w 199"/>
                  <a:gd name="T33" fmla="*/ 59 h 215"/>
                  <a:gd name="T34" fmla="*/ 19 w 199"/>
                  <a:gd name="T35" fmla="*/ 41 h 215"/>
                  <a:gd name="T36" fmla="*/ 13 w 199"/>
                  <a:gd name="T37" fmla="*/ 20 h 215"/>
                  <a:gd name="T38" fmla="*/ 5 w 199"/>
                  <a:gd name="T39" fmla="*/ 4 h 215"/>
                  <a:gd name="T40" fmla="*/ 1 w 199"/>
                  <a:gd name="T41" fmla="*/ 0 h 215"/>
                  <a:gd name="T42" fmla="*/ 4 w 199"/>
                  <a:gd name="T43" fmla="*/ 0 h 215"/>
                  <a:gd name="T44" fmla="*/ 8 w 199"/>
                  <a:gd name="T45" fmla="*/ 0 h 215"/>
                  <a:gd name="T46" fmla="*/ 12 w 199"/>
                  <a:gd name="T47" fmla="*/ 2 h 215"/>
                  <a:gd name="T48" fmla="*/ 19 w 199"/>
                  <a:gd name="T49" fmla="*/ 6 h 215"/>
                  <a:gd name="T50" fmla="*/ 30 w 199"/>
                  <a:gd name="T51" fmla="*/ 11 h 215"/>
                  <a:gd name="T52" fmla="*/ 43 w 199"/>
                  <a:gd name="T53" fmla="*/ 19 h 215"/>
                  <a:gd name="T54" fmla="*/ 52 w 199"/>
                  <a:gd name="T55" fmla="*/ 30 h 215"/>
                  <a:gd name="T56" fmla="*/ 64 w 199"/>
                  <a:gd name="T57" fmla="*/ 51 h 215"/>
                  <a:gd name="T58" fmla="*/ 83 w 199"/>
                  <a:gd name="T59" fmla="*/ 82 h 215"/>
                  <a:gd name="T60" fmla="*/ 101 w 199"/>
                  <a:gd name="T61" fmla="*/ 109 h 215"/>
                  <a:gd name="T62" fmla="*/ 111 w 199"/>
                  <a:gd name="T63" fmla="*/ 126 h 215"/>
                  <a:gd name="T64" fmla="*/ 114 w 199"/>
                  <a:gd name="T65" fmla="*/ 132 h 215"/>
                  <a:gd name="T66" fmla="*/ 119 w 199"/>
                  <a:gd name="T67" fmla="*/ 139 h 215"/>
                  <a:gd name="T68" fmla="*/ 122 w 199"/>
                  <a:gd name="T69" fmla="*/ 146 h 215"/>
                  <a:gd name="T70" fmla="*/ 124 w 199"/>
                  <a:gd name="T71" fmla="*/ 153 h 215"/>
                  <a:gd name="T72" fmla="*/ 132 w 199"/>
                  <a:gd name="T73" fmla="*/ 163 h 215"/>
                  <a:gd name="T74" fmla="*/ 145 w 199"/>
                  <a:gd name="T75" fmla="*/ 178 h 215"/>
                  <a:gd name="T76" fmla="*/ 160 w 199"/>
                  <a:gd name="T77" fmla="*/ 191 h 215"/>
                  <a:gd name="T78" fmla="*/ 169 w 199"/>
                  <a:gd name="T79" fmla="*/ 199 h 215"/>
                  <a:gd name="T80" fmla="*/ 174 w 199"/>
                  <a:gd name="T81" fmla="*/ 200 h 215"/>
                  <a:gd name="T82" fmla="*/ 179 w 199"/>
                  <a:gd name="T83" fmla="*/ 202 h 215"/>
                  <a:gd name="T84" fmla="*/ 185 w 199"/>
                  <a:gd name="T85" fmla="*/ 202 h 215"/>
                  <a:gd name="T86" fmla="*/ 192 w 199"/>
                  <a:gd name="T87" fmla="*/ 203 h 2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9"/>
                  <a:gd name="T133" fmla="*/ 0 h 215"/>
                  <a:gd name="T134" fmla="*/ 199 w 199"/>
                  <a:gd name="T135" fmla="*/ 215 h 2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9" h="215">
                    <a:moveTo>
                      <a:pt x="199" y="215"/>
                    </a:moveTo>
                    <a:lnTo>
                      <a:pt x="198" y="215"/>
                    </a:lnTo>
                    <a:lnTo>
                      <a:pt x="195" y="214"/>
                    </a:lnTo>
                    <a:lnTo>
                      <a:pt x="193" y="213"/>
                    </a:lnTo>
                    <a:lnTo>
                      <a:pt x="190" y="212"/>
                    </a:lnTo>
                    <a:lnTo>
                      <a:pt x="186" y="211"/>
                    </a:lnTo>
                    <a:lnTo>
                      <a:pt x="183" y="210"/>
                    </a:lnTo>
                    <a:lnTo>
                      <a:pt x="179" y="210"/>
                    </a:lnTo>
                    <a:lnTo>
                      <a:pt x="177" y="210"/>
                    </a:lnTo>
                    <a:lnTo>
                      <a:pt x="174" y="209"/>
                    </a:lnTo>
                    <a:lnTo>
                      <a:pt x="170" y="208"/>
                    </a:lnTo>
                    <a:lnTo>
                      <a:pt x="166" y="206"/>
                    </a:lnTo>
                    <a:lnTo>
                      <a:pt x="161" y="202"/>
                    </a:lnTo>
                    <a:lnTo>
                      <a:pt x="155" y="199"/>
                    </a:lnTo>
                    <a:lnTo>
                      <a:pt x="150" y="194"/>
                    </a:lnTo>
                    <a:lnTo>
                      <a:pt x="146" y="189"/>
                    </a:lnTo>
                    <a:lnTo>
                      <a:pt x="142" y="185"/>
                    </a:lnTo>
                    <a:lnTo>
                      <a:pt x="139" y="182"/>
                    </a:lnTo>
                    <a:lnTo>
                      <a:pt x="135" y="177"/>
                    </a:lnTo>
                    <a:lnTo>
                      <a:pt x="130" y="171"/>
                    </a:lnTo>
                    <a:lnTo>
                      <a:pt x="124" y="165"/>
                    </a:lnTo>
                    <a:lnTo>
                      <a:pt x="115" y="157"/>
                    </a:lnTo>
                    <a:lnTo>
                      <a:pt x="107" y="148"/>
                    </a:lnTo>
                    <a:lnTo>
                      <a:pt x="98" y="140"/>
                    </a:lnTo>
                    <a:lnTo>
                      <a:pt x="89" y="132"/>
                    </a:lnTo>
                    <a:lnTo>
                      <a:pt x="79" y="124"/>
                    </a:lnTo>
                    <a:lnTo>
                      <a:pt x="68" y="116"/>
                    </a:lnTo>
                    <a:lnTo>
                      <a:pt x="58" y="106"/>
                    </a:lnTo>
                    <a:lnTo>
                      <a:pt x="48" y="97"/>
                    </a:lnTo>
                    <a:lnTo>
                      <a:pt x="40" y="88"/>
                    </a:lnTo>
                    <a:lnTo>
                      <a:pt x="32" y="80"/>
                    </a:lnTo>
                    <a:lnTo>
                      <a:pt x="27" y="72"/>
                    </a:lnTo>
                    <a:lnTo>
                      <a:pt x="24" y="66"/>
                    </a:lnTo>
                    <a:lnTo>
                      <a:pt x="23" y="59"/>
                    </a:lnTo>
                    <a:lnTo>
                      <a:pt x="21" y="51"/>
                    </a:lnTo>
                    <a:lnTo>
                      <a:pt x="19" y="41"/>
                    </a:lnTo>
                    <a:lnTo>
                      <a:pt x="16" y="30"/>
                    </a:lnTo>
                    <a:lnTo>
                      <a:pt x="13" y="20"/>
                    </a:lnTo>
                    <a:lnTo>
                      <a:pt x="9" y="11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5" y="4"/>
                    </a:lnTo>
                    <a:lnTo>
                      <a:pt x="19" y="6"/>
                    </a:lnTo>
                    <a:lnTo>
                      <a:pt x="24" y="8"/>
                    </a:lnTo>
                    <a:lnTo>
                      <a:pt x="30" y="11"/>
                    </a:lnTo>
                    <a:lnTo>
                      <a:pt x="36" y="15"/>
                    </a:lnTo>
                    <a:lnTo>
                      <a:pt x="43" y="19"/>
                    </a:lnTo>
                    <a:lnTo>
                      <a:pt x="48" y="24"/>
                    </a:lnTo>
                    <a:lnTo>
                      <a:pt x="52" y="30"/>
                    </a:lnTo>
                    <a:lnTo>
                      <a:pt x="57" y="39"/>
                    </a:lnTo>
                    <a:lnTo>
                      <a:pt x="64" y="51"/>
                    </a:lnTo>
                    <a:lnTo>
                      <a:pt x="73" y="66"/>
                    </a:lnTo>
                    <a:lnTo>
                      <a:pt x="83" y="82"/>
                    </a:lnTo>
                    <a:lnTo>
                      <a:pt x="92" y="96"/>
                    </a:lnTo>
                    <a:lnTo>
                      <a:pt x="101" y="109"/>
                    </a:lnTo>
                    <a:lnTo>
                      <a:pt x="107" y="120"/>
                    </a:lnTo>
                    <a:lnTo>
                      <a:pt x="111" y="126"/>
                    </a:lnTo>
                    <a:lnTo>
                      <a:pt x="112" y="128"/>
                    </a:lnTo>
                    <a:lnTo>
                      <a:pt x="114" y="132"/>
                    </a:lnTo>
                    <a:lnTo>
                      <a:pt x="116" y="135"/>
                    </a:lnTo>
                    <a:lnTo>
                      <a:pt x="119" y="139"/>
                    </a:lnTo>
                    <a:lnTo>
                      <a:pt x="120" y="143"/>
                    </a:lnTo>
                    <a:lnTo>
                      <a:pt x="122" y="146"/>
                    </a:lnTo>
                    <a:lnTo>
                      <a:pt x="123" y="150"/>
                    </a:lnTo>
                    <a:lnTo>
                      <a:pt x="124" y="153"/>
                    </a:lnTo>
                    <a:lnTo>
                      <a:pt x="127" y="158"/>
                    </a:lnTo>
                    <a:lnTo>
                      <a:pt x="132" y="163"/>
                    </a:lnTo>
                    <a:lnTo>
                      <a:pt x="138" y="170"/>
                    </a:lnTo>
                    <a:lnTo>
                      <a:pt x="145" y="178"/>
                    </a:lnTo>
                    <a:lnTo>
                      <a:pt x="153" y="185"/>
                    </a:lnTo>
                    <a:lnTo>
                      <a:pt x="160" y="191"/>
                    </a:lnTo>
                    <a:lnTo>
                      <a:pt x="166" y="195"/>
                    </a:lnTo>
                    <a:lnTo>
                      <a:pt x="169" y="199"/>
                    </a:lnTo>
                    <a:lnTo>
                      <a:pt x="171" y="200"/>
                    </a:lnTo>
                    <a:lnTo>
                      <a:pt x="174" y="200"/>
                    </a:lnTo>
                    <a:lnTo>
                      <a:pt x="176" y="201"/>
                    </a:lnTo>
                    <a:lnTo>
                      <a:pt x="179" y="202"/>
                    </a:lnTo>
                    <a:lnTo>
                      <a:pt x="182" y="202"/>
                    </a:lnTo>
                    <a:lnTo>
                      <a:pt x="185" y="202"/>
                    </a:lnTo>
                    <a:lnTo>
                      <a:pt x="188" y="203"/>
                    </a:lnTo>
                    <a:lnTo>
                      <a:pt x="192" y="203"/>
                    </a:lnTo>
                    <a:lnTo>
                      <a:pt x="199" y="215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7" name="Freeform 140"/>
              <p:cNvSpPr>
                <a:spLocks/>
              </p:cNvSpPr>
              <p:nvPr/>
            </p:nvSpPr>
            <p:spPr bwMode="auto">
              <a:xfrm>
                <a:off x="2742" y="2303"/>
                <a:ext cx="76" cy="144"/>
              </a:xfrm>
              <a:custGeom>
                <a:avLst/>
                <a:gdLst>
                  <a:gd name="T0" fmla="*/ 18 w 76"/>
                  <a:gd name="T1" fmla="*/ 0 h 144"/>
                  <a:gd name="T2" fmla="*/ 21 w 76"/>
                  <a:gd name="T3" fmla="*/ 1 h 144"/>
                  <a:gd name="T4" fmla="*/ 26 w 76"/>
                  <a:gd name="T5" fmla="*/ 6 h 144"/>
                  <a:gd name="T6" fmla="*/ 34 w 76"/>
                  <a:gd name="T7" fmla="*/ 12 h 144"/>
                  <a:gd name="T8" fmla="*/ 45 w 76"/>
                  <a:gd name="T9" fmla="*/ 20 h 144"/>
                  <a:gd name="T10" fmla="*/ 54 w 76"/>
                  <a:gd name="T11" fmla="*/ 29 h 144"/>
                  <a:gd name="T12" fmla="*/ 63 w 76"/>
                  <a:gd name="T13" fmla="*/ 41 h 144"/>
                  <a:gd name="T14" fmla="*/ 66 w 76"/>
                  <a:gd name="T15" fmla="*/ 48 h 144"/>
                  <a:gd name="T16" fmla="*/ 69 w 76"/>
                  <a:gd name="T17" fmla="*/ 54 h 144"/>
                  <a:gd name="T18" fmla="*/ 71 w 76"/>
                  <a:gd name="T19" fmla="*/ 61 h 144"/>
                  <a:gd name="T20" fmla="*/ 73 w 76"/>
                  <a:gd name="T21" fmla="*/ 68 h 144"/>
                  <a:gd name="T22" fmla="*/ 74 w 76"/>
                  <a:gd name="T23" fmla="*/ 82 h 144"/>
                  <a:gd name="T24" fmla="*/ 75 w 76"/>
                  <a:gd name="T25" fmla="*/ 95 h 144"/>
                  <a:gd name="T26" fmla="*/ 75 w 76"/>
                  <a:gd name="T27" fmla="*/ 106 h 144"/>
                  <a:gd name="T28" fmla="*/ 76 w 76"/>
                  <a:gd name="T29" fmla="*/ 115 h 144"/>
                  <a:gd name="T30" fmla="*/ 76 w 76"/>
                  <a:gd name="T31" fmla="*/ 124 h 144"/>
                  <a:gd name="T32" fmla="*/ 75 w 76"/>
                  <a:gd name="T33" fmla="*/ 132 h 144"/>
                  <a:gd name="T34" fmla="*/ 73 w 76"/>
                  <a:gd name="T35" fmla="*/ 138 h 144"/>
                  <a:gd name="T36" fmla="*/ 71 w 76"/>
                  <a:gd name="T37" fmla="*/ 144 h 144"/>
                  <a:gd name="T38" fmla="*/ 69 w 76"/>
                  <a:gd name="T39" fmla="*/ 142 h 144"/>
                  <a:gd name="T40" fmla="*/ 62 w 76"/>
                  <a:gd name="T41" fmla="*/ 136 h 144"/>
                  <a:gd name="T42" fmla="*/ 53 w 76"/>
                  <a:gd name="T43" fmla="*/ 128 h 144"/>
                  <a:gd name="T44" fmla="*/ 42 w 76"/>
                  <a:gd name="T45" fmla="*/ 116 h 144"/>
                  <a:gd name="T46" fmla="*/ 29 w 76"/>
                  <a:gd name="T47" fmla="*/ 105 h 144"/>
                  <a:gd name="T48" fmla="*/ 18 w 76"/>
                  <a:gd name="T49" fmla="*/ 93 h 144"/>
                  <a:gd name="T50" fmla="*/ 9 w 76"/>
                  <a:gd name="T51" fmla="*/ 80 h 144"/>
                  <a:gd name="T52" fmla="*/ 2 w 76"/>
                  <a:gd name="T53" fmla="*/ 70 h 144"/>
                  <a:gd name="T54" fmla="*/ 1 w 76"/>
                  <a:gd name="T55" fmla="*/ 65 h 144"/>
                  <a:gd name="T56" fmla="*/ 0 w 76"/>
                  <a:gd name="T57" fmla="*/ 60 h 144"/>
                  <a:gd name="T58" fmla="*/ 0 w 76"/>
                  <a:gd name="T59" fmla="*/ 55 h 144"/>
                  <a:gd name="T60" fmla="*/ 0 w 76"/>
                  <a:gd name="T61" fmla="*/ 49 h 144"/>
                  <a:gd name="T62" fmla="*/ 3 w 76"/>
                  <a:gd name="T63" fmla="*/ 37 h 144"/>
                  <a:gd name="T64" fmla="*/ 6 w 76"/>
                  <a:gd name="T65" fmla="*/ 26 h 144"/>
                  <a:gd name="T66" fmla="*/ 10 w 76"/>
                  <a:gd name="T67" fmla="*/ 16 h 144"/>
                  <a:gd name="T68" fmla="*/ 14 w 76"/>
                  <a:gd name="T69" fmla="*/ 8 h 144"/>
                  <a:gd name="T70" fmla="*/ 17 w 76"/>
                  <a:gd name="T71" fmla="*/ 2 h 144"/>
                  <a:gd name="T72" fmla="*/ 18 w 76"/>
                  <a:gd name="T73" fmla="*/ 0 h 1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6"/>
                  <a:gd name="T112" fmla="*/ 0 h 144"/>
                  <a:gd name="T113" fmla="*/ 76 w 76"/>
                  <a:gd name="T114" fmla="*/ 144 h 1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6" h="144">
                    <a:moveTo>
                      <a:pt x="18" y="0"/>
                    </a:moveTo>
                    <a:lnTo>
                      <a:pt x="21" y="1"/>
                    </a:lnTo>
                    <a:lnTo>
                      <a:pt x="26" y="6"/>
                    </a:lnTo>
                    <a:lnTo>
                      <a:pt x="34" y="12"/>
                    </a:lnTo>
                    <a:lnTo>
                      <a:pt x="45" y="20"/>
                    </a:lnTo>
                    <a:lnTo>
                      <a:pt x="54" y="29"/>
                    </a:lnTo>
                    <a:lnTo>
                      <a:pt x="63" y="41"/>
                    </a:lnTo>
                    <a:lnTo>
                      <a:pt x="66" y="48"/>
                    </a:lnTo>
                    <a:lnTo>
                      <a:pt x="69" y="54"/>
                    </a:lnTo>
                    <a:lnTo>
                      <a:pt x="71" y="61"/>
                    </a:lnTo>
                    <a:lnTo>
                      <a:pt x="73" y="68"/>
                    </a:lnTo>
                    <a:lnTo>
                      <a:pt x="74" y="82"/>
                    </a:lnTo>
                    <a:lnTo>
                      <a:pt x="75" y="95"/>
                    </a:lnTo>
                    <a:lnTo>
                      <a:pt x="75" y="106"/>
                    </a:lnTo>
                    <a:lnTo>
                      <a:pt x="76" y="115"/>
                    </a:lnTo>
                    <a:lnTo>
                      <a:pt x="76" y="124"/>
                    </a:lnTo>
                    <a:lnTo>
                      <a:pt x="75" y="132"/>
                    </a:lnTo>
                    <a:lnTo>
                      <a:pt x="73" y="138"/>
                    </a:lnTo>
                    <a:lnTo>
                      <a:pt x="71" y="144"/>
                    </a:lnTo>
                    <a:lnTo>
                      <a:pt x="69" y="142"/>
                    </a:lnTo>
                    <a:lnTo>
                      <a:pt x="62" y="136"/>
                    </a:lnTo>
                    <a:lnTo>
                      <a:pt x="53" y="128"/>
                    </a:lnTo>
                    <a:lnTo>
                      <a:pt x="42" y="116"/>
                    </a:lnTo>
                    <a:lnTo>
                      <a:pt x="29" y="105"/>
                    </a:lnTo>
                    <a:lnTo>
                      <a:pt x="18" y="93"/>
                    </a:lnTo>
                    <a:lnTo>
                      <a:pt x="9" y="80"/>
                    </a:lnTo>
                    <a:lnTo>
                      <a:pt x="2" y="70"/>
                    </a:lnTo>
                    <a:lnTo>
                      <a:pt x="1" y="65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0" y="49"/>
                    </a:lnTo>
                    <a:lnTo>
                      <a:pt x="3" y="37"/>
                    </a:lnTo>
                    <a:lnTo>
                      <a:pt x="6" y="26"/>
                    </a:lnTo>
                    <a:lnTo>
                      <a:pt x="10" y="16"/>
                    </a:lnTo>
                    <a:lnTo>
                      <a:pt x="14" y="8"/>
                    </a:lnTo>
                    <a:lnTo>
                      <a:pt x="17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8" name="Freeform 141"/>
              <p:cNvSpPr>
                <a:spLocks/>
              </p:cNvSpPr>
              <p:nvPr/>
            </p:nvSpPr>
            <p:spPr bwMode="auto">
              <a:xfrm>
                <a:off x="2742" y="2303"/>
                <a:ext cx="76" cy="144"/>
              </a:xfrm>
              <a:custGeom>
                <a:avLst/>
                <a:gdLst>
                  <a:gd name="T0" fmla="*/ 18 w 76"/>
                  <a:gd name="T1" fmla="*/ 0 h 144"/>
                  <a:gd name="T2" fmla="*/ 21 w 76"/>
                  <a:gd name="T3" fmla="*/ 1 h 144"/>
                  <a:gd name="T4" fmla="*/ 26 w 76"/>
                  <a:gd name="T5" fmla="*/ 6 h 144"/>
                  <a:gd name="T6" fmla="*/ 34 w 76"/>
                  <a:gd name="T7" fmla="*/ 12 h 144"/>
                  <a:gd name="T8" fmla="*/ 45 w 76"/>
                  <a:gd name="T9" fmla="*/ 20 h 144"/>
                  <a:gd name="T10" fmla="*/ 54 w 76"/>
                  <a:gd name="T11" fmla="*/ 29 h 144"/>
                  <a:gd name="T12" fmla="*/ 63 w 76"/>
                  <a:gd name="T13" fmla="*/ 41 h 144"/>
                  <a:gd name="T14" fmla="*/ 66 w 76"/>
                  <a:gd name="T15" fmla="*/ 48 h 144"/>
                  <a:gd name="T16" fmla="*/ 69 w 76"/>
                  <a:gd name="T17" fmla="*/ 54 h 144"/>
                  <a:gd name="T18" fmla="*/ 71 w 76"/>
                  <a:gd name="T19" fmla="*/ 61 h 144"/>
                  <a:gd name="T20" fmla="*/ 73 w 76"/>
                  <a:gd name="T21" fmla="*/ 68 h 144"/>
                  <a:gd name="T22" fmla="*/ 74 w 76"/>
                  <a:gd name="T23" fmla="*/ 82 h 144"/>
                  <a:gd name="T24" fmla="*/ 75 w 76"/>
                  <a:gd name="T25" fmla="*/ 95 h 144"/>
                  <a:gd name="T26" fmla="*/ 75 w 76"/>
                  <a:gd name="T27" fmla="*/ 106 h 144"/>
                  <a:gd name="T28" fmla="*/ 76 w 76"/>
                  <a:gd name="T29" fmla="*/ 115 h 144"/>
                  <a:gd name="T30" fmla="*/ 76 w 76"/>
                  <a:gd name="T31" fmla="*/ 124 h 144"/>
                  <a:gd name="T32" fmla="*/ 75 w 76"/>
                  <a:gd name="T33" fmla="*/ 132 h 144"/>
                  <a:gd name="T34" fmla="*/ 73 w 76"/>
                  <a:gd name="T35" fmla="*/ 138 h 144"/>
                  <a:gd name="T36" fmla="*/ 71 w 76"/>
                  <a:gd name="T37" fmla="*/ 144 h 144"/>
                  <a:gd name="T38" fmla="*/ 69 w 76"/>
                  <a:gd name="T39" fmla="*/ 142 h 144"/>
                  <a:gd name="T40" fmla="*/ 62 w 76"/>
                  <a:gd name="T41" fmla="*/ 136 h 144"/>
                  <a:gd name="T42" fmla="*/ 53 w 76"/>
                  <a:gd name="T43" fmla="*/ 128 h 144"/>
                  <a:gd name="T44" fmla="*/ 42 w 76"/>
                  <a:gd name="T45" fmla="*/ 116 h 144"/>
                  <a:gd name="T46" fmla="*/ 29 w 76"/>
                  <a:gd name="T47" fmla="*/ 105 h 144"/>
                  <a:gd name="T48" fmla="*/ 18 w 76"/>
                  <a:gd name="T49" fmla="*/ 93 h 144"/>
                  <a:gd name="T50" fmla="*/ 9 w 76"/>
                  <a:gd name="T51" fmla="*/ 80 h 144"/>
                  <a:gd name="T52" fmla="*/ 2 w 76"/>
                  <a:gd name="T53" fmla="*/ 70 h 144"/>
                  <a:gd name="T54" fmla="*/ 1 w 76"/>
                  <a:gd name="T55" fmla="*/ 65 h 144"/>
                  <a:gd name="T56" fmla="*/ 0 w 76"/>
                  <a:gd name="T57" fmla="*/ 60 h 144"/>
                  <a:gd name="T58" fmla="*/ 0 w 76"/>
                  <a:gd name="T59" fmla="*/ 55 h 144"/>
                  <a:gd name="T60" fmla="*/ 0 w 76"/>
                  <a:gd name="T61" fmla="*/ 49 h 144"/>
                  <a:gd name="T62" fmla="*/ 3 w 76"/>
                  <a:gd name="T63" fmla="*/ 37 h 144"/>
                  <a:gd name="T64" fmla="*/ 6 w 76"/>
                  <a:gd name="T65" fmla="*/ 26 h 144"/>
                  <a:gd name="T66" fmla="*/ 10 w 76"/>
                  <a:gd name="T67" fmla="*/ 16 h 144"/>
                  <a:gd name="T68" fmla="*/ 14 w 76"/>
                  <a:gd name="T69" fmla="*/ 8 h 144"/>
                  <a:gd name="T70" fmla="*/ 17 w 76"/>
                  <a:gd name="T71" fmla="*/ 2 h 144"/>
                  <a:gd name="T72" fmla="*/ 18 w 76"/>
                  <a:gd name="T73" fmla="*/ 0 h 1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6"/>
                  <a:gd name="T112" fmla="*/ 0 h 144"/>
                  <a:gd name="T113" fmla="*/ 76 w 76"/>
                  <a:gd name="T114" fmla="*/ 144 h 1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6" h="144">
                    <a:moveTo>
                      <a:pt x="18" y="0"/>
                    </a:moveTo>
                    <a:lnTo>
                      <a:pt x="21" y="1"/>
                    </a:lnTo>
                    <a:lnTo>
                      <a:pt x="26" y="6"/>
                    </a:lnTo>
                    <a:lnTo>
                      <a:pt x="34" y="12"/>
                    </a:lnTo>
                    <a:lnTo>
                      <a:pt x="45" y="20"/>
                    </a:lnTo>
                    <a:lnTo>
                      <a:pt x="54" y="29"/>
                    </a:lnTo>
                    <a:lnTo>
                      <a:pt x="63" y="41"/>
                    </a:lnTo>
                    <a:lnTo>
                      <a:pt x="66" y="48"/>
                    </a:lnTo>
                    <a:lnTo>
                      <a:pt x="69" y="54"/>
                    </a:lnTo>
                    <a:lnTo>
                      <a:pt x="71" y="61"/>
                    </a:lnTo>
                    <a:lnTo>
                      <a:pt x="73" y="68"/>
                    </a:lnTo>
                    <a:lnTo>
                      <a:pt x="74" y="82"/>
                    </a:lnTo>
                    <a:lnTo>
                      <a:pt x="75" y="95"/>
                    </a:lnTo>
                    <a:lnTo>
                      <a:pt x="75" y="106"/>
                    </a:lnTo>
                    <a:lnTo>
                      <a:pt x="76" y="115"/>
                    </a:lnTo>
                    <a:lnTo>
                      <a:pt x="76" y="124"/>
                    </a:lnTo>
                    <a:lnTo>
                      <a:pt x="75" y="132"/>
                    </a:lnTo>
                    <a:lnTo>
                      <a:pt x="73" y="138"/>
                    </a:lnTo>
                    <a:lnTo>
                      <a:pt x="71" y="144"/>
                    </a:lnTo>
                    <a:lnTo>
                      <a:pt x="69" y="142"/>
                    </a:lnTo>
                    <a:lnTo>
                      <a:pt x="62" y="136"/>
                    </a:lnTo>
                    <a:lnTo>
                      <a:pt x="53" y="128"/>
                    </a:lnTo>
                    <a:lnTo>
                      <a:pt x="42" y="116"/>
                    </a:lnTo>
                    <a:lnTo>
                      <a:pt x="29" y="105"/>
                    </a:lnTo>
                    <a:lnTo>
                      <a:pt x="18" y="93"/>
                    </a:lnTo>
                    <a:lnTo>
                      <a:pt x="9" y="80"/>
                    </a:lnTo>
                    <a:lnTo>
                      <a:pt x="2" y="70"/>
                    </a:lnTo>
                    <a:lnTo>
                      <a:pt x="1" y="65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0" y="49"/>
                    </a:lnTo>
                    <a:lnTo>
                      <a:pt x="3" y="37"/>
                    </a:lnTo>
                    <a:lnTo>
                      <a:pt x="6" y="26"/>
                    </a:lnTo>
                    <a:lnTo>
                      <a:pt x="10" y="16"/>
                    </a:lnTo>
                    <a:lnTo>
                      <a:pt x="14" y="8"/>
                    </a:lnTo>
                    <a:lnTo>
                      <a:pt x="17" y="2"/>
                    </a:lnTo>
                    <a:lnTo>
                      <a:pt x="18" y="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9" name="Freeform 142"/>
              <p:cNvSpPr>
                <a:spLocks/>
              </p:cNvSpPr>
              <p:nvPr/>
            </p:nvSpPr>
            <p:spPr bwMode="auto">
              <a:xfrm>
                <a:off x="2742" y="2303"/>
                <a:ext cx="71" cy="144"/>
              </a:xfrm>
              <a:custGeom>
                <a:avLst/>
                <a:gdLst>
                  <a:gd name="T0" fmla="*/ 18 w 71"/>
                  <a:gd name="T1" fmla="*/ 0 h 144"/>
                  <a:gd name="T2" fmla="*/ 20 w 71"/>
                  <a:gd name="T3" fmla="*/ 6 h 144"/>
                  <a:gd name="T4" fmla="*/ 25 w 71"/>
                  <a:gd name="T5" fmla="*/ 21 h 144"/>
                  <a:gd name="T6" fmla="*/ 32 w 71"/>
                  <a:gd name="T7" fmla="*/ 42 h 144"/>
                  <a:gd name="T8" fmla="*/ 41 w 71"/>
                  <a:gd name="T9" fmla="*/ 68 h 144"/>
                  <a:gd name="T10" fmla="*/ 50 w 71"/>
                  <a:gd name="T11" fmla="*/ 94 h 144"/>
                  <a:gd name="T12" fmla="*/ 58 w 71"/>
                  <a:gd name="T13" fmla="*/ 117 h 144"/>
                  <a:gd name="T14" fmla="*/ 66 w 71"/>
                  <a:gd name="T15" fmla="*/ 135 h 144"/>
                  <a:gd name="T16" fmla="*/ 71 w 71"/>
                  <a:gd name="T17" fmla="*/ 144 h 144"/>
                  <a:gd name="T18" fmla="*/ 69 w 71"/>
                  <a:gd name="T19" fmla="*/ 142 h 144"/>
                  <a:gd name="T20" fmla="*/ 63 w 71"/>
                  <a:gd name="T21" fmla="*/ 137 h 144"/>
                  <a:gd name="T22" fmla="*/ 54 w 71"/>
                  <a:gd name="T23" fmla="*/ 129 h 144"/>
                  <a:gd name="T24" fmla="*/ 44 w 71"/>
                  <a:gd name="T25" fmla="*/ 119 h 144"/>
                  <a:gd name="T26" fmla="*/ 32 w 71"/>
                  <a:gd name="T27" fmla="*/ 108 h 144"/>
                  <a:gd name="T28" fmla="*/ 22 w 71"/>
                  <a:gd name="T29" fmla="*/ 98 h 144"/>
                  <a:gd name="T30" fmla="*/ 14 w 71"/>
                  <a:gd name="T31" fmla="*/ 88 h 144"/>
                  <a:gd name="T32" fmla="*/ 8 w 71"/>
                  <a:gd name="T33" fmla="*/ 78 h 144"/>
                  <a:gd name="T34" fmla="*/ 4 w 71"/>
                  <a:gd name="T35" fmla="*/ 71 h 144"/>
                  <a:gd name="T36" fmla="*/ 1 w 71"/>
                  <a:gd name="T37" fmla="*/ 64 h 144"/>
                  <a:gd name="T38" fmla="*/ 0 w 71"/>
                  <a:gd name="T39" fmla="*/ 56 h 144"/>
                  <a:gd name="T40" fmla="*/ 0 w 71"/>
                  <a:gd name="T41" fmla="*/ 48 h 144"/>
                  <a:gd name="T42" fmla="*/ 2 w 71"/>
                  <a:gd name="T43" fmla="*/ 38 h 144"/>
                  <a:gd name="T44" fmla="*/ 6 w 71"/>
                  <a:gd name="T45" fmla="*/ 28 h 144"/>
                  <a:gd name="T46" fmla="*/ 11 w 71"/>
                  <a:gd name="T47" fmla="*/ 15 h 144"/>
                  <a:gd name="T48" fmla="*/ 18 w 71"/>
                  <a:gd name="T49" fmla="*/ 0 h 1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1"/>
                  <a:gd name="T76" fmla="*/ 0 h 144"/>
                  <a:gd name="T77" fmla="*/ 71 w 71"/>
                  <a:gd name="T78" fmla="*/ 144 h 14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1" h="144">
                    <a:moveTo>
                      <a:pt x="18" y="0"/>
                    </a:moveTo>
                    <a:lnTo>
                      <a:pt x="20" y="6"/>
                    </a:lnTo>
                    <a:lnTo>
                      <a:pt x="25" y="21"/>
                    </a:lnTo>
                    <a:lnTo>
                      <a:pt x="32" y="42"/>
                    </a:lnTo>
                    <a:lnTo>
                      <a:pt x="41" y="68"/>
                    </a:lnTo>
                    <a:lnTo>
                      <a:pt x="50" y="94"/>
                    </a:lnTo>
                    <a:lnTo>
                      <a:pt x="58" y="117"/>
                    </a:lnTo>
                    <a:lnTo>
                      <a:pt x="66" y="135"/>
                    </a:lnTo>
                    <a:lnTo>
                      <a:pt x="71" y="144"/>
                    </a:lnTo>
                    <a:lnTo>
                      <a:pt x="69" y="142"/>
                    </a:lnTo>
                    <a:lnTo>
                      <a:pt x="63" y="137"/>
                    </a:lnTo>
                    <a:lnTo>
                      <a:pt x="54" y="129"/>
                    </a:lnTo>
                    <a:lnTo>
                      <a:pt x="44" y="119"/>
                    </a:lnTo>
                    <a:lnTo>
                      <a:pt x="32" y="108"/>
                    </a:lnTo>
                    <a:lnTo>
                      <a:pt x="22" y="98"/>
                    </a:lnTo>
                    <a:lnTo>
                      <a:pt x="14" y="88"/>
                    </a:lnTo>
                    <a:lnTo>
                      <a:pt x="8" y="78"/>
                    </a:lnTo>
                    <a:lnTo>
                      <a:pt x="4" y="71"/>
                    </a:lnTo>
                    <a:lnTo>
                      <a:pt x="1" y="64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2" y="38"/>
                    </a:lnTo>
                    <a:lnTo>
                      <a:pt x="6" y="28"/>
                    </a:lnTo>
                    <a:lnTo>
                      <a:pt x="11" y="15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0" name="Freeform 143"/>
              <p:cNvSpPr>
                <a:spLocks/>
              </p:cNvSpPr>
              <p:nvPr/>
            </p:nvSpPr>
            <p:spPr bwMode="auto">
              <a:xfrm>
                <a:off x="2742" y="2303"/>
                <a:ext cx="71" cy="144"/>
              </a:xfrm>
              <a:custGeom>
                <a:avLst/>
                <a:gdLst>
                  <a:gd name="T0" fmla="*/ 18 w 71"/>
                  <a:gd name="T1" fmla="*/ 0 h 144"/>
                  <a:gd name="T2" fmla="*/ 20 w 71"/>
                  <a:gd name="T3" fmla="*/ 6 h 144"/>
                  <a:gd name="T4" fmla="*/ 25 w 71"/>
                  <a:gd name="T5" fmla="*/ 21 h 144"/>
                  <a:gd name="T6" fmla="*/ 32 w 71"/>
                  <a:gd name="T7" fmla="*/ 42 h 144"/>
                  <a:gd name="T8" fmla="*/ 41 w 71"/>
                  <a:gd name="T9" fmla="*/ 68 h 144"/>
                  <a:gd name="T10" fmla="*/ 50 w 71"/>
                  <a:gd name="T11" fmla="*/ 94 h 144"/>
                  <a:gd name="T12" fmla="*/ 58 w 71"/>
                  <a:gd name="T13" fmla="*/ 117 h 144"/>
                  <a:gd name="T14" fmla="*/ 66 w 71"/>
                  <a:gd name="T15" fmla="*/ 135 h 144"/>
                  <a:gd name="T16" fmla="*/ 71 w 71"/>
                  <a:gd name="T17" fmla="*/ 144 h 144"/>
                  <a:gd name="T18" fmla="*/ 69 w 71"/>
                  <a:gd name="T19" fmla="*/ 142 h 144"/>
                  <a:gd name="T20" fmla="*/ 63 w 71"/>
                  <a:gd name="T21" fmla="*/ 137 h 144"/>
                  <a:gd name="T22" fmla="*/ 54 w 71"/>
                  <a:gd name="T23" fmla="*/ 129 h 144"/>
                  <a:gd name="T24" fmla="*/ 44 w 71"/>
                  <a:gd name="T25" fmla="*/ 119 h 144"/>
                  <a:gd name="T26" fmla="*/ 32 w 71"/>
                  <a:gd name="T27" fmla="*/ 108 h 144"/>
                  <a:gd name="T28" fmla="*/ 22 w 71"/>
                  <a:gd name="T29" fmla="*/ 98 h 144"/>
                  <a:gd name="T30" fmla="*/ 14 w 71"/>
                  <a:gd name="T31" fmla="*/ 88 h 144"/>
                  <a:gd name="T32" fmla="*/ 8 w 71"/>
                  <a:gd name="T33" fmla="*/ 78 h 144"/>
                  <a:gd name="T34" fmla="*/ 4 w 71"/>
                  <a:gd name="T35" fmla="*/ 71 h 144"/>
                  <a:gd name="T36" fmla="*/ 1 w 71"/>
                  <a:gd name="T37" fmla="*/ 64 h 144"/>
                  <a:gd name="T38" fmla="*/ 0 w 71"/>
                  <a:gd name="T39" fmla="*/ 56 h 144"/>
                  <a:gd name="T40" fmla="*/ 0 w 71"/>
                  <a:gd name="T41" fmla="*/ 48 h 144"/>
                  <a:gd name="T42" fmla="*/ 2 w 71"/>
                  <a:gd name="T43" fmla="*/ 38 h 144"/>
                  <a:gd name="T44" fmla="*/ 6 w 71"/>
                  <a:gd name="T45" fmla="*/ 28 h 144"/>
                  <a:gd name="T46" fmla="*/ 11 w 71"/>
                  <a:gd name="T47" fmla="*/ 15 h 144"/>
                  <a:gd name="T48" fmla="*/ 18 w 71"/>
                  <a:gd name="T49" fmla="*/ 0 h 1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1"/>
                  <a:gd name="T76" fmla="*/ 0 h 144"/>
                  <a:gd name="T77" fmla="*/ 71 w 71"/>
                  <a:gd name="T78" fmla="*/ 144 h 14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1" h="144">
                    <a:moveTo>
                      <a:pt x="18" y="0"/>
                    </a:moveTo>
                    <a:lnTo>
                      <a:pt x="20" y="6"/>
                    </a:lnTo>
                    <a:lnTo>
                      <a:pt x="25" y="21"/>
                    </a:lnTo>
                    <a:lnTo>
                      <a:pt x="32" y="42"/>
                    </a:lnTo>
                    <a:lnTo>
                      <a:pt x="41" y="68"/>
                    </a:lnTo>
                    <a:lnTo>
                      <a:pt x="50" y="94"/>
                    </a:lnTo>
                    <a:lnTo>
                      <a:pt x="58" y="117"/>
                    </a:lnTo>
                    <a:lnTo>
                      <a:pt x="66" y="135"/>
                    </a:lnTo>
                    <a:lnTo>
                      <a:pt x="71" y="144"/>
                    </a:lnTo>
                    <a:lnTo>
                      <a:pt x="69" y="142"/>
                    </a:lnTo>
                    <a:lnTo>
                      <a:pt x="63" y="137"/>
                    </a:lnTo>
                    <a:lnTo>
                      <a:pt x="54" y="129"/>
                    </a:lnTo>
                    <a:lnTo>
                      <a:pt x="44" y="119"/>
                    </a:lnTo>
                    <a:lnTo>
                      <a:pt x="32" y="108"/>
                    </a:lnTo>
                    <a:lnTo>
                      <a:pt x="22" y="98"/>
                    </a:lnTo>
                    <a:lnTo>
                      <a:pt x="14" y="88"/>
                    </a:lnTo>
                    <a:lnTo>
                      <a:pt x="8" y="78"/>
                    </a:lnTo>
                    <a:lnTo>
                      <a:pt x="4" y="71"/>
                    </a:lnTo>
                    <a:lnTo>
                      <a:pt x="1" y="64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2" y="38"/>
                    </a:lnTo>
                    <a:lnTo>
                      <a:pt x="6" y="28"/>
                    </a:lnTo>
                    <a:lnTo>
                      <a:pt x="11" y="15"/>
                    </a:lnTo>
                    <a:lnTo>
                      <a:pt x="18" y="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1" name="Freeform 144"/>
              <p:cNvSpPr>
                <a:spLocks/>
              </p:cNvSpPr>
              <p:nvPr/>
            </p:nvSpPr>
            <p:spPr bwMode="auto">
              <a:xfrm>
                <a:off x="2767" y="2313"/>
                <a:ext cx="69" cy="133"/>
              </a:xfrm>
              <a:custGeom>
                <a:avLst/>
                <a:gdLst>
                  <a:gd name="T0" fmla="*/ 22 w 69"/>
                  <a:gd name="T1" fmla="*/ 0 h 133"/>
                  <a:gd name="T2" fmla="*/ 23 w 69"/>
                  <a:gd name="T3" fmla="*/ 2 h 133"/>
                  <a:gd name="T4" fmla="*/ 25 w 69"/>
                  <a:gd name="T5" fmla="*/ 5 h 133"/>
                  <a:gd name="T6" fmla="*/ 27 w 69"/>
                  <a:gd name="T7" fmla="*/ 10 h 133"/>
                  <a:gd name="T8" fmla="*/ 31 w 69"/>
                  <a:gd name="T9" fmla="*/ 16 h 133"/>
                  <a:gd name="T10" fmla="*/ 34 w 69"/>
                  <a:gd name="T11" fmla="*/ 22 h 133"/>
                  <a:gd name="T12" fmla="*/ 38 w 69"/>
                  <a:gd name="T13" fmla="*/ 28 h 133"/>
                  <a:gd name="T14" fmla="*/ 41 w 69"/>
                  <a:gd name="T15" fmla="*/ 32 h 133"/>
                  <a:gd name="T16" fmla="*/ 44 w 69"/>
                  <a:gd name="T17" fmla="*/ 36 h 133"/>
                  <a:gd name="T18" fmla="*/ 47 w 69"/>
                  <a:gd name="T19" fmla="*/ 38 h 133"/>
                  <a:gd name="T20" fmla="*/ 51 w 69"/>
                  <a:gd name="T21" fmla="*/ 41 h 133"/>
                  <a:gd name="T22" fmla="*/ 56 w 69"/>
                  <a:gd name="T23" fmla="*/ 45 h 133"/>
                  <a:gd name="T24" fmla="*/ 60 w 69"/>
                  <a:gd name="T25" fmla="*/ 51 h 133"/>
                  <a:gd name="T26" fmla="*/ 64 w 69"/>
                  <a:gd name="T27" fmla="*/ 57 h 133"/>
                  <a:gd name="T28" fmla="*/ 67 w 69"/>
                  <a:gd name="T29" fmla="*/ 64 h 133"/>
                  <a:gd name="T30" fmla="*/ 69 w 69"/>
                  <a:gd name="T31" fmla="*/ 72 h 133"/>
                  <a:gd name="T32" fmla="*/ 69 w 69"/>
                  <a:gd name="T33" fmla="*/ 82 h 133"/>
                  <a:gd name="T34" fmla="*/ 68 w 69"/>
                  <a:gd name="T35" fmla="*/ 90 h 133"/>
                  <a:gd name="T36" fmla="*/ 67 w 69"/>
                  <a:gd name="T37" fmla="*/ 98 h 133"/>
                  <a:gd name="T38" fmla="*/ 67 w 69"/>
                  <a:gd name="T39" fmla="*/ 106 h 133"/>
                  <a:gd name="T40" fmla="*/ 66 w 69"/>
                  <a:gd name="T41" fmla="*/ 113 h 133"/>
                  <a:gd name="T42" fmla="*/ 64 w 69"/>
                  <a:gd name="T43" fmla="*/ 120 h 133"/>
                  <a:gd name="T44" fmla="*/ 62 w 69"/>
                  <a:gd name="T45" fmla="*/ 125 h 133"/>
                  <a:gd name="T46" fmla="*/ 59 w 69"/>
                  <a:gd name="T47" fmla="*/ 129 h 133"/>
                  <a:gd name="T48" fmla="*/ 54 w 69"/>
                  <a:gd name="T49" fmla="*/ 133 h 133"/>
                  <a:gd name="T50" fmla="*/ 51 w 69"/>
                  <a:gd name="T51" fmla="*/ 132 h 133"/>
                  <a:gd name="T52" fmla="*/ 46 w 69"/>
                  <a:gd name="T53" fmla="*/ 128 h 133"/>
                  <a:gd name="T54" fmla="*/ 38 w 69"/>
                  <a:gd name="T55" fmla="*/ 121 h 133"/>
                  <a:gd name="T56" fmla="*/ 29 w 69"/>
                  <a:gd name="T57" fmla="*/ 112 h 133"/>
                  <a:gd name="T58" fmla="*/ 20 w 69"/>
                  <a:gd name="T59" fmla="*/ 102 h 133"/>
                  <a:gd name="T60" fmla="*/ 10 w 69"/>
                  <a:gd name="T61" fmla="*/ 91 h 133"/>
                  <a:gd name="T62" fmla="*/ 7 w 69"/>
                  <a:gd name="T63" fmla="*/ 85 h 133"/>
                  <a:gd name="T64" fmla="*/ 4 w 69"/>
                  <a:gd name="T65" fmla="*/ 78 h 133"/>
                  <a:gd name="T66" fmla="*/ 2 w 69"/>
                  <a:gd name="T67" fmla="*/ 71 h 133"/>
                  <a:gd name="T68" fmla="*/ 0 w 69"/>
                  <a:gd name="T69" fmla="*/ 64 h 133"/>
                  <a:gd name="T70" fmla="*/ 0 w 69"/>
                  <a:gd name="T71" fmla="*/ 57 h 133"/>
                  <a:gd name="T72" fmla="*/ 0 w 69"/>
                  <a:gd name="T73" fmla="*/ 51 h 133"/>
                  <a:gd name="T74" fmla="*/ 1 w 69"/>
                  <a:gd name="T75" fmla="*/ 45 h 133"/>
                  <a:gd name="T76" fmla="*/ 2 w 69"/>
                  <a:gd name="T77" fmla="*/ 39 h 133"/>
                  <a:gd name="T78" fmla="*/ 5 w 69"/>
                  <a:gd name="T79" fmla="*/ 27 h 133"/>
                  <a:gd name="T80" fmla="*/ 9 w 69"/>
                  <a:gd name="T81" fmla="*/ 18 h 133"/>
                  <a:gd name="T82" fmla="*/ 14 w 69"/>
                  <a:gd name="T83" fmla="*/ 10 h 133"/>
                  <a:gd name="T84" fmla="*/ 18 w 69"/>
                  <a:gd name="T85" fmla="*/ 5 h 133"/>
                  <a:gd name="T86" fmla="*/ 21 w 69"/>
                  <a:gd name="T87" fmla="*/ 1 h 133"/>
                  <a:gd name="T88" fmla="*/ 22 w 69"/>
                  <a:gd name="T89" fmla="*/ 0 h 13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9"/>
                  <a:gd name="T136" fmla="*/ 0 h 133"/>
                  <a:gd name="T137" fmla="*/ 69 w 69"/>
                  <a:gd name="T138" fmla="*/ 133 h 13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9" h="133">
                    <a:moveTo>
                      <a:pt x="22" y="0"/>
                    </a:moveTo>
                    <a:lnTo>
                      <a:pt x="23" y="2"/>
                    </a:lnTo>
                    <a:lnTo>
                      <a:pt x="25" y="5"/>
                    </a:lnTo>
                    <a:lnTo>
                      <a:pt x="27" y="10"/>
                    </a:lnTo>
                    <a:lnTo>
                      <a:pt x="31" y="16"/>
                    </a:lnTo>
                    <a:lnTo>
                      <a:pt x="34" y="22"/>
                    </a:lnTo>
                    <a:lnTo>
                      <a:pt x="38" y="28"/>
                    </a:lnTo>
                    <a:lnTo>
                      <a:pt x="41" y="32"/>
                    </a:lnTo>
                    <a:lnTo>
                      <a:pt x="44" y="36"/>
                    </a:lnTo>
                    <a:lnTo>
                      <a:pt x="47" y="38"/>
                    </a:lnTo>
                    <a:lnTo>
                      <a:pt x="51" y="41"/>
                    </a:lnTo>
                    <a:lnTo>
                      <a:pt x="56" y="45"/>
                    </a:lnTo>
                    <a:lnTo>
                      <a:pt x="60" y="51"/>
                    </a:lnTo>
                    <a:lnTo>
                      <a:pt x="64" y="57"/>
                    </a:lnTo>
                    <a:lnTo>
                      <a:pt x="67" y="64"/>
                    </a:lnTo>
                    <a:lnTo>
                      <a:pt x="69" y="72"/>
                    </a:lnTo>
                    <a:lnTo>
                      <a:pt x="69" y="82"/>
                    </a:lnTo>
                    <a:lnTo>
                      <a:pt x="68" y="90"/>
                    </a:lnTo>
                    <a:lnTo>
                      <a:pt x="67" y="98"/>
                    </a:lnTo>
                    <a:lnTo>
                      <a:pt x="67" y="106"/>
                    </a:lnTo>
                    <a:lnTo>
                      <a:pt x="66" y="113"/>
                    </a:lnTo>
                    <a:lnTo>
                      <a:pt x="64" y="120"/>
                    </a:lnTo>
                    <a:lnTo>
                      <a:pt x="62" y="125"/>
                    </a:lnTo>
                    <a:lnTo>
                      <a:pt x="59" y="129"/>
                    </a:lnTo>
                    <a:lnTo>
                      <a:pt x="54" y="133"/>
                    </a:lnTo>
                    <a:lnTo>
                      <a:pt x="51" y="132"/>
                    </a:lnTo>
                    <a:lnTo>
                      <a:pt x="46" y="128"/>
                    </a:lnTo>
                    <a:lnTo>
                      <a:pt x="38" y="121"/>
                    </a:lnTo>
                    <a:lnTo>
                      <a:pt x="29" y="112"/>
                    </a:lnTo>
                    <a:lnTo>
                      <a:pt x="20" y="102"/>
                    </a:lnTo>
                    <a:lnTo>
                      <a:pt x="10" y="91"/>
                    </a:lnTo>
                    <a:lnTo>
                      <a:pt x="7" y="85"/>
                    </a:lnTo>
                    <a:lnTo>
                      <a:pt x="4" y="78"/>
                    </a:lnTo>
                    <a:lnTo>
                      <a:pt x="2" y="71"/>
                    </a:lnTo>
                    <a:lnTo>
                      <a:pt x="0" y="64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1" y="45"/>
                    </a:lnTo>
                    <a:lnTo>
                      <a:pt x="2" y="39"/>
                    </a:lnTo>
                    <a:lnTo>
                      <a:pt x="5" y="27"/>
                    </a:lnTo>
                    <a:lnTo>
                      <a:pt x="9" y="18"/>
                    </a:lnTo>
                    <a:lnTo>
                      <a:pt x="14" y="10"/>
                    </a:lnTo>
                    <a:lnTo>
                      <a:pt x="18" y="5"/>
                    </a:lnTo>
                    <a:lnTo>
                      <a:pt x="21" y="1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2" name="Freeform 145"/>
              <p:cNvSpPr>
                <a:spLocks/>
              </p:cNvSpPr>
              <p:nvPr/>
            </p:nvSpPr>
            <p:spPr bwMode="auto">
              <a:xfrm>
                <a:off x="2767" y="2313"/>
                <a:ext cx="69" cy="133"/>
              </a:xfrm>
              <a:custGeom>
                <a:avLst/>
                <a:gdLst>
                  <a:gd name="T0" fmla="*/ 22 w 69"/>
                  <a:gd name="T1" fmla="*/ 0 h 133"/>
                  <a:gd name="T2" fmla="*/ 23 w 69"/>
                  <a:gd name="T3" fmla="*/ 2 h 133"/>
                  <a:gd name="T4" fmla="*/ 25 w 69"/>
                  <a:gd name="T5" fmla="*/ 5 h 133"/>
                  <a:gd name="T6" fmla="*/ 27 w 69"/>
                  <a:gd name="T7" fmla="*/ 10 h 133"/>
                  <a:gd name="T8" fmla="*/ 31 w 69"/>
                  <a:gd name="T9" fmla="*/ 16 h 133"/>
                  <a:gd name="T10" fmla="*/ 34 w 69"/>
                  <a:gd name="T11" fmla="*/ 22 h 133"/>
                  <a:gd name="T12" fmla="*/ 38 w 69"/>
                  <a:gd name="T13" fmla="*/ 28 h 133"/>
                  <a:gd name="T14" fmla="*/ 41 w 69"/>
                  <a:gd name="T15" fmla="*/ 32 h 133"/>
                  <a:gd name="T16" fmla="*/ 44 w 69"/>
                  <a:gd name="T17" fmla="*/ 36 h 133"/>
                  <a:gd name="T18" fmla="*/ 47 w 69"/>
                  <a:gd name="T19" fmla="*/ 38 h 133"/>
                  <a:gd name="T20" fmla="*/ 51 w 69"/>
                  <a:gd name="T21" fmla="*/ 41 h 133"/>
                  <a:gd name="T22" fmla="*/ 56 w 69"/>
                  <a:gd name="T23" fmla="*/ 45 h 133"/>
                  <a:gd name="T24" fmla="*/ 60 w 69"/>
                  <a:gd name="T25" fmla="*/ 51 h 133"/>
                  <a:gd name="T26" fmla="*/ 64 w 69"/>
                  <a:gd name="T27" fmla="*/ 57 h 133"/>
                  <a:gd name="T28" fmla="*/ 67 w 69"/>
                  <a:gd name="T29" fmla="*/ 64 h 133"/>
                  <a:gd name="T30" fmla="*/ 69 w 69"/>
                  <a:gd name="T31" fmla="*/ 72 h 133"/>
                  <a:gd name="T32" fmla="*/ 69 w 69"/>
                  <a:gd name="T33" fmla="*/ 82 h 133"/>
                  <a:gd name="T34" fmla="*/ 68 w 69"/>
                  <a:gd name="T35" fmla="*/ 90 h 133"/>
                  <a:gd name="T36" fmla="*/ 67 w 69"/>
                  <a:gd name="T37" fmla="*/ 98 h 133"/>
                  <a:gd name="T38" fmla="*/ 67 w 69"/>
                  <a:gd name="T39" fmla="*/ 106 h 133"/>
                  <a:gd name="T40" fmla="*/ 66 w 69"/>
                  <a:gd name="T41" fmla="*/ 113 h 133"/>
                  <a:gd name="T42" fmla="*/ 64 w 69"/>
                  <a:gd name="T43" fmla="*/ 120 h 133"/>
                  <a:gd name="T44" fmla="*/ 62 w 69"/>
                  <a:gd name="T45" fmla="*/ 125 h 133"/>
                  <a:gd name="T46" fmla="*/ 59 w 69"/>
                  <a:gd name="T47" fmla="*/ 129 h 133"/>
                  <a:gd name="T48" fmla="*/ 54 w 69"/>
                  <a:gd name="T49" fmla="*/ 133 h 133"/>
                  <a:gd name="T50" fmla="*/ 51 w 69"/>
                  <a:gd name="T51" fmla="*/ 132 h 133"/>
                  <a:gd name="T52" fmla="*/ 46 w 69"/>
                  <a:gd name="T53" fmla="*/ 128 h 133"/>
                  <a:gd name="T54" fmla="*/ 38 w 69"/>
                  <a:gd name="T55" fmla="*/ 121 h 133"/>
                  <a:gd name="T56" fmla="*/ 29 w 69"/>
                  <a:gd name="T57" fmla="*/ 112 h 133"/>
                  <a:gd name="T58" fmla="*/ 20 w 69"/>
                  <a:gd name="T59" fmla="*/ 102 h 133"/>
                  <a:gd name="T60" fmla="*/ 10 w 69"/>
                  <a:gd name="T61" fmla="*/ 91 h 133"/>
                  <a:gd name="T62" fmla="*/ 7 w 69"/>
                  <a:gd name="T63" fmla="*/ 85 h 133"/>
                  <a:gd name="T64" fmla="*/ 4 w 69"/>
                  <a:gd name="T65" fmla="*/ 78 h 133"/>
                  <a:gd name="T66" fmla="*/ 2 w 69"/>
                  <a:gd name="T67" fmla="*/ 71 h 133"/>
                  <a:gd name="T68" fmla="*/ 0 w 69"/>
                  <a:gd name="T69" fmla="*/ 64 h 133"/>
                  <a:gd name="T70" fmla="*/ 0 w 69"/>
                  <a:gd name="T71" fmla="*/ 57 h 133"/>
                  <a:gd name="T72" fmla="*/ 0 w 69"/>
                  <a:gd name="T73" fmla="*/ 51 h 133"/>
                  <a:gd name="T74" fmla="*/ 1 w 69"/>
                  <a:gd name="T75" fmla="*/ 45 h 133"/>
                  <a:gd name="T76" fmla="*/ 2 w 69"/>
                  <a:gd name="T77" fmla="*/ 39 h 133"/>
                  <a:gd name="T78" fmla="*/ 5 w 69"/>
                  <a:gd name="T79" fmla="*/ 27 h 133"/>
                  <a:gd name="T80" fmla="*/ 9 w 69"/>
                  <a:gd name="T81" fmla="*/ 18 h 133"/>
                  <a:gd name="T82" fmla="*/ 14 w 69"/>
                  <a:gd name="T83" fmla="*/ 10 h 133"/>
                  <a:gd name="T84" fmla="*/ 18 w 69"/>
                  <a:gd name="T85" fmla="*/ 5 h 133"/>
                  <a:gd name="T86" fmla="*/ 21 w 69"/>
                  <a:gd name="T87" fmla="*/ 1 h 133"/>
                  <a:gd name="T88" fmla="*/ 22 w 69"/>
                  <a:gd name="T89" fmla="*/ 0 h 13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9"/>
                  <a:gd name="T136" fmla="*/ 0 h 133"/>
                  <a:gd name="T137" fmla="*/ 69 w 69"/>
                  <a:gd name="T138" fmla="*/ 133 h 13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9" h="133">
                    <a:moveTo>
                      <a:pt x="22" y="0"/>
                    </a:moveTo>
                    <a:lnTo>
                      <a:pt x="23" y="2"/>
                    </a:lnTo>
                    <a:lnTo>
                      <a:pt x="25" y="5"/>
                    </a:lnTo>
                    <a:lnTo>
                      <a:pt x="27" y="10"/>
                    </a:lnTo>
                    <a:lnTo>
                      <a:pt x="31" y="16"/>
                    </a:lnTo>
                    <a:lnTo>
                      <a:pt x="34" y="22"/>
                    </a:lnTo>
                    <a:lnTo>
                      <a:pt x="38" y="28"/>
                    </a:lnTo>
                    <a:lnTo>
                      <a:pt x="41" y="32"/>
                    </a:lnTo>
                    <a:lnTo>
                      <a:pt x="44" y="36"/>
                    </a:lnTo>
                    <a:lnTo>
                      <a:pt x="47" y="38"/>
                    </a:lnTo>
                    <a:lnTo>
                      <a:pt x="51" y="41"/>
                    </a:lnTo>
                    <a:lnTo>
                      <a:pt x="56" y="45"/>
                    </a:lnTo>
                    <a:lnTo>
                      <a:pt x="60" y="51"/>
                    </a:lnTo>
                    <a:lnTo>
                      <a:pt x="64" y="57"/>
                    </a:lnTo>
                    <a:lnTo>
                      <a:pt x="67" y="64"/>
                    </a:lnTo>
                    <a:lnTo>
                      <a:pt x="69" y="72"/>
                    </a:lnTo>
                    <a:lnTo>
                      <a:pt x="69" y="82"/>
                    </a:lnTo>
                    <a:lnTo>
                      <a:pt x="68" y="90"/>
                    </a:lnTo>
                    <a:lnTo>
                      <a:pt x="67" y="98"/>
                    </a:lnTo>
                    <a:lnTo>
                      <a:pt x="67" y="106"/>
                    </a:lnTo>
                    <a:lnTo>
                      <a:pt x="66" y="113"/>
                    </a:lnTo>
                    <a:lnTo>
                      <a:pt x="64" y="120"/>
                    </a:lnTo>
                    <a:lnTo>
                      <a:pt x="62" y="125"/>
                    </a:lnTo>
                    <a:lnTo>
                      <a:pt x="59" y="129"/>
                    </a:lnTo>
                    <a:lnTo>
                      <a:pt x="54" y="133"/>
                    </a:lnTo>
                    <a:lnTo>
                      <a:pt x="51" y="132"/>
                    </a:lnTo>
                    <a:lnTo>
                      <a:pt x="46" y="128"/>
                    </a:lnTo>
                    <a:lnTo>
                      <a:pt x="38" y="121"/>
                    </a:lnTo>
                    <a:lnTo>
                      <a:pt x="29" y="112"/>
                    </a:lnTo>
                    <a:lnTo>
                      <a:pt x="20" y="102"/>
                    </a:lnTo>
                    <a:lnTo>
                      <a:pt x="10" y="91"/>
                    </a:lnTo>
                    <a:lnTo>
                      <a:pt x="7" y="85"/>
                    </a:lnTo>
                    <a:lnTo>
                      <a:pt x="4" y="78"/>
                    </a:lnTo>
                    <a:lnTo>
                      <a:pt x="2" y="71"/>
                    </a:lnTo>
                    <a:lnTo>
                      <a:pt x="0" y="64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1" y="45"/>
                    </a:lnTo>
                    <a:lnTo>
                      <a:pt x="2" y="39"/>
                    </a:lnTo>
                    <a:lnTo>
                      <a:pt x="5" y="27"/>
                    </a:lnTo>
                    <a:lnTo>
                      <a:pt x="9" y="18"/>
                    </a:lnTo>
                    <a:lnTo>
                      <a:pt x="14" y="10"/>
                    </a:lnTo>
                    <a:lnTo>
                      <a:pt x="18" y="5"/>
                    </a:lnTo>
                    <a:lnTo>
                      <a:pt x="21" y="1"/>
                    </a:lnTo>
                    <a:lnTo>
                      <a:pt x="22" y="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3" name="Freeform 146"/>
              <p:cNvSpPr>
                <a:spLocks/>
              </p:cNvSpPr>
              <p:nvPr/>
            </p:nvSpPr>
            <p:spPr bwMode="auto">
              <a:xfrm>
                <a:off x="2766" y="2315"/>
                <a:ext cx="56" cy="129"/>
              </a:xfrm>
              <a:custGeom>
                <a:avLst/>
                <a:gdLst>
                  <a:gd name="T0" fmla="*/ 23 w 56"/>
                  <a:gd name="T1" fmla="*/ 0 h 129"/>
                  <a:gd name="T2" fmla="*/ 23 w 56"/>
                  <a:gd name="T3" fmla="*/ 2 h 129"/>
                  <a:gd name="T4" fmla="*/ 22 w 56"/>
                  <a:gd name="T5" fmla="*/ 9 h 129"/>
                  <a:gd name="T6" fmla="*/ 22 w 56"/>
                  <a:gd name="T7" fmla="*/ 19 h 129"/>
                  <a:gd name="T8" fmla="*/ 22 w 56"/>
                  <a:gd name="T9" fmla="*/ 33 h 129"/>
                  <a:gd name="T10" fmla="*/ 22 w 56"/>
                  <a:gd name="T11" fmla="*/ 46 h 129"/>
                  <a:gd name="T12" fmla="*/ 24 w 56"/>
                  <a:gd name="T13" fmla="*/ 58 h 129"/>
                  <a:gd name="T14" fmla="*/ 26 w 56"/>
                  <a:gd name="T15" fmla="*/ 69 h 129"/>
                  <a:gd name="T16" fmla="*/ 30 w 56"/>
                  <a:gd name="T17" fmla="*/ 79 h 129"/>
                  <a:gd name="T18" fmla="*/ 34 w 56"/>
                  <a:gd name="T19" fmla="*/ 86 h 129"/>
                  <a:gd name="T20" fmla="*/ 38 w 56"/>
                  <a:gd name="T21" fmla="*/ 94 h 129"/>
                  <a:gd name="T22" fmla="*/ 43 w 56"/>
                  <a:gd name="T23" fmla="*/ 102 h 129"/>
                  <a:gd name="T24" fmla="*/ 46 w 56"/>
                  <a:gd name="T25" fmla="*/ 110 h 129"/>
                  <a:gd name="T26" fmla="*/ 50 w 56"/>
                  <a:gd name="T27" fmla="*/ 118 h 129"/>
                  <a:gd name="T28" fmla="*/ 52 w 56"/>
                  <a:gd name="T29" fmla="*/ 124 h 129"/>
                  <a:gd name="T30" fmla="*/ 55 w 56"/>
                  <a:gd name="T31" fmla="*/ 128 h 129"/>
                  <a:gd name="T32" fmla="*/ 56 w 56"/>
                  <a:gd name="T33" fmla="*/ 129 h 129"/>
                  <a:gd name="T34" fmla="*/ 54 w 56"/>
                  <a:gd name="T35" fmla="*/ 128 h 129"/>
                  <a:gd name="T36" fmla="*/ 48 w 56"/>
                  <a:gd name="T37" fmla="*/ 124 h 129"/>
                  <a:gd name="T38" fmla="*/ 40 w 56"/>
                  <a:gd name="T39" fmla="*/ 119 h 129"/>
                  <a:gd name="T40" fmla="*/ 31 w 56"/>
                  <a:gd name="T41" fmla="*/ 111 h 129"/>
                  <a:gd name="T42" fmla="*/ 22 w 56"/>
                  <a:gd name="T43" fmla="*/ 102 h 129"/>
                  <a:gd name="T44" fmla="*/ 12 w 56"/>
                  <a:gd name="T45" fmla="*/ 91 h 129"/>
                  <a:gd name="T46" fmla="*/ 9 w 56"/>
                  <a:gd name="T47" fmla="*/ 86 h 129"/>
                  <a:gd name="T48" fmla="*/ 6 w 56"/>
                  <a:gd name="T49" fmla="*/ 80 h 129"/>
                  <a:gd name="T50" fmla="*/ 3 w 56"/>
                  <a:gd name="T51" fmla="*/ 74 h 129"/>
                  <a:gd name="T52" fmla="*/ 1 w 56"/>
                  <a:gd name="T53" fmla="*/ 66 h 129"/>
                  <a:gd name="T54" fmla="*/ 0 w 56"/>
                  <a:gd name="T55" fmla="*/ 59 h 129"/>
                  <a:gd name="T56" fmla="*/ 0 w 56"/>
                  <a:gd name="T57" fmla="*/ 53 h 129"/>
                  <a:gd name="T58" fmla="*/ 1 w 56"/>
                  <a:gd name="T59" fmla="*/ 46 h 129"/>
                  <a:gd name="T60" fmla="*/ 2 w 56"/>
                  <a:gd name="T61" fmla="*/ 40 h 129"/>
                  <a:gd name="T62" fmla="*/ 5 w 56"/>
                  <a:gd name="T63" fmla="*/ 28 h 129"/>
                  <a:gd name="T64" fmla="*/ 9 w 56"/>
                  <a:gd name="T65" fmla="*/ 18 h 129"/>
                  <a:gd name="T66" fmla="*/ 15 w 56"/>
                  <a:gd name="T67" fmla="*/ 11 h 129"/>
                  <a:gd name="T68" fmla="*/ 19 w 56"/>
                  <a:gd name="T69" fmla="*/ 5 h 129"/>
                  <a:gd name="T70" fmla="*/ 22 w 56"/>
                  <a:gd name="T71" fmla="*/ 1 h 129"/>
                  <a:gd name="T72" fmla="*/ 23 w 56"/>
                  <a:gd name="T73" fmla="*/ 0 h 1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"/>
                  <a:gd name="T112" fmla="*/ 0 h 129"/>
                  <a:gd name="T113" fmla="*/ 56 w 56"/>
                  <a:gd name="T114" fmla="*/ 129 h 1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" h="129">
                    <a:moveTo>
                      <a:pt x="23" y="0"/>
                    </a:moveTo>
                    <a:lnTo>
                      <a:pt x="23" y="2"/>
                    </a:lnTo>
                    <a:lnTo>
                      <a:pt x="22" y="9"/>
                    </a:lnTo>
                    <a:lnTo>
                      <a:pt x="22" y="19"/>
                    </a:lnTo>
                    <a:lnTo>
                      <a:pt x="22" y="33"/>
                    </a:lnTo>
                    <a:lnTo>
                      <a:pt x="22" y="46"/>
                    </a:lnTo>
                    <a:lnTo>
                      <a:pt x="24" y="58"/>
                    </a:lnTo>
                    <a:lnTo>
                      <a:pt x="26" y="69"/>
                    </a:lnTo>
                    <a:lnTo>
                      <a:pt x="30" y="79"/>
                    </a:lnTo>
                    <a:lnTo>
                      <a:pt x="34" y="86"/>
                    </a:lnTo>
                    <a:lnTo>
                      <a:pt x="38" y="94"/>
                    </a:lnTo>
                    <a:lnTo>
                      <a:pt x="43" y="102"/>
                    </a:lnTo>
                    <a:lnTo>
                      <a:pt x="46" y="110"/>
                    </a:lnTo>
                    <a:lnTo>
                      <a:pt x="50" y="118"/>
                    </a:lnTo>
                    <a:lnTo>
                      <a:pt x="52" y="124"/>
                    </a:lnTo>
                    <a:lnTo>
                      <a:pt x="55" y="128"/>
                    </a:lnTo>
                    <a:lnTo>
                      <a:pt x="56" y="129"/>
                    </a:lnTo>
                    <a:lnTo>
                      <a:pt x="54" y="128"/>
                    </a:lnTo>
                    <a:lnTo>
                      <a:pt x="48" y="124"/>
                    </a:lnTo>
                    <a:lnTo>
                      <a:pt x="40" y="119"/>
                    </a:lnTo>
                    <a:lnTo>
                      <a:pt x="31" y="111"/>
                    </a:lnTo>
                    <a:lnTo>
                      <a:pt x="22" y="102"/>
                    </a:lnTo>
                    <a:lnTo>
                      <a:pt x="12" y="91"/>
                    </a:lnTo>
                    <a:lnTo>
                      <a:pt x="9" y="86"/>
                    </a:lnTo>
                    <a:lnTo>
                      <a:pt x="6" y="80"/>
                    </a:lnTo>
                    <a:lnTo>
                      <a:pt x="3" y="74"/>
                    </a:lnTo>
                    <a:lnTo>
                      <a:pt x="1" y="66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1" y="46"/>
                    </a:lnTo>
                    <a:lnTo>
                      <a:pt x="2" y="40"/>
                    </a:lnTo>
                    <a:lnTo>
                      <a:pt x="5" y="28"/>
                    </a:lnTo>
                    <a:lnTo>
                      <a:pt x="9" y="18"/>
                    </a:lnTo>
                    <a:lnTo>
                      <a:pt x="15" y="11"/>
                    </a:lnTo>
                    <a:lnTo>
                      <a:pt x="19" y="5"/>
                    </a:lnTo>
                    <a:lnTo>
                      <a:pt x="22" y="1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4" name="Freeform 147"/>
              <p:cNvSpPr>
                <a:spLocks/>
              </p:cNvSpPr>
              <p:nvPr/>
            </p:nvSpPr>
            <p:spPr bwMode="auto">
              <a:xfrm>
                <a:off x="2766" y="2315"/>
                <a:ext cx="56" cy="129"/>
              </a:xfrm>
              <a:custGeom>
                <a:avLst/>
                <a:gdLst>
                  <a:gd name="T0" fmla="*/ 23 w 56"/>
                  <a:gd name="T1" fmla="*/ 0 h 129"/>
                  <a:gd name="T2" fmla="*/ 23 w 56"/>
                  <a:gd name="T3" fmla="*/ 2 h 129"/>
                  <a:gd name="T4" fmla="*/ 22 w 56"/>
                  <a:gd name="T5" fmla="*/ 9 h 129"/>
                  <a:gd name="T6" fmla="*/ 22 w 56"/>
                  <a:gd name="T7" fmla="*/ 19 h 129"/>
                  <a:gd name="T8" fmla="*/ 22 w 56"/>
                  <a:gd name="T9" fmla="*/ 33 h 129"/>
                  <a:gd name="T10" fmla="*/ 22 w 56"/>
                  <a:gd name="T11" fmla="*/ 46 h 129"/>
                  <a:gd name="T12" fmla="*/ 24 w 56"/>
                  <a:gd name="T13" fmla="*/ 58 h 129"/>
                  <a:gd name="T14" fmla="*/ 26 w 56"/>
                  <a:gd name="T15" fmla="*/ 69 h 129"/>
                  <a:gd name="T16" fmla="*/ 30 w 56"/>
                  <a:gd name="T17" fmla="*/ 79 h 129"/>
                  <a:gd name="T18" fmla="*/ 34 w 56"/>
                  <a:gd name="T19" fmla="*/ 86 h 129"/>
                  <a:gd name="T20" fmla="*/ 38 w 56"/>
                  <a:gd name="T21" fmla="*/ 94 h 129"/>
                  <a:gd name="T22" fmla="*/ 43 w 56"/>
                  <a:gd name="T23" fmla="*/ 102 h 129"/>
                  <a:gd name="T24" fmla="*/ 46 w 56"/>
                  <a:gd name="T25" fmla="*/ 110 h 129"/>
                  <a:gd name="T26" fmla="*/ 50 w 56"/>
                  <a:gd name="T27" fmla="*/ 118 h 129"/>
                  <a:gd name="T28" fmla="*/ 52 w 56"/>
                  <a:gd name="T29" fmla="*/ 124 h 129"/>
                  <a:gd name="T30" fmla="*/ 55 w 56"/>
                  <a:gd name="T31" fmla="*/ 128 h 129"/>
                  <a:gd name="T32" fmla="*/ 56 w 56"/>
                  <a:gd name="T33" fmla="*/ 129 h 129"/>
                  <a:gd name="T34" fmla="*/ 54 w 56"/>
                  <a:gd name="T35" fmla="*/ 128 h 129"/>
                  <a:gd name="T36" fmla="*/ 48 w 56"/>
                  <a:gd name="T37" fmla="*/ 124 h 129"/>
                  <a:gd name="T38" fmla="*/ 40 w 56"/>
                  <a:gd name="T39" fmla="*/ 119 h 129"/>
                  <a:gd name="T40" fmla="*/ 31 w 56"/>
                  <a:gd name="T41" fmla="*/ 111 h 129"/>
                  <a:gd name="T42" fmla="*/ 22 w 56"/>
                  <a:gd name="T43" fmla="*/ 102 h 129"/>
                  <a:gd name="T44" fmla="*/ 12 w 56"/>
                  <a:gd name="T45" fmla="*/ 91 h 129"/>
                  <a:gd name="T46" fmla="*/ 9 w 56"/>
                  <a:gd name="T47" fmla="*/ 86 h 129"/>
                  <a:gd name="T48" fmla="*/ 6 w 56"/>
                  <a:gd name="T49" fmla="*/ 80 h 129"/>
                  <a:gd name="T50" fmla="*/ 3 w 56"/>
                  <a:gd name="T51" fmla="*/ 74 h 129"/>
                  <a:gd name="T52" fmla="*/ 1 w 56"/>
                  <a:gd name="T53" fmla="*/ 66 h 129"/>
                  <a:gd name="T54" fmla="*/ 0 w 56"/>
                  <a:gd name="T55" fmla="*/ 59 h 129"/>
                  <a:gd name="T56" fmla="*/ 0 w 56"/>
                  <a:gd name="T57" fmla="*/ 53 h 129"/>
                  <a:gd name="T58" fmla="*/ 1 w 56"/>
                  <a:gd name="T59" fmla="*/ 46 h 129"/>
                  <a:gd name="T60" fmla="*/ 2 w 56"/>
                  <a:gd name="T61" fmla="*/ 40 h 129"/>
                  <a:gd name="T62" fmla="*/ 5 w 56"/>
                  <a:gd name="T63" fmla="*/ 28 h 129"/>
                  <a:gd name="T64" fmla="*/ 9 w 56"/>
                  <a:gd name="T65" fmla="*/ 18 h 129"/>
                  <a:gd name="T66" fmla="*/ 15 w 56"/>
                  <a:gd name="T67" fmla="*/ 11 h 129"/>
                  <a:gd name="T68" fmla="*/ 19 w 56"/>
                  <a:gd name="T69" fmla="*/ 5 h 129"/>
                  <a:gd name="T70" fmla="*/ 22 w 56"/>
                  <a:gd name="T71" fmla="*/ 1 h 129"/>
                  <a:gd name="T72" fmla="*/ 23 w 56"/>
                  <a:gd name="T73" fmla="*/ 0 h 1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"/>
                  <a:gd name="T112" fmla="*/ 0 h 129"/>
                  <a:gd name="T113" fmla="*/ 56 w 56"/>
                  <a:gd name="T114" fmla="*/ 129 h 1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" h="129">
                    <a:moveTo>
                      <a:pt x="23" y="0"/>
                    </a:moveTo>
                    <a:lnTo>
                      <a:pt x="23" y="2"/>
                    </a:lnTo>
                    <a:lnTo>
                      <a:pt x="22" y="9"/>
                    </a:lnTo>
                    <a:lnTo>
                      <a:pt x="22" y="19"/>
                    </a:lnTo>
                    <a:lnTo>
                      <a:pt x="22" y="33"/>
                    </a:lnTo>
                    <a:lnTo>
                      <a:pt x="22" y="46"/>
                    </a:lnTo>
                    <a:lnTo>
                      <a:pt x="24" y="58"/>
                    </a:lnTo>
                    <a:lnTo>
                      <a:pt x="26" y="69"/>
                    </a:lnTo>
                    <a:lnTo>
                      <a:pt x="30" y="79"/>
                    </a:lnTo>
                    <a:lnTo>
                      <a:pt x="34" y="86"/>
                    </a:lnTo>
                    <a:lnTo>
                      <a:pt x="38" y="94"/>
                    </a:lnTo>
                    <a:lnTo>
                      <a:pt x="43" y="102"/>
                    </a:lnTo>
                    <a:lnTo>
                      <a:pt x="46" y="110"/>
                    </a:lnTo>
                    <a:lnTo>
                      <a:pt x="50" y="118"/>
                    </a:lnTo>
                    <a:lnTo>
                      <a:pt x="52" y="124"/>
                    </a:lnTo>
                    <a:lnTo>
                      <a:pt x="55" y="128"/>
                    </a:lnTo>
                    <a:lnTo>
                      <a:pt x="56" y="129"/>
                    </a:lnTo>
                    <a:lnTo>
                      <a:pt x="54" y="128"/>
                    </a:lnTo>
                    <a:lnTo>
                      <a:pt x="48" y="124"/>
                    </a:lnTo>
                    <a:lnTo>
                      <a:pt x="40" y="119"/>
                    </a:lnTo>
                    <a:lnTo>
                      <a:pt x="31" y="111"/>
                    </a:lnTo>
                    <a:lnTo>
                      <a:pt x="22" y="102"/>
                    </a:lnTo>
                    <a:lnTo>
                      <a:pt x="12" y="91"/>
                    </a:lnTo>
                    <a:lnTo>
                      <a:pt x="9" y="86"/>
                    </a:lnTo>
                    <a:lnTo>
                      <a:pt x="6" y="80"/>
                    </a:lnTo>
                    <a:lnTo>
                      <a:pt x="3" y="74"/>
                    </a:lnTo>
                    <a:lnTo>
                      <a:pt x="1" y="66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1" y="46"/>
                    </a:lnTo>
                    <a:lnTo>
                      <a:pt x="2" y="40"/>
                    </a:lnTo>
                    <a:lnTo>
                      <a:pt x="5" y="28"/>
                    </a:lnTo>
                    <a:lnTo>
                      <a:pt x="9" y="18"/>
                    </a:lnTo>
                    <a:lnTo>
                      <a:pt x="15" y="11"/>
                    </a:lnTo>
                    <a:lnTo>
                      <a:pt x="19" y="5"/>
                    </a:lnTo>
                    <a:lnTo>
                      <a:pt x="22" y="1"/>
                    </a:lnTo>
                    <a:lnTo>
                      <a:pt x="23" y="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5" name="Freeform 148"/>
              <p:cNvSpPr>
                <a:spLocks/>
              </p:cNvSpPr>
              <p:nvPr/>
            </p:nvSpPr>
            <p:spPr bwMode="auto">
              <a:xfrm>
                <a:off x="2806" y="2261"/>
                <a:ext cx="58" cy="173"/>
              </a:xfrm>
              <a:custGeom>
                <a:avLst/>
                <a:gdLst>
                  <a:gd name="T0" fmla="*/ 24 w 58"/>
                  <a:gd name="T1" fmla="*/ 0 h 173"/>
                  <a:gd name="T2" fmla="*/ 23 w 58"/>
                  <a:gd name="T3" fmla="*/ 2 h 173"/>
                  <a:gd name="T4" fmla="*/ 20 w 58"/>
                  <a:gd name="T5" fmla="*/ 8 h 173"/>
                  <a:gd name="T6" fmla="*/ 15 w 58"/>
                  <a:gd name="T7" fmla="*/ 17 h 173"/>
                  <a:gd name="T8" fmla="*/ 10 w 58"/>
                  <a:gd name="T9" fmla="*/ 28 h 173"/>
                  <a:gd name="T10" fmla="*/ 5 w 58"/>
                  <a:gd name="T11" fmla="*/ 41 h 173"/>
                  <a:gd name="T12" fmla="*/ 2 w 58"/>
                  <a:gd name="T13" fmla="*/ 57 h 173"/>
                  <a:gd name="T14" fmla="*/ 1 w 58"/>
                  <a:gd name="T15" fmla="*/ 65 h 173"/>
                  <a:gd name="T16" fmla="*/ 0 w 58"/>
                  <a:gd name="T17" fmla="*/ 73 h 173"/>
                  <a:gd name="T18" fmla="*/ 0 w 58"/>
                  <a:gd name="T19" fmla="*/ 82 h 173"/>
                  <a:gd name="T20" fmla="*/ 1 w 58"/>
                  <a:gd name="T21" fmla="*/ 91 h 173"/>
                  <a:gd name="T22" fmla="*/ 4 w 58"/>
                  <a:gd name="T23" fmla="*/ 108 h 173"/>
                  <a:gd name="T24" fmla="*/ 7 w 58"/>
                  <a:gd name="T25" fmla="*/ 122 h 173"/>
                  <a:gd name="T26" fmla="*/ 11 w 58"/>
                  <a:gd name="T27" fmla="*/ 137 h 173"/>
                  <a:gd name="T28" fmla="*/ 16 w 58"/>
                  <a:gd name="T29" fmla="*/ 148 h 173"/>
                  <a:gd name="T30" fmla="*/ 19 w 58"/>
                  <a:gd name="T31" fmla="*/ 158 h 173"/>
                  <a:gd name="T32" fmla="*/ 23 w 58"/>
                  <a:gd name="T33" fmla="*/ 165 h 173"/>
                  <a:gd name="T34" fmla="*/ 25 w 58"/>
                  <a:gd name="T35" fmla="*/ 171 h 173"/>
                  <a:gd name="T36" fmla="*/ 27 w 58"/>
                  <a:gd name="T37" fmla="*/ 173 h 173"/>
                  <a:gd name="T38" fmla="*/ 29 w 58"/>
                  <a:gd name="T39" fmla="*/ 172 h 173"/>
                  <a:gd name="T40" fmla="*/ 33 w 58"/>
                  <a:gd name="T41" fmla="*/ 166 h 173"/>
                  <a:gd name="T42" fmla="*/ 38 w 58"/>
                  <a:gd name="T43" fmla="*/ 159 h 173"/>
                  <a:gd name="T44" fmla="*/ 45 w 58"/>
                  <a:gd name="T45" fmla="*/ 150 h 173"/>
                  <a:gd name="T46" fmla="*/ 51 w 58"/>
                  <a:gd name="T47" fmla="*/ 140 h 173"/>
                  <a:gd name="T48" fmla="*/ 56 w 58"/>
                  <a:gd name="T49" fmla="*/ 129 h 173"/>
                  <a:gd name="T50" fmla="*/ 58 w 58"/>
                  <a:gd name="T51" fmla="*/ 122 h 173"/>
                  <a:gd name="T52" fmla="*/ 58 w 58"/>
                  <a:gd name="T53" fmla="*/ 116 h 173"/>
                  <a:gd name="T54" fmla="*/ 58 w 58"/>
                  <a:gd name="T55" fmla="*/ 111 h 173"/>
                  <a:gd name="T56" fmla="*/ 57 w 58"/>
                  <a:gd name="T57" fmla="*/ 105 h 173"/>
                  <a:gd name="T58" fmla="*/ 54 w 58"/>
                  <a:gd name="T59" fmla="*/ 95 h 173"/>
                  <a:gd name="T60" fmla="*/ 50 w 58"/>
                  <a:gd name="T61" fmla="*/ 85 h 173"/>
                  <a:gd name="T62" fmla="*/ 46 w 58"/>
                  <a:gd name="T63" fmla="*/ 77 h 173"/>
                  <a:gd name="T64" fmla="*/ 43 w 58"/>
                  <a:gd name="T65" fmla="*/ 69 h 173"/>
                  <a:gd name="T66" fmla="*/ 39 w 58"/>
                  <a:gd name="T67" fmla="*/ 62 h 173"/>
                  <a:gd name="T68" fmla="*/ 36 w 58"/>
                  <a:gd name="T69" fmla="*/ 56 h 173"/>
                  <a:gd name="T70" fmla="*/ 33 w 58"/>
                  <a:gd name="T71" fmla="*/ 51 h 173"/>
                  <a:gd name="T72" fmla="*/ 31 w 58"/>
                  <a:gd name="T73" fmla="*/ 47 h 173"/>
                  <a:gd name="T74" fmla="*/ 29 w 58"/>
                  <a:gd name="T75" fmla="*/ 41 h 173"/>
                  <a:gd name="T76" fmla="*/ 27 w 58"/>
                  <a:gd name="T77" fmla="*/ 35 h 173"/>
                  <a:gd name="T78" fmla="*/ 26 w 58"/>
                  <a:gd name="T79" fmla="*/ 28 h 173"/>
                  <a:gd name="T80" fmla="*/ 25 w 58"/>
                  <a:gd name="T81" fmla="*/ 20 h 173"/>
                  <a:gd name="T82" fmla="*/ 25 w 58"/>
                  <a:gd name="T83" fmla="*/ 13 h 173"/>
                  <a:gd name="T84" fmla="*/ 24 w 58"/>
                  <a:gd name="T85" fmla="*/ 7 h 173"/>
                  <a:gd name="T86" fmla="*/ 24 w 58"/>
                  <a:gd name="T87" fmla="*/ 1 h 173"/>
                  <a:gd name="T88" fmla="*/ 24 w 58"/>
                  <a:gd name="T89" fmla="*/ 0 h 1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8"/>
                  <a:gd name="T136" fmla="*/ 0 h 173"/>
                  <a:gd name="T137" fmla="*/ 58 w 58"/>
                  <a:gd name="T138" fmla="*/ 173 h 17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8" h="173">
                    <a:moveTo>
                      <a:pt x="24" y="0"/>
                    </a:moveTo>
                    <a:lnTo>
                      <a:pt x="23" y="2"/>
                    </a:lnTo>
                    <a:lnTo>
                      <a:pt x="20" y="8"/>
                    </a:lnTo>
                    <a:lnTo>
                      <a:pt x="15" y="17"/>
                    </a:lnTo>
                    <a:lnTo>
                      <a:pt x="10" y="28"/>
                    </a:lnTo>
                    <a:lnTo>
                      <a:pt x="5" y="41"/>
                    </a:lnTo>
                    <a:lnTo>
                      <a:pt x="2" y="57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1" y="91"/>
                    </a:lnTo>
                    <a:lnTo>
                      <a:pt x="4" y="108"/>
                    </a:lnTo>
                    <a:lnTo>
                      <a:pt x="7" y="122"/>
                    </a:lnTo>
                    <a:lnTo>
                      <a:pt x="11" y="137"/>
                    </a:lnTo>
                    <a:lnTo>
                      <a:pt x="16" y="148"/>
                    </a:lnTo>
                    <a:lnTo>
                      <a:pt x="19" y="158"/>
                    </a:lnTo>
                    <a:lnTo>
                      <a:pt x="23" y="165"/>
                    </a:lnTo>
                    <a:lnTo>
                      <a:pt x="25" y="171"/>
                    </a:lnTo>
                    <a:lnTo>
                      <a:pt x="27" y="173"/>
                    </a:lnTo>
                    <a:lnTo>
                      <a:pt x="29" y="172"/>
                    </a:lnTo>
                    <a:lnTo>
                      <a:pt x="33" y="166"/>
                    </a:lnTo>
                    <a:lnTo>
                      <a:pt x="38" y="159"/>
                    </a:lnTo>
                    <a:lnTo>
                      <a:pt x="45" y="150"/>
                    </a:lnTo>
                    <a:lnTo>
                      <a:pt x="51" y="140"/>
                    </a:lnTo>
                    <a:lnTo>
                      <a:pt x="56" y="129"/>
                    </a:lnTo>
                    <a:lnTo>
                      <a:pt x="58" y="122"/>
                    </a:lnTo>
                    <a:lnTo>
                      <a:pt x="58" y="116"/>
                    </a:lnTo>
                    <a:lnTo>
                      <a:pt x="58" y="111"/>
                    </a:lnTo>
                    <a:lnTo>
                      <a:pt x="57" y="105"/>
                    </a:lnTo>
                    <a:lnTo>
                      <a:pt x="54" y="95"/>
                    </a:lnTo>
                    <a:lnTo>
                      <a:pt x="50" y="85"/>
                    </a:lnTo>
                    <a:lnTo>
                      <a:pt x="46" y="77"/>
                    </a:lnTo>
                    <a:lnTo>
                      <a:pt x="43" y="69"/>
                    </a:lnTo>
                    <a:lnTo>
                      <a:pt x="39" y="62"/>
                    </a:lnTo>
                    <a:lnTo>
                      <a:pt x="36" y="56"/>
                    </a:lnTo>
                    <a:lnTo>
                      <a:pt x="33" y="51"/>
                    </a:lnTo>
                    <a:lnTo>
                      <a:pt x="31" y="47"/>
                    </a:lnTo>
                    <a:lnTo>
                      <a:pt x="29" y="41"/>
                    </a:lnTo>
                    <a:lnTo>
                      <a:pt x="27" y="35"/>
                    </a:lnTo>
                    <a:lnTo>
                      <a:pt x="26" y="28"/>
                    </a:lnTo>
                    <a:lnTo>
                      <a:pt x="25" y="20"/>
                    </a:lnTo>
                    <a:lnTo>
                      <a:pt x="25" y="13"/>
                    </a:lnTo>
                    <a:lnTo>
                      <a:pt x="24" y="7"/>
                    </a:lnTo>
                    <a:lnTo>
                      <a:pt x="24" y="1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6" name="Freeform 149"/>
              <p:cNvSpPr>
                <a:spLocks/>
              </p:cNvSpPr>
              <p:nvPr/>
            </p:nvSpPr>
            <p:spPr bwMode="auto">
              <a:xfrm>
                <a:off x="2806" y="2261"/>
                <a:ext cx="58" cy="173"/>
              </a:xfrm>
              <a:custGeom>
                <a:avLst/>
                <a:gdLst>
                  <a:gd name="T0" fmla="*/ 24 w 58"/>
                  <a:gd name="T1" fmla="*/ 0 h 173"/>
                  <a:gd name="T2" fmla="*/ 23 w 58"/>
                  <a:gd name="T3" fmla="*/ 2 h 173"/>
                  <a:gd name="T4" fmla="*/ 20 w 58"/>
                  <a:gd name="T5" fmla="*/ 8 h 173"/>
                  <a:gd name="T6" fmla="*/ 15 w 58"/>
                  <a:gd name="T7" fmla="*/ 17 h 173"/>
                  <a:gd name="T8" fmla="*/ 10 w 58"/>
                  <a:gd name="T9" fmla="*/ 28 h 173"/>
                  <a:gd name="T10" fmla="*/ 5 w 58"/>
                  <a:gd name="T11" fmla="*/ 41 h 173"/>
                  <a:gd name="T12" fmla="*/ 2 w 58"/>
                  <a:gd name="T13" fmla="*/ 57 h 173"/>
                  <a:gd name="T14" fmla="*/ 1 w 58"/>
                  <a:gd name="T15" fmla="*/ 65 h 173"/>
                  <a:gd name="T16" fmla="*/ 0 w 58"/>
                  <a:gd name="T17" fmla="*/ 73 h 173"/>
                  <a:gd name="T18" fmla="*/ 0 w 58"/>
                  <a:gd name="T19" fmla="*/ 82 h 173"/>
                  <a:gd name="T20" fmla="*/ 1 w 58"/>
                  <a:gd name="T21" fmla="*/ 91 h 173"/>
                  <a:gd name="T22" fmla="*/ 4 w 58"/>
                  <a:gd name="T23" fmla="*/ 108 h 173"/>
                  <a:gd name="T24" fmla="*/ 7 w 58"/>
                  <a:gd name="T25" fmla="*/ 122 h 173"/>
                  <a:gd name="T26" fmla="*/ 11 w 58"/>
                  <a:gd name="T27" fmla="*/ 137 h 173"/>
                  <a:gd name="T28" fmla="*/ 16 w 58"/>
                  <a:gd name="T29" fmla="*/ 148 h 173"/>
                  <a:gd name="T30" fmla="*/ 19 w 58"/>
                  <a:gd name="T31" fmla="*/ 158 h 173"/>
                  <a:gd name="T32" fmla="*/ 23 w 58"/>
                  <a:gd name="T33" fmla="*/ 165 h 173"/>
                  <a:gd name="T34" fmla="*/ 25 w 58"/>
                  <a:gd name="T35" fmla="*/ 171 h 173"/>
                  <a:gd name="T36" fmla="*/ 27 w 58"/>
                  <a:gd name="T37" fmla="*/ 173 h 173"/>
                  <a:gd name="T38" fmla="*/ 29 w 58"/>
                  <a:gd name="T39" fmla="*/ 172 h 173"/>
                  <a:gd name="T40" fmla="*/ 33 w 58"/>
                  <a:gd name="T41" fmla="*/ 166 h 173"/>
                  <a:gd name="T42" fmla="*/ 38 w 58"/>
                  <a:gd name="T43" fmla="*/ 159 h 173"/>
                  <a:gd name="T44" fmla="*/ 45 w 58"/>
                  <a:gd name="T45" fmla="*/ 150 h 173"/>
                  <a:gd name="T46" fmla="*/ 51 w 58"/>
                  <a:gd name="T47" fmla="*/ 140 h 173"/>
                  <a:gd name="T48" fmla="*/ 56 w 58"/>
                  <a:gd name="T49" fmla="*/ 129 h 173"/>
                  <a:gd name="T50" fmla="*/ 58 w 58"/>
                  <a:gd name="T51" fmla="*/ 122 h 173"/>
                  <a:gd name="T52" fmla="*/ 58 w 58"/>
                  <a:gd name="T53" fmla="*/ 116 h 173"/>
                  <a:gd name="T54" fmla="*/ 58 w 58"/>
                  <a:gd name="T55" fmla="*/ 111 h 173"/>
                  <a:gd name="T56" fmla="*/ 57 w 58"/>
                  <a:gd name="T57" fmla="*/ 105 h 173"/>
                  <a:gd name="T58" fmla="*/ 54 w 58"/>
                  <a:gd name="T59" fmla="*/ 95 h 173"/>
                  <a:gd name="T60" fmla="*/ 50 w 58"/>
                  <a:gd name="T61" fmla="*/ 85 h 173"/>
                  <a:gd name="T62" fmla="*/ 46 w 58"/>
                  <a:gd name="T63" fmla="*/ 77 h 173"/>
                  <a:gd name="T64" fmla="*/ 43 w 58"/>
                  <a:gd name="T65" fmla="*/ 69 h 173"/>
                  <a:gd name="T66" fmla="*/ 39 w 58"/>
                  <a:gd name="T67" fmla="*/ 62 h 173"/>
                  <a:gd name="T68" fmla="*/ 36 w 58"/>
                  <a:gd name="T69" fmla="*/ 56 h 173"/>
                  <a:gd name="T70" fmla="*/ 33 w 58"/>
                  <a:gd name="T71" fmla="*/ 51 h 173"/>
                  <a:gd name="T72" fmla="*/ 31 w 58"/>
                  <a:gd name="T73" fmla="*/ 47 h 173"/>
                  <a:gd name="T74" fmla="*/ 29 w 58"/>
                  <a:gd name="T75" fmla="*/ 41 h 173"/>
                  <a:gd name="T76" fmla="*/ 27 w 58"/>
                  <a:gd name="T77" fmla="*/ 35 h 173"/>
                  <a:gd name="T78" fmla="*/ 26 w 58"/>
                  <a:gd name="T79" fmla="*/ 28 h 173"/>
                  <a:gd name="T80" fmla="*/ 25 w 58"/>
                  <a:gd name="T81" fmla="*/ 20 h 173"/>
                  <a:gd name="T82" fmla="*/ 25 w 58"/>
                  <a:gd name="T83" fmla="*/ 13 h 173"/>
                  <a:gd name="T84" fmla="*/ 24 w 58"/>
                  <a:gd name="T85" fmla="*/ 7 h 173"/>
                  <a:gd name="T86" fmla="*/ 24 w 58"/>
                  <a:gd name="T87" fmla="*/ 1 h 173"/>
                  <a:gd name="T88" fmla="*/ 24 w 58"/>
                  <a:gd name="T89" fmla="*/ 0 h 1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8"/>
                  <a:gd name="T136" fmla="*/ 0 h 173"/>
                  <a:gd name="T137" fmla="*/ 58 w 58"/>
                  <a:gd name="T138" fmla="*/ 173 h 17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8" h="173">
                    <a:moveTo>
                      <a:pt x="24" y="0"/>
                    </a:moveTo>
                    <a:lnTo>
                      <a:pt x="23" y="2"/>
                    </a:lnTo>
                    <a:lnTo>
                      <a:pt x="20" y="8"/>
                    </a:lnTo>
                    <a:lnTo>
                      <a:pt x="15" y="17"/>
                    </a:lnTo>
                    <a:lnTo>
                      <a:pt x="10" y="28"/>
                    </a:lnTo>
                    <a:lnTo>
                      <a:pt x="5" y="41"/>
                    </a:lnTo>
                    <a:lnTo>
                      <a:pt x="2" y="57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1" y="91"/>
                    </a:lnTo>
                    <a:lnTo>
                      <a:pt x="4" y="108"/>
                    </a:lnTo>
                    <a:lnTo>
                      <a:pt x="7" y="122"/>
                    </a:lnTo>
                    <a:lnTo>
                      <a:pt x="11" y="137"/>
                    </a:lnTo>
                    <a:lnTo>
                      <a:pt x="16" y="148"/>
                    </a:lnTo>
                    <a:lnTo>
                      <a:pt x="19" y="158"/>
                    </a:lnTo>
                    <a:lnTo>
                      <a:pt x="23" y="165"/>
                    </a:lnTo>
                    <a:lnTo>
                      <a:pt x="25" y="171"/>
                    </a:lnTo>
                    <a:lnTo>
                      <a:pt x="27" y="173"/>
                    </a:lnTo>
                    <a:lnTo>
                      <a:pt x="29" y="172"/>
                    </a:lnTo>
                    <a:lnTo>
                      <a:pt x="33" y="166"/>
                    </a:lnTo>
                    <a:lnTo>
                      <a:pt x="38" y="159"/>
                    </a:lnTo>
                    <a:lnTo>
                      <a:pt x="45" y="150"/>
                    </a:lnTo>
                    <a:lnTo>
                      <a:pt x="51" y="140"/>
                    </a:lnTo>
                    <a:lnTo>
                      <a:pt x="56" y="129"/>
                    </a:lnTo>
                    <a:lnTo>
                      <a:pt x="58" y="122"/>
                    </a:lnTo>
                    <a:lnTo>
                      <a:pt x="58" y="116"/>
                    </a:lnTo>
                    <a:lnTo>
                      <a:pt x="58" y="111"/>
                    </a:lnTo>
                    <a:lnTo>
                      <a:pt x="57" y="105"/>
                    </a:lnTo>
                    <a:lnTo>
                      <a:pt x="54" y="95"/>
                    </a:lnTo>
                    <a:lnTo>
                      <a:pt x="50" y="85"/>
                    </a:lnTo>
                    <a:lnTo>
                      <a:pt x="46" y="77"/>
                    </a:lnTo>
                    <a:lnTo>
                      <a:pt x="43" y="69"/>
                    </a:lnTo>
                    <a:lnTo>
                      <a:pt x="39" y="62"/>
                    </a:lnTo>
                    <a:lnTo>
                      <a:pt x="36" y="56"/>
                    </a:lnTo>
                    <a:lnTo>
                      <a:pt x="33" y="51"/>
                    </a:lnTo>
                    <a:lnTo>
                      <a:pt x="31" y="47"/>
                    </a:lnTo>
                    <a:lnTo>
                      <a:pt x="29" y="41"/>
                    </a:lnTo>
                    <a:lnTo>
                      <a:pt x="27" y="35"/>
                    </a:lnTo>
                    <a:lnTo>
                      <a:pt x="26" y="28"/>
                    </a:lnTo>
                    <a:lnTo>
                      <a:pt x="25" y="20"/>
                    </a:lnTo>
                    <a:lnTo>
                      <a:pt x="25" y="13"/>
                    </a:lnTo>
                    <a:lnTo>
                      <a:pt x="24" y="7"/>
                    </a:lnTo>
                    <a:lnTo>
                      <a:pt x="24" y="1"/>
                    </a:lnTo>
                    <a:lnTo>
                      <a:pt x="24" y="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7" name="Freeform 150"/>
              <p:cNvSpPr>
                <a:spLocks/>
              </p:cNvSpPr>
              <p:nvPr/>
            </p:nvSpPr>
            <p:spPr bwMode="auto">
              <a:xfrm>
                <a:off x="2806" y="2261"/>
                <a:ext cx="32" cy="172"/>
              </a:xfrm>
              <a:custGeom>
                <a:avLst/>
                <a:gdLst>
                  <a:gd name="T0" fmla="*/ 24 w 32"/>
                  <a:gd name="T1" fmla="*/ 0 h 172"/>
                  <a:gd name="T2" fmla="*/ 24 w 32"/>
                  <a:gd name="T3" fmla="*/ 2 h 172"/>
                  <a:gd name="T4" fmla="*/ 23 w 32"/>
                  <a:gd name="T5" fmla="*/ 7 h 172"/>
                  <a:gd name="T6" fmla="*/ 22 w 32"/>
                  <a:gd name="T7" fmla="*/ 14 h 172"/>
                  <a:gd name="T8" fmla="*/ 21 w 32"/>
                  <a:gd name="T9" fmla="*/ 22 h 172"/>
                  <a:gd name="T10" fmla="*/ 20 w 32"/>
                  <a:gd name="T11" fmla="*/ 30 h 172"/>
                  <a:gd name="T12" fmla="*/ 19 w 32"/>
                  <a:gd name="T13" fmla="*/ 37 h 172"/>
                  <a:gd name="T14" fmla="*/ 19 w 32"/>
                  <a:gd name="T15" fmla="*/ 43 h 172"/>
                  <a:gd name="T16" fmla="*/ 19 w 32"/>
                  <a:gd name="T17" fmla="*/ 47 h 172"/>
                  <a:gd name="T18" fmla="*/ 20 w 32"/>
                  <a:gd name="T19" fmla="*/ 50 h 172"/>
                  <a:gd name="T20" fmla="*/ 22 w 32"/>
                  <a:gd name="T21" fmla="*/ 57 h 172"/>
                  <a:gd name="T22" fmla="*/ 24 w 32"/>
                  <a:gd name="T23" fmla="*/ 66 h 172"/>
                  <a:gd name="T24" fmla="*/ 27 w 32"/>
                  <a:gd name="T25" fmla="*/ 76 h 172"/>
                  <a:gd name="T26" fmla="*/ 29 w 32"/>
                  <a:gd name="T27" fmla="*/ 87 h 172"/>
                  <a:gd name="T28" fmla="*/ 31 w 32"/>
                  <a:gd name="T29" fmla="*/ 97 h 172"/>
                  <a:gd name="T30" fmla="*/ 32 w 32"/>
                  <a:gd name="T31" fmla="*/ 105 h 172"/>
                  <a:gd name="T32" fmla="*/ 32 w 32"/>
                  <a:gd name="T33" fmla="*/ 110 h 172"/>
                  <a:gd name="T34" fmla="*/ 32 w 32"/>
                  <a:gd name="T35" fmla="*/ 115 h 172"/>
                  <a:gd name="T36" fmla="*/ 31 w 32"/>
                  <a:gd name="T37" fmla="*/ 124 h 172"/>
                  <a:gd name="T38" fmla="*/ 30 w 32"/>
                  <a:gd name="T39" fmla="*/ 134 h 172"/>
                  <a:gd name="T40" fmla="*/ 30 w 32"/>
                  <a:gd name="T41" fmla="*/ 145 h 172"/>
                  <a:gd name="T42" fmla="*/ 29 w 32"/>
                  <a:gd name="T43" fmla="*/ 155 h 172"/>
                  <a:gd name="T44" fmla="*/ 28 w 32"/>
                  <a:gd name="T45" fmla="*/ 163 h 172"/>
                  <a:gd name="T46" fmla="*/ 28 w 32"/>
                  <a:gd name="T47" fmla="*/ 170 h 172"/>
                  <a:gd name="T48" fmla="*/ 28 w 32"/>
                  <a:gd name="T49" fmla="*/ 172 h 172"/>
                  <a:gd name="T50" fmla="*/ 27 w 32"/>
                  <a:gd name="T51" fmla="*/ 171 h 172"/>
                  <a:gd name="T52" fmla="*/ 25 w 32"/>
                  <a:gd name="T53" fmla="*/ 166 h 172"/>
                  <a:gd name="T54" fmla="*/ 22 w 32"/>
                  <a:gd name="T55" fmla="*/ 160 h 172"/>
                  <a:gd name="T56" fmla="*/ 18 w 32"/>
                  <a:gd name="T57" fmla="*/ 152 h 172"/>
                  <a:gd name="T58" fmla="*/ 12 w 32"/>
                  <a:gd name="T59" fmla="*/ 142 h 172"/>
                  <a:gd name="T60" fmla="*/ 8 w 32"/>
                  <a:gd name="T61" fmla="*/ 130 h 172"/>
                  <a:gd name="T62" fmla="*/ 5 w 32"/>
                  <a:gd name="T63" fmla="*/ 115 h 172"/>
                  <a:gd name="T64" fmla="*/ 2 w 32"/>
                  <a:gd name="T65" fmla="*/ 100 h 172"/>
                  <a:gd name="T66" fmla="*/ 1 w 32"/>
                  <a:gd name="T67" fmla="*/ 91 h 172"/>
                  <a:gd name="T68" fmla="*/ 0 w 32"/>
                  <a:gd name="T69" fmla="*/ 81 h 172"/>
                  <a:gd name="T70" fmla="*/ 1 w 32"/>
                  <a:gd name="T71" fmla="*/ 72 h 172"/>
                  <a:gd name="T72" fmla="*/ 1 w 32"/>
                  <a:gd name="T73" fmla="*/ 63 h 172"/>
                  <a:gd name="T74" fmla="*/ 5 w 32"/>
                  <a:gd name="T75" fmla="*/ 45 h 172"/>
                  <a:gd name="T76" fmla="*/ 9 w 32"/>
                  <a:gd name="T77" fmla="*/ 31 h 172"/>
                  <a:gd name="T78" fmla="*/ 15 w 32"/>
                  <a:gd name="T79" fmla="*/ 18 h 172"/>
                  <a:gd name="T80" fmla="*/ 20 w 32"/>
                  <a:gd name="T81" fmla="*/ 9 h 172"/>
                  <a:gd name="T82" fmla="*/ 23 w 32"/>
                  <a:gd name="T83" fmla="*/ 2 h 172"/>
                  <a:gd name="T84" fmla="*/ 24 w 32"/>
                  <a:gd name="T85" fmla="*/ 0 h 17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172"/>
                  <a:gd name="T131" fmla="*/ 32 w 32"/>
                  <a:gd name="T132" fmla="*/ 172 h 17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172">
                    <a:moveTo>
                      <a:pt x="24" y="0"/>
                    </a:moveTo>
                    <a:lnTo>
                      <a:pt x="24" y="2"/>
                    </a:lnTo>
                    <a:lnTo>
                      <a:pt x="23" y="7"/>
                    </a:lnTo>
                    <a:lnTo>
                      <a:pt x="22" y="14"/>
                    </a:lnTo>
                    <a:lnTo>
                      <a:pt x="21" y="22"/>
                    </a:lnTo>
                    <a:lnTo>
                      <a:pt x="20" y="30"/>
                    </a:lnTo>
                    <a:lnTo>
                      <a:pt x="19" y="37"/>
                    </a:lnTo>
                    <a:lnTo>
                      <a:pt x="19" y="43"/>
                    </a:lnTo>
                    <a:lnTo>
                      <a:pt x="19" y="47"/>
                    </a:lnTo>
                    <a:lnTo>
                      <a:pt x="20" y="50"/>
                    </a:lnTo>
                    <a:lnTo>
                      <a:pt x="22" y="57"/>
                    </a:lnTo>
                    <a:lnTo>
                      <a:pt x="24" y="66"/>
                    </a:lnTo>
                    <a:lnTo>
                      <a:pt x="27" y="76"/>
                    </a:lnTo>
                    <a:lnTo>
                      <a:pt x="29" y="87"/>
                    </a:lnTo>
                    <a:lnTo>
                      <a:pt x="31" y="97"/>
                    </a:lnTo>
                    <a:lnTo>
                      <a:pt x="32" y="105"/>
                    </a:lnTo>
                    <a:lnTo>
                      <a:pt x="32" y="110"/>
                    </a:lnTo>
                    <a:lnTo>
                      <a:pt x="32" y="115"/>
                    </a:lnTo>
                    <a:lnTo>
                      <a:pt x="31" y="124"/>
                    </a:lnTo>
                    <a:lnTo>
                      <a:pt x="30" y="134"/>
                    </a:lnTo>
                    <a:lnTo>
                      <a:pt x="30" y="145"/>
                    </a:lnTo>
                    <a:lnTo>
                      <a:pt x="29" y="155"/>
                    </a:lnTo>
                    <a:lnTo>
                      <a:pt x="28" y="163"/>
                    </a:lnTo>
                    <a:lnTo>
                      <a:pt x="28" y="170"/>
                    </a:lnTo>
                    <a:lnTo>
                      <a:pt x="28" y="172"/>
                    </a:lnTo>
                    <a:lnTo>
                      <a:pt x="27" y="171"/>
                    </a:lnTo>
                    <a:lnTo>
                      <a:pt x="25" y="166"/>
                    </a:lnTo>
                    <a:lnTo>
                      <a:pt x="22" y="160"/>
                    </a:lnTo>
                    <a:lnTo>
                      <a:pt x="18" y="152"/>
                    </a:lnTo>
                    <a:lnTo>
                      <a:pt x="12" y="142"/>
                    </a:lnTo>
                    <a:lnTo>
                      <a:pt x="8" y="130"/>
                    </a:lnTo>
                    <a:lnTo>
                      <a:pt x="5" y="115"/>
                    </a:lnTo>
                    <a:lnTo>
                      <a:pt x="2" y="100"/>
                    </a:lnTo>
                    <a:lnTo>
                      <a:pt x="1" y="91"/>
                    </a:lnTo>
                    <a:lnTo>
                      <a:pt x="0" y="81"/>
                    </a:lnTo>
                    <a:lnTo>
                      <a:pt x="1" y="72"/>
                    </a:lnTo>
                    <a:lnTo>
                      <a:pt x="1" y="63"/>
                    </a:lnTo>
                    <a:lnTo>
                      <a:pt x="5" y="45"/>
                    </a:lnTo>
                    <a:lnTo>
                      <a:pt x="9" y="31"/>
                    </a:lnTo>
                    <a:lnTo>
                      <a:pt x="15" y="18"/>
                    </a:lnTo>
                    <a:lnTo>
                      <a:pt x="20" y="9"/>
                    </a:lnTo>
                    <a:lnTo>
                      <a:pt x="23" y="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8" name="Freeform 151"/>
              <p:cNvSpPr>
                <a:spLocks/>
              </p:cNvSpPr>
              <p:nvPr/>
            </p:nvSpPr>
            <p:spPr bwMode="auto">
              <a:xfrm>
                <a:off x="2806" y="2261"/>
                <a:ext cx="32" cy="172"/>
              </a:xfrm>
              <a:custGeom>
                <a:avLst/>
                <a:gdLst>
                  <a:gd name="T0" fmla="*/ 24 w 32"/>
                  <a:gd name="T1" fmla="*/ 0 h 172"/>
                  <a:gd name="T2" fmla="*/ 24 w 32"/>
                  <a:gd name="T3" fmla="*/ 2 h 172"/>
                  <a:gd name="T4" fmla="*/ 23 w 32"/>
                  <a:gd name="T5" fmla="*/ 7 h 172"/>
                  <a:gd name="T6" fmla="*/ 22 w 32"/>
                  <a:gd name="T7" fmla="*/ 14 h 172"/>
                  <a:gd name="T8" fmla="*/ 21 w 32"/>
                  <a:gd name="T9" fmla="*/ 22 h 172"/>
                  <a:gd name="T10" fmla="*/ 20 w 32"/>
                  <a:gd name="T11" fmla="*/ 30 h 172"/>
                  <a:gd name="T12" fmla="*/ 19 w 32"/>
                  <a:gd name="T13" fmla="*/ 37 h 172"/>
                  <a:gd name="T14" fmla="*/ 19 w 32"/>
                  <a:gd name="T15" fmla="*/ 43 h 172"/>
                  <a:gd name="T16" fmla="*/ 19 w 32"/>
                  <a:gd name="T17" fmla="*/ 47 h 172"/>
                  <a:gd name="T18" fmla="*/ 20 w 32"/>
                  <a:gd name="T19" fmla="*/ 50 h 172"/>
                  <a:gd name="T20" fmla="*/ 22 w 32"/>
                  <a:gd name="T21" fmla="*/ 57 h 172"/>
                  <a:gd name="T22" fmla="*/ 24 w 32"/>
                  <a:gd name="T23" fmla="*/ 66 h 172"/>
                  <a:gd name="T24" fmla="*/ 27 w 32"/>
                  <a:gd name="T25" fmla="*/ 76 h 172"/>
                  <a:gd name="T26" fmla="*/ 29 w 32"/>
                  <a:gd name="T27" fmla="*/ 87 h 172"/>
                  <a:gd name="T28" fmla="*/ 31 w 32"/>
                  <a:gd name="T29" fmla="*/ 97 h 172"/>
                  <a:gd name="T30" fmla="*/ 32 w 32"/>
                  <a:gd name="T31" fmla="*/ 105 h 172"/>
                  <a:gd name="T32" fmla="*/ 32 w 32"/>
                  <a:gd name="T33" fmla="*/ 110 h 172"/>
                  <a:gd name="T34" fmla="*/ 32 w 32"/>
                  <a:gd name="T35" fmla="*/ 115 h 172"/>
                  <a:gd name="T36" fmla="*/ 31 w 32"/>
                  <a:gd name="T37" fmla="*/ 124 h 172"/>
                  <a:gd name="T38" fmla="*/ 30 w 32"/>
                  <a:gd name="T39" fmla="*/ 134 h 172"/>
                  <a:gd name="T40" fmla="*/ 30 w 32"/>
                  <a:gd name="T41" fmla="*/ 145 h 172"/>
                  <a:gd name="T42" fmla="*/ 29 w 32"/>
                  <a:gd name="T43" fmla="*/ 155 h 172"/>
                  <a:gd name="T44" fmla="*/ 28 w 32"/>
                  <a:gd name="T45" fmla="*/ 163 h 172"/>
                  <a:gd name="T46" fmla="*/ 28 w 32"/>
                  <a:gd name="T47" fmla="*/ 170 h 172"/>
                  <a:gd name="T48" fmla="*/ 28 w 32"/>
                  <a:gd name="T49" fmla="*/ 172 h 172"/>
                  <a:gd name="T50" fmla="*/ 27 w 32"/>
                  <a:gd name="T51" fmla="*/ 171 h 172"/>
                  <a:gd name="T52" fmla="*/ 25 w 32"/>
                  <a:gd name="T53" fmla="*/ 166 h 172"/>
                  <a:gd name="T54" fmla="*/ 22 w 32"/>
                  <a:gd name="T55" fmla="*/ 160 h 172"/>
                  <a:gd name="T56" fmla="*/ 18 w 32"/>
                  <a:gd name="T57" fmla="*/ 152 h 172"/>
                  <a:gd name="T58" fmla="*/ 12 w 32"/>
                  <a:gd name="T59" fmla="*/ 142 h 172"/>
                  <a:gd name="T60" fmla="*/ 8 w 32"/>
                  <a:gd name="T61" fmla="*/ 130 h 172"/>
                  <a:gd name="T62" fmla="*/ 5 w 32"/>
                  <a:gd name="T63" fmla="*/ 115 h 172"/>
                  <a:gd name="T64" fmla="*/ 2 w 32"/>
                  <a:gd name="T65" fmla="*/ 100 h 172"/>
                  <a:gd name="T66" fmla="*/ 1 w 32"/>
                  <a:gd name="T67" fmla="*/ 91 h 172"/>
                  <a:gd name="T68" fmla="*/ 0 w 32"/>
                  <a:gd name="T69" fmla="*/ 81 h 172"/>
                  <a:gd name="T70" fmla="*/ 1 w 32"/>
                  <a:gd name="T71" fmla="*/ 72 h 172"/>
                  <a:gd name="T72" fmla="*/ 1 w 32"/>
                  <a:gd name="T73" fmla="*/ 63 h 172"/>
                  <a:gd name="T74" fmla="*/ 5 w 32"/>
                  <a:gd name="T75" fmla="*/ 45 h 172"/>
                  <a:gd name="T76" fmla="*/ 9 w 32"/>
                  <a:gd name="T77" fmla="*/ 31 h 172"/>
                  <a:gd name="T78" fmla="*/ 15 w 32"/>
                  <a:gd name="T79" fmla="*/ 18 h 172"/>
                  <a:gd name="T80" fmla="*/ 20 w 32"/>
                  <a:gd name="T81" fmla="*/ 9 h 172"/>
                  <a:gd name="T82" fmla="*/ 23 w 32"/>
                  <a:gd name="T83" fmla="*/ 2 h 172"/>
                  <a:gd name="T84" fmla="*/ 24 w 32"/>
                  <a:gd name="T85" fmla="*/ 0 h 17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172"/>
                  <a:gd name="T131" fmla="*/ 32 w 32"/>
                  <a:gd name="T132" fmla="*/ 172 h 17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172">
                    <a:moveTo>
                      <a:pt x="24" y="0"/>
                    </a:moveTo>
                    <a:lnTo>
                      <a:pt x="24" y="2"/>
                    </a:lnTo>
                    <a:lnTo>
                      <a:pt x="23" y="7"/>
                    </a:lnTo>
                    <a:lnTo>
                      <a:pt x="22" y="14"/>
                    </a:lnTo>
                    <a:lnTo>
                      <a:pt x="21" y="22"/>
                    </a:lnTo>
                    <a:lnTo>
                      <a:pt x="20" y="30"/>
                    </a:lnTo>
                    <a:lnTo>
                      <a:pt x="19" y="37"/>
                    </a:lnTo>
                    <a:lnTo>
                      <a:pt x="19" y="43"/>
                    </a:lnTo>
                    <a:lnTo>
                      <a:pt x="19" y="47"/>
                    </a:lnTo>
                    <a:lnTo>
                      <a:pt x="20" y="50"/>
                    </a:lnTo>
                    <a:lnTo>
                      <a:pt x="22" y="57"/>
                    </a:lnTo>
                    <a:lnTo>
                      <a:pt x="24" y="66"/>
                    </a:lnTo>
                    <a:lnTo>
                      <a:pt x="27" y="76"/>
                    </a:lnTo>
                    <a:lnTo>
                      <a:pt x="29" y="87"/>
                    </a:lnTo>
                    <a:lnTo>
                      <a:pt x="31" y="97"/>
                    </a:lnTo>
                    <a:lnTo>
                      <a:pt x="32" y="105"/>
                    </a:lnTo>
                    <a:lnTo>
                      <a:pt x="32" y="110"/>
                    </a:lnTo>
                    <a:lnTo>
                      <a:pt x="32" y="115"/>
                    </a:lnTo>
                    <a:lnTo>
                      <a:pt x="31" y="124"/>
                    </a:lnTo>
                    <a:lnTo>
                      <a:pt x="30" y="134"/>
                    </a:lnTo>
                    <a:lnTo>
                      <a:pt x="30" y="145"/>
                    </a:lnTo>
                    <a:lnTo>
                      <a:pt x="29" y="155"/>
                    </a:lnTo>
                    <a:lnTo>
                      <a:pt x="28" y="163"/>
                    </a:lnTo>
                    <a:lnTo>
                      <a:pt x="28" y="170"/>
                    </a:lnTo>
                    <a:lnTo>
                      <a:pt x="28" y="172"/>
                    </a:lnTo>
                    <a:lnTo>
                      <a:pt x="27" y="171"/>
                    </a:lnTo>
                    <a:lnTo>
                      <a:pt x="25" y="166"/>
                    </a:lnTo>
                    <a:lnTo>
                      <a:pt x="22" y="160"/>
                    </a:lnTo>
                    <a:lnTo>
                      <a:pt x="18" y="152"/>
                    </a:lnTo>
                    <a:lnTo>
                      <a:pt x="12" y="142"/>
                    </a:lnTo>
                    <a:lnTo>
                      <a:pt x="8" y="130"/>
                    </a:lnTo>
                    <a:lnTo>
                      <a:pt x="5" y="115"/>
                    </a:lnTo>
                    <a:lnTo>
                      <a:pt x="2" y="100"/>
                    </a:lnTo>
                    <a:lnTo>
                      <a:pt x="1" y="91"/>
                    </a:lnTo>
                    <a:lnTo>
                      <a:pt x="0" y="81"/>
                    </a:lnTo>
                    <a:lnTo>
                      <a:pt x="1" y="72"/>
                    </a:lnTo>
                    <a:lnTo>
                      <a:pt x="1" y="63"/>
                    </a:lnTo>
                    <a:lnTo>
                      <a:pt x="5" y="45"/>
                    </a:lnTo>
                    <a:lnTo>
                      <a:pt x="9" y="31"/>
                    </a:lnTo>
                    <a:lnTo>
                      <a:pt x="15" y="18"/>
                    </a:lnTo>
                    <a:lnTo>
                      <a:pt x="20" y="9"/>
                    </a:lnTo>
                    <a:lnTo>
                      <a:pt x="23" y="2"/>
                    </a:lnTo>
                    <a:lnTo>
                      <a:pt x="24" y="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9" name="Freeform 152"/>
              <p:cNvSpPr>
                <a:spLocks/>
              </p:cNvSpPr>
              <p:nvPr/>
            </p:nvSpPr>
            <p:spPr bwMode="auto">
              <a:xfrm>
                <a:off x="2645" y="2118"/>
                <a:ext cx="132" cy="183"/>
              </a:xfrm>
              <a:custGeom>
                <a:avLst/>
                <a:gdLst>
                  <a:gd name="T0" fmla="*/ 131 w 132"/>
                  <a:gd name="T1" fmla="*/ 170 h 183"/>
                  <a:gd name="T2" fmla="*/ 130 w 132"/>
                  <a:gd name="T3" fmla="*/ 169 h 183"/>
                  <a:gd name="T4" fmla="*/ 127 w 132"/>
                  <a:gd name="T5" fmla="*/ 166 h 183"/>
                  <a:gd name="T6" fmla="*/ 123 w 132"/>
                  <a:gd name="T7" fmla="*/ 161 h 183"/>
                  <a:gd name="T8" fmla="*/ 118 w 132"/>
                  <a:gd name="T9" fmla="*/ 156 h 183"/>
                  <a:gd name="T10" fmla="*/ 113 w 132"/>
                  <a:gd name="T11" fmla="*/ 150 h 183"/>
                  <a:gd name="T12" fmla="*/ 108 w 132"/>
                  <a:gd name="T13" fmla="*/ 143 h 183"/>
                  <a:gd name="T14" fmla="*/ 103 w 132"/>
                  <a:gd name="T15" fmla="*/ 138 h 183"/>
                  <a:gd name="T16" fmla="*/ 100 w 132"/>
                  <a:gd name="T17" fmla="*/ 133 h 183"/>
                  <a:gd name="T18" fmla="*/ 98 w 132"/>
                  <a:gd name="T19" fmla="*/ 128 h 183"/>
                  <a:gd name="T20" fmla="*/ 95 w 132"/>
                  <a:gd name="T21" fmla="*/ 122 h 183"/>
                  <a:gd name="T22" fmla="*/ 91 w 132"/>
                  <a:gd name="T23" fmla="*/ 114 h 183"/>
                  <a:gd name="T24" fmla="*/ 88 w 132"/>
                  <a:gd name="T25" fmla="*/ 105 h 183"/>
                  <a:gd name="T26" fmla="*/ 85 w 132"/>
                  <a:gd name="T27" fmla="*/ 97 h 183"/>
                  <a:gd name="T28" fmla="*/ 81 w 132"/>
                  <a:gd name="T29" fmla="*/ 90 h 183"/>
                  <a:gd name="T30" fmla="*/ 78 w 132"/>
                  <a:gd name="T31" fmla="*/ 83 h 183"/>
                  <a:gd name="T32" fmla="*/ 75 w 132"/>
                  <a:gd name="T33" fmla="*/ 77 h 183"/>
                  <a:gd name="T34" fmla="*/ 72 w 132"/>
                  <a:gd name="T35" fmla="*/ 71 h 183"/>
                  <a:gd name="T36" fmla="*/ 69 w 132"/>
                  <a:gd name="T37" fmla="*/ 64 h 183"/>
                  <a:gd name="T38" fmla="*/ 66 w 132"/>
                  <a:gd name="T39" fmla="*/ 57 h 183"/>
                  <a:gd name="T40" fmla="*/ 61 w 132"/>
                  <a:gd name="T41" fmla="*/ 50 h 183"/>
                  <a:gd name="T42" fmla="*/ 54 w 132"/>
                  <a:gd name="T43" fmla="*/ 43 h 183"/>
                  <a:gd name="T44" fmla="*/ 46 w 132"/>
                  <a:gd name="T45" fmla="*/ 37 h 183"/>
                  <a:gd name="T46" fmla="*/ 36 w 132"/>
                  <a:gd name="T47" fmla="*/ 30 h 183"/>
                  <a:gd name="T48" fmla="*/ 24 w 132"/>
                  <a:gd name="T49" fmla="*/ 24 h 183"/>
                  <a:gd name="T50" fmla="*/ 20 w 132"/>
                  <a:gd name="T51" fmla="*/ 22 h 183"/>
                  <a:gd name="T52" fmla="*/ 16 w 132"/>
                  <a:gd name="T53" fmla="*/ 19 h 183"/>
                  <a:gd name="T54" fmla="*/ 11 w 132"/>
                  <a:gd name="T55" fmla="*/ 15 h 183"/>
                  <a:gd name="T56" fmla="*/ 8 w 132"/>
                  <a:gd name="T57" fmla="*/ 10 h 183"/>
                  <a:gd name="T58" fmla="*/ 5 w 132"/>
                  <a:gd name="T59" fmla="*/ 7 h 183"/>
                  <a:gd name="T60" fmla="*/ 3 w 132"/>
                  <a:gd name="T61" fmla="*/ 3 h 183"/>
                  <a:gd name="T62" fmla="*/ 1 w 132"/>
                  <a:gd name="T63" fmla="*/ 1 h 183"/>
                  <a:gd name="T64" fmla="*/ 0 w 132"/>
                  <a:gd name="T65" fmla="*/ 0 h 183"/>
                  <a:gd name="T66" fmla="*/ 1 w 132"/>
                  <a:gd name="T67" fmla="*/ 3 h 183"/>
                  <a:gd name="T68" fmla="*/ 1 w 132"/>
                  <a:gd name="T69" fmla="*/ 10 h 183"/>
                  <a:gd name="T70" fmla="*/ 2 w 132"/>
                  <a:gd name="T71" fmla="*/ 21 h 183"/>
                  <a:gd name="T72" fmla="*/ 3 w 132"/>
                  <a:gd name="T73" fmla="*/ 35 h 183"/>
                  <a:gd name="T74" fmla="*/ 5 w 132"/>
                  <a:gd name="T75" fmla="*/ 49 h 183"/>
                  <a:gd name="T76" fmla="*/ 8 w 132"/>
                  <a:gd name="T77" fmla="*/ 62 h 183"/>
                  <a:gd name="T78" fmla="*/ 11 w 132"/>
                  <a:gd name="T79" fmla="*/ 73 h 183"/>
                  <a:gd name="T80" fmla="*/ 14 w 132"/>
                  <a:gd name="T81" fmla="*/ 81 h 183"/>
                  <a:gd name="T82" fmla="*/ 20 w 132"/>
                  <a:gd name="T83" fmla="*/ 86 h 183"/>
                  <a:gd name="T84" fmla="*/ 25 w 132"/>
                  <a:gd name="T85" fmla="*/ 91 h 183"/>
                  <a:gd name="T86" fmla="*/ 31 w 132"/>
                  <a:gd name="T87" fmla="*/ 97 h 183"/>
                  <a:gd name="T88" fmla="*/ 38 w 132"/>
                  <a:gd name="T89" fmla="*/ 103 h 183"/>
                  <a:gd name="T90" fmla="*/ 46 w 132"/>
                  <a:gd name="T91" fmla="*/ 110 h 183"/>
                  <a:gd name="T92" fmla="*/ 54 w 132"/>
                  <a:gd name="T93" fmla="*/ 116 h 183"/>
                  <a:gd name="T94" fmla="*/ 64 w 132"/>
                  <a:gd name="T95" fmla="*/ 122 h 183"/>
                  <a:gd name="T96" fmla="*/ 73 w 132"/>
                  <a:gd name="T97" fmla="*/ 128 h 183"/>
                  <a:gd name="T98" fmla="*/ 82 w 132"/>
                  <a:gd name="T99" fmla="*/ 135 h 183"/>
                  <a:gd name="T100" fmla="*/ 91 w 132"/>
                  <a:gd name="T101" fmla="*/ 143 h 183"/>
                  <a:gd name="T102" fmla="*/ 101 w 132"/>
                  <a:gd name="T103" fmla="*/ 153 h 183"/>
                  <a:gd name="T104" fmla="*/ 110 w 132"/>
                  <a:gd name="T105" fmla="*/ 161 h 183"/>
                  <a:gd name="T106" fmla="*/ 118 w 132"/>
                  <a:gd name="T107" fmla="*/ 169 h 183"/>
                  <a:gd name="T108" fmla="*/ 124 w 132"/>
                  <a:gd name="T109" fmla="*/ 176 h 183"/>
                  <a:gd name="T110" fmla="*/ 129 w 132"/>
                  <a:gd name="T111" fmla="*/ 181 h 183"/>
                  <a:gd name="T112" fmla="*/ 132 w 132"/>
                  <a:gd name="T113" fmla="*/ 183 h 183"/>
                  <a:gd name="T114" fmla="*/ 131 w 132"/>
                  <a:gd name="T115" fmla="*/ 170 h 1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2"/>
                  <a:gd name="T175" fmla="*/ 0 h 183"/>
                  <a:gd name="T176" fmla="*/ 132 w 132"/>
                  <a:gd name="T177" fmla="*/ 183 h 18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2" h="183">
                    <a:moveTo>
                      <a:pt x="131" y="170"/>
                    </a:moveTo>
                    <a:lnTo>
                      <a:pt x="130" y="169"/>
                    </a:lnTo>
                    <a:lnTo>
                      <a:pt x="127" y="166"/>
                    </a:lnTo>
                    <a:lnTo>
                      <a:pt x="123" y="161"/>
                    </a:lnTo>
                    <a:lnTo>
                      <a:pt x="118" y="156"/>
                    </a:lnTo>
                    <a:lnTo>
                      <a:pt x="113" y="150"/>
                    </a:lnTo>
                    <a:lnTo>
                      <a:pt x="108" y="143"/>
                    </a:lnTo>
                    <a:lnTo>
                      <a:pt x="103" y="138"/>
                    </a:lnTo>
                    <a:lnTo>
                      <a:pt x="100" y="133"/>
                    </a:lnTo>
                    <a:lnTo>
                      <a:pt x="98" y="128"/>
                    </a:lnTo>
                    <a:lnTo>
                      <a:pt x="95" y="122"/>
                    </a:lnTo>
                    <a:lnTo>
                      <a:pt x="91" y="114"/>
                    </a:lnTo>
                    <a:lnTo>
                      <a:pt x="88" y="105"/>
                    </a:lnTo>
                    <a:lnTo>
                      <a:pt x="85" y="97"/>
                    </a:lnTo>
                    <a:lnTo>
                      <a:pt x="81" y="90"/>
                    </a:lnTo>
                    <a:lnTo>
                      <a:pt x="78" y="83"/>
                    </a:lnTo>
                    <a:lnTo>
                      <a:pt x="75" y="77"/>
                    </a:lnTo>
                    <a:lnTo>
                      <a:pt x="72" y="71"/>
                    </a:lnTo>
                    <a:lnTo>
                      <a:pt x="69" y="64"/>
                    </a:lnTo>
                    <a:lnTo>
                      <a:pt x="66" y="57"/>
                    </a:lnTo>
                    <a:lnTo>
                      <a:pt x="61" y="50"/>
                    </a:lnTo>
                    <a:lnTo>
                      <a:pt x="54" y="43"/>
                    </a:lnTo>
                    <a:lnTo>
                      <a:pt x="46" y="37"/>
                    </a:lnTo>
                    <a:lnTo>
                      <a:pt x="36" y="30"/>
                    </a:lnTo>
                    <a:lnTo>
                      <a:pt x="24" y="24"/>
                    </a:lnTo>
                    <a:lnTo>
                      <a:pt x="20" y="22"/>
                    </a:lnTo>
                    <a:lnTo>
                      <a:pt x="16" y="19"/>
                    </a:lnTo>
                    <a:lnTo>
                      <a:pt x="11" y="15"/>
                    </a:lnTo>
                    <a:lnTo>
                      <a:pt x="8" y="10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10"/>
                    </a:lnTo>
                    <a:lnTo>
                      <a:pt x="2" y="21"/>
                    </a:lnTo>
                    <a:lnTo>
                      <a:pt x="3" y="35"/>
                    </a:lnTo>
                    <a:lnTo>
                      <a:pt x="5" y="49"/>
                    </a:lnTo>
                    <a:lnTo>
                      <a:pt x="8" y="62"/>
                    </a:lnTo>
                    <a:lnTo>
                      <a:pt x="11" y="73"/>
                    </a:lnTo>
                    <a:lnTo>
                      <a:pt x="14" y="81"/>
                    </a:lnTo>
                    <a:lnTo>
                      <a:pt x="20" y="86"/>
                    </a:lnTo>
                    <a:lnTo>
                      <a:pt x="25" y="91"/>
                    </a:lnTo>
                    <a:lnTo>
                      <a:pt x="31" y="97"/>
                    </a:lnTo>
                    <a:lnTo>
                      <a:pt x="38" y="103"/>
                    </a:lnTo>
                    <a:lnTo>
                      <a:pt x="46" y="110"/>
                    </a:lnTo>
                    <a:lnTo>
                      <a:pt x="54" y="116"/>
                    </a:lnTo>
                    <a:lnTo>
                      <a:pt x="64" y="122"/>
                    </a:lnTo>
                    <a:lnTo>
                      <a:pt x="73" y="128"/>
                    </a:lnTo>
                    <a:lnTo>
                      <a:pt x="82" y="135"/>
                    </a:lnTo>
                    <a:lnTo>
                      <a:pt x="91" y="143"/>
                    </a:lnTo>
                    <a:lnTo>
                      <a:pt x="101" y="153"/>
                    </a:lnTo>
                    <a:lnTo>
                      <a:pt x="110" y="161"/>
                    </a:lnTo>
                    <a:lnTo>
                      <a:pt x="118" y="169"/>
                    </a:lnTo>
                    <a:lnTo>
                      <a:pt x="124" y="176"/>
                    </a:lnTo>
                    <a:lnTo>
                      <a:pt x="129" y="181"/>
                    </a:lnTo>
                    <a:lnTo>
                      <a:pt x="132" y="183"/>
                    </a:lnTo>
                    <a:lnTo>
                      <a:pt x="131" y="17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0" name="Freeform 153"/>
              <p:cNvSpPr>
                <a:spLocks/>
              </p:cNvSpPr>
              <p:nvPr/>
            </p:nvSpPr>
            <p:spPr bwMode="auto">
              <a:xfrm>
                <a:off x="2645" y="2118"/>
                <a:ext cx="132" cy="183"/>
              </a:xfrm>
              <a:custGeom>
                <a:avLst/>
                <a:gdLst>
                  <a:gd name="T0" fmla="*/ 131 w 132"/>
                  <a:gd name="T1" fmla="*/ 170 h 183"/>
                  <a:gd name="T2" fmla="*/ 130 w 132"/>
                  <a:gd name="T3" fmla="*/ 169 h 183"/>
                  <a:gd name="T4" fmla="*/ 127 w 132"/>
                  <a:gd name="T5" fmla="*/ 166 h 183"/>
                  <a:gd name="T6" fmla="*/ 123 w 132"/>
                  <a:gd name="T7" fmla="*/ 161 h 183"/>
                  <a:gd name="T8" fmla="*/ 118 w 132"/>
                  <a:gd name="T9" fmla="*/ 156 h 183"/>
                  <a:gd name="T10" fmla="*/ 113 w 132"/>
                  <a:gd name="T11" fmla="*/ 150 h 183"/>
                  <a:gd name="T12" fmla="*/ 108 w 132"/>
                  <a:gd name="T13" fmla="*/ 143 h 183"/>
                  <a:gd name="T14" fmla="*/ 103 w 132"/>
                  <a:gd name="T15" fmla="*/ 138 h 183"/>
                  <a:gd name="T16" fmla="*/ 100 w 132"/>
                  <a:gd name="T17" fmla="*/ 133 h 183"/>
                  <a:gd name="T18" fmla="*/ 98 w 132"/>
                  <a:gd name="T19" fmla="*/ 128 h 183"/>
                  <a:gd name="T20" fmla="*/ 95 w 132"/>
                  <a:gd name="T21" fmla="*/ 122 h 183"/>
                  <a:gd name="T22" fmla="*/ 91 w 132"/>
                  <a:gd name="T23" fmla="*/ 114 h 183"/>
                  <a:gd name="T24" fmla="*/ 88 w 132"/>
                  <a:gd name="T25" fmla="*/ 105 h 183"/>
                  <a:gd name="T26" fmla="*/ 85 w 132"/>
                  <a:gd name="T27" fmla="*/ 97 h 183"/>
                  <a:gd name="T28" fmla="*/ 81 w 132"/>
                  <a:gd name="T29" fmla="*/ 90 h 183"/>
                  <a:gd name="T30" fmla="*/ 78 w 132"/>
                  <a:gd name="T31" fmla="*/ 83 h 183"/>
                  <a:gd name="T32" fmla="*/ 75 w 132"/>
                  <a:gd name="T33" fmla="*/ 77 h 183"/>
                  <a:gd name="T34" fmla="*/ 72 w 132"/>
                  <a:gd name="T35" fmla="*/ 71 h 183"/>
                  <a:gd name="T36" fmla="*/ 69 w 132"/>
                  <a:gd name="T37" fmla="*/ 64 h 183"/>
                  <a:gd name="T38" fmla="*/ 66 w 132"/>
                  <a:gd name="T39" fmla="*/ 57 h 183"/>
                  <a:gd name="T40" fmla="*/ 61 w 132"/>
                  <a:gd name="T41" fmla="*/ 50 h 183"/>
                  <a:gd name="T42" fmla="*/ 54 w 132"/>
                  <a:gd name="T43" fmla="*/ 43 h 183"/>
                  <a:gd name="T44" fmla="*/ 46 w 132"/>
                  <a:gd name="T45" fmla="*/ 37 h 183"/>
                  <a:gd name="T46" fmla="*/ 36 w 132"/>
                  <a:gd name="T47" fmla="*/ 30 h 183"/>
                  <a:gd name="T48" fmla="*/ 24 w 132"/>
                  <a:gd name="T49" fmla="*/ 24 h 183"/>
                  <a:gd name="T50" fmla="*/ 20 w 132"/>
                  <a:gd name="T51" fmla="*/ 22 h 183"/>
                  <a:gd name="T52" fmla="*/ 16 w 132"/>
                  <a:gd name="T53" fmla="*/ 19 h 183"/>
                  <a:gd name="T54" fmla="*/ 11 w 132"/>
                  <a:gd name="T55" fmla="*/ 15 h 183"/>
                  <a:gd name="T56" fmla="*/ 8 w 132"/>
                  <a:gd name="T57" fmla="*/ 10 h 183"/>
                  <a:gd name="T58" fmla="*/ 5 w 132"/>
                  <a:gd name="T59" fmla="*/ 7 h 183"/>
                  <a:gd name="T60" fmla="*/ 3 w 132"/>
                  <a:gd name="T61" fmla="*/ 3 h 183"/>
                  <a:gd name="T62" fmla="*/ 1 w 132"/>
                  <a:gd name="T63" fmla="*/ 1 h 183"/>
                  <a:gd name="T64" fmla="*/ 0 w 132"/>
                  <a:gd name="T65" fmla="*/ 0 h 183"/>
                  <a:gd name="T66" fmla="*/ 1 w 132"/>
                  <a:gd name="T67" fmla="*/ 3 h 183"/>
                  <a:gd name="T68" fmla="*/ 1 w 132"/>
                  <a:gd name="T69" fmla="*/ 10 h 183"/>
                  <a:gd name="T70" fmla="*/ 2 w 132"/>
                  <a:gd name="T71" fmla="*/ 21 h 183"/>
                  <a:gd name="T72" fmla="*/ 3 w 132"/>
                  <a:gd name="T73" fmla="*/ 35 h 183"/>
                  <a:gd name="T74" fmla="*/ 5 w 132"/>
                  <a:gd name="T75" fmla="*/ 49 h 183"/>
                  <a:gd name="T76" fmla="*/ 8 w 132"/>
                  <a:gd name="T77" fmla="*/ 62 h 183"/>
                  <a:gd name="T78" fmla="*/ 11 w 132"/>
                  <a:gd name="T79" fmla="*/ 73 h 183"/>
                  <a:gd name="T80" fmla="*/ 14 w 132"/>
                  <a:gd name="T81" fmla="*/ 81 h 183"/>
                  <a:gd name="T82" fmla="*/ 20 w 132"/>
                  <a:gd name="T83" fmla="*/ 86 h 183"/>
                  <a:gd name="T84" fmla="*/ 25 w 132"/>
                  <a:gd name="T85" fmla="*/ 91 h 183"/>
                  <a:gd name="T86" fmla="*/ 31 w 132"/>
                  <a:gd name="T87" fmla="*/ 97 h 183"/>
                  <a:gd name="T88" fmla="*/ 38 w 132"/>
                  <a:gd name="T89" fmla="*/ 103 h 183"/>
                  <a:gd name="T90" fmla="*/ 46 w 132"/>
                  <a:gd name="T91" fmla="*/ 110 h 183"/>
                  <a:gd name="T92" fmla="*/ 54 w 132"/>
                  <a:gd name="T93" fmla="*/ 116 h 183"/>
                  <a:gd name="T94" fmla="*/ 64 w 132"/>
                  <a:gd name="T95" fmla="*/ 122 h 183"/>
                  <a:gd name="T96" fmla="*/ 73 w 132"/>
                  <a:gd name="T97" fmla="*/ 128 h 183"/>
                  <a:gd name="T98" fmla="*/ 82 w 132"/>
                  <a:gd name="T99" fmla="*/ 135 h 183"/>
                  <a:gd name="T100" fmla="*/ 91 w 132"/>
                  <a:gd name="T101" fmla="*/ 143 h 183"/>
                  <a:gd name="T102" fmla="*/ 101 w 132"/>
                  <a:gd name="T103" fmla="*/ 153 h 183"/>
                  <a:gd name="T104" fmla="*/ 110 w 132"/>
                  <a:gd name="T105" fmla="*/ 161 h 183"/>
                  <a:gd name="T106" fmla="*/ 118 w 132"/>
                  <a:gd name="T107" fmla="*/ 169 h 183"/>
                  <a:gd name="T108" fmla="*/ 124 w 132"/>
                  <a:gd name="T109" fmla="*/ 176 h 183"/>
                  <a:gd name="T110" fmla="*/ 129 w 132"/>
                  <a:gd name="T111" fmla="*/ 181 h 183"/>
                  <a:gd name="T112" fmla="*/ 132 w 132"/>
                  <a:gd name="T113" fmla="*/ 183 h 183"/>
                  <a:gd name="T114" fmla="*/ 131 w 132"/>
                  <a:gd name="T115" fmla="*/ 170 h 1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2"/>
                  <a:gd name="T175" fmla="*/ 0 h 183"/>
                  <a:gd name="T176" fmla="*/ 132 w 132"/>
                  <a:gd name="T177" fmla="*/ 183 h 18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2" h="183">
                    <a:moveTo>
                      <a:pt x="131" y="170"/>
                    </a:moveTo>
                    <a:lnTo>
                      <a:pt x="130" y="169"/>
                    </a:lnTo>
                    <a:lnTo>
                      <a:pt x="127" y="166"/>
                    </a:lnTo>
                    <a:lnTo>
                      <a:pt x="123" y="161"/>
                    </a:lnTo>
                    <a:lnTo>
                      <a:pt x="118" y="156"/>
                    </a:lnTo>
                    <a:lnTo>
                      <a:pt x="113" y="150"/>
                    </a:lnTo>
                    <a:lnTo>
                      <a:pt x="108" y="143"/>
                    </a:lnTo>
                    <a:lnTo>
                      <a:pt x="103" y="138"/>
                    </a:lnTo>
                    <a:lnTo>
                      <a:pt x="100" y="133"/>
                    </a:lnTo>
                    <a:lnTo>
                      <a:pt x="98" y="128"/>
                    </a:lnTo>
                    <a:lnTo>
                      <a:pt x="95" y="122"/>
                    </a:lnTo>
                    <a:lnTo>
                      <a:pt x="91" y="114"/>
                    </a:lnTo>
                    <a:lnTo>
                      <a:pt x="88" y="105"/>
                    </a:lnTo>
                    <a:lnTo>
                      <a:pt x="85" y="97"/>
                    </a:lnTo>
                    <a:lnTo>
                      <a:pt x="81" y="90"/>
                    </a:lnTo>
                    <a:lnTo>
                      <a:pt x="78" y="83"/>
                    </a:lnTo>
                    <a:lnTo>
                      <a:pt x="75" y="77"/>
                    </a:lnTo>
                    <a:lnTo>
                      <a:pt x="72" y="71"/>
                    </a:lnTo>
                    <a:lnTo>
                      <a:pt x="69" y="64"/>
                    </a:lnTo>
                    <a:lnTo>
                      <a:pt x="66" y="57"/>
                    </a:lnTo>
                    <a:lnTo>
                      <a:pt x="61" y="50"/>
                    </a:lnTo>
                    <a:lnTo>
                      <a:pt x="54" y="43"/>
                    </a:lnTo>
                    <a:lnTo>
                      <a:pt x="46" y="37"/>
                    </a:lnTo>
                    <a:lnTo>
                      <a:pt x="36" y="30"/>
                    </a:lnTo>
                    <a:lnTo>
                      <a:pt x="24" y="24"/>
                    </a:lnTo>
                    <a:lnTo>
                      <a:pt x="20" y="22"/>
                    </a:lnTo>
                    <a:lnTo>
                      <a:pt x="16" y="19"/>
                    </a:lnTo>
                    <a:lnTo>
                      <a:pt x="11" y="15"/>
                    </a:lnTo>
                    <a:lnTo>
                      <a:pt x="8" y="10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10"/>
                    </a:lnTo>
                    <a:lnTo>
                      <a:pt x="2" y="21"/>
                    </a:lnTo>
                    <a:lnTo>
                      <a:pt x="3" y="35"/>
                    </a:lnTo>
                    <a:lnTo>
                      <a:pt x="5" y="49"/>
                    </a:lnTo>
                    <a:lnTo>
                      <a:pt x="8" y="62"/>
                    </a:lnTo>
                    <a:lnTo>
                      <a:pt x="11" y="73"/>
                    </a:lnTo>
                    <a:lnTo>
                      <a:pt x="14" y="81"/>
                    </a:lnTo>
                    <a:lnTo>
                      <a:pt x="20" y="86"/>
                    </a:lnTo>
                    <a:lnTo>
                      <a:pt x="25" y="91"/>
                    </a:lnTo>
                    <a:lnTo>
                      <a:pt x="31" y="97"/>
                    </a:lnTo>
                    <a:lnTo>
                      <a:pt x="38" y="103"/>
                    </a:lnTo>
                    <a:lnTo>
                      <a:pt x="46" y="110"/>
                    </a:lnTo>
                    <a:lnTo>
                      <a:pt x="54" y="116"/>
                    </a:lnTo>
                    <a:lnTo>
                      <a:pt x="64" y="122"/>
                    </a:lnTo>
                    <a:lnTo>
                      <a:pt x="73" y="128"/>
                    </a:lnTo>
                    <a:lnTo>
                      <a:pt x="82" y="135"/>
                    </a:lnTo>
                    <a:lnTo>
                      <a:pt x="91" y="143"/>
                    </a:lnTo>
                    <a:lnTo>
                      <a:pt x="101" y="153"/>
                    </a:lnTo>
                    <a:lnTo>
                      <a:pt x="110" y="161"/>
                    </a:lnTo>
                    <a:lnTo>
                      <a:pt x="118" y="169"/>
                    </a:lnTo>
                    <a:lnTo>
                      <a:pt x="124" y="176"/>
                    </a:lnTo>
                    <a:lnTo>
                      <a:pt x="129" y="181"/>
                    </a:lnTo>
                    <a:lnTo>
                      <a:pt x="132" y="183"/>
                    </a:lnTo>
                    <a:lnTo>
                      <a:pt x="131" y="17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1" name="Freeform 154"/>
              <p:cNvSpPr>
                <a:spLocks/>
              </p:cNvSpPr>
              <p:nvPr/>
            </p:nvSpPr>
            <p:spPr bwMode="auto">
              <a:xfrm>
                <a:off x="2646" y="2120"/>
                <a:ext cx="132" cy="183"/>
              </a:xfrm>
              <a:custGeom>
                <a:avLst/>
                <a:gdLst>
                  <a:gd name="T0" fmla="*/ 5 w 132"/>
                  <a:gd name="T1" fmla="*/ 5 h 183"/>
                  <a:gd name="T2" fmla="*/ 3 w 132"/>
                  <a:gd name="T3" fmla="*/ 2 h 183"/>
                  <a:gd name="T4" fmla="*/ 2 w 132"/>
                  <a:gd name="T5" fmla="*/ 1 h 183"/>
                  <a:gd name="T6" fmla="*/ 1 w 132"/>
                  <a:gd name="T7" fmla="*/ 0 h 183"/>
                  <a:gd name="T8" fmla="*/ 1 w 132"/>
                  <a:gd name="T9" fmla="*/ 3 h 183"/>
                  <a:gd name="T10" fmla="*/ 2 w 132"/>
                  <a:gd name="T11" fmla="*/ 21 h 183"/>
                  <a:gd name="T12" fmla="*/ 6 w 132"/>
                  <a:gd name="T13" fmla="*/ 49 h 183"/>
                  <a:gd name="T14" fmla="*/ 11 w 132"/>
                  <a:gd name="T15" fmla="*/ 73 h 183"/>
                  <a:gd name="T16" fmla="*/ 20 w 132"/>
                  <a:gd name="T17" fmla="*/ 86 h 183"/>
                  <a:gd name="T18" fmla="*/ 32 w 132"/>
                  <a:gd name="T19" fmla="*/ 97 h 183"/>
                  <a:gd name="T20" fmla="*/ 46 w 132"/>
                  <a:gd name="T21" fmla="*/ 110 h 183"/>
                  <a:gd name="T22" fmla="*/ 64 w 132"/>
                  <a:gd name="T23" fmla="*/ 122 h 183"/>
                  <a:gd name="T24" fmla="*/ 82 w 132"/>
                  <a:gd name="T25" fmla="*/ 135 h 183"/>
                  <a:gd name="T26" fmla="*/ 102 w 132"/>
                  <a:gd name="T27" fmla="*/ 153 h 183"/>
                  <a:gd name="T28" fmla="*/ 118 w 132"/>
                  <a:gd name="T29" fmla="*/ 169 h 183"/>
                  <a:gd name="T30" fmla="*/ 129 w 132"/>
                  <a:gd name="T31" fmla="*/ 180 h 183"/>
                  <a:gd name="T32" fmla="*/ 131 w 132"/>
                  <a:gd name="T33" fmla="*/ 169 h 183"/>
                  <a:gd name="T34" fmla="*/ 127 w 132"/>
                  <a:gd name="T35" fmla="*/ 165 h 183"/>
                  <a:gd name="T36" fmla="*/ 118 w 132"/>
                  <a:gd name="T37" fmla="*/ 156 h 183"/>
                  <a:gd name="T38" fmla="*/ 108 w 132"/>
                  <a:gd name="T39" fmla="*/ 143 h 183"/>
                  <a:gd name="T40" fmla="*/ 101 w 132"/>
                  <a:gd name="T41" fmla="*/ 133 h 183"/>
                  <a:gd name="T42" fmla="*/ 97 w 132"/>
                  <a:gd name="T43" fmla="*/ 125 h 183"/>
                  <a:gd name="T44" fmla="*/ 91 w 132"/>
                  <a:gd name="T45" fmla="*/ 114 h 183"/>
                  <a:gd name="T46" fmla="*/ 87 w 132"/>
                  <a:gd name="T47" fmla="*/ 101 h 183"/>
                  <a:gd name="T48" fmla="*/ 82 w 132"/>
                  <a:gd name="T49" fmla="*/ 90 h 183"/>
                  <a:gd name="T50" fmla="*/ 82 w 132"/>
                  <a:gd name="T51" fmla="*/ 93 h 183"/>
                  <a:gd name="T52" fmla="*/ 82 w 132"/>
                  <a:gd name="T53" fmla="*/ 100 h 183"/>
                  <a:gd name="T54" fmla="*/ 81 w 132"/>
                  <a:gd name="T55" fmla="*/ 109 h 183"/>
                  <a:gd name="T56" fmla="*/ 78 w 132"/>
                  <a:gd name="T57" fmla="*/ 114 h 183"/>
                  <a:gd name="T58" fmla="*/ 68 w 132"/>
                  <a:gd name="T59" fmla="*/ 112 h 183"/>
                  <a:gd name="T60" fmla="*/ 50 w 132"/>
                  <a:gd name="T61" fmla="*/ 100 h 183"/>
                  <a:gd name="T62" fmla="*/ 32 w 132"/>
                  <a:gd name="T63" fmla="*/ 87 h 183"/>
                  <a:gd name="T64" fmla="*/ 20 w 132"/>
                  <a:gd name="T65" fmla="*/ 75 h 183"/>
                  <a:gd name="T66" fmla="*/ 15 w 132"/>
                  <a:gd name="T67" fmla="*/ 62 h 183"/>
                  <a:gd name="T68" fmla="*/ 9 w 132"/>
                  <a:gd name="T69" fmla="*/ 45 h 183"/>
                  <a:gd name="T70" fmla="*/ 6 w 132"/>
                  <a:gd name="T71" fmla="*/ 26 h 183"/>
                  <a:gd name="T72" fmla="*/ 5 w 132"/>
                  <a:gd name="T73" fmla="*/ 6 h 1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2"/>
                  <a:gd name="T112" fmla="*/ 0 h 183"/>
                  <a:gd name="T113" fmla="*/ 132 w 132"/>
                  <a:gd name="T114" fmla="*/ 183 h 18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2" h="183">
                    <a:moveTo>
                      <a:pt x="5" y="6"/>
                    </a:moveTo>
                    <a:lnTo>
                      <a:pt x="5" y="5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10"/>
                    </a:lnTo>
                    <a:lnTo>
                      <a:pt x="2" y="21"/>
                    </a:lnTo>
                    <a:lnTo>
                      <a:pt x="4" y="35"/>
                    </a:lnTo>
                    <a:lnTo>
                      <a:pt x="6" y="49"/>
                    </a:lnTo>
                    <a:lnTo>
                      <a:pt x="8" y="61"/>
                    </a:lnTo>
                    <a:lnTo>
                      <a:pt x="11" y="73"/>
                    </a:lnTo>
                    <a:lnTo>
                      <a:pt x="16" y="81"/>
                    </a:lnTo>
                    <a:lnTo>
                      <a:pt x="20" y="86"/>
                    </a:lnTo>
                    <a:lnTo>
                      <a:pt x="25" y="91"/>
                    </a:lnTo>
                    <a:lnTo>
                      <a:pt x="32" y="97"/>
                    </a:lnTo>
                    <a:lnTo>
                      <a:pt x="39" y="103"/>
                    </a:lnTo>
                    <a:lnTo>
                      <a:pt x="46" y="110"/>
                    </a:lnTo>
                    <a:lnTo>
                      <a:pt x="56" y="116"/>
                    </a:lnTo>
                    <a:lnTo>
                      <a:pt x="64" y="122"/>
                    </a:lnTo>
                    <a:lnTo>
                      <a:pt x="73" y="128"/>
                    </a:lnTo>
                    <a:lnTo>
                      <a:pt x="82" y="135"/>
                    </a:lnTo>
                    <a:lnTo>
                      <a:pt x="92" y="143"/>
                    </a:lnTo>
                    <a:lnTo>
                      <a:pt x="102" y="153"/>
                    </a:lnTo>
                    <a:lnTo>
                      <a:pt x="110" y="161"/>
                    </a:lnTo>
                    <a:lnTo>
                      <a:pt x="118" y="169"/>
                    </a:lnTo>
                    <a:lnTo>
                      <a:pt x="124" y="175"/>
                    </a:lnTo>
                    <a:lnTo>
                      <a:pt x="129" y="180"/>
                    </a:lnTo>
                    <a:lnTo>
                      <a:pt x="132" y="183"/>
                    </a:lnTo>
                    <a:lnTo>
                      <a:pt x="131" y="169"/>
                    </a:lnTo>
                    <a:lnTo>
                      <a:pt x="130" y="168"/>
                    </a:lnTo>
                    <a:lnTo>
                      <a:pt x="127" y="165"/>
                    </a:lnTo>
                    <a:lnTo>
                      <a:pt x="123" y="161"/>
                    </a:lnTo>
                    <a:lnTo>
                      <a:pt x="118" y="156"/>
                    </a:lnTo>
                    <a:lnTo>
                      <a:pt x="113" y="150"/>
                    </a:lnTo>
                    <a:lnTo>
                      <a:pt x="108" y="143"/>
                    </a:lnTo>
                    <a:lnTo>
                      <a:pt x="104" y="137"/>
                    </a:lnTo>
                    <a:lnTo>
                      <a:pt x="101" y="133"/>
                    </a:lnTo>
                    <a:lnTo>
                      <a:pt x="99" y="129"/>
                    </a:lnTo>
                    <a:lnTo>
                      <a:pt x="97" y="125"/>
                    </a:lnTo>
                    <a:lnTo>
                      <a:pt x="95" y="120"/>
                    </a:lnTo>
                    <a:lnTo>
                      <a:pt x="91" y="114"/>
                    </a:lnTo>
                    <a:lnTo>
                      <a:pt x="89" y="108"/>
                    </a:lnTo>
                    <a:lnTo>
                      <a:pt x="87" y="101"/>
                    </a:lnTo>
                    <a:lnTo>
                      <a:pt x="84" y="95"/>
                    </a:lnTo>
                    <a:lnTo>
                      <a:pt x="82" y="90"/>
                    </a:lnTo>
                    <a:lnTo>
                      <a:pt x="82" y="91"/>
                    </a:lnTo>
                    <a:lnTo>
                      <a:pt x="82" y="93"/>
                    </a:lnTo>
                    <a:lnTo>
                      <a:pt x="82" y="96"/>
                    </a:lnTo>
                    <a:lnTo>
                      <a:pt x="82" y="100"/>
                    </a:lnTo>
                    <a:lnTo>
                      <a:pt x="82" y="104"/>
                    </a:lnTo>
                    <a:lnTo>
                      <a:pt x="81" y="109"/>
                    </a:lnTo>
                    <a:lnTo>
                      <a:pt x="80" y="112"/>
                    </a:lnTo>
                    <a:lnTo>
                      <a:pt x="78" y="114"/>
                    </a:lnTo>
                    <a:lnTo>
                      <a:pt x="75" y="114"/>
                    </a:lnTo>
                    <a:lnTo>
                      <a:pt x="68" y="112"/>
                    </a:lnTo>
                    <a:lnTo>
                      <a:pt x="60" y="107"/>
                    </a:lnTo>
                    <a:lnTo>
                      <a:pt x="50" y="100"/>
                    </a:lnTo>
                    <a:lnTo>
                      <a:pt x="40" y="94"/>
                    </a:lnTo>
                    <a:lnTo>
                      <a:pt x="32" y="87"/>
                    </a:lnTo>
                    <a:lnTo>
                      <a:pt x="25" y="80"/>
                    </a:lnTo>
                    <a:lnTo>
                      <a:pt x="20" y="75"/>
                    </a:lnTo>
                    <a:lnTo>
                      <a:pt x="18" y="70"/>
                    </a:lnTo>
                    <a:lnTo>
                      <a:pt x="15" y="62"/>
                    </a:lnTo>
                    <a:lnTo>
                      <a:pt x="12" y="54"/>
                    </a:lnTo>
                    <a:lnTo>
                      <a:pt x="9" y="45"/>
                    </a:lnTo>
                    <a:lnTo>
                      <a:pt x="7" y="36"/>
                    </a:lnTo>
                    <a:lnTo>
                      <a:pt x="6" y="26"/>
                    </a:lnTo>
                    <a:lnTo>
                      <a:pt x="5" y="15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2" name="Freeform 155"/>
              <p:cNvSpPr>
                <a:spLocks/>
              </p:cNvSpPr>
              <p:nvPr/>
            </p:nvSpPr>
            <p:spPr bwMode="auto">
              <a:xfrm>
                <a:off x="2646" y="2120"/>
                <a:ext cx="132" cy="183"/>
              </a:xfrm>
              <a:custGeom>
                <a:avLst/>
                <a:gdLst>
                  <a:gd name="T0" fmla="*/ 5 w 132"/>
                  <a:gd name="T1" fmla="*/ 5 h 183"/>
                  <a:gd name="T2" fmla="*/ 3 w 132"/>
                  <a:gd name="T3" fmla="*/ 2 h 183"/>
                  <a:gd name="T4" fmla="*/ 2 w 132"/>
                  <a:gd name="T5" fmla="*/ 1 h 183"/>
                  <a:gd name="T6" fmla="*/ 0 w 132"/>
                  <a:gd name="T7" fmla="*/ 0 h 183"/>
                  <a:gd name="T8" fmla="*/ 1 w 132"/>
                  <a:gd name="T9" fmla="*/ 10 h 183"/>
                  <a:gd name="T10" fmla="*/ 4 w 132"/>
                  <a:gd name="T11" fmla="*/ 35 h 183"/>
                  <a:gd name="T12" fmla="*/ 8 w 132"/>
                  <a:gd name="T13" fmla="*/ 61 h 183"/>
                  <a:gd name="T14" fmla="*/ 16 w 132"/>
                  <a:gd name="T15" fmla="*/ 81 h 183"/>
                  <a:gd name="T16" fmla="*/ 25 w 132"/>
                  <a:gd name="T17" fmla="*/ 91 h 183"/>
                  <a:gd name="T18" fmla="*/ 39 w 132"/>
                  <a:gd name="T19" fmla="*/ 103 h 183"/>
                  <a:gd name="T20" fmla="*/ 56 w 132"/>
                  <a:gd name="T21" fmla="*/ 116 h 183"/>
                  <a:gd name="T22" fmla="*/ 73 w 132"/>
                  <a:gd name="T23" fmla="*/ 128 h 183"/>
                  <a:gd name="T24" fmla="*/ 92 w 132"/>
                  <a:gd name="T25" fmla="*/ 143 h 183"/>
                  <a:gd name="T26" fmla="*/ 110 w 132"/>
                  <a:gd name="T27" fmla="*/ 161 h 183"/>
                  <a:gd name="T28" fmla="*/ 124 w 132"/>
                  <a:gd name="T29" fmla="*/ 175 h 183"/>
                  <a:gd name="T30" fmla="*/ 132 w 132"/>
                  <a:gd name="T31" fmla="*/ 183 h 183"/>
                  <a:gd name="T32" fmla="*/ 130 w 132"/>
                  <a:gd name="T33" fmla="*/ 168 h 183"/>
                  <a:gd name="T34" fmla="*/ 123 w 132"/>
                  <a:gd name="T35" fmla="*/ 161 h 183"/>
                  <a:gd name="T36" fmla="*/ 113 w 132"/>
                  <a:gd name="T37" fmla="*/ 150 h 183"/>
                  <a:gd name="T38" fmla="*/ 104 w 132"/>
                  <a:gd name="T39" fmla="*/ 137 h 183"/>
                  <a:gd name="T40" fmla="*/ 99 w 132"/>
                  <a:gd name="T41" fmla="*/ 129 h 183"/>
                  <a:gd name="T42" fmla="*/ 95 w 132"/>
                  <a:gd name="T43" fmla="*/ 120 h 183"/>
                  <a:gd name="T44" fmla="*/ 89 w 132"/>
                  <a:gd name="T45" fmla="*/ 108 h 183"/>
                  <a:gd name="T46" fmla="*/ 84 w 132"/>
                  <a:gd name="T47" fmla="*/ 95 h 183"/>
                  <a:gd name="T48" fmla="*/ 82 w 132"/>
                  <a:gd name="T49" fmla="*/ 91 h 183"/>
                  <a:gd name="T50" fmla="*/ 82 w 132"/>
                  <a:gd name="T51" fmla="*/ 96 h 183"/>
                  <a:gd name="T52" fmla="*/ 82 w 132"/>
                  <a:gd name="T53" fmla="*/ 104 h 183"/>
                  <a:gd name="T54" fmla="*/ 80 w 132"/>
                  <a:gd name="T55" fmla="*/ 112 h 183"/>
                  <a:gd name="T56" fmla="*/ 75 w 132"/>
                  <a:gd name="T57" fmla="*/ 114 h 183"/>
                  <a:gd name="T58" fmla="*/ 60 w 132"/>
                  <a:gd name="T59" fmla="*/ 107 h 183"/>
                  <a:gd name="T60" fmla="*/ 40 w 132"/>
                  <a:gd name="T61" fmla="*/ 94 h 183"/>
                  <a:gd name="T62" fmla="*/ 25 w 132"/>
                  <a:gd name="T63" fmla="*/ 80 h 183"/>
                  <a:gd name="T64" fmla="*/ 18 w 132"/>
                  <a:gd name="T65" fmla="*/ 70 h 183"/>
                  <a:gd name="T66" fmla="*/ 12 w 132"/>
                  <a:gd name="T67" fmla="*/ 54 h 183"/>
                  <a:gd name="T68" fmla="*/ 7 w 132"/>
                  <a:gd name="T69" fmla="*/ 36 h 183"/>
                  <a:gd name="T70" fmla="*/ 5 w 132"/>
                  <a:gd name="T71" fmla="*/ 15 h 1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2"/>
                  <a:gd name="T109" fmla="*/ 0 h 183"/>
                  <a:gd name="T110" fmla="*/ 132 w 132"/>
                  <a:gd name="T111" fmla="*/ 183 h 1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2" h="183">
                    <a:moveTo>
                      <a:pt x="5" y="6"/>
                    </a:moveTo>
                    <a:lnTo>
                      <a:pt x="5" y="5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10"/>
                    </a:lnTo>
                    <a:lnTo>
                      <a:pt x="2" y="21"/>
                    </a:lnTo>
                    <a:lnTo>
                      <a:pt x="4" y="35"/>
                    </a:lnTo>
                    <a:lnTo>
                      <a:pt x="6" y="49"/>
                    </a:lnTo>
                    <a:lnTo>
                      <a:pt x="8" y="61"/>
                    </a:lnTo>
                    <a:lnTo>
                      <a:pt x="11" y="73"/>
                    </a:lnTo>
                    <a:lnTo>
                      <a:pt x="16" y="81"/>
                    </a:lnTo>
                    <a:lnTo>
                      <a:pt x="20" y="86"/>
                    </a:lnTo>
                    <a:lnTo>
                      <a:pt x="25" y="91"/>
                    </a:lnTo>
                    <a:lnTo>
                      <a:pt x="32" y="97"/>
                    </a:lnTo>
                    <a:lnTo>
                      <a:pt x="39" y="103"/>
                    </a:lnTo>
                    <a:lnTo>
                      <a:pt x="46" y="110"/>
                    </a:lnTo>
                    <a:lnTo>
                      <a:pt x="56" y="116"/>
                    </a:lnTo>
                    <a:lnTo>
                      <a:pt x="64" y="122"/>
                    </a:lnTo>
                    <a:lnTo>
                      <a:pt x="73" y="128"/>
                    </a:lnTo>
                    <a:lnTo>
                      <a:pt x="82" y="135"/>
                    </a:lnTo>
                    <a:lnTo>
                      <a:pt x="92" y="143"/>
                    </a:lnTo>
                    <a:lnTo>
                      <a:pt x="102" y="153"/>
                    </a:lnTo>
                    <a:lnTo>
                      <a:pt x="110" y="161"/>
                    </a:lnTo>
                    <a:lnTo>
                      <a:pt x="118" y="169"/>
                    </a:lnTo>
                    <a:lnTo>
                      <a:pt x="124" y="175"/>
                    </a:lnTo>
                    <a:lnTo>
                      <a:pt x="129" y="180"/>
                    </a:lnTo>
                    <a:lnTo>
                      <a:pt x="132" y="183"/>
                    </a:lnTo>
                    <a:lnTo>
                      <a:pt x="131" y="169"/>
                    </a:lnTo>
                    <a:lnTo>
                      <a:pt x="130" y="168"/>
                    </a:lnTo>
                    <a:lnTo>
                      <a:pt x="127" y="165"/>
                    </a:lnTo>
                    <a:lnTo>
                      <a:pt x="123" y="161"/>
                    </a:lnTo>
                    <a:lnTo>
                      <a:pt x="118" y="156"/>
                    </a:lnTo>
                    <a:lnTo>
                      <a:pt x="113" y="150"/>
                    </a:lnTo>
                    <a:lnTo>
                      <a:pt x="108" y="143"/>
                    </a:lnTo>
                    <a:lnTo>
                      <a:pt x="104" y="137"/>
                    </a:lnTo>
                    <a:lnTo>
                      <a:pt x="101" y="133"/>
                    </a:lnTo>
                    <a:lnTo>
                      <a:pt x="99" y="129"/>
                    </a:lnTo>
                    <a:lnTo>
                      <a:pt x="97" y="125"/>
                    </a:lnTo>
                    <a:lnTo>
                      <a:pt x="95" y="120"/>
                    </a:lnTo>
                    <a:lnTo>
                      <a:pt x="91" y="114"/>
                    </a:lnTo>
                    <a:lnTo>
                      <a:pt x="89" y="108"/>
                    </a:lnTo>
                    <a:lnTo>
                      <a:pt x="87" y="101"/>
                    </a:lnTo>
                    <a:lnTo>
                      <a:pt x="84" y="95"/>
                    </a:lnTo>
                    <a:lnTo>
                      <a:pt x="82" y="90"/>
                    </a:lnTo>
                    <a:lnTo>
                      <a:pt x="82" y="91"/>
                    </a:lnTo>
                    <a:lnTo>
                      <a:pt x="82" y="93"/>
                    </a:lnTo>
                    <a:lnTo>
                      <a:pt x="82" y="96"/>
                    </a:lnTo>
                    <a:lnTo>
                      <a:pt x="82" y="100"/>
                    </a:lnTo>
                    <a:lnTo>
                      <a:pt x="82" y="104"/>
                    </a:lnTo>
                    <a:lnTo>
                      <a:pt x="81" y="109"/>
                    </a:lnTo>
                    <a:lnTo>
                      <a:pt x="80" y="112"/>
                    </a:lnTo>
                    <a:lnTo>
                      <a:pt x="78" y="114"/>
                    </a:lnTo>
                    <a:lnTo>
                      <a:pt x="75" y="114"/>
                    </a:lnTo>
                    <a:lnTo>
                      <a:pt x="68" y="112"/>
                    </a:lnTo>
                    <a:lnTo>
                      <a:pt x="60" y="107"/>
                    </a:lnTo>
                    <a:lnTo>
                      <a:pt x="50" y="100"/>
                    </a:lnTo>
                    <a:lnTo>
                      <a:pt x="40" y="94"/>
                    </a:lnTo>
                    <a:lnTo>
                      <a:pt x="32" y="87"/>
                    </a:lnTo>
                    <a:lnTo>
                      <a:pt x="25" y="80"/>
                    </a:lnTo>
                    <a:lnTo>
                      <a:pt x="20" y="75"/>
                    </a:lnTo>
                    <a:lnTo>
                      <a:pt x="18" y="70"/>
                    </a:lnTo>
                    <a:lnTo>
                      <a:pt x="15" y="62"/>
                    </a:lnTo>
                    <a:lnTo>
                      <a:pt x="12" y="54"/>
                    </a:lnTo>
                    <a:lnTo>
                      <a:pt x="9" y="45"/>
                    </a:lnTo>
                    <a:lnTo>
                      <a:pt x="7" y="36"/>
                    </a:lnTo>
                    <a:lnTo>
                      <a:pt x="6" y="26"/>
                    </a:lnTo>
                    <a:lnTo>
                      <a:pt x="5" y="15"/>
                    </a:lnTo>
                    <a:lnTo>
                      <a:pt x="5" y="6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3" name="Freeform 156"/>
              <p:cNvSpPr>
                <a:spLocks/>
              </p:cNvSpPr>
              <p:nvPr/>
            </p:nvSpPr>
            <p:spPr bwMode="auto">
              <a:xfrm>
                <a:off x="2688" y="2071"/>
                <a:ext cx="90" cy="180"/>
              </a:xfrm>
              <a:custGeom>
                <a:avLst/>
                <a:gdLst>
                  <a:gd name="T0" fmla="*/ 90 w 90"/>
                  <a:gd name="T1" fmla="*/ 180 h 180"/>
                  <a:gd name="T2" fmla="*/ 89 w 90"/>
                  <a:gd name="T3" fmla="*/ 178 h 180"/>
                  <a:gd name="T4" fmla="*/ 88 w 90"/>
                  <a:gd name="T5" fmla="*/ 170 h 180"/>
                  <a:gd name="T6" fmla="*/ 86 w 90"/>
                  <a:gd name="T7" fmla="*/ 160 h 180"/>
                  <a:gd name="T8" fmla="*/ 83 w 90"/>
                  <a:gd name="T9" fmla="*/ 146 h 180"/>
                  <a:gd name="T10" fmla="*/ 80 w 90"/>
                  <a:gd name="T11" fmla="*/ 133 h 180"/>
                  <a:gd name="T12" fmla="*/ 77 w 90"/>
                  <a:gd name="T13" fmla="*/ 121 h 180"/>
                  <a:gd name="T14" fmla="*/ 74 w 90"/>
                  <a:gd name="T15" fmla="*/ 109 h 180"/>
                  <a:gd name="T16" fmla="*/ 72 w 90"/>
                  <a:gd name="T17" fmla="*/ 102 h 180"/>
                  <a:gd name="T18" fmla="*/ 71 w 90"/>
                  <a:gd name="T19" fmla="*/ 97 h 180"/>
                  <a:gd name="T20" fmla="*/ 69 w 90"/>
                  <a:gd name="T21" fmla="*/ 90 h 180"/>
                  <a:gd name="T22" fmla="*/ 67 w 90"/>
                  <a:gd name="T23" fmla="*/ 82 h 180"/>
                  <a:gd name="T24" fmla="*/ 65 w 90"/>
                  <a:gd name="T25" fmla="*/ 73 h 180"/>
                  <a:gd name="T26" fmla="*/ 62 w 90"/>
                  <a:gd name="T27" fmla="*/ 64 h 180"/>
                  <a:gd name="T28" fmla="*/ 59 w 90"/>
                  <a:gd name="T29" fmla="*/ 56 h 180"/>
                  <a:gd name="T30" fmla="*/ 55 w 90"/>
                  <a:gd name="T31" fmla="*/ 50 h 180"/>
                  <a:gd name="T32" fmla="*/ 50 w 90"/>
                  <a:gd name="T33" fmla="*/ 44 h 180"/>
                  <a:gd name="T34" fmla="*/ 46 w 90"/>
                  <a:gd name="T35" fmla="*/ 41 h 180"/>
                  <a:gd name="T36" fmla="*/ 40 w 90"/>
                  <a:gd name="T37" fmla="*/ 35 h 180"/>
                  <a:gd name="T38" fmla="*/ 32 w 90"/>
                  <a:gd name="T39" fmla="*/ 27 h 180"/>
                  <a:gd name="T40" fmla="*/ 23 w 90"/>
                  <a:gd name="T41" fmla="*/ 19 h 180"/>
                  <a:gd name="T42" fmla="*/ 15 w 90"/>
                  <a:gd name="T43" fmla="*/ 12 h 180"/>
                  <a:gd name="T44" fmla="*/ 7 w 90"/>
                  <a:gd name="T45" fmla="*/ 6 h 180"/>
                  <a:gd name="T46" fmla="*/ 2 w 90"/>
                  <a:gd name="T47" fmla="*/ 2 h 180"/>
                  <a:gd name="T48" fmla="*/ 0 w 90"/>
                  <a:gd name="T49" fmla="*/ 0 h 180"/>
                  <a:gd name="T50" fmla="*/ 0 w 90"/>
                  <a:gd name="T51" fmla="*/ 2 h 180"/>
                  <a:gd name="T52" fmla="*/ 2 w 90"/>
                  <a:gd name="T53" fmla="*/ 8 h 180"/>
                  <a:gd name="T54" fmla="*/ 4 w 90"/>
                  <a:gd name="T55" fmla="*/ 17 h 180"/>
                  <a:gd name="T56" fmla="*/ 6 w 90"/>
                  <a:gd name="T57" fmla="*/ 27 h 180"/>
                  <a:gd name="T58" fmla="*/ 8 w 90"/>
                  <a:gd name="T59" fmla="*/ 39 h 180"/>
                  <a:gd name="T60" fmla="*/ 10 w 90"/>
                  <a:gd name="T61" fmla="*/ 48 h 180"/>
                  <a:gd name="T62" fmla="*/ 13 w 90"/>
                  <a:gd name="T63" fmla="*/ 56 h 180"/>
                  <a:gd name="T64" fmla="*/ 14 w 90"/>
                  <a:gd name="T65" fmla="*/ 61 h 180"/>
                  <a:gd name="T66" fmla="*/ 16 w 90"/>
                  <a:gd name="T67" fmla="*/ 65 h 180"/>
                  <a:gd name="T68" fmla="*/ 19 w 90"/>
                  <a:gd name="T69" fmla="*/ 73 h 180"/>
                  <a:gd name="T70" fmla="*/ 24 w 90"/>
                  <a:gd name="T71" fmla="*/ 83 h 180"/>
                  <a:gd name="T72" fmla="*/ 29 w 90"/>
                  <a:gd name="T73" fmla="*/ 94 h 180"/>
                  <a:gd name="T74" fmla="*/ 35 w 90"/>
                  <a:gd name="T75" fmla="*/ 104 h 180"/>
                  <a:gd name="T76" fmla="*/ 41 w 90"/>
                  <a:gd name="T77" fmla="*/ 115 h 180"/>
                  <a:gd name="T78" fmla="*/ 46 w 90"/>
                  <a:gd name="T79" fmla="*/ 123 h 180"/>
                  <a:gd name="T80" fmla="*/ 50 w 90"/>
                  <a:gd name="T81" fmla="*/ 129 h 180"/>
                  <a:gd name="T82" fmla="*/ 55 w 90"/>
                  <a:gd name="T83" fmla="*/ 134 h 180"/>
                  <a:gd name="T84" fmla="*/ 59 w 90"/>
                  <a:gd name="T85" fmla="*/ 139 h 180"/>
                  <a:gd name="T86" fmla="*/ 62 w 90"/>
                  <a:gd name="T87" fmla="*/ 145 h 180"/>
                  <a:gd name="T88" fmla="*/ 65 w 90"/>
                  <a:gd name="T89" fmla="*/ 151 h 180"/>
                  <a:gd name="T90" fmla="*/ 68 w 90"/>
                  <a:gd name="T91" fmla="*/ 158 h 180"/>
                  <a:gd name="T92" fmla="*/ 71 w 90"/>
                  <a:gd name="T93" fmla="*/ 163 h 180"/>
                  <a:gd name="T94" fmla="*/ 73 w 90"/>
                  <a:gd name="T95" fmla="*/ 168 h 180"/>
                  <a:gd name="T96" fmla="*/ 75 w 90"/>
                  <a:gd name="T97" fmla="*/ 171 h 180"/>
                  <a:gd name="T98" fmla="*/ 76 w 90"/>
                  <a:gd name="T99" fmla="*/ 173 h 180"/>
                  <a:gd name="T100" fmla="*/ 78 w 90"/>
                  <a:gd name="T101" fmla="*/ 175 h 180"/>
                  <a:gd name="T102" fmla="*/ 81 w 90"/>
                  <a:gd name="T103" fmla="*/ 176 h 180"/>
                  <a:gd name="T104" fmla="*/ 83 w 90"/>
                  <a:gd name="T105" fmla="*/ 178 h 180"/>
                  <a:gd name="T106" fmla="*/ 86 w 90"/>
                  <a:gd name="T107" fmla="*/ 179 h 180"/>
                  <a:gd name="T108" fmla="*/ 88 w 90"/>
                  <a:gd name="T109" fmla="*/ 180 h 180"/>
                  <a:gd name="T110" fmla="*/ 89 w 90"/>
                  <a:gd name="T111" fmla="*/ 180 h 180"/>
                  <a:gd name="T112" fmla="*/ 90 w 90"/>
                  <a:gd name="T113" fmla="*/ 180 h 18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0"/>
                  <a:gd name="T172" fmla="*/ 0 h 180"/>
                  <a:gd name="T173" fmla="*/ 90 w 90"/>
                  <a:gd name="T174" fmla="*/ 180 h 18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0" h="180">
                    <a:moveTo>
                      <a:pt x="90" y="180"/>
                    </a:moveTo>
                    <a:lnTo>
                      <a:pt x="89" y="178"/>
                    </a:lnTo>
                    <a:lnTo>
                      <a:pt x="88" y="170"/>
                    </a:lnTo>
                    <a:lnTo>
                      <a:pt x="86" y="160"/>
                    </a:lnTo>
                    <a:lnTo>
                      <a:pt x="83" y="146"/>
                    </a:lnTo>
                    <a:lnTo>
                      <a:pt x="80" y="133"/>
                    </a:lnTo>
                    <a:lnTo>
                      <a:pt x="77" y="121"/>
                    </a:lnTo>
                    <a:lnTo>
                      <a:pt x="74" y="109"/>
                    </a:lnTo>
                    <a:lnTo>
                      <a:pt x="72" y="102"/>
                    </a:lnTo>
                    <a:lnTo>
                      <a:pt x="71" y="97"/>
                    </a:lnTo>
                    <a:lnTo>
                      <a:pt x="69" y="90"/>
                    </a:lnTo>
                    <a:lnTo>
                      <a:pt x="67" y="82"/>
                    </a:lnTo>
                    <a:lnTo>
                      <a:pt x="65" y="73"/>
                    </a:lnTo>
                    <a:lnTo>
                      <a:pt x="62" y="64"/>
                    </a:lnTo>
                    <a:lnTo>
                      <a:pt x="59" y="56"/>
                    </a:lnTo>
                    <a:lnTo>
                      <a:pt x="55" y="50"/>
                    </a:lnTo>
                    <a:lnTo>
                      <a:pt x="50" y="44"/>
                    </a:lnTo>
                    <a:lnTo>
                      <a:pt x="46" y="41"/>
                    </a:lnTo>
                    <a:lnTo>
                      <a:pt x="40" y="35"/>
                    </a:lnTo>
                    <a:lnTo>
                      <a:pt x="32" y="27"/>
                    </a:lnTo>
                    <a:lnTo>
                      <a:pt x="23" y="19"/>
                    </a:lnTo>
                    <a:lnTo>
                      <a:pt x="15" y="12"/>
                    </a:lnTo>
                    <a:lnTo>
                      <a:pt x="7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4" y="17"/>
                    </a:lnTo>
                    <a:lnTo>
                      <a:pt x="6" y="27"/>
                    </a:lnTo>
                    <a:lnTo>
                      <a:pt x="8" y="39"/>
                    </a:lnTo>
                    <a:lnTo>
                      <a:pt x="10" y="48"/>
                    </a:lnTo>
                    <a:lnTo>
                      <a:pt x="13" y="56"/>
                    </a:lnTo>
                    <a:lnTo>
                      <a:pt x="14" y="61"/>
                    </a:lnTo>
                    <a:lnTo>
                      <a:pt x="16" y="65"/>
                    </a:lnTo>
                    <a:lnTo>
                      <a:pt x="19" y="73"/>
                    </a:lnTo>
                    <a:lnTo>
                      <a:pt x="24" y="83"/>
                    </a:lnTo>
                    <a:lnTo>
                      <a:pt x="29" y="94"/>
                    </a:lnTo>
                    <a:lnTo>
                      <a:pt x="35" y="104"/>
                    </a:lnTo>
                    <a:lnTo>
                      <a:pt x="41" y="115"/>
                    </a:lnTo>
                    <a:lnTo>
                      <a:pt x="46" y="123"/>
                    </a:lnTo>
                    <a:lnTo>
                      <a:pt x="50" y="129"/>
                    </a:lnTo>
                    <a:lnTo>
                      <a:pt x="55" y="134"/>
                    </a:lnTo>
                    <a:lnTo>
                      <a:pt x="59" y="139"/>
                    </a:lnTo>
                    <a:lnTo>
                      <a:pt x="62" y="145"/>
                    </a:lnTo>
                    <a:lnTo>
                      <a:pt x="65" y="151"/>
                    </a:lnTo>
                    <a:lnTo>
                      <a:pt x="68" y="158"/>
                    </a:lnTo>
                    <a:lnTo>
                      <a:pt x="71" y="163"/>
                    </a:lnTo>
                    <a:lnTo>
                      <a:pt x="73" y="168"/>
                    </a:lnTo>
                    <a:lnTo>
                      <a:pt x="75" y="171"/>
                    </a:lnTo>
                    <a:lnTo>
                      <a:pt x="76" y="173"/>
                    </a:lnTo>
                    <a:lnTo>
                      <a:pt x="78" y="175"/>
                    </a:lnTo>
                    <a:lnTo>
                      <a:pt x="81" y="176"/>
                    </a:lnTo>
                    <a:lnTo>
                      <a:pt x="83" y="178"/>
                    </a:lnTo>
                    <a:lnTo>
                      <a:pt x="86" y="179"/>
                    </a:lnTo>
                    <a:lnTo>
                      <a:pt x="88" y="180"/>
                    </a:lnTo>
                    <a:lnTo>
                      <a:pt x="89" y="180"/>
                    </a:lnTo>
                    <a:lnTo>
                      <a:pt x="90" y="1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4" name="Freeform 157"/>
              <p:cNvSpPr>
                <a:spLocks/>
              </p:cNvSpPr>
              <p:nvPr/>
            </p:nvSpPr>
            <p:spPr bwMode="auto">
              <a:xfrm>
                <a:off x="2688" y="2071"/>
                <a:ext cx="90" cy="180"/>
              </a:xfrm>
              <a:custGeom>
                <a:avLst/>
                <a:gdLst>
                  <a:gd name="T0" fmla="*/ 90 w 90"/>
                  <a:gd name="T1" fmla="*/ 180 h 180"/>
                  <a:gd name="T2" fmla="*/ 89 w 90"/>
                  <a:gd name="T3" fmla="*/ 178 h 180"/>
                  <a:gd name="T4" fmla="*/ 88 w 90"/>
                  <a:gd name="T5" fmla="*/ 170 h 180"/>
                  <a:gd name="T6" fmla="*/ 86 w 90"/>
                  <a:gd name="T7" fmla="*/ 160 h 180"/>
                  <a:gd name="T8" fmla="*/ 83 w 90"/>
                  <a:gd name="T9" fmla="*/ 146 h 180"/>
                  <a:gd name="T10" fmla="*/ 80 w 90"/>
                  <a:gd name="T11" fmla="*/ 133 h 180"/>
                  <a:gd name="T12" fmla="*/ 77 w 90"/>
                  <a:gd name="T13" fmla="*/ 121 h 180"/>
                  <a:gd name="T14" fmla="*/ 74 w 90"/>
                  <a:gd name="T15" fmla="*/ 109 h 180"/>
                  <a:gd name="T16" fmla="*/ 72 w 90"/>
                  <a:gd name="T17" fmla="*/ 102 h 180"/>
                  <a:gd name="T18" fmla="*/ 71 w 90"/>
                  <a:gd name="T19" fmla="*/ 97 h 180"/>
                  <a:gd name="T20" fmla="*/ 69 w 90"/>
                  <a:gd name="T21" fmla="*/ 90 h 180"/>
                  <a:gd name="T22" fmla="*/ 67 w 90"/>
                  <a:gd name="T23" fmla="*/ 82 h 180"/>
                  <a:gd name="T24" fmla="*/ 65 w 90"/>
                  <a:gd name="T25" fmla="*/ 73 h 180"/>
                  <a:gd name="T26" fmla="*/ 62 w 90"/>
                  <a:gd name="T27" fmla="*/ 64 h 180"/>
                  <a:gd name="T28" fmla="*/ 59 w 90"/>
                  <a:gd name="T29" fmla="*/ 56 h 180"/>
                  <a:gd name="T30" fmla="*/ 55 w 90"/>
                  <a:gd name="T31" fmla="*/ 50 h 180"/>
                  <a:gd name="T32" fmla="*/ 50 w 90"/>
                  <a:gd name="T33" fmla="*/ 44 h 180"/>
                  <a:gd name="T34" fmla="*/ 46 w 90"/>
                  <a:gd name="T35" fmla="*/ 41 h 180"/>
                  <a:gd name="T36" fmla="*/ 40 w 90"/>
                  <a:gd name="T37" fmla="*/ 35 h 180"/>
                  <a:gd name="T38" fmla="*/ 32 w 90"/>
                  <a:gd name="T39" fmla="*/ 27 h 180"/>
                  <a:gd name="T40" fmla="*/ 23 w 90"/>
                  <a:gd name="T41" fmla="*/ 19 h 180"/>
                  <a:gd name="T42" fmla="*/ 15 w 90"/>
                  <a:gd name="T43" fmla="*/ 12 h 180"/>
                  <a:gd name="T44" fmla="*/ 7 w 90"/>
                  <a:gd name="T45" fmla="*/ 6 h 180"/>
                  <a:gd name="T46" fmla="*/ 2 w 90"/>
                  <a:gd name="T47" fmla="*/ 2 h 180"/>
                  <a:gd name="T48" fmla="*/ 0 w 90"/>
                  <a:gd name="T49" fmla="*/ 0 h 180"/>
                  <a:gd name="T50" fmla="*/ 0 w 90"/>
                  <a:gd name="T51" fmla="*/ 2 h 180"/>
                  <a:gd name="T52" fmla="*/ 2 w 90"/>
                  <a:gd name="T53" fmla="*/ 8 h 180"/>
                  <a:gd name="T54" fmla="*/ 4 w 90"/>
                  <a:gd name="T55" fmla="*/ 17 h 180"/>
                  <a:gd name="T56" fmla="*/ 6 w 90"/>
                  <a:gd name="T57" fmla="*/ 27 h 180"/>
                  <a:gd name="T58" fmla="*/ 8 w 90"/>
                  <a:gd name="T59" fmla="*/ 39 h 180"/>
                  <a:gd name="T60" fmla="*/ 10 w 90"/>
                  <a:gd name="T61" fmla="*/ 48 h 180"/>
                  <a:gd name="T62" fmla="*/ 13 w 90"/>
                  <a:gd name="T63" fmla="*/ 56 h 180"/>
                  <a:gd name="T64" fmla="*/ 14 w 90"/>
                  <a:gd name="T65" fmla="*/ 61 h 180"/>
                  <a:gd name="T66" fmla="*/ 16 w 90"/>
                  <a:gd name="T67" fmla="*/ 65 h 180"/>
                  <a:gd name="T68" fmla="*/ 19 w 90"/>
                  <a:gd name="T69" fmla="*/ 73 h 180"/>
                  <a:gd name="T70" fmla="*/ 24 w 90"/>
                  <a:gd name="T71" fmla="*/ 83 h 180"/>
                  <a:gd name="T72" fmla="*/ 29 w 90"/>
                  <a:gd name="T73" fmla="*/ 94 h 180"/>
                  <a:gd name="T74" fmla="*/ 35 w 90"/>
                  <a:gd name="T75" fmla="*/ 104 h 180"/>
                  <a:gd name="T76" fmla="*/ 41 w 90"/>
                  <a:gd name="T77" fmla="*/ 115 h 180"/>
                  <a:gd name="T78" fmla="*/ 46 w 90"/>
                  <a:gd name="T79" fmla="*/ 123 h 180"/>
                  <a:gd name="T80" fmla="*/ 50 w 90"/>
                  <a:gd name="T81" fmla="*/ 129 h 180"/>
                  <a:gd name="T82" fmla="*/ 55 w 90"/>
                  <a:gd name="T83" fmla="*/ 134 h 180"/>
                  <a:gd name="T84" fmla="*/ 59 w 90"/>
                  <a:gd name="T85" fmla="*/ 139 h 180"/>
                  <a:gd name="T86" fmla="*/ 62 w 90"/>
                  <a:gd name="T87" fmla="*/ 145 h 180"/>
                  <a:gd name="T88" fmla="*/ 65 w 90"/>
                  <a:gd name="T89" fmla="*/ 151 h 180"/>
                  <a:gd name="T90" fmla="*/ 68 w 90"/>
                  <a:gd name="T91" fmla="*/ 158 h 180"/>
                  <a:gd name="T92" fmla="*/ 71 w 90"/>
                  <a:gd name="T93" fmla="*/ 163 h 180"/>
                  <a:gd name="T94" fmla="*/ 73 w 90"/>
                  <a:gd name="T95" fmla="*/ 168 h 180"/>
                  <a:gd name="T96" fmla="*/ 75 w 90"/>
                  <a:gd name="T97" fmla="*/ 171 h 180"/>
                  <a:gd name="T98" fmla="*/ 76 w 90"/>
                  <a:gd name="T99" fmla="*/ 173 h 180"/>
                  <a:gd name="T100" fmla="*/ 78 w 90"/>
                  <a:gd name="T101" fmla="*/ 175 h 180"/>
                  <a:gd name="T102" fmla="*/ 81 w 90"/>
                  <a:gd name="T103" fmla="*/ 176 h 180"/>
                  <a:gd name="T104" fmla="*/ 83 w 90"/>
                  <a:gd name="T105" fmla="*/ 178 h 180"/>
                  <a:gd name="T106" fmla="*/ 86 w 90"/>
                  <a:gd name="T107" fmla="*/ 179 h 180"/>
                  <a:gd name="T108" fmla="*/ 88 w 90"/>
                  <a:gd name="T109" fmla="*/ 180 h 180"/>
                  <a:gd name="T110" fmla="*/ 89 w 90"/>
                  <a:gd name="T111" fmla="*/ 180 h 180"/>
                  <a:gd name="T112" fmla="*/ 90 w 90"/>
                  <a:gd name="T113" fmla="*/ 180 h 18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0"/>
                  <a:gd name="T172" fmla="*/ 0 h 180"/>
                  <a:gd name="T173" fmla="*/ 90 w 90"/>
                  <a:gd name="T174" fmla="*/ 180 h 18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0" h="180">
                    <a:moveTo>
                      <a:pt x="90" y="180"/>
                    </a:moveTo>
                    <a:lnTo>
                      <a:pt x="89" y="178"/>
                    </a:lnTo>
                    <a:lnTo>
                      <a:pt x="88" y="170"/>
                    </a:lnTo>
                    <a:lnTo>
                      <a:pt x="86" y="160"/>
                    </a:lnTo>
                    <a:lnTo>
                      <a:pt x="83" y="146"/>
                    </a:lnTo>
                    <a:lnTo>
                      <a:pt x="80" y="133"/>
                    </a:lnTo>
                    <a:lnTo>
                      <a:pt x="77" y="121"/>
                    </a:lnTo>
                    <a:lnTo>
                      <a:pt x="74" y="109"/>
                    </a:lnTo>
                    <a:lnTo>
                      <a:pt x="72" y="102"/>
                    </a:lnTo>
                    <a:lnTo>
                      <a:pt x="71" y="97"/>
                    </a:lnTo>
                    <a:lnTo>
                      <a:pt x="69" y="90"/>
                    </a:lnTo>
                    <a:lnTo>
                      <a:pt x="67" y="82"/>
                    </a:lnTo>
                    <a:lnTo>
                      <a:pt x="65" y="73"/>
                    </a:lnTo>
                    <a:lnTo>
                      <a:pt x="62" y="64"/>
                    </a:lnTo>
                    <a:lnTo>
                      <a:pt x="59" y="56"/>
                    </a:lnTo>
                    <a:lnTo>
                      <a:pt x="55" y="50"/>
                    </a:lnTo>
                    <a:lnTo>
                      <a:pt x="50" y="44"/>
                    </a:lnTo>
                    <a:lnTo>
                      <a:pt x="46" y="41"/>
                    </a:lnTo>
                    <a:lnTo>
                      <a:pt x="40" y="35"/>
                    </a:lnTo>
                    <a:lnTo>
                      <a:pt x="32" y="27"/>
                    </a:lnTo>
                    <a:lnTo>
                      <a:pt x="23" y="19"/>
                    </a:lnTo>
                    <a:lnTo>
                      <a:pt x="15" y="12"/>
                    </a:lnTo>
                    <a:lnTo>
                      <a:pt x="7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4" y="17"/>
                    </a:lnTo>
                    <a:lnTo>
                      <a:pt x="6" y="27"/>
                    </a:lnTo>
                    <a:lnTo>
                      <a:pt x="8" y="39"/>
                    </a:lnTo>
                    <a:lnTo>
                      <a:pt x="10" y="48"/>
                    </a:lnTo>
                    <a:lnTo>
                      <a:pt x="13" y="56"/>
                    </a:lnTo>
                    <a:lnTo>
                      <a:pt x="14" y="61"/>
                    </a:lnTo>
                    <a:lnTo>
                      <a:pt x="16" y="65"/>
                    </a:lnTo>
                    <a:lnTo>
                      <a:pt x="19" y="73"/>
                    </a:lnTo>
                    <a:lnTo>
                      <a:pt x="24" y="83"/>
                    </a:lnTo>
                    <a:lnTo>
                      <a:pt x="29" y="94"/>
                    </a:lnTo>
                    <a:lnTo>
                      <a:pt x="35" y="104"/>
                    </a:lnTo>
                    <a:lnTo>
                      <a:pt x="41" y="115"/>
                    </a:lnTo>
                    <a:lnTo>
                      <a:pt x="46" y="123"/>
                    </a:lnTo>
                    <a:lnTo>
                      <a:pt x="50" y="129"/>
                    </a:lnTo>
                    <a:lnTo>
                      <a:pt x="55" y="134"/>
                    </a:lnTo>
                    <a:lnTo>
                      <a:pt x="59" y="139"/>
                    </a:lnTo>
                    <a:lnTo>
                      <a:pt x="62" y="145"/>
                    </a:lnTo>
                    <a:lnTo>
                      <a:pt x="65" y="151"/>
                    </a:lnTo>
                    <a:lnTo>
                      <a:pt x="68" y="158"/>
                    </a:lnTo>
                    <a:lnTo>
                      <a:pt x="71" y="163"/>
                    </a:lnTo>
                    <a:lnTo>
                      <a:pt x="73" y="168"/>
                    </a:lnTo>
                    <a:lnTo>
                      <a:pt x="75" y="171"/>
                    </a:lnTo>
                    <a:lnTo>
                      <a:pt x="76" y="173"/>
                    </a:lnTo>
                    <a:lnTo>
                      <a:pt x="78" y="175"/>
                    </a:lnTo>
                    <a:lnTo>
                      <a:pt x="81" y="176"/>
                    </a:lnTo>
                    <a:lnTo>
                      <a:pt x="83" y="178"/>
                    </a:lnTo>
                    <a:lnTo>
                      <a:pt x="86" y="179"/>
                    </a:lnTo>
                    <a:lnTo>
                      <a:pt x="88" y="180"/>
                    </a:lnTo>
                    <a:lnTo>
                      <a:pt x="89" y="180"/>
                    </a:lnTo>
                    <a:lnTo>
                      <a:pt x="90" y="18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5" name="Freeform 158"/>
              <p:cNvSpPr>
                <a:spLocks/>
              </p:cNvSpPr>
              <p:nvPr/>
            </p:nvSpPr>
            <p:spPr bwMode="auto">
              <a:xfrm>
                <a:off x="2688" y="2071"/>
                <a:ext cx="90" cy="180"/>
              </a:xfrm>
              <a:custGeom>
                <a:avLst/>
                <a:gdLst>
                  <a:gd name="T0" fmla="*/ 85 w 90"/>
                  <a:gd name="T1" fmla="*/ 156 h 180"/>
                  <a:gd name="T2" fmla="*/ 87 w 90"/>
                  <a:gd name="T3" fmla="*/ 167 h 180"/>
                  <a:gd name="T4" fmla="*/ 89 w 90"/>
                  <a:gd name="T5" fmla="*/ 175 h 180"/>
                  <a:gd name="T6" fmla="*/ 90 w 90"/>
                  <a:gd name="T7" fmla="*/ 180 h 180"/>
                  <a:gd name="T8" fmla="*/ 89 w 90"/>
                  <a:gd name="T9" fmla="*/ 180 h 180"/>
                  <a:gd name="T10" fmla="*/ 86 w 90"/>
                  <a:gd name="T11" fmla="*/ 179 h 180"/>
                  <a:gd name="T12" fmla="*/ 81 w 90"/>
                  <a:gd name="T13" fmla="*/ 176 h 180"/>
                  <a:gd name="T14" fmla="*/ 76 w 90"/>
                  <a:gd name="T15" fmla="*/ 173 h 180"/>
                  <a:gd name="T16" fmla="*/ 73 w 90"/>
                  <a:gd name="T17" fmla="*/ 168 h 180"/>
                  <a:gd name="T18" fmla="*/ 68 w 90"/>
                  <a:gd name="T19" fmla="*/ 158 h 180"/>
                  <a:gd name="T20" fmla="*/ 62 w 90"/>
                  <a:gd name="T21" fmla="*/ 145 h 180"/>
                  <a:gd name="T22" fmla="*/ 55 w 90"/>
                  <a:gd name="T23" fmla="*/ 134 h 180"/>
                  <a:gd name="T24" fmla="*/ 46 w 90"/>
                  <a:gd name="T25" fmla="*/ 123 h 180"/>
                  <a:gd name="T26" fmla="*/ 35 w 90"/>
                  <a:gd name="T27" fmla="*/ 104 h 180"/>
                  <a:gd name="T28" fmla="*/ 24 w 90"/>
                  <a:gd name="T29" fmla="*/ 83 h 180"/>
                  <a:gd name="T30" fmla="*/ 16 w 90"/>
                  <a:gd name="T31" fmla="*/ 65 h 180"/>
                  <a:gd name="T32" fmla="*/ 13 w 90"/>
                  <a:gd name="T33" fmla="*/ 56 h 180"/>
                  <a:gd name="T34" fmla="*/ 8 w 90"/>
                  <a:gd name="T35" fmla="*/ 39 h 180"/>
                  <a:gd name="T36" fmla="*/ 4 w 90"/>
                  <a:gd name="T37" fmla="*/ 17 h 180"/>
                  <a:gd name="T38" fmla="*/ 0 w 90"/>
                  <a:gd name="T39" fmla="*/ 2 h 180"/>
                  <a:gd name="T40" fmla="*/ 0 w 90"/>
                  <a:gd name="T41" fmla="*/ 0 h 180"/>
                  <a:gd name="T42" fmla="*/ 2 w 90"/>
                  <a:gd name="T43" fmla="*/ 2 h 180"/>
                  <a:gd name="T44" fmla="*/ 6 w 90"/>
                  <a:gd name="T45" fmla="*/ 6 h 180"/>
                  <a:gd name="T46" fmla="*/ 13 w 90"/>
                  <a:gd name="T47" fmla="*/ 11 h 180"/>
                  <a:gd name="T48" fmla="*/ 15 w 90"/>
                  <a:gd name="T49" fmla="*/ 13 h 180"/>
                  <a:gd name="T50" fmla="*/ 14 w 90"/>
                  <a:gd name="T51" fmla="*/ 13 h 180"/>
                  <a:gd name="T52" fmla="*/ 10 w 90"/>
                  <a:gd name="T53" fmla="*/ 14 h 180"/>
                  <a:gd name="T54" fmla="*/ 10 w 90"/>
                  <a:gd name="T55" fmla="*/ 18 h 180"/>
                  <a:gd name="T56" fmla="*/ 13 w 90"/>
                  <a:gd name="T57" fmla="*/ 28 h 180"/>
                  <a:gd name="T58" fmla="*/ 20 w 90"/>
                  <a:gd name="T59" fmla="*/ 50 h 180"/>
                  <a:gd name="T60" fmla="*/ 31 w 90"/>
                  <a:gd name="T61" fmla="*/ 78 h 180"/>
                  <a:gd name="T62" fmla="*/ 45 w 90"/>
                  <a:gd name="T63" fmla="*/ 106 h 180"/>
                  <a:gd name="T64" fmla="*/ 59 w 90"/>
                  <a:gd name="T65" fmla="*/ 128 h 180"/>
                  <a:gd name="T66" fmla="*/ 66 w 90"/>
                  <a:gd name="T67" fmla="*/ 142 h 180"/>
                  <a:gd name="T68" fmla="*/ 70 w 90"/>
                  <a:gd name="T69" fmla="*/ 149 h 180"/>
                  <a:gd name="T70" fmla="*/ 74 w 90"/>
                  <a:gd name="T71" fmla="*/ 153 h 180"/>
                  <a:gd name="T72" fmla="*/ 78 w 90"/>
                  <a:gd name="T73" fmla="*/ 154 h 180"/>
                  <a:gd name="T74" fmla="*/ 81 w 90"/>
                  <a:gd name="T75" fmla="*/ 153 h 180"/>
                  <a:gd name="T76" fmla="*/ 83 w 90"/>
                  <a:gd name="T77" fmla="*/ 151 h 180"/>
                  <a:gd name="T78" fmla="*/ 83 w 90"/>
                  <a:gd name="T79" fmla="*/ 149 h 1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0"/>
                  <a:gd name="T121" fmla="*/ 0 h 180"/>
                  <a:gd name="T122" fmla="*/ 90 w 90"/>
                  <a:gd name="T123" fmla="*/ 180 h 1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0" h="180">
                    <a:moveTo>
                      <a:pt x="83" y="149"/>
                    </a:moveTo>
                    <a:lnTo>
                      <a:pt x="85" y="156"/>
                    </a:lnTo>
                    <a:lnTo>
                      <a:pt x="86" y="162"/>
                    </a:lnTo>
                    <a:lnTo>
                      <a:pt x="87" y="167"/>
                    </a:lnTo>
                    <a:lnTo>
                      <a:pt x="88" y="171"/>
                    </a:lnTo>
                    <a:lnTo>
                      <a:pt x="89" y="175"/>
                    </a:lnTo>
                    <a:lnTo>
                      <a:pt x="89" y="178"/>
                    </a:lnTo>
                    <a:lnTo>
                      <a:pt x="90" y="180"/>
                    </a:lnTo>
                    <a:lnTo>
                      <a:pt x="89" y="180"/>
                    </a:lnTo>
                    <a:lnTo>
                      <a:pt x="88" y="180"/>
                    </a:lnTo>
                    <a:lnTo>
                      <a:pt x="86" y="179"/>
                    </a:lnTo>
                    <a:lnTo>
                      <a:pt x="83" y="178"/>
                    </a:lnTo>
                    <a:lnTo>
                      <a:pt x="81" y="176"/>
                    </a:lnTo>
                    <a:lnTo>
                      <a:pt x="78" y="175"/>
                    </a:lnTo>
                    <a:lnTo>
                      <a:pt x="76" y="173"/>
                    </a:lnTo>
                    <a:lnTo>
                      <a:pt x="75" y="171"/>
                    </a:lnTo>
                    <a:lnTo>
                      <a:pt x="73" y="168"/>
                    </a:lnTo>
                    <a:lnTo>
                      <a:pt x="71" y="163"/>
                    </a:lnTo>
                    <a:lnTo>
                      <a:pt x="68" y="158"/>
                    </a:lnTo>
                    <a:lnTo>
                      <a:pt x="65" y="151"/>
                    </a:lnTo>
                    <a:lnTo>
                      <a:pt x="62" y="145"/>
                    </a:lnTo>
                    <a:lnTo>
                      <a:pt x="59" y="139"/>
                    </a:lnTo>
                    <a:lnTo>
                      <a:pt x="55" y="134"/>
                    </a:lnTo>
                    <a:lnTo>
                      <a:pt x="50" y="129"/>
                    </a:lnTo>
                    <a:lnTo>
                      <a:pt x="46" y="123"/>
                    </a:lnTo>
                    <a:lnTo>
                      <a:pt x="41" y="115"/>
                    </a:lnTo>
                    <a:lnTo>
                      <a:pt x="35" y="104"/>
                    </a:lnTo>
                    <a:lnTo>
                      <a:pt x="29" y="94"/>
                    </a:lnTo>
                    <a:lnTo>
                      <a:pt x="24" y="83"/>
                    </a:lnTo>
                    <a:lnTo>
                      <a:pt x="19" y="73"/>
                    </a:lnTo>
                    <a:lnTo>
                      <a:pt x="16" y="65"/>
                    </a:lnTo>
                    <a:lnTo>
                      <a:pt x="14" y="61"/>
                    </a:lnTo>
                    <a:lnTo>
                      <a:pt x="13" y="56"/>
                    </a:lnTo>
                    <a:lnTo>
                      <a:pt x="10" y="48"/>
                    </a:lnTo>
                    <a:lnTo>
                      <a:pt x="8" y="39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3" y="11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1" y="13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13" y="28"/>
                    </a:lnTo>
                    <a:lnTo>
                      <a:pt x="16" y="38"/>
                    </a:lnTo>
                    <a:lnTo>
                      <a:pt x="20" y="50"/>
                    </a:lnTo>
                    <a:lnTo>
                      <a:pt x="25" y="63"/>
                    </a:lnTo>
                    <a:lnTo>
                      <a:pt x="31" y="78"/>
                    </a:lnTo>
                    <a:lnTo>
                      <a:pt x="38" y="92"/>
                    </a:lnTo>
                    <a:lnTo>
                      <a:pt x="45" y="106"/>
                    </a:lnTo>
                    <a:lnTo>
                      <a:pt x="53" y="118"/>
                    </a:lnTo>
                    <a:lnTo>
                      <a:pt x="59" y="128"/>
                    </a:lnTo>
                    <a:lnTo>
                      <a:pt x="63" y="136"/>
                    </a:lnTo>
                    <a:lnTo>
                      <a:pt x="66" y="142"/>
                    </a:lnTo>
                    <a:lnTo>
                      <a:pt x="69" y="146"/>
                    </a:lnTo>
                    <a:lnTo>
                      <a:pt x="70" y="149"/>
                    </a:lnTo>
                    <a:lnTo>
                      <a:pt x="72" y="152"/>
                    </a:lnTo>
                    <a:lnTo>
                      <a:pt x="74" y="153"/>
                    </a:lnTo>
                    <a:lnTo>
                      <a:pt x="76" y="154"/>
                    </a:lnTo>
                    <a:lnTo>
                      <a:pt x="78" y="154"/>
                    </a:lnTo>
                    <a:lnTo>
                      <a:pt x="80" y="153"/>
                    </a:lnTo>
                    <a:lnTo>
                      <a:pt x="81" y="153"/>
                    </a:lnTo>
                    <a:lnTo>
                      <a:pt x="82" y="152"/>
                    </a:lnTo>
                    <a:lnTo>
                      <a:pt x="83" y="151"/>
                    </a:lnTo>
                    <a:lnTo>
                      <a:pt x="83" y="150"/>
                    </a:lnTo>
                    <a:lnTo>
                      <a:pt x="83" y="1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6" name="Freeform 159"/>
              <p:cNvSpPr>
                <a:spLocks/>
              </p:cNvSpPr>
              <p:nvPr/>
            </p:nvSpPr>
            <p:spPr bwMode="auto">
              <a:xfrm>
                <a:off x="2688" y="2071"/>
                <a:ext cx="90" cy="180"/>
              </a:xfrm>
              <a:custGeom>
                <a:avLst/>
                <a:gdLst>
                  <a:gd name="T0" fmla="*/ 85 w 90"/>
                  <a:gd name="T1" fmla="*/ 156 h 180"/>
                  <a:gd name="T2" fmla="*/ 87 w 90"/>
                  <a:gd name="T3" fmla="*/ 167 h 180"/>
                  <a:gd name="T4" fmla="*/ 89 w 90"/>
                  <a:gd name="T5" fmla="*/ 175 h 180"/>
                  <a:gd name="T6" fmla="*/ 90 w 90"/>
                  <a:gd name="T7" fmla="*/ 180 h 180"/>
                  <a:gd name="T8" fmla="*/ 88 w 90"/>
                  <a:gd name="T9" fmla="*/ 180 h 180"/>
                  <a:gd name="T10" fmla="*/ 83 w 90"/>
                  <a:gd name="T11" fmla="*/ 178 h 180"/>
                  <a:gd name="T12" fmla="*/ 78 w 90"/>
                  <a:gd name="T13" fmla="*/ 175 h 180"/>
                  <a:gd name="T14" fmla="*/ 75 w 90"/>
                  <a:gd name="T15" fmla="*/ 171 h 180"/>
                  <a:gd name="T16" fmla="*/ 71 w 90"/>
                  <a:gd name="T17" fmla="*/ 163 h 180"/>
                  <a:gd name="T18" fmla="*/ 65 w 90"/>
                  <a:gd name="T19" fmla="*/ 151 h 180"/>
                  <a:gd name="T20" fmla="*/ 59 w 90"/>
                  <a:gd name="T21" fmla="*/ 139 h 180"/>
                  <a:gd name="T22" fmla="*/ 50 w 90"/>
                  <a:gd name="T23" fmla="*/ 129 h 180"/>
                  <a:gd name="T24" fmla="*/ 41 w 90"/>
                  <a:gd name="T25" fmla="*/ 115 h 180"/>
                  <a:gd name="T26" fmla="*/ 29 w 90"/>
                  <a:gd name="T27" fmla="*/ 94 h 180"/>
                  <a:gd name="T28" fmla="*/ 19 w 90"/>
                  <a:gd name="T29" fmla="*/ 73 h 180"/>
                  <a:gd name="T30" fmla="*/ 14 w 90"/>
                  <a:gd name="T31" fmla="*/ 61 h 180"/>
                  <a:gd name="T32" fmla="*/ 10 w 90"/>
                  <a:gd name="T33" fmla="*/ 48 h 180"/>
                  <a:gd name="T34" fmla="*/ 6 w 90"/>
                  <a:gd name="T35" fmla="*/ 27 h 180"/>
                  <a:gd name="T36" fmla="*/ 2 w 90"/>
                  <a:gd name="T37" fmla="*/ 8 h 180"/>
                  <a:gd name="T38" fmla="*/ 0 w 90"/>
                  <a:gd name="T39" fmla="*/ 0 h 180"/>
                  <a:gd name="T40" fmla="*/ 2 w 90"/>
                  <a:gd name="T41" fmla="*/ 2 h 180"/>
                  <a:gd name="T42" fmla="*/ 6 w 90"/>
                  <a:gd name="T43" fmla="*/ 6 h 180"/>
                  <a:gd name="T44" fmla="*/ 13 w 90"/>
                  <a:gd name="T45" fmla="*/ 11 h 180"/>
                  <a:gd name="T46" fmla="*/ 15 w 90"/>
                  <a:gd name="T47" fmla="*/ 13 h 180"/>
                  <a:gd name="T48" fmla="*/ 11 w 90"/>
                  <a:gd name="T49" fmla="*/ 13 h 180"/>
                  <a:gd name="T50" fmla="*/ 10 w 90"/>
                  <a:gd name="T51" fmla="*/ 16 h 180"/>
                  <a:gd name="T52" fmla="*/ 10 w 90"/>
                  <a:gd name="T53" fmla="*/ 22 h 180"/>
                  <a:gd name="T54" fmla="*/ 16 w 90"/>
                  <a:gd name="T55" fmla="*/ 38 h 180"/>
                  <a:gd name="T56" fmla="*/ 25 w 90"/>
                  <a:gd name="T57" fmla="*/ 63 h 180"/>
                  <a:gd name="T58" fmla="*/ 38 w 90"/>
                  <a:gd name="T59" fmla="*/ 92 h 180"/>
                  <a:gd name="T60" fmla="*/ 53 w 90"/>
                  <a:gd name="T61" fmla="*/ 118 h 180"/>
                  <a:gd name="T62" fmla="*/ 63 w 90"/>
                  <a:gd name="T63" fmla="*/ 136 h 180"/>
                  <a:gd name="T64" fmla="*/ 69 w 90"/>
                  <a:gd name="T65" fmla="*/ 146 h 180"/>
                  <a:gd name="T66" fmla="*/ 72 w 90"/>
                  <a:gd name="T67" fmla="*/ 152 h 180"/>
                  <a:gd name="T68" fmla="*/ 76 w 90"/>
                  <a:gd name="T69" fmla="*/ 154 h 180"/>
                  <a:gd name="T70" fmla="*/ 80 w 90"/>
                  <a:gd name="T71" fmla="*/ 153 h 180"/>
                  <a:gd name="T72" fmla="*/ 82 w 90"/>
                  <a:gd name="T73" fmla="*/ 152 h 180"/>
                  <a:gd name="T74" fmla="*/ 83 w 90"/>
                  <a:gd name="T75" fmla="*/ 150 h 1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"/>
                  <a:gd name="T115" fmla="*/ 0 h 180"/>
                  <a:gd name="T116" fmla="*/ 90 w 90"/>
                  <a:gd name="T117" fmla="*/ 180 h 1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" h="180">
                    <a:moveTo>
                      <a:pt x="83" y="149"/>
                    </a:moveTo>
                    <a:lnTo>
                      <a:pt x="85" y="156"/>
                    </a:lnTo>
                    <a:lnTo>
                      <a:pt x="86" y="162"/>
                    </a:lnTo>
                    <a:lnTo>
                      <a:pt x="87" y="167"/>
                    </a:lnTo>
                    <a:lnTo>
                      <a:pt x="88" y="171"/>
                    </a:lnTo>
                    <a:lnTo>
                      <a:pt x="89" y="175"/>
                    </a:lnTo>
                    <a:lnTo>
                      <a:pt x="89" y="178"/>
                    </a:lnTo>
                    <a:lnTo>
                      <a:pt x="90" y="180"/>
                    </a:lnTo>
                    <a:lnTo>
                      <a:pt x="89" y="180"/>
                    </a:lnTo>
                    <a:lnTo>
                      <a:pt x="88" y="180"/>
                    </a:lnTo>
                    <a:lnTo>
                      <a:pt x="86" y="179"/>
                    </a:lnTo>
                    <a:lnTo>
                      <a:pt x="83" y="178"/>
                    </a:lnTo>
                    <a:lnTo>
                      <a:pt x="81" y="176"/>
                    </a:lnTo>
                    <a:lnTo>
                      <a:pt x="78" y="175"/>
                    </a:lnTo>
                    <a:lnTo>
                      <a:pt x="76" y="173"/>
                    </a:lnTo>
                    <a:lnTo>
                      <a:pt x="75" y="171"/>
                    </a:lnTo>
                    <a:lnTo>
                      <a:pt x="73" y="168"/>
                    </a:lnTo>
                    <a:lnTo>
                      <a:pt x="71" y="163"/>
                    </a:lnTo>
                    <a:lnTo>
                      <a:pt x="68" y="158"/>
                    </a:lnTo>
                    <a:lnTo>
                      <a:pt x="65" y="151"/>
                    </a:lnTo>
                    <a:lnTo>
                      <a:pt x="62" y="145"/>
                    </a:lnTo>
                    <a:lnTo>
                      <a:pt x="59" y="139"/>
                    </a:lnTo>
                    <a:lnTo>
                      <a:pt x="55" y="134"/>
                    </a:lnTo>
                    <a:lnTo>
                      <a:pt x="50" y="129"/>
                    </a:lnTo>
                    <a:lnTo>
                      <a:pt x="46" y="123"/>
                    </a:lnTo>
                    <a:lnTo>
                      <a:pt x="41" y="115"/>
                    </a:lnTo>
                    <a:lnTo>
                      <a:pt x="35" y="104"/>
                    </a:lnTo>
                    <a:lnTo>
                      <a:pt x="29" y="94"/>
                    </a:lnTo>
                    <a:lnTo>
                      <a:pt x="24" y="83"/>
                    </a:lnTo>
                    <a:lnTo>
                      <a:pt x="19" y="73"/>
                    </a:lnTo>
                    <a:lnTo>
                      <a:pt x="16" y="65"/>
                    </a:lnTo>
                    <a:lnTo>
                      <a:pt x="14" y="61"/>
                    </a:lnTo>
                    <a:lnTo>
                      <a:pt x="13" y="56"/>
                    </a:lnTo>
                    <a:lnTo>
                      <a:pt x="10" y="48"/>
                    </a:lnTo>
                    <a:lnTo>
                      <a:pt x="8" y="39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3" y="11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1" y="13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13" y="28"/>
                    </a:lnTo>
                    <a:lnTo>
                      <a:pt x="16" y="38"/>
                    </a:lnTo>
                    <a:lnTo>
                      <a:pt x="20" y="50"/>
                    </a:lnTo>
                    <a:lnTo>
                      <a:pt x="25" y="63"/>
                    </a:lnTo>
                    <a:lnTo>
                      <a:pt x="31" y="78"/>
                    </a:lnTo>
                    <a:lnTo>
                      <a:pt x="38" y="92"/>
                    </a:lnTo>
                    <a:lnTo>
                      <a:pt x="45" y="106"/>
                    </a:lnTo>
                    <a:lnTo>
                      <a:pt x="53" y="118"/>
                    </a:lnTo>
                    <a:lnTo>
                      <a:pt x="59" y="128"/>
                    </a:lnTo>
                    <a:lnTo>
                      <a:pt x="63" y="136"/>
                    </a:lnTo>
                    <a:lnTo>
                      <a:pt x="66" y="142"/>
                    </a:lnTo>
                    <a:lnTo>
                      <a:pt x="69" y="146"/>
                    </a:lnTo>
                    <a:lnTo>
                      <a:pt x="70" y="149"/>
                    </a:lnTo>
                    <a:lnTo>
                      <a:pt x="72" y="152"/>
                    </a:lnTo>
                    <a:lnTo>
                      <a:pt x="74" y="153"/>
                    </a:lnTo>
                    <a:lnTo>
                      <a:pt x="76" y="154"/>
                    </a:lnTo>
                    <a:lnTo>
                      <a:pt x="78" y="154"/>
                    </a:lnTo>
                    <a:lnTo>
                      <a:pt x="80" y="153"/>
                    </a:lnTo>
                    <a:lnTo>
                      <a:pt x="81" y="153"/>
                    </a:lnTo>
                    <a:lnTo>
                      <a:pt x="82" y="152"/>
                    </a:lnTo>
                    <a:lnTo>
                      <a:pt x="83" y="151"/>
                    </a:lnTo>
                    <a:lnTo>
                      <a:pt x="83" y="150"/>
                    </a:lnTo>
                    <a:lnTo>
                      <a:pt x="83" y="149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7" name="Freeform 160"/>
              <p:cNvSpPr>
                <a:spLocks/>
              </p:cNvSpPr>
              <p:nvPr/>
            </p:nvSpPr>
            <p:spPr bwMode="auto">
              <a:xfrm>
                <a:off x="2775" y="2081"/>
                <a:ext cx="112" cy="146"/>
              </a:xfrm>
              <a:custGeom>
                <a:avLst/>
                <a:gdLst>
                  <a:gd name="T0" fmla="*/ 1 w 112"/>
                  <a:gd name="T1" fmla="*/ 144 h 146"/>
                  <a:gd name="T2" fmla="*/ 5 w 112"/>
                  <a:gd name="T3" fmla="*/ 138 h 146"/>
                  <a:gd name="T4" fmla="*/ 9 w 112"/>
                  <a:gd name="T5" fmla="*/ 130 h 146"/>
                  <a:gd name="T6" fmla="*/ 13 w 112"/>
                  <a:gd name="T7" fmla="*/ 121 h 146"/>
                  <a:gd name="T8" fmla="*/ 16 w 112"/>
                  <a:gd name="T9" fmla="*/ 114 h 146"/>
                  <a:gd name="T10" fmla="*/ 21 w 112"/>
                  <a:gd name="T11" fmla="*/ 96 h 146"/>
                  <a:gd name="T12" fmla="*/ 29 w 112"/>
                  <a:gd name="T13" fmla="*/ 75 h 146"/>
                  <a:gd name="T14" fmla="*/ 38 w 112"/>
                  <a:gd name="T15" fmla="*/ 56 h 146"/>
                  <a:gd name="T16" fmla="*/ 49 w 112"/>
                  <a:gd name="T17" fmla="*/ 48 h 146"/>
                  <a:gd name="T18" fmla="*/ 57 w 112"/>
                  <a:gd name="T19" fmla="*/ 39 h 146"/>
                  <a:gd name="T20" fmla="*/ 64 w 112"/>
                  <a:gd name="T21" fmla="*/ 29 h 146"/>
                  <a:gd name="T22" fmla="*/ 71 w 112"/>
                  <a:gd name="T23" fmla="*/ 20 h 146"/>
                  <a:gd name="T24" fmla="*/ 76 w 112"/>
                  <a:gd name="T25" fmla="*/ 14 h 146"/>
                  <a:gd name="T26" fmla="*/ 83 w 112"/>
                  <a:gd name="T27" fmla="*/ 9 h 146"/>
                  <a:gd name="T28" fmla="*/ 94 w 112"/>
                  <a:gd name="T29" fmla="*/ 5 h 146"/>
                  <a:gd name="T30" fmla="*/ 105 w 112"/>
                  <a:gd name="T31" fmla="*/ 1 h 146"/>
                  <a:gd name="T32" fmla="*/ 111 w 112"/>
                  <a:gd name="T33" fmla="*/ 1 h 146"/>
                  <a:gd name="T34" fmla="*/ 106 w 112"/>
                  <a:gd name="T35" fmla="*/ 4 h 146"/>
                  <a:gd name="T36" fmla="*/ 100 w 112"/>
                  <a:gd name="T37" fmla="*/ 10 h 146"/>
                  <a:gd name="T38" fmla="*/ 95 w 112"/>
                  <a:gd name="T39" fmla="*/ 16 h 146"/>
                  <a:gd name="T40" fmla="*/ 94 w 112"/>
                  <a:gd name="T41" fmla="*/ 22 h 146"/>
                  <a:gd name="T42" fmla="*/ 93 w 112"/>
                  <a:gd name="T43" fmla="*/ 35 h 146"/>
                  <a:gd name="T44" fmla="*/ 90 w 112"/>
                  <a:gd name="T45" fmla="*/ 49 h 146"/>
                  <a:gd name="T46" fmla="*/ 86 w 112"/>
                  <a:gd name="T47" fmla="*/ 62 h 146"/>
                  <a:gd name="T48" fmla="*/ 79 w 112"/>
                  <a:gd name="T49" fmla="*/ 73 h 146"/>
                  <a:gd name="T50" fmla="*/ 70 w 112"/>
                  <a:gd name="T51" fmla="*/ 86 h 146"/>
                  <a:gd name="T52" fmla="*/ 58 w 112"/>
                  <a:gd name="T53" fmla="*/ 100 h 146"/>
                  <a:gd name="T54" fmla="*/ 45 w 112"/>
                  <a:gd name="T55" fmla="*/ 113 h 146"/>
                  <a:gd name="T56" fmla="*/ 31 w 112"/>
                  <a:gd name="T57" fmla="*/ 123 h 146"/>
                  <a:gd name="T58" fmla="*/ 18 w 112"/>
                  <a:gd name="T59" fmla="*/ 132 h 146"/>
                  <a:gd name="T60" fmla="*/ 8 w 112"/>
                  <a:gd name="T61" fmla="*/ 140 h 146"/>
                  <a:gd name="T62" fmla="*/ 1 w 112"/>
                  <a:gd name="T63" fmla="*/ 144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146"/>
                  <a:gd name="T98" fmla="*/ 112 w 112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146">
                    <a:moveTo>
                      <a:pt x="0" y="146"/>
                    </a:moveTo>
                    <a:lnTo>
                      <a:pt x="1" y="144"/>
                    </a:lnTo>
                    <a:lnTo>
                      <a:pt x="2" y="142"/>
                    </a:lnTo>
                    <a:lnTo>
                      <a:pt x="5" y="138"/>
                    </a:lnTo>
                    <a:lnTo>
                      <a:pt x="7" y="134"/>
                    </a:lnTo>
                    <a:lnTo>
                      <a:pt x="9" y="130"/>
                    </a:lnTo>
                    <a:lnTo>
                      <a:pt x="11" y="125"/>
                    </a:lnTo>
                    <a:lnTo>
                      <a:pt x="13" y="121"/>
                    </a:lnTo>
                    <a:lnTo>
                      <a:pt x="14" y="118"/>
                    </a:lnTo>
                    <a:lnTo>
                      <a:pt x="16" y="114"/>
                    </a:lnTo>
                    <a:lnTo>
                      <a:pt x="18" y="106"/>
                    </a:lnTo>
                    <a:lnTo>
                      <a:pt x="21" y="96"/>
                    </a:lnTo>
                    <a:lnTo>
                      <a:pt x="25" y="85"/>
                    </a:lnTo>
                    <a:lnTo>
                      <a:pt x="29" y="75"/>
                    </a:lnTo>
                    <a:lnTo>
                      <a:pt x="34" y="65"/>
                    </a:lnTo>
                    <a:lnTo>
                      <a:pt x="38" y="56"/>
                    </a:lnTo>
                    <a:lnTo>
                      <a:pt x="43" y="52"/>
                    </a:lnTo>
                    <a:lnTo>
                      <a:pt x="49" y="48"/>
                    </a:lnTo>
                    <a:lnTo>
                      <a:pt x="53" y="44"/>
                    </a:lnTo>
                    <a:lnTo>
                      <a:pt x="57" y="39"/>
                    </a:lnTo>
                    <a:lnTo>
                      <a:pt x="61" y="34"/>
                    </a:lnTo>
                    <a:lnTo>
                      <a:pt x="64" y="29"/>
                    </a:lnTo>
                    <a:lnTo>
                      <a:pt x="68" y="24"/>
                    </a:lnTo>
                    <a:lnTo>
                      <a:pt x="71" y="20"/>
                    </a:lnTo>
                    <a:lnTo>
                      <a:pt x="73" y="17"/>
                    </a:lnTo>
                    <a:lnTo>
                      <a:pt x="76" y="14"/>
                    </a:lnTo>
                    <a:lnTo>
                      <a:pt x="79" y="12"/>
                    </a:lnTo>
                    <a:lnTo>
                      <a:pt x="83" y="9"/>
                    </a:lnTo>
                    <a:lnTo>
                      <a:pt x="89" y="7"/>
                    </a:lnTo>
                    <a:lnTo>
                      <a:pt x="94" y="5"/>
                    </a:lnTo>
                    <a:lnTo>
                      <a:pt x="99" y="3"/>
                    </a:lnTo>
                    <a:lnTo>
                      <a:pt x="105" y="1"/>
                    </a:lnTo>
                    <a:lnTo>
                      <a:pt x="112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6" y="4"/>
                    </a:lnTo>
                    <a:lnTo>
                      <a:pt x="103" y="7"/>
                    </a:lnTo>
                    <a:lnTo>
                      <a:pt x="100" y="10"/>
                    </a:lnTo>
                    <a:lnTo>
                      <a:pt x="97" y="13"/>
                    </a:lnTo>
                    <a:lnTo>
                      <a:pt x="95" y="16"/>
                    </a:lnTo>
                    <a:lnTo>
                      <a:pt x="94" y="19"/>
                    </a:lnTo>
                    <a:lnTo>
                      <a:pt x="94" y="22"/>
                    </a:lnTo>
                    <a:lnTo>
                      <a:pt x="93" y="29"/>
                    </a:lnTo>
                    <a:lnTo>
                      <a:pt x="93" y="35"/>
                    </a:lnTo>
                    <a:lnTo>
                      <a:pt x="91" y="42"/>
                    </a:lnTo>
                    <a:lnTo>
                      <a:pt x="90" y="49"/>
                    </a:lnTo>
                    <a:lnTo>
                      <a:pt x="88" y="56"/>
                    </a:lnTo>
                    <a:lnTo>
                      <a:pt x="86" y="62"/>
                    </a:lnTo>
                    <a:lnTo>
                      <a:pt x="83" y="68"/>
                    </a:lnTo>
                    <a:lnTo>
                      <a:pt x="79" y="73"/>
                    </a:lnTo>
                    <a:lnTo>
                      <a:pt x="75" y="79"/>
                    </a:lnTo>
                    <a:lnTo>
                      <a:pt x="70" y="86"/>
                    </a:lnTo>
                    <a:lnTo>
                      <a:pt x="65" y="93"/>
                    </a:lnTo>
                    <a:lnTo>
                      <a:pt x="58" y="100"/>
                    </a:lnTo>
                    <a:lnTo>
                      <a:pt x="52" y="107"/>
                    </a:lnTo>
                    <a:lnTo>
                      <a:pt x="45" y="113"/>
                    </a:lnTo>
                    <a:lnTo>
                      <a:pt x="38" y="118"/>
                    </a:lnTo>
                    <a:lnTo>
                      <a:pt x="31" y="123"/>
                    </a:lnTo>
                    <a:lnTo>
                      <a:pt x="24" y="127"/>
                    </a:lnTo>
                    <a:lnTo>
                      <a:pt x="18" y="132"/>
                    </a:lnTo>
                    <a:lnTo>
                      <a:pt x="13" y="136"/>
                    </a:lnTo>
                    <a:lnTo>
                      <a:pt x="8" y="140"/>
                    </a:lnTo>
                    <a:lnTo>
                      <a:pt x="3" y="143"/>
                    </a:lnTo>
                    <a:lnTo>
                      <a:pt x="1" y="144"/>
                    </a:lnTo>
                    <a:lnTo>
                      <a:pt x="0" y="1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8" name="Freeform 161"/>
              <p:cNvSpPr>
                <a:spLocks/>
              </p:cNvSpPr>
              <p:nvPr/>
            </p:nvSpPr>
            <p:spPr bwMode="auto">
              <a:xfrm>
                <a:off x="2775" y="2081"/>
                <a:ext cx="112" cy="146"/>
              </a:xfrm>
              <a:custGeom>
                <a:avLst/>
                <a:gdLst>
                  <a:gd name="T0" fmla="*/ 1 w 112"/>
                  <a:gd name="T1" fmla="*/ 144 h 146"/>
                  <a:gd name="T2" fmla="*/ 5 w 112"/>
                  <a:gd name="T3" fmla="*/ 138 h 146"/>
                  <a:gd name="T4" fmla="*/ 9 w 112"/>
                  <a:gd name="T5" fmla="*/ 130 h 146"/>
                  <a:gd name="T6" fmla="*/ 13 w 112"/>
                  <a:gd name="T7" fmla="*/ 121 h 146"/>
                  <a:gd name="T8" fmla="*/ 16 w 112"/>
                  <a:gd name="T9" fmla="*/ 114 h 146"/>
                  <a:gd name="T10" fmla="*/ 21 w 112"/>
                  <a:gd name="T11" fmla="*/ 96 h 146"/>
                  <a:gd name="T12" fmla="*/ 29 w 112"/>
                  <a:gd name="T13" fmla="*/ 75 h 146"/>
                  <a:gd name="T14" fmla="*/ 38 w 112"/>
                  <a:gd name="T15" fmla="*/ 56 h 146"/>
                  <a:gd name="T16" fmla="*/ 49 w 112"/>
                  <a:gd name="T17" fmla="*/ 48 h 146"/>
                  <a:gd name="T18" fmla="*/ 57 w 112"/>
                  <a:gd name="T19" fmla="*/ 39 h 146"/>
                  <a:gd name="T20" fmla="*/ 64 w 112"/>
                  <a:gd name="T21" fmla="*/ 29 h 146"/>
                  <a:gd name="T22" fmla="*/ 71 w 112"/>
                  <a:gd name="T23" fmla="*/ 20 h 146"/>
                  <a:gd name="T24" fmla="*/ 76 w 112"/>
                  <a:gd name="T25" fmla="*/ 14 h 146"/>
                  <a:gd name="T26" fmla="*/ 83 w 112"/>
                  <a:gd name="T27" fmla="*/ 9 h 146"/>
                  <a:gd name="T28" fmla="*/ 94 w 112"/>
                  <a:gd name="T29" fmla="*/ 5 h 146"/>
                  <a:gd name="T30" fmla="*/ 105 w 112"/>
                  <a:gd name="T31" fmla="*/ 1 h 146"/>
                  <a:gd name="T32" fmla="*/ 111 w 112"/>
                  <a:gd name="T33" fmla="*/ 1 h 146"/>
                  <a:gd name="T34" fmla="*/ 106 w 112"/>
                  <a:gd name="T35" fmla="*/ 4 h 146"/>
                  <a:gd name="T36" fmla="*/ 100 w 112"/>
                  <a:gd name="T37" fmla="*/ 10 h 146"/>
                  <a:gd name="T38" fmla="*/ 95 w 112"/>
                  <a:gd name="T39" fmla="*/ 16 h 146"/>
                  <a:gd name="T40" fmla="*/ 94 w 112"/>
                  <a:gd name="T41" fmla="*/ 22 h 146"/>
                  <a:gd name="T42" fmla="*/ 93 w 112"/>
                  <a:gd name="T43" fmla="*/ 35 h 146"/>
                  <a:gd name="T44" fmla="*/ 90 w 112"/>
                  <a:gd name="T45" fmla="*/ 49 h 146"/>
                  <a:gd name="T46" fmla="*/ 86 w 112"/>
                  <a:gd name="T47" fmla="*/ 62 h 146"/>
                  <a:gd name="T48" fmla="*/ 79 w 112"/>
                  <a:gd name="T49" fmla="*/ 73 h 146"/>
                  <a:gd name="T50" fmla="*/ 70 w 112"/>
                  <a:gd name="T51" fmla="*/ 86 h 146"/>
                  <a:gd name="T52" fmla="*/ 58 w 112"/>
                  <a:gd name="T53" fmla="*/ 100 h 146"/>
                  <a:gd name="T54" fmla="*/ 45 w 112"/>
                  <a:gd name="T55" fmla="*/ 113 h 146"/>
                  <a:gd name="T56" fmla="*/ 31 w 112"/>
                  <a:gd name="T57" fmla="*/ 123 h 146"/>
                  <a:gd name="T58" fmla="*/ 18 w 112"/>
                  <a:gd name="T59" fmla="*/ 132 h 146"/>
                  <a:gd name="T60" fmla="*/ 8 w 112"/>
                  <a:gd name="T61" fmla="*/ 140 h 146"/>
                  <a:gd name="T62" fmla="*/ 1 w 112"/>
                  <a:gd name="T63" fmla="*/ 144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146"/>
                  <a:gd name="T98" fmla="*/ 112 w 112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146">
                    <a:moveTo>
                      <a:pt x="0" y="146"/>
                    </a:moveTo>
                    <a:lnTo>
                      <a:pt x="1" y="144"/>
                    </a:lnTo>
                    <a:lnTo>
                      <a:pt x="2" y="142"/>
                    </a:lnTo>
                    <a:lnTo>
                      <a:pt x="5" y="138"/>
                    </a:lnTo>
                    <a:lnTo>
                      <a:pt x="7" y="134"/>
                    </a:lnTo>
                    <a:lnTo>
                      <a:pt x="9" y="130"/>
                    </a:lnTo>
                    <a:lnTo>
                      <a:pt x="11" y="125"/>
                    </a:lnTo>
                    <a:lnTo>
                      <a:pt x="13" y="121"/>
                    </a:lnTo>
                    <a:lnTo>
                      <a:pt x="14" y="118"/>
                    </a:lnTo>
                    <a:lnTo>
                      <a:pt x="16" y="114"/>
                    </a:lnTo>
                    <a:lnTo>
                      <a:pt x="18" y="106"/>
                    </a:lnTo>
                    <a:lnTo>
                      <a:pt x="21" y="96"/>
                    </a:lnTo>
                    <a:lnTo>
                      <a:pt x="25" y="85"/>
                    </a:lnTo>
                    <a:lnTo>
                      <a:pt x="29" y="75"/>
                    </a:lnTo>
                    <a:lnTo>
                      <a:pt x="34" y="65"/>
                    </a:lnTo>
                    <a:lnTo>
                      <a:pt x="38" y="56"/>
                    </a:lnTo>
                    <a:lnTo>
                      <a:pt x="43" y="52"/>
                    </a:lnTo>
                    <a:lnTo>
                      <a:pt x="49" y="48"/>
                    </a:lnTo>
                    <a:lnTo>
                      <a:pt x="53" y="44"/>
                    </a:lnTo>
                    <a:lnTo>
                      <a:pt x="57" y="39"/>
                    </a:lnTo>
                    <a:lnTo>
                      <a:pt x="61" y="34"/>
                    </a:lnTo>
                    <a:lnTo>
                      <a:pt x="64" y="29"/>
                    </a:lnTo>
                    <a:lnTo>
                      <a:pt x="68" y="24"/>
                    </a:lnTo>
                    <a:lnTo>
                      <a:pt x="71" y="20"/>
                    </a:lnTo>
                    <a:lnTo>
                      <a:pt x="73" y="17"/>
                    </a:lnTo>
                    <a:lnTo>
                      <a:pt x="76" y="14"/>
                    </a:lnTo>
                    <a:lnTo>
                      <a:pt x="79" y="12"/>
                    </a:lnTo>
                    <a:lnTo>
                      <a:pt x="83" y="9"/>
                    </a:lnTo>
                    <a:lnTo>
                      <a:pt x="89" y="7"/>
                    </a:lnTo>
                    <a:lnTo>
                      <a:pt x="94" y="5"/>
                    </a:lnTo>
                    <a:lnTo>
                      <a:pt x="99" y="3"/>
                    </a:lnTo>
                    <a:lnTo>
                      <a:pt x="105" y="1"/>
                    </a:lnTo>
                    <a:lnTo>
                      <a:pt x="112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6" y="4"/>
                    </a:lnTo>
                    <a:lnTo>
                      <a:pt x="103" y="7"/>
                    </a:lnTo>
                    <a:lnTo>
                      <a:pt x="100" y="10"/>
                    </a:lnTo>
                    <a:lnTo>
                      <a:pt x="97" y="13"/>
                    </a:lnTo>
                    <a:lnTo>
                      <a:pt x="95" y="16"/>
                    </a:lnTo>
                    <a:lnTo>
                      <a:pt x="94" y="19"/>
                    </a:lnTo>
                    <a:lnTo>
                      <a:pt x="94" y="22"/>
                    </a:lnTo>
                    <a:lnTo>
                      <a:pt x="93" y="29"/>
                    </a:lnTo>
                    <a:lnTo>
                      <a:pt x="93" y="35"/>
                    </a:lnTo>
                    <a:lnTo>
                      <a:pt x="91" y="42"/>
                    </a:lnTo>
                    <a:lnTo>
                      <a:pt x="90" y="49"/>
                    </a:lnTo>
                    <a:lnTo>
                      <a:pt x="88" y="56"/>
                    </a:lnTo>
                    <a:lnTo>
                      <a:pt x="86" y="62"/>
                    </a:lnTo>
                    <a:lnTo>
                      <a:pt x="83" y="68"/>
                    </a:lnTo>
                    <a:lnTo>
                      <a:pt x="79" y="73"/>
                    </a:lnTo>
                    <a:lnTo>
                      <a:pt x="75" y="79"/>
                    </a:lnTo>
                    <a:lnTo>
                      <a:pt x="70" y="86"/>
                    </a:lnTo>
                    <a:lnTo>
                      <a:pt x="65" y="93"/>
                    </a:lnTo>
                    <a:lnTo>
                      <a:pt x="58" y="100"/>
                    </a:lnTo>
                    <a:lnTo>
                      <a:pt x="52" y="107"/>
                    </a:lnTo>
                    <a:lnTo>
                      <a:pt x="45" y="113"/>
                    </a:lnTo>
                    <a:lnTo>
                      <a:pt x="38" y="118"/>
                    </a:lnTo>
                    <a:lnTo>
                      <a:pt x="31" y="123"/>
                    </a:lnTo>
                    <a:lnTo>
                      <a:pt x="24" y="127"/>
                    </a:lnTo>
                    <a:lnTo>
                      <a:pt x="18" y="132"/>
                    </a:lnTo>
                    <a:lnTo>
                      <a:pt x="13" y="136"/>
                    </a:lnTo>
                    <a:lnTo>
                      <a:pt x="8" y="140"/>
                    </a:lnTo>
                    <a:lnTo>
                      <a:pt x="3" y="143"/>
                    </a:lnTo>
                    <a:lnTo>
                      <a:pt x="1" y="144"/>
                    </a:lnTo>
                    <a:lnTo>
                      <a:pt x="0" y="146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9" name="Freeform 162"/>
              <p:cNvSpPr>
                <a:spLocks/>
              </p:cNvSpPr>
              <p:nvPr/>
            </p:nvSpPr>
            <p:spPr bwMode="auto">
              <a:xfrm>
                <a:off x="2777" y="2099"/>
                <a:ext cx="77" cy="131"/>
              </a:xfrm>
              <a:custGeom>
                <a:avLst/>
                <a:gdLst>
                  <a:gd name="T0" fmla="*/ 26 w 77"/>
                  <a:gd name="T1" fmla="*/ 112 h 131"/>
                  <a:gd name="T2" fmla="*/ 22 w 77"/>
                  <a:gd name="T3" fmla="*/ 116 h 131"/>
                  <a:gd name="T4" fmla="*/ 19 w 77"/>
                  <a:gd name="T5" fmla="*/ 120 h 131"/>
                  <a:gd name="T6" fmla="*/ 15 w 77"/>
                  <a:gd name="T7" fmla="*/ 123 h 131"/>
                  <a:gd name="T8" fmla="*/ 11 w 77"/>
                  <a:gd name="T9" fmla="*/ 125 h 131"/>
                  <a:gd name="T10" fmla="*/ 7 w 77"/>
                  <a:gd name="T11" fmla="*/ 128 h 131"/>
                  <a:gd name="T12" fmla="*/ 4 w 77"/>
                  <a:gd name="T13" fmla="*/ 130 h 131"/>
                  <a:gd name="T14" fmla="*/ 1 w 77"/>
                  <a:gd name="T15" fmla="*/ 131 h 131"/>
                  <a:gd name="T16" fmla="*/ 0 w 77"/>
                  <a:gd name="T17" fmla="*/ 131 h 131"/>
                  <a:gd name="T18" fmla="*/ 1 w 77"/>
                  <a:gd name="T19" fmla="*/ 130 h 131"/>
                  <a:gd name="T20" fmla="*/ 3 w 77"/>
                  <a:gd name="T21" fmla="*/ 128 h 131"/>
                  <a:gd name="T22" fmla="*/ 5 w 77"/>
                  <a:gd name="T23" fmla="*/ 123 h 131"/>
                  <a:gd name="T24" fmla="*/ 7 w 77"/>
                  <a:gd name="T25" fmla="*/ 119 h 131"/>
                  <a:gd name="T26" fmla="*/ 9 w 77"/>
                  <a:gd name="T27" fmla="*/ 115 h 131"/>
                  <a:gd name="T28" fmla="*/ 12 w 77"/>
                  <a:gd name="T29" fmla="*/ 110 h 131"/>
                  <a:gd name="T30" fmla="*/ 14 w 77"/>
                  <a:gd name="T31" fmla="*/ 106 h 131"/>
                  <a:gd name="T32" fmla="*/ 15 w 77"/>
                  <a:gd name="T33" fmla="*/ 103 h 131"/>
                  <a:gd name="T34" fmla="*/ 17 w 77"/>
                  <a:gd name="T35" fmla="*/ 99 h 131"/>
                  <a:gd name="T36" fmla="*/ 19 w 77"/>
                  <a:gd name="T37" fmla="*/ 91 h 131"/>
                  <a:gd name="T38" fmla="*/ 22 w 77"/>
                  <a:gd name="T39" fmla="*/ 81 h 131"/>
                  <a:gd name="T40" fmla="*/ 26 w 77"/>
                  <a:gd name="T41" fmla="*/ 70 h 131"/>
                  <a:gd name="T42" fmla="*/ 31 w 77"/>
                  <a:gd name="T43" fmla="*/ 60 h 131"/>
                  <a:gd name="T44" fmla="*/ 35 w 77"/>
                  <a:gd name="T45" fmla="*/ 50 h 131"/>
                  <a:gd name="T46" fmla="*/ 40 w 77"/>
                  <a:gd name="T47" fmla="*/ 42 h 131"/>
                  <a:gd name="T48" fmla="*/ 46 w 77"/>
                  <a:gd name="T49" fmla="*/ 37 h 131"/>
                  <a:gd name="T50" fmla="*/ 50 w 77"/>
                  <a:gd name="T51" fmla="*/ 33 h 131"/>
                  <a:gd name="T52" fmla="*/ 55 w 77"/>
                  <a:gd name="T53" fmla="*/ 29 h 131"/>
                  <a:gd name="T54" fmla="*/ 59 w 77"/>
                  <a:gd name="T55" fmla="*/ 24 h 131"/>
                  <a:gd name="T56" fmla="*/ 63 w 77"/>
                  <a:gd name="T57" fmla="*/ 19 h 131"/>
                  <a:gd name="T58" fmla="*/ 66 w 77"/>
                  <a:gd name="T59" fmla="*/ 14 h 131"/>
                  <a:gd name="T60" fmla="*/ 70 w 77"/>
                  <a:gd name="T61" fmla="*/ 10 h 131"/>
                  <a:gd name="T62" fmla="*/ 73 w 77"/>
                  <a:gd name="T63" fmla="*/ 6 h 131"/>
                  <a:gd name="T64" fmla="*/ 75 w 77"/>
                  <a:gd name="T65" fmla="*/ 2 h 131"/>
                  <a:gd name="T66" fmla="*/ 76 w 77"/>
                  <a:gd name="T67" fmla="*/ 2 h 131"/>
                  <a:gd name="T68" fmla="*/ 76 w 77"/>
                  <a:gd name="T69" fmla="*/ 2 h 131"/>
                  <a:gd name="T70" fmla="*/ 76 w 77"/>
                  <a:gd name="T71" fmla="*/ 1 h 131"/>
                  <a:gd name="T72" fmla="*/ 76 w 77"/>
                  <a:gd name="T73" fmla="*/ 1 h 131"/>
                  <a:gd name="T74" fmla="*/ 77 w 77"/>
                  <a:gd name="T75" fmla="*/ 1 h 131"/>
                  <a:gd name="T76" fmla="*/ 77 w 77"/>
                  <a:gd name="T77" fmla="*/ 1 h 131"/>
                  <a:gd name="T78" fmla="*/ 77 w 77"/>
                  <a:gd name="T79" fmla="*/ 0 h 131"/>
                  <a:gd name="T80" fmla="*/ 77 w 77"/>
                  <a:gd name="T81" fmla="*/ 0 h 131"/>
                  <a:gd name="T82" fmla="*/ 76 w 77"/>
                  <a:gd name="T83" fmla="*/ 2 h 131"/>
                  <a:gd name="T84" fmla="*/ 73 w 77"/>
                  <a:gd name="T85" fmla="*/ 9 h 131"/>
                  <a:gd name="T86" fmla="*/ 69 w 77"/>
                  <a:gd name="T87" fmla="*/ 18 h 131"/>
                  <a:gd name="T88" fmla="*/ 63 w 77"/>
                  <a:gd name="T89" fmla="*/ 28 h 131"/>
                  <a:gd name="T90" fmla="*/ 58 w 77"/>
                  <a:gd name="T91" fmla="*/ 39 h 131"/>
                  <a:gd name="T92" fmla="*/ 53 w 77"/>
                  <a:gd name="T93" fmla="*/ 50 h 131"/>
                  <a:gd name="T94" fmla="*/ 49 w 77"/>
                  <a:gd name="T95" fmla="*/ 59 h 131"/>
                  <a:gd name="T96" fmla="*/ 47 w 77"/>
                  <a:gd name="T97" fmla="*/ 65 h 131"/>
                  <a:gd name="T98" fmla="*/ 45 w 77"/>
                  <a:gd name="T99" fmla="*/ 70 h 131"/>
                  <a:gd name="T100" fmla="*/ 43 w 77"/>
                  <a:gd name="T101" fmla="*/ 76 h 131"/>
                  <a:gd name="T102" fmla="*/ 39 w 77"/>
                  <a:gd name="T103" fmla="*/ 83 h 131"/>
                  <a:gd name="T104" fmla="*/ 36 w 77"/>
                  <a:gd name="T105" fmla="*/ 91 h 131"/>
                  <a:gd name="T106" fmla="*/ 33 w 77"/>
                  <a:gd name="T107" fmla="*/ 98 h 131"/>
                  <a:gd name="T108" fmla="*/ 30 w 77"/>
                  <a:gd name="T109" fmla="*/ 104 h 131"/>
                  <a:gd name="T110" fmla="*/ 28 w 77"/>
                  <a:gd name="T111" fmla="*/ 109 h 131"/>
                  <a:gd name="T112" fmla="*/ 26 w 77"/>
                  <a:gd name="T113" fmla="*/ 112 h 1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7"/>
                  <a:gd name="T172" fmla="*/ 0 h 131"/>
                  <a:gd name="T173" fmla="*/ 77 w 77"/>
                  <a:gd name="T174" fmla="*/ 131 h 13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7" h="131">
                    <a:moveTo>
                      <a:pt x="26" y="112"/>
                    </a:moveTo>
                    <a:lnTo>
                      <a:pt x="22" y="116"/>
                    </a:lnTo>
                    <a:lnTo>
                      <a:pt x="19" y="120"/>
                    </a:lnTo>
                    <a:lnTo>
                      <a:pt x="15" y="123"/>
                    </a:lnTo>
                    <a:lnTo>
                      <a:pt x="11" y="125"/>
                    </a:lnTo>
                    <a:lnTo>
                      <a:pt x="7" y="128"/>
                    </a:lnTo>
                    <a:lnTo>
                      <a:pt x="4" y="130"/>
                    </a:lnTo>
                    <a:lnTo>
                      <a:pt x="1" y="131"/>
                    </a:lnTo>
                    <a:lnTo>
                      <a:pt x="0" y="131"/>
                    </a:lnTo>
                    <a:lnTo>
                      <a:pt x="1" y="130"/>
                    </a:lnTo>
                    <a:lnTo>
                      <a:pt x="3" y="128"/>
                    </a:lnTo>
                    <a:lnTo>
                      <a:pt x="5" y="123"/>
                    </a:lnTo>
                    <a:lnTo>
                      <a:pt x="7" y="119"/>
                    </a:lnTo>
                    <a:lnTo>
                      <a:pt x="9" y="115"/>
                    </a:lnTo>
                    <a:lnTo>
                      <a:pt x="12" y="110"/>
                    </a:lnTo>
                    <a:lnTo>
                      <a:pt x="14" y="106"/>
                    </a:lnTo>
                    <a:lnTo>
                      <a:pt x="15" y="103"/>
                    </a:lnTo>
                    <a:lnTo>
                      <a:pt x="17" y="99"/>
                    </a:lnTo>
                    <a:lnTo>
                      <a:pt x="19" y="91"/>
                    </a:lnTo>
                    <a:lnTo>
                      <a:pt x="22" y="81"/>
                    </a:lnTo>
                    <a:lnTo>
                      <a:pt x="26" y="70"/>
                    </a:lnTo>
                    <a:lnTo>
                      <a:pt x="31" y="60"/>
                    </a:lnTo>
                    <a:lnTo>
                      <a:pt x="35" y="50"/>
                    </a:lnTo>
                    <a:lnTo>
                      <a:pt x="40" y="42"/>
                    </a:lnTo>
                    <a:lnTo>
                      <a:pt x="46" y="37"/>
                    </a:lnTo>
                    <a:lnTo>
                      <a:pt x="50" y="33"/>
                    </a:lnTo>
                    <a:lnTo>
                      <a:pt x="55" y="29"/>
                    </a:lnTo>
                    <a:lnTo>
                      <a:pt x="59" y="24"/>
                    </a:lnTo>
                    <a:lnTo>
                      <a:pt x="63" y="19"/>
                    </a:lnTo>
                    <a:lnTo>
                      <a:pt x="66" y="14"/>
                    </a:lnTo>
                    <a:lnTo>
                      <a:pt x="70" y="10"/>
                    </a:lnTo>
                    <a:lnTo>
                      <a:pt x="73" y="6"/>
                    </a:lnTo>
                    <a:lnTo>
                      <a:pt x="75" y="2"/>
                    </a:lnTo>
                    <a:lnTo>
                      <a:pt x="76" y="2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7" y="0"/>
                    </a:lnTo>
                    <a:lnTo>
                      <a:pt x="76" y="2"/>
                    </a:lnTo>
                    <a:lnTo>
                      <a:pt x="73" y="9"/>
                    </a:lnTo>
                    <a:lnTo>
                      <a:pt x="69" y="18"/>
                    </a:lnTo>
                    <a:lnTo>
                      <a:pt x="63" y="28"/>
                    </a:lnTo>
                    <a:lnTo>
                      <a:pt x="58" y="39"/>
                    </a:lnTo>
                    <a:lnTo>
                      <a:pt x="53" y="50"/>
                    </a:lnTo>
                    <a:lnTo>
                      <a:pt x="49" y="59"/>
                    </a:lnTo>
                    <a:lnTo>
                      <a:pt x="47" y="65"/>
                    </a:lnTo>
                    <a:lnTo>
                      <a:pt x="45" y="70"/>
                    </a:lnTo>
                    <a:lnTo>
                      <a:pt x="43" y="76"/>
                    </a:lnTo>
                    <a:lnTo>
                      <a:pt x="39" y="83"/>
                    </a:lnTo>
                    <a:lnTo>
                      <a:pt x="36" y="91"/>
                    </a:lnTo>
                    <a:lnTo>
                      <a:pt x="33" y="98"/>
                    </a:lnTo>
                    <a:lnTo>
                      <a:pt x="30" y="104"/>
                    </a:lnTo>
                    <a:lnTo>
                      <a:pt x="28" y="109"/>
                    </a:lnTo>
                    <a:lnTo>
                      <a:pt x="26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0" name="Freeform 163"/>
              <p:cNvSpPr>
                <a:spLocks/>
              </p:cNvSpPr>
              <p:nvPr/>
            </p:nvSpPr>
            <p:spPr bwMode="auto">
              <a:xfrm>
                <a:off x="2777" y="2099"/>
                <a:ext cx="77" cy="131"/>
              </a:xfrm>
              <a:custGeom>
                <a:avLst/>
                <a:gdLst>
                  <a:gd name="T0" fmla="*/ 26 w 77"/>
                  <a:gd name="T1" fmla="*/ 112 h 131"/>
                  <a:gd name="T2" fmla="*/ 22 w 77"/>
                  <a:gd name="T3" fmla="*/ 116 h 131"/>
                  <a:gd name="T4" fmla="*/ 19 w 77"/>
                  <a:gd name="T5" fmla="*/ 120 h 131"/>
                  <a:gd name="T6" fmla="*/ 15 w 77"/>
                  <a:gd name="T7" fmla="*/ 123 h 131"/>
                  <a:gd name="T8" fmla="*/ 11 w 77"/>
                  <a:gd name="T9" fmla="*/ 125 h 131"/>
                  <a:gd name="T10" fmla="*/ 7 w 77"/>
                  <a:gd name="T11" fmla="*/ 128 h 131"/>
                  <a:gd name="T12" fmla="*/ 4 w 77"/>
                  <a:gd name="T13" fmla="*/ 130 h 131"/>
                  <a:gd name="T14" fmla="*/ 1 w 77"/>
                  <a:gd name="T15" fmla="*/ 131 h 131"/>
                  <a:gd name="T16" fmla="*/ 0 w 77"/>
                  <a:gd name="T17" fmla="*/ 131 h 131"/>
                  <a:gd name="T18" fmla="*/ 1 w 77"/>
                  <a:gd name="T19" fmla="*/ 130 h 131"/>
                  <a:gd name="T20" fmla="*/ 3 w 77"/>
                  <a:gd name="T21" fmla="*/ 128 h 131"/>
                  <a:gd name="T22" fmla="*/ 5 w 77"/>
                  <a:gd name="T23" fmla="*/ 123 h 131"/>
                  <a:gd name="T24" fmla="*/ 7 w 77"/>
                  <a:gd name="T25" fmla="*/ 119 h 131"/>
                  <a:gd name="T26" fmla="*/ 9 w 77"/>
                  <a:gd name="T27" fmla="*/ 115 h 131"/>
                  <a:gd name="T28" fmla="*/ 12 w 77"/>
                  <a:gd name="T29" fmla="*/ 110 h 131"/>
                  <a:gd name="T30" fmla="*/ 14 w 77"/>
                  <a:gd name="T31" fmla="*/ 106 h 131"/>
                  <a:gd name="T32" fmla="*/ 15 w 77"/>
                  <a:gd name="T33" fmla="*/ 103 h 131"/>
                  <a:gd name="T34" fmla="*/ 17 w 77"/>
                  <a:gd name="T35" fmla="*/ 99 h 131"/>
                  <a:gd name="T36" fmla="*/ 19 w 77"/>
                  <a:gd name="T37" fmla="*/ 91 h 131"/>
                  <a:gd name="T38" fmla="*/ 22 w 77"/>
                  <a:gd name="T39" fmla="*/ 81 h 131"/>
                  <a:gd name="T40" fmla="*/ 26 w 77"/>
                  <a:gd name="T41" fmla="*/ 70 h 131"/>
                  <a:gd name="T42" fmla="*/ 31 w 77"/>
                  <a:gd name="T43" fmla="*/ 60 h 131"/>
                  <a:gd name="T44" fmla="*/ 35 w 77"/>
                  <a:gd name="T45" fmla="*/ 50 h 131"/>
                  <a:gd name="T46" fmla="*/ 40 w 77"/>
                  <a:gd name="T47" fmla="*/ 42 h 131"/>
                  <a:gd name="T48" fmla="*/ 46 w 77"/>
                  <a:gd name="T49" fmla="*/ 37 h 131"/>
                  <a:gd name="T50" fmla="*/ 50 w 77"/>
                  <a:gd name="T51" fmla="*/ 33 h 131"/>
                  <a:gd name="T52" fmla="*/ 55 w 77"/>
                  <a:gd name="T53" fmla="*/ 29 h 131"/>
                  <a:gd name="T54" fmla="*/ 59 w 77"/>
                  <a:gd name="T55" fmla="*/ 24 h 131"/>
                  <a:gd name="T56" fmla="*/ 63 w 77"/>
                  <a:gd name="T57" fmla="*/ 19 h 131"/>
                  <a:gd name="T58" fmla="*/ 66 w 77"/>
                  <a:gd name="T59" fmla="*/ 14 h 131"/>
                  <a:gd name="T60" fmla="*/ 70 w 77"/>
                  <a:gd name="T61" fmla="*/ 10 h 131"/>
                  <a:gd name="T62" fmla="*/ 73 w 77"/>
                  <a:gd name="T63" fmla="*/ 6 h 131"/>
                  <a:gd name="T64" fmla="*/ 75 w 77"/>
                  <a:gd name="T65" fmla="*/ 2 h 131"/>
                  <a:gd name="T66" fmla="*/ 76 w 77"/>
                  <a:gd name="T67" fmla="*/ 2 h 131"/>
                  <a:gd name="T68" fmla="*/ 76 w 77"/>
                  <a:gd name="T69" fmla="*/ 1 h 131"/>
                  <a:gd name="T70" fmla="*/ 77 w 77"/>
                  <a:gd name="T71" fmla="*/ 1 h 131"/>
                  <a:gd name="T72" fmla="*/ 77 w 77"/>
                  <a:gd name="T73" fmla="*/ 0 h 131"/>
                  <a:gd name="T74" fmla="*/ 76 w 77"/>
                  <a:gd name="T75" fmla="*/ 2 h 131"/>
                  <a:gd name="T76" fmla="*/ 73 w 77"/>
                  <a:gd name="T77" fmla="*/ 9 h 131"/>
                  <a:gd name="T78" fmla="*/ 69 w 77"/>
                  <a:gd name="T79" fmla="*/ 18 h 131"/>
                  <a:gd name="T80" fmla="*/ 63 w 77"/>
                  <a:gd name="T81" fmla="*/ 28 h 131"/>
                  <a:gd name="T82" fmla="*/ 58 w 77"/>
                  <a:gd name="T83" fmla="*/ 39 h 131"/>
                  <a:gd name="T84" fmla="*/ 53 w 77"/>
                  <a:gd name="T85" fmla="*/ 50 h 131"/>
                  <a:gd name="T86" fmla="*/ 49 w 77"/>
                  <a:gd name="T87" fmla="*/ 59 h 131"/>
                  <a:gd name="T88" fmla="*/ 47 w 77"/>
                  <a:gd name="T89" fmla="*/ 65 h 131"/>
                  <a:gd name="T90" fmla="*/ 45 w 77"/>
                  <a:gd name="T91" fmla="*/ 70 h 131"/>
                  <a:gd name="T92" fmla="*/ 43 w 77"/>
                  <a:gd name="T93" fmla="*/ 76 h 131"/>
                  <a:gd name="T94" fmla="*/ 39 w 77"/>
                  <a:gd name="T95" fmla="*/ 83 h 131"/>
                  <a:gd name="T96" fmla="*/ 36 w 77"/>
                  <a:gd name="T97" fmla="*/ 91 h 131"/>
                  <a:gd name="T98" fmla="*/ 33 w 77"/>
                  <a:gd name="T99" fmla="*/ 98 h 131"/>
                  <a:gd name="T100" fmla="*/ 30 w 77"/>
                  <a:gd name="T101" fmla="*/ 104 h 131"/>
                  <a:gd name="T102" fmla="*/ 28 w 77"/>
                  <a:gd name="T103" fmla="*/ 109 h 131"/>
                  <a:gd name="T104" fmla="*/ 26 w 77"/>
                  <a:gd name="T105" fmla="*/ 112 h 13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7"/>
                  <a:gd name="T160" fmla="*/ 0 h 131"/>
                  <a:gd name="T161" fmla="*/ 77 w 77"/>
                  <a:gd name="T162" fmla="*/ 131 h 13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7" h="131">
                    <a:moveTo>
                      <a:pt x="26" y="112"/>
                    </a:moveTo>
                    <a:lnTo>
                      <a:pt x="22" y="116"/>
                    </a:lnTo>
                    <a:lnTo>
                      <a:pt x="19" y="120"/>
                    </a:lnTo>
                    <a:lnTo>
                      <a:pt x="15" y="123"/>
                    </a:lnTo>
                    <a:lnTo>
                      <a:pt x="11" y="125"/>
                    </a:lnTo>
                    <a:lnTo>
                      <a:pt x="7" y="128"/>
                    </a:lnTo>
                    <a:lnTo>
                      <a:pt x="4" y="130"/>
                    </a:lnTo>
                    <a:lnTo>
                      <a:pt x="1" y="131"/>
                    </a:lnTo>
                    <a:lnTo>
                      <a:pt x="0" y="131"/>
                    </a:lnTo>
                    <a:lnTo>
                      <a:pt x="1" y="130"/>
                    </a:lnTo>
                    <a:lnTo>
                      <a:pt x="3" y="128"/>
                    </a:lnTo>
                    <a:lnTo>
                      <a:pt x="5" y="123"/>
                    </a:lnTo>
                    <a:lnTo>
                      <a:pt x="7" y="119"/>
                    </a:lnTo>
                    <a:lnTo>
                      <a:pt x="9" y="115"/>
                    </a:lnTo>
                    <a:lnTo>
                      <a:pt x="12" y="110"/>
                    </a:lnTo>
                    <a:lnTo>
                      <a:pt x="14" y="106"/>
                    </a:lnTo>
                    <a:lnTo>
                      <a:pt x="15" y="103"/>
                    </a:lnTo>
                    <a:lnTo>
                      <a:pt x="17" y="99"/>
                    </a:lnTo>
                    <a:lnTo>
                      <a:pt x="19" y="91"/>
                    </a:lnTo>
                    <a:lnTo>
                      <a:pt x="22" y="81"/>
                    </a:lnTo>
                    <a:lnTo>
                      <a:pt x="26" y="70"/>
                    </a:lnTo>
                    <a:lnTo>
                      <a:pt x="31" y="60"/>
                    </a:lnTo>
                    <a:lnTo>
                      <a:pt x="35" y="50"/>
                    </a:lnTo>
                    <a:lnTo>
                      <a:pt x="40" y="42"/>
                    </a:lnTo>
                    <a:lnTo>
                      <a:pt x="46" y="37"/>
                    </a:lnTo>
                    <a:lnTo>
                      <a:pt x="50" y="33"/>
                    </a:lnTo>
                    <a:lnTo>
                      <a:pt x="55" y="29"/>
                    </a:lnTo>
                    <a:lnTo>
                      <a:pt x="59" y="24"/>
                    </a:lnTo>
                    <a:lnTo>
                      <a:pt x="63" y="19"/>
                    </a:lnTo>
                    <a:lnTo>
                      <a:pt x="66" y="14"/>
                    </a:lnTo>
                    <a:lnTo>
                      <a:pt x="70" y="10"/>
                    </a:lnTo>
                    <a:lnTo>
                      <a:pt x="73" y="6"/>
                    </a:lnTo>
                    <a:lnTo>
                      <a:pt x="75" y="2"/>
                    </a:lnTo>
                    <a:lnTo>
                      <a:pt x="76" y="2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7" y="0"/>
                    </a:lnTo>
                    <a:lnTo>
                      <a:pt x="76" y="2"/>
                    </a:lnTo>
                    <a:lnTo>
                      <a:pt x="73" y="9"/>
                    </a:lnTo>
                    <a:lnTo>
                      <a:pt x="69" y="18"/>
                    </a:lnTo>
                    <a:lnTo>
                      <a:pt x="63" y="28"/>
                    </a:lnTo>
                    <a:lnTo>
                      <a:pt x="58" y="39"/>
                    </a:lnTo>
                    <a:lnTo>
                      <a:pt x="53" y="50"/>
                    </a:lnTo>
                    <a:lnTo>
                      <a:pt x="49" y="59"/>
                    </a:lnTo>
                    <a:lnTo>
                      <a:pt x="47" y="65"/>
                    </a:lnTo>
                    <a:lnTo>
                      <a:pt x="45" y="70"/>
                    </a:lnTo>
                    <a:lnTo>
                      <a:pt x="43" y="76"/>
                    </a:lnTo>
                    <a:lnTo>
                      <a:pt x="39" y="83"/>
                    </a:lnTo>
                    <a:lnTo>
                      <a:pt x="36" y="91"/>
                    </a:lnTo>
                    <a:lnTo>
                      <a:pt x="33" y="98"/>
                    </a:lnTo>
                    <a:lnTo>
                      <a:pt x="30" y="104"/>
                    </a:lnTo>
                    <a:lnTo>
                      <a:pt x="28" y="109"/>
                    </a:lnTo>
                    <a:lnTo>
                      <a:pt x="26" y="112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1" name="Freeform 164"/>
              <p:cNvSpPr>
                <a:spLocks/>
              </p:cNvSpPr>
              <p:nvPr/>
            </p:nvSpPr>
            <p:spPr bwMode="auto">
              <a:xfrm>
                <a:off x="2729" y="2021"/>
                <a:ext cx="34" cy="29"/>
              </a:xfrm>
              <a:custGeom>
                <a:avLst/>
                <a:gdLst>
                  <a:gd name="T0" fmla="*/ 34 w 34"/>
                  <a:gd name="T1" fmla="*/ 29 h 29"/>
                  <a:gd name="T2" fmla="*/ 34 w 34"/>
                  <a:gd name="T3" fmla="*/ 28 h 29"/>
                  <a:gd name="T4" fmla="*/ 33 w 34"/>
                  <a:gd name="T5" fmla="*/ 25 h 29"/>
                  <a:gd name="T6" fmla="*/ 32 w 34"/>
                  <a:gd name="T7" fmla="*/ 21 h 29"/>
                  <a:gd name="T8" fmla="*/ 30 w 34"/>
                  <a:gd name="T9" fmla="*/ 16 h 29"/>
                  <a:gd name="T10" fmla="*/ 26 w 34"/>
                  <a:gd name="T11" fmla="*/ 12 h 29"/>
                  <a:gd name="T12" fmla="*/ 20 w 34"/>
                  <a:gd name="T13" fmla="*/ 7 h 29"/>
                  <a:gd name="T14" fmla="*/ 12 w 34"/>
                  <a:gd name="T15" fmla="*/ 4 h 29"/>
                  <a:gd name="T16" fmla="*/ 0 w 34"/>
                  <a:gd name="T17" fmla="*/ 0 h 29"/>
                  <a:gd name="T18" fmla="*/ 0 w 34"/>
                  <a:gd name="T19" fmla="*/ 2 h 29"/>
                  <a:gd name="T20" fmla="*/ 1 w 34"/>
                  <a:gd name="T21" fmla="*/ 6 h 29"/>
                  <a:gd name="T22" fmla="*/ 3 w 34"/>
                  <a:gd name="T23" fmla="*/ 10 h 29"/>
                  <a:gd name="T24" fmla="*/ 5 w 34"/>
                  <a:gd name="T25" fmla="*/ 15 h 29"/>
                  <a:gd name="T26" fmla="*/ 9 w 34"/>
                  <a:gd name="T27" fmla="*/ 20 h 29"/>
                  <a:gd name="T28" fmla="*/ 16 w 34"/>
                  <a:gd name="T29" fmla="*/ 24 h 29"/>
                  <a:gd name="T30" fmla="*/ 20 w 34"/>
                  <a:gd name="T31" fmla="*/ 26 h 29"/>
                  <a:gd name="T32" fmla="*/ 24 w 34"/>
                  <a:gd name="T33" fmla="*/ 27 h 29"/>
                  <a:gd name="T34" fmla="*/ 28 w 34"/>
                  <a:gd name="T35" fmla="*/ 28 h 29"/>
                  <a:gd name="T36" fmla="*/ 34 w 34"/>
                  <a:gd name="T37" fmla="*/ 29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29"/>
                  <a:gd name="T59" fmla="*/ 34 w 34"/>
                  <a:gd name="T60" fmla="*/ 29 h 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29">
                    <a:moveTo>
                      <a:pt x="34" y="29"/>
                    </a:moveTo>
                    <a:lnTo>
                      <a:pt x="34" y="28"/>
                    </a:lnTo>
                    <a:lnTo>
                      <a:pt x="33" y="25"/>
                    </a:lnTo>
                    <a:lnTo>
                      <a:pt x="32" y="21"/>
                    </a:lnTo>
                    <a:lnTo>
                      <a:pt x="30" y="16"/>
                    </a:lnTo>
                    <a:lnTo>
                      <a:pt x="26" y="12"/>
                    </a:lnTo>
                    <a:lnTo>
                      <a:pt x="20" y="7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3" y="10"/>
                    </a:lnTo>
                    <a:lnTo>
                      <a:pt x="5" y="15"/>
                    </a:lnTo>
                    <a:lnTo>
                      <a:pt x="9" y="20"/>
                    </a:lnTo>
                    <a:lnTo>
                      <a:pt x="16" y="24"/>
                    </a:lnTo>
                    <a:lnTo>
                      <a:pt x="20" y="26"/>
                    </a:lnTo>
                    <a:lnTo>
                      <a:pt x="24" y="27"/>
                    </a:lnTo>
                    <a:lnTo>
                      <a:pt x="28" y="28"/>
                    </a:lnTo>
                    <a:lnTo>
                      <a:pt x="34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2" name="Freeform 165"/>
              <p:cNvSpPr>
                <a:spLocks/>
              </p:cNvSpPr>
              <p:nvPr/>
            </p:nvSpPr>
            <p:spPr bwMode="auto">
              <a:xfrm>
                <a:off x="2729" y="2021"/>
                <a:ext cx="34" cy="29"/>
              </a:xfrm>
              <a:custGeom>
                <a:avLst/>
                <a:gdLst>
                  <a:gd name="T0" fmla="*/ 34 w 34"/>
                  <a:gd name="T1" fmla="*/ 29 h 29"/>
                  <a:gd name="T2" fmla="*/ 34 w 34"/>
                  <a:gd name="T3" fmla="*/ 28 h 29"/>
                  <a:gd name="T4" fmla="*/ 33 w 34"/>
                  <a:gd name="T5" fmla="*/ 25 h 29"/>
                  <a:gd name="T6" fmla="*/ 32 w 34"/>
                  <a:gd name="T7" fmla="*/ 21 h 29"/>
                  <a:gd name="T8" fmla="*/ 30 w 34"/>
                  <a:gd name="T9" fmla="*/ 16 h 29"/>
                  <a:gd name="T10" fmla="*/ 26 w 34"/>
                  <a:gd name="T11" fmla="*/ 12 h 29"/>
                  <a:gd name="T12" fmla="*/ 20 w 34"/>
                  <a:gd name="T13" fmla="*/ 7 h 29"/>
                  <a:gd name="T14" fmla="*/ 12 w 34"/>
                  <a:gd name="T15" fmla="*/ 4 h 29"/>
                  <a:gd name="T16" fmla="*/ 0 w 34"/>
                  <a:gd name="T17" fmla="*/ 0 h 29"/>
                  <a:gd name="T18" fmla="*/ 0 w 34"/>
                  <a:gd name="T19" fmla="*/ 2 h 29"/>
                  <a:gd name="T20" fmla="*/ 1 w 34"/>
                  <a:gd name="T21" fmla="*/ 6 h 29"/>
                  <a:gd name="T22" fmla="*/ 3 w 34"/>
                  <a:gd name="T23" fmla="*/ 10 h 29"/>
                  <a:gd name="T24" fmla="*/ 5 w 34"/>
                  <a:gd name="T25" fmla="*/ 15 h 29"/>
                  <a:gd name="T26" fmla="*/ 9 w 34"/>
                  <a:gd name="T27" fmla="*/ 20 h 29"/>
                  <a:gd name="T28" fmla="*/ 16 w 34"/>
                  <a:gd name="T29" fmla="*/ 24 h 29"/>
                  <a:gd name="T30" fmla="*/ 20 w 34"/>
                  <a:gd name="T31" fmla="*/ 26 h 29"/>
                  <a:gd name="T32" fmla="*/ 24 w 34"/>
                  <a:gd name="T33" fmla="*/ 27 h 29"/>
                  <a:gd name="T34" fmla="*/ 28 w 34"/>
                  <a:gd name="T35" fmla="*/ 28 h 29"/>
                  <a:gd name="T36" fmla="*/ 34 w 34"/>
                  <a:gd name="T37" fmla="*/ 29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29"/>
                  <a:gd name="T59" fmla="*/ 34 w 34"/>
                  <a:gd name="T60" fmla="*/ 29 h 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29">
                    <a:moveTo>
                      <a:pt x="34" y="29"/>
                    </a:moveTo>
                    <a:lnTo>
                      <a:pt x="34" y="28"/>
                    </a:lnTo>
                    <a:lnTo>
                      <a:pt x="33" y="25"/>
                    </a:lnTo>
                    <a:lnTo>
                      <a:pt x="32" y="21"/>
                    </a:lnTo>
                    <a:lnTo>
                      <a:pt x="30" y="16"/>
                    </a:lnTo>
                    <a:lnTo>
                      <a:pt x="26" y="12"/>
                    </a:lnTo>
                    <a:lnTo>
                      <a:pt x="20" y="7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3" y="10"/>
                    </a:lnTo>
                    <a:lnTo>
                      <a:pt x="5" y="15"/>
                    </a:lnTo>
                    <a:lnTo>
                      <a:pt x="9" y="20"/>
                    </a:lnTo>
                    <a:lnTo>
                      <a:pt x="16" y="24"/>
                    </a:lnTo>
                    <a:lnTo>
                      <a:pt x="20" y="26"/>
                    </a:lnTo>
                    <a:lnTo>
                      <a:pt x="24" y="27"/>
                    </a:lnTo>
                    <a:lnTo>
                      <a:pt x="28" y="28"/>
                    </a:lnTo>
                    <a:lnTo>
                      <a:pt x="34" y="29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3" name="Freeform 166"/>
              <p:cNvSpPr>
                <a:spLocks/>
              </p:cNvSpPr>
              <p:nvPr/>
            </p:nvSpPr>
            <p:spPr bwMode="auto">
              <a:xfrm>
                <a:off x="2762" y="1930"/>
                <a:ext cx="69" cy="117"/>
              </a:xfrm>
              <a:custGeom>
                <a:avLst/>
                <a:gdLst>
                  <a:gd name="T0" fmla="*/ 0 w 69"/>
                  <a:gd name="T1" fmla="*/ 112 h 117"/>
                  <a:gd name="T2" fmla="*/ 1 w 69"/>
                  <a:gd name="T3" fmla="*/ 111 h 117"/>
                  <a:gd name="T4" fmla="*/ 2 w 69"/>
                  <a:gd name="T5" fmla="*/ 109 h 117"/>
                  <a:gd name="T6" fmla="*/ 5 w 69"/>
                  <a:gd name="T7" fmla="*/ 107 h 117"/>
                  <a:gd name="T8" fmla="*/ 7 w 69"/>
                  <a:gd name="T9" fmla="*/ 104 h 117"/>
                  <a:gd name="T10" fmla="*/ 10 w 69"/>
                  <a:gd name="T11" fmla="*/ 100 h 117"/>
                  <a:gd name="T12" fmla="*/ 13 w 69"/>
                  <a:gd name="T13" fmla="*/ 96 h 117"/>
                  <a:gd name="T14" fmla="*/ 14 w 69"/>
                  <a:gd name="T15" fmla="*/ 92 h 117"/>
                  <a:gd name="T16" fmla="*/ 15 w 69"/>
                  <a:gd name="T17" fmla="*/ 89 h 117"/>
                  <a:gd name="T18" fmla="*/ 15 w 69"/>
                  <a:gd name="T19" fmla="*/ 85 h 117"/>
                  <a:gd name="T20" fmla="*/ 16 w 69"/>
                  <a:gd name="T21" fmla="*/ 80 h 117"/>
                  <a:gd name="T22" fmla="*/ 18 w 69"/>
                  <a:gd name="T23" fmla="*/ 74 h 117"/>
                  <a:gd name="T24" fmla="*/ 19 w 69"/>
                  <a:gd name="T25" fmla="*/ 68 h 117"/>
                  <a:gd name="T26" fmla="*/ 21 w 69"/>
                  <a:gd name="T27" fmla="*/ 62 h 117"/>
                  <a:gd name="T28" fmla="*/ 24 w 69"/>
                  <a:gd name="T29" fmla="*/ 56 h 117"/>
                  <a:gd name="T30" fmla="*/ 27 w 69"/>
                  <a:gd name="T31" fmla="*/ 50 h 117"/>
                  <a:gd name="T32" fmla="*/ 30 w 69"/>
                  <a:gd name="T33" fmla="*/ 46 h 117"/>
                  <a:gd name="T34" fmla="*/ 35 w 69"/>
                  <a:gd name="T35" fmla="*/ 42 h 117"/>
                  <a:gd name="T36" fmla="*/ 40 w 69"/>
                  <a:gd name="T37" fmla="*/ 36 h 117"/>
                  <a:gd name="T38" fmla="*/ 45 w 69"/>
                  <a:gd name="T39" fmla="*/ 30 h 117"/>
                  <a:gd name="T40" fmla="*/ 51 w 69"/>
                  <a:gd name="T41" fmla="*/ 23 h 117"/>
                  <a:gd name="T42" fmla="*/ 56 w 69"/>
                  <a:gd name="T43" fmla="*/ 16 h 117"/>
                  <a:gd name="T44" fmla="*/ 61 w 69"/>
                  <a:gd name="T45" fmla="*/ 10 h 117"/>
                  <a:gd name="T46" fmla="*/ 64 w 69"/>
                  <a:gd name="T47" fmla="*/ 5 h 117"/>
                  <a:gd name="T48" fmla="*/ 65 w 69"/>
                  <a:gd name="T49" fmla="*/ 3 h 117"/>
                  <a:gd name="T50" fmla="*/ 66 w 69"/>
                  <a:gd name="T51" fmla="*/ 1 h 117"/>
                  <a:gd name="T52" fmla="*/ 67 w 69"/>
                  <a:gd name="T53" fmla="*/ 1 h 117"/>
                  <a:gd name="T54" fmla="*/ 68 w 69"/>
                  <a:gd name="T55" fmla="*/ 0 h 117"/>
                  <a:gd name="T56" fmla="*/ 69 w 69"/>
                  <a:gd name="T57" fmla="*/ 1 h 117"/>
                  <a:gd name="T58" fmla="*/ 69 w 69"/>
                  <a:gd name="T59" fmla="*/ 3 h 117"/>
                  <a:gd name="T60" fmla="*/ 69 w 69"/>
                  <a:gd name="T61" fmla="*/ 6 h 117"/>
                  <a:gd name="T62" fmla="*/ 69 w 69"/>
                  <a:gd name="T63" fmla="*/ 10 h 117"/>
                  <a:gd name="T64" fmla="*/ 68 w 69"/>
                  <a:gd name="T65" fmla="*/ 16 h 117"/>
                  <a:gd name="T66" fmla="*/ 66 w 69"/>
                  <a:gd name="T67" fmla="*/ 23 h 117"/>
                  <a:gd name="T68" fmla="*/ 65 w 69"/>
                  <a:gd name="T69" fmla="*/ 29 h 117"/>
                  <a:gd name="T70" fmla="*/ 65 w 69"/>
                  <a:gd name="T71" fmla="*/ 34 h 117"/>
                  <a:gd name="T72" fmla="*/ 65 w 69"/>
                  <a:gd name="T73" fmla="*/ 40 h 117"/>
                  <a:gd name="T74" fmla="*/ 64 w 69"/>
                  <a:gd name="T75" fmla="*/ 45 h 117"/>
                  <a:gd name="T76" fmla="*/ 64 w 69"/>
                  <a:gd name="T77" fmla="*/ 50 h 117"/>
                  <a:gd name="T78" fmla="*/ 63 w 69"/>
                  <a:gd name="T79" fmla="*/ 55 h 117"/>
                  <a:gd name="T80" fmla="*/ 61 w 69"/>
                  <a:gd name="T81" fmla="*/ 60 h 117"/>
                  <a:gd name="T82" fmla="*/ 58 w 69"/>
                  <a:gd name="T83" fmla="*/ 64 h 117"/>
                  <a:gd name="T84" fmla="*/ 54 w 69"/>
                  <a:gd name="T85" fmla="*/ 70 h 117"/>
                  <a:gd name="T86" fmla="*/ 50 w 69"/>
                  <a:gd name="T87" fmla="*/ 76 h 117"/>
                  <a:gd name="T88" fmla="*/ 44 w 69"/>
                  <a:gd name="T89" fmla="*/ 82 h 117"/>
                  <a:gd name="T90" fmla="*/ 39 w 69"/>
                  <a:gd name="T91" fmla="*/ 89 h 117"/>
                  <a:gd name="T92" fmla="*/ 32 w 69"/>
                  <a:gd name="T93" fmla="*/ 96 h 117"/>
                  <a:gd name="T94" fmla="*/ 25 w 69"/>
                  <a:gd name="T95" fmla="*/ 102 h 117"/>
                  <a:gd name="T96" fmla="*/ 18 w 69"/>
                  <a:gd name="T97" fmla="*/ 107 h 117"/>
                  <a:gd name="T98" fmla="*/ 10 w 69"/>
                  <a:gd name="T99" fmla="*/ 111 h 117"/>
                  <a:gd name="T100" fmla="*/ 6 w 69"/>
                  <a:gd name="T101" fmla="*/ 114 h 117"/>
                  <a:gd name="T102" fmla="*/ 3 w 69"/>
                  <a:gd name="T103" fmla="*/ 116 h 117"/>
                  <a:gd name="T104" fmla="*/ 1 w 69"/>
                  <a:gd name="T105" fmla="*/ 117 h 117"/>
                  <a:gd name="T106" fmla="*/ 0 w 69"/>
                  <a:gd name="T107" fmla="*/ 117 h 117"/>
                  <a:gd name="T108" fmla="*/ 0 w 69"/>
                  <a:gd name="T109" fmla="*/ 117 h 117"/>
                  <a:gd name="T110" fmla="*/ 0 w 69"/>
                  <a:gd name="T111" fmla="*/ 117 h 117"/>
                  <a:gd name="T112" fmla="*/ 0 w 69"/>
                  <a:gd name="T113" fmla="*/ 117 h 117"/>
                  <a:gd name="T114" fmla="*/ 0 w 69"/>
                  <a:gd name="T115" fmla="*/ 112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"/>
                  <a:gd name="T175" fmla="*/ 0 h 117"/>
                  <a:gd name="T176" fmla="*/ 69 w 69"/>
                  <a:gd name="T177" fmla="*/ 117 h 1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" h="117">
                    <a:moveTo>
                      <a:pt x="0" y="112"/>
                    </a:moveTo>
                    <a:lnTo>
                      <a:pt x="1" y="111"/>
                    </a:lnTo>
                    <a:lnTo>
                      <a:pt x="2" y="109"/>
                    </a:lnTo>
                    <a:lnTo>
                      <a:pt x="5" y="107"/>
                    </a:lnTo>
                    <a:lnTo>
                      <a:pt x="7" y="104"/>
                    </a:lnTo>
                    <a:lnTo>
                      <a:pt x="10" y="100"/>
                    </a:lnTo>
                    <a:lnTo>
                      <a:pt x="13" y="96"/>
                    </a:lnTo>
                    <a:lnTo>
                      <a:pt x="14" y="92"/>
                    </a:lnTo>
                    <a:lnTo>
                      <a:pt x="15" y="89"/>
                    </a:lnTo>
                    <a:lnTo>
                      <a:pt x="15" y="85"/>
                    </a:lnTo>
                    <a:lnTo>
                      <a:pt x="16" y="80"/>
                    </a:lnTo>
                    <a:lnTo>
                      <a:pt x="18" y="74"/>
                    </a:lnTo>
                    <a:lnTo>
                      <a:pt x="19" y="68"/>
                    </a:lnTo>
                    <a:lnTo>
                      <a:pt x="21" y="62"/>
                    </a:lnTo>
                    <a:lnTo>
                      <a:pt x="24" y="56"/>
                    </a:lnTo>
                    <a:lnTo>
                      <a:pt x="27" y="50"/>
                    </a:lnTo>
                    <a:lnTo>
                      <a:pt x="30" y="46"/>
                    </a:lnTo>
                    <a:lnTo>
                      <a:pt x="35" y="42"/>
                    </a:lnTo>
                    <a:lnTo>
                      <a:pt x="40" y="36"/>
                    </a:lnTo>
                    <a:lnTo>
                      <a:pt x="45" y="30"/>
                    </a:lnTo>
                    <a:lnTo>
                      <a:pt x="51" y="23"/>
                    </a:lnTo>
                    <a:lnTo>
                      <a:pt x="56" y="16"/>
                    </a:lnTo>
                    <a:lnTo>
                      <a:pt x="61" y="10"/>
                    </a:lnTo>
                    <a:lnTo>
                      <a:pt x="64" y="5"/>
                    </a:lnTo>
                    <a:lnTo>
                      <a:pt x="65" y="3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69" y="3"/>
                    </a:lnTo>
                    <a:lnTo>
                      <a:pt x="69" y="6"/>
                    </a:lnTo>
                    <a:lnTo>
                      <a:pt x="69" y="10"/>
                    </a:lnTo>
                    <a:lnTo>
                      <a:pt x="68" y="16"/>
                    </a:lnTo>
                    <a:lnTo>
                      <a:pt x="66" y="23"/>
                    </a:lnTo>
                    <a:lnTo>
                      <a:pt x="65" y="29"/>
                    </a:lnTo>
                    <a:lnTo>
                      <a:pt x="65" y="34"/>
                    </a:lnTo>
                    <a:lnTo>
                      <a:pt x="65" y="40"/>
                    </a:lnTo>
                    <a:lnTo>
                      <a:pt x="64" y="45"/>
                    </a:lnTo>
                    <a:lnTo>
                      <a:pt x="64" y="50"/>
                    </a:lnTo>
                    <a:lnTo>
                      <a:pt x="63" y="55"/>
                    </a:lnTo>
                    <a:lnTo>
                      <a:pt x="61" y="60"/>
                    </a:lnTo>
                    <a:lnTo>
                      <a:pt x="58" y="64"/>
                    </a:lnTo>
                    <a:lnTo>
                      <a:pt x="54" y="70"/>
                    </a:lnTo>
                    <a:lnTo>
                      <a:pt x="50" y="76"/>
                    </a:lnTo>
                    <a:lnTo>
                      <a:pt x="44" y="82"/>
                    </a:lnTo>
                    <a:lnTo>
                      <a:pt x="39" y="89"/>
                    </a:lnTo>
                    <a:lnTo>
                      <a:pt x="32" y="96"/>
                    </a:lnTo>
                    <a:lnTo>
                      <a:pt x="25" y="102"/>
                    </a:lnTo>
                    <a:lnTo>
                      <a:pt x="18" y="107"/>
                    </a:lnTo>
                    <a:lnTo>
                      <a:pt x="10" y="111"/>
                    </a:lnTo>
                    <a:lnTo>
                      <a:pt x="6" y="114"/>
                    </a:lnTo>
                    <a:lnTo>
                      <a:pt x="3" y="116"/>
                    </a:lnTo>
                    <a:lnTo>
                      <a:pt x="1" y="117"/>
                    </a:lnTo>
                    <a:lnTo>
                      <a:pt x="0" y="117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4" name="Freeform 167"/>
              <p:cNvSpPr>
                <a:spLocks/>
              </p:cNvSpPr>
              <p:nvPr/>
            </p:nvSpPr>
            <p:spPr bwMode="auto">
              <a:xfrm>
                <a:off x="2762" y="1930"/>
                <a:ext cx="69" cy="117"/>
              </a:xfrm>
              <a:custGeom>
                <a:avLst/>
                <a:gdLst>
                  <a:gd name="T0" fmla="*/ 0 w 69"/>
                  <a:gd name="T1" fmla="*/ 112 h 117"/>
                  <a:gd name="T2" fmla="*/ 1 w 69"/>
                  <a:gd name="T3" fmla="*/ 111 h 117"/>
                  <a:gd name="T4" fmla="*/ 2 w 69"/>
                  <a:gd name="T5" fmla="*/ 109 h 117"/>
                  <a:gd name="T6" fmla="*/ 5 w 69"/>
                  <a:gd name="T7" fmla="*/ 107 h 117"/>
                  <a:gd name="T8" fmla="*/ 7 w 69"/>
                  <a:gd name="T9" fmla="*/ 104 h 117"/>
                  <a:gd name="T10" fmla="*/ 10 w 69"/>
                  <a:gd name="T11" fmla="*/ 100 h 117"/>
                  <a:gd name="T12" fmla="*/ 13 w 69"/>
                  <a:gd name="T13" fmla="*/ 96 h 117"/>
                  <a:gd name="T14" fmla="*/ 14 w 69"/>
                  <a:gd name="T15" fmla="*/ 92 h 117"/>
                  <a:gd name="T16" fmla="*/ 15 w 69"/>
                  <a:gd name="T17" fmla="*/ 89 h 117"/>
                  <a:gd name="T18" fmla="*/ 15 w 69"/>
                  <a:gd name="T19" fmla="*/ 85 h 117"/>
                  <a:gd name="T20" fmla="*/ 16 w 69"/>
                  <a:gd name="T21" fmla="*/ 80 h 117"/>
                  <a:gd name="T22" fmla="*/ 18 w 69"/>
                  <a:gd name="T23" fmla="*/ 74 h 117"/>
                  <a:gd name="T24" fmla="*/ 19 w 69"/>
                  <a:gd name="T25" fmla="*/ 68 h 117"/>
                  <a:gd name="T26" fmla="*/ 21 w 69"/>
                  <a:gd name="T27" fmla="*/ 62 h 117"/>
                  <a:gd name="T28" fmla="*/ 24 w 69"/>
                  <a:gd name="T29" fmla="*/ 56 h 117"/>
                  <a:gd name="T30" fmla="*/ 27 w 69"/>
                  <a:gd name="T31" fmla="*/ 50 h 117"/>
                  <a:gd name="T32" fmla="*/ 30 w 69"/>
                  <a:gd name="T33" fmla="*/ 46 h 117"/>
                  <a:gd name="T34" fmla="*/ 35 w 69"/>
                  <a:gd name="T35" fmla="*/ 42 h 117"/>
                  <a:gd name="T36" fmla="*/ 40 w 69"/>
                  <a:gd name="T37" fmla="*/ 36 h 117"/>
                  <a:gd name="T38" fmla="*/ 45 w 69"/>
                  <a:gd name="T39" fmla="*/ 30 h 117"/>
                  <a:gd name="T40" fmla="*/ 51 w 69"/>
                  <a:gd name="T41" fmla="*/ 23 h 117"/>
                  <a:gd name="T42" fmla="*/ 56 w 69"/>
                  <a:gd name="T43" fmla="*/ 16 h 117"/>
                  <a:gd name="T44" fmla="*/ 61 w 69"/>
                  <a:gd name="T45" fmla="*/ 10 h 117"/>
                  <a:gd name="T46" fmla="*/ 64 w 69"/>
                  <a:gd name="T47" fmla="*/ 5 h 117"/>
                  <a:gd name="T48" fmla="*/ 65 w 69"/>
                  <a:gd name="T49" fmla="*/ 3 h 117"/>
                  <a:gd name="T50" fmla="*/ 66 w 69"/>
                  <a:gd name="T51" fmla="*/ 1 h 117"/>
                  <a:gd name="T52" fmla="*/ 67 w 69"/>
                  <a:gd name="T53" fmla="*/ 1 h 117"/>
                  <a:gd name="T54" fmla="*/ 68 w 69"/>
                  <a:gd name="T55" fmla="*/ 0 h 117"/>
                  <a:gd name="T56" fmla="*/ 69 w 69"/>
                  <a:gd name="T57" fmla="*/ 1 h 117"/>
                  <a:gd name="T58" fmla="*/ 69 w 69"/>
                  <a:gd name="T59" fmla="*/ 3 h 117"/>
                  <a:gd name="T60" fmla="*/ 69 w 69"/>
                  <a:gd name="T61" fmla="*/ 6 h 117"/>
                  <a:gd name="T62" fmla="*/ 69 w 69"/>
                  <a:gd name="T63" fmla="*/ 10 h 117"/>
                  <a:gd name="T64" fmla="*/ 68 w 69"/>
                  <a:gd name="T65" fmla="*/ 16 h 117"/>
                  <a:gd name="T66" fmla="*/ 66 w 69"/>
                  <a:gd name="T67" fmla="*/ 23 h 117"/>
                  <a:gd name="T68" fmla="*/ 65 w 69"/>
                  <a:gd name="T69" fmla="*/ 29 h 117"/>
                  <a:gd name="T70" fmla="*/ 65 w 69"/>
                  <a:gd name="T71" fmla="*/ 34 h 117"/>
                  <a:gd name="T72" fmla="*/ 65 w 69"/>
                  <a:gd name="T73" fmla="*/ 40 h 117"/>
                  <a:gd name="T74" fmla="*/ 64 w 69"/>
                  <a:gd name="T75" fmla="*/ 45 h 117"/>
                  <a:gd name="T76" fmla="*/ 64 w 69"/>
                  <a:gd name="T77" fmla="*/ 50 h 117"/>
                  <a:gd name="T78" fmla="*/ 63 w 69"/>
                  <a:gd name="T79" fmla="*/ 55 h 117"/>
                  <a:gd name="T80" fmla="*/ 61 w 69"/>
                  <a:gd name="T81" fmla="*/ 60 h 117"/>
                  <a:gd name="T82" fmla="*/ 58 w 69"/>
                  <a:gd name="T83" fmla="*/ 64 h 117"/>
                  <a:gd name="T84" fmla="*/ 54 w 69"/>
                  <a:gd name="T85" fmla="*/ 70 h 117"/>
                  <a:gd name="T86" fmla="*/ 50 w 69"/>
                  <a:gd name="T87" fmla="*/ 76 h 117"/>
                  <a:gd name="T88" fmla="*/ 44 w 69"/>
                  <a:gd name="T89" fmla="*/ 82 h 117"/>
                  <a:gd name="T90" fmla="*/ 39 w 69"/>
                  <a:gd name="T91" fmla="*/ 89 h 117"/>
                  <a:gd name="T92" fmla="*/ 32 w 69"/>
                  <a:gd name="T93" fmla="*/ 96 h 117"/>
                  <a:gd name="T94" fmla="*/ 25 w 69"/>
                  <a:gd name="T95" fmla="*/ 102 h 117"/>
                  <a:gd name="T96" fmla="*/ 18 w 69"/>
                  <a:gd name="T97" fmla="*/ 107 h 117"/>
                  <a:gd name="T98" fmla="*/ 10 w 69"/>
                  <a:gd name="T99" fmla="*/ 111 h 117"/>
                  <a:gd name="T100" fmla="*/ 6 w 69"/>
                  <a:gd name="T101" fmla="*/ 114 h 117"/>
                  <a:gd name="T102" fmla="*/ 3 w 69"/>
                  <a:gd name="T103" fmla="*/ 116 h 117"/>
                  <a:gd name="T104" fmla="*/ 1 w 69"/>
                  <a:gd name="T105" fmla="*/ 117 h 117"/>
                  <a:gd name="T106" fmla="*/ 0 w 69"/>
                  <a:gd name="T107" fmla="*/ 117 h 117"/>
                  <a:gd name="T108" fmla="*/ 0 w 69"/>
                  <a:gd name="T109" fmla="*/ 112 h 11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9"/>
                  <a:gd name="T166" fmla="*/ 0 h 117"/>
                  <a:gd name="T167" fmla="*/ 69 w 69"/>
                  <a:gd name="T168" fmla="*/ 117 h 11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9" h="117">
                    <a:moveTo>
                      <a:pt x="0" y="112"/>
                    </a:moveTo>
                    <a:lnTo>
                      <a:pt x="1" y="111"/>
                    </a:lnTo>
                    <a:lnTo>
                      <a:pt x="2" y="109"/>
                    </a:lnTo>
                    <a:lnTo>
                      <a:pt x="5" y="107"/>
                    </a:lnTo>
                    <a:lnTo>
                      <a:pt x="7" y="104"/>
                    </a:lnTo>
                    <a:lnTo>
                      <a:pt x="10" y="100"/>
                    </a:lnTo>
                    <a:lnTo>
                      <a:pt x="13" y="96"/>
                    </a:lnTo>
                    <a:lnTo>
                      <a:pt x="14" y="92"/>
                    </a:lnTo>
                    <a:lnTo>
                      <a:pt x="15" y="89"/>
                    </a:lnTo>
                    <a:lnTo>
                      <a:pt x="15" y="85"/>
                    </a:lnTo>
                    <a:lnTo>
                      <a:pt x="16" y="80"/>
                    </a:lnTo>
                    <a:lnTo>
                      <a:pt x="18" y="74"/>
                    </a:lnTo>
                    <a:lnTo>
                      <a:pt x="19" y="68"/>
                    </a:lnTo>
                    <a:lnTo>
                      <a:pt x="21" y="62"/>
                    </a:lnTo>
                    <a:lnTo>
                      <a:pt x="24" y="56"/>
                    </a:lnTo>
                    <a:lnTo>
                      <a:pt x="27" y="50"/>
                    </a:lnTo>
                    <a:lnTo>
                      <a:pt x="30" y="46"/>
                    </a:lnTo>
                    <a:lnTo>
                      <a:pt x="35" y="42"/>
                    </a:lnTo>
                    <a:lnTo>
                      <a:pt x="40" y="36"/>
                    </a:lnTo>
                    <a:lnTo>
                      <a:pt x="45" y="30"/>
                    </a:lnTo>
                    <a:lnTo>
                      <a:pt x="51" y="23"/>
                    </a:lnTo>
                    <a:lnTo>
                      <a:pt x="56" y="16"/>
                    </a:lnTo>
                    <a:lnTo>
                      <a:pt x="61" y="10"/>
                    </a:lnTo>
                    <a:lnTo>
                      <a:pt x="64" y="5"/>
                    </a:lnTo>
                    <a:lnTo>
                      <a:pt x="65" y="3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69" y="3"/>
                    </a:lnTo>
                    <a:lnTo>
                      <a:pt x="69" y="6"/>
                    </a:lnTo>
                    <a:lnTo>
                      <a:pt x="69" y="10"/>
                    </a:lnTo>
                    <a:lnTo>
                      <a:pt x="68" y="16"/>
                    </a:lnTo>
                    <a:lnTo>
                      <a:pt x="66" y="23"/>
                    </a:lnTo>
                    <a:lnTo>
                      <a:pt x="65" y="29"/>
                    </a:lnTo>
                    <a:lnTo>
                      <a:pt x="65" y="34"/>
                    </a:lnTo>
                    <a:lnTo>
                      <a:pt x="65" y="40"/>
                    </a:lnTo>
                    <a:lnTo>
                      <a:pt x="64" y="45"/>
                    </a:lnTo>
                    <a:lnTo>
                      <a:pt x="64" y="50"/>
                    </a:lnTo>
                    <a:lnTo>
                      <a:pt x="63" y="55"/>
                    </a:lnTo>
                    <a:lnTo>
                      <a:pt x="61" y="60"/>
                    </a:lnTo>
                    <a:lnTo>
                      <a:pt x="58" y="64"/>
                    </a:lnTo>
                    <a:lnTo>
                      <a:pt x="54" y="70"/>
                    </a:lnTo>
                    <a:lnTo>
                      <a:pt x="50" y="76"/>
                    </a:lnTo>
                    <a:lnTo>
                      <a:pt x="44" y="82"/>
                    </a:lnTo>
                    <a:lnTo>
                      <a:pt x="39" y="89"/>
                    </a:lnTo>
                    <a:lnTo>
                      <a:pt x="32" y="96"/>
                    </a:lnTo>
                    <a:lnTo>
                      <a:pt x="25" y="102"/>
                    </a:lnTo>
                    <a:lnTo>
                      <a:pt x="18" y="107"/>
                    </a:lnTo>
                    <a:lnTo>
                      <a:pt x="10" y="111"/>
                    </a:lnTo>
                    <a:lnTo>
                      <a:pt x="6" y="114"/>
                    </a:lnTo>
                    <a:lnTo>
                      <a:pt x="3" y="116"/>
                    </a:lnTo>
                    <a:lnTo>
                      <a:pt x="1" y="117"/>
                    </a:lnTo>
                    <a:lnTo>
                      <a:pt x="0" y="117"/>
                    </a:lnTo>
                    <a:lnTo>
                      <a:pt x="0" y="112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5" name="Freeform 168"/>
              <p:cNvSpPr>
                <a:spLocks/>
              </p:cNvSpPr>
              <p:nvPr/>
            </p:nvSpPr>
            <p:spPr bwMode="auto">
              <a:xfrm>
                <a:off x="2762" y="1930"/>
                <a:ext cx="70" cy="117"/>
              </a:xfrm>
              <a:custGeom>
                <a:avLst/>
                <a:gdLst>
                  <a:gd name="T0" fmla="*/ 26 w 70"/>
                  <a:gd name="T1" fmla="*/ 102 h 117"/>
                  <a:gd name="T2" fmla="*/ 25 w 70"/>
                  <a:gd name="T3" fmla="*/ 104 h 117"/>
                  <a:gd name="T4" fmla="*/ 22 w 70"/>
                  <a:gd name="T5" fmla="*/ 105 h 117"/>
                  <a:gd name="T6" fmla="*/ 19 w 70"/>
                  <a:gd name="T7" fmla="*/ 106 h 117"/>
                  <a:gd name="T8" fmla="*/ 10 w 70"/>
                  <a:gd name="T9" fmla="*/ 111 h 117"/>
                  <a:gd name="T10" fmla="*/ 3 w 70"/>
                  <a:gd name="T11" fmla="*/ 116 h 117"/>
                  <a:gd name="T12" fmla="*/ 0 w 70"/>
                  <a:gd name="T13" fmla="*/ 117 h 117"/>
                  <a:gd name="T14" fmla="*/ 0 w 70"/>
                  <a:gd name="T15" fmla="*/ 117 h 117"/>
                  <a:gd name="T16" fmla="*/ 0 w 70"/>
                  <a:gd name="T17" fmla="*/ 112 h 117"/>
                  <a:gd name="T18" fmla="*/ 2 w 70"/>
                  <a:gd name="T19" fmla="*/ 109 h 117"/>
                  <a:gd name="T20" fmla="*/ 7 w 70"/>
                  <a:gd name="T21" fmla="*/ 104 h 117"/>
                  <a:gd name="T22" fmla="*/ 13 w 70"/>
                  <a:gd name="T23" fmla="*/ 96 h 117"/>
                  <a:gd name="T24" fmla="*/ 15 w 70"/>
                  <a:gd name="T25" fmla="*/ 89 h 117"/>
                  <a:gd name="T26" fmla="*/ 16 w 70"/>
                  <a:gd name="T27" fmla="*/ 80 h 117"/>
                  <a:gd name="T28" fmla="*/ 19 w 70"/>
                  <a:gd name="T29" fmla="*/ 68 h 117"/>
                  <a:gd name="T30" fmla="*/ 24 w 70"/>
                  <a:gd name="T31" fmla="*/ 56 h 117"/>
                  <a:gd name="T32" fmla="*/ 30 w 70"/>
                  <a:gd name="T33" fmla="*/ 46 h 117"/>
                  <a:gd name="T34" fmla="*/ 40 w 70"/>
                  <a:gd name="T35" fmla="*/ 36 h 117"/>
                  <a:gd name="T36" fmla="*/ 51 w 70"/>
                  <a:gd name="T37" fmla="*/ 23 h 117"/>
                  <a:gd name="T38" fmla="*/ 61 w 70"/>
                  <a:gd name="T39" fmla="*/ 10 h 117"/>
                  <a:gd name="T40" fmla="*/ 65 w 70"/>
                  <a:gd name="T41" fmla="*/ 3 h 117"/>
                  <a:gd name="T42" fmla="*/ 67 w 70"/>
                  <a:gd name="T43" fmla="*/ 1 h 117"/>
                  <a:gd name="T44" fmla="*/ 68 w 70"/>
                  <a:gd name="T45" fmla="*/ 1 h 117"/>
                  <a:gd name="T46" fmla="*/ 69 w 70"/>
                  <a:gd name="T47" fmla="*/ 2 h 117"/>
                  <a:gd name="T48" fmla="*/ 69 w 70"/>
                  <a:gd name="T49" fmla="*/ 7 h 117"/>
                  <a:gd name="T50" fmla="*/ 68 w 70"/>
                  <a:gd name="T51" fmla="*/ 9 h 117"/>
                  <a:gd name="T52" fmla="*/ 65 w 70"/>
                  <a:gd name="T53" fmla="*/ 12 h 117"/>
                  <a:gd name="T54" fmla="*/ 61 w 70"/>
                  <a:gd name="T55" fmla="*/ 18 h 117"/>
                  <a:gd name="T56" fmla="*/ 59 w 70"/>
                  <a:gd name="T57" fmla="*/ 22 h 117"/>
                  <a:gd name="T58" fmla="*/ 52 w 70"/>
                  <a:gd name="T59" fmla="*/ 34 h 117"/>
                  <a:gd name="T60" fmla="*/ 43 w 70"/>
                  <a:gd name="T61" fmla="*/ 57 h 117"/>
                  <a:gd name="T62" fmla="*/ 33 w 70"/>
                  <a:gd name="T63" fmla="*/ 82 h 117"/>
                  <a:gd name="T64" fmla="*/ 27 w 70"/>
                  <a:gd name="T65" fmla="*/ 101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117"/>
                  <a:gd name="T101" fmla="*/ 70 w 70"/>
                  <a:gd name="T102" fmla="*/ 117 h 1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117">
                    <a:moveTo>
                      <a:pt x="27" y="101"/>
                    </a:moveTo>
                    <a:lnTo>
                      <a:pt x="26" y="102"/>
                    </a:lnTo>
                    <a:lnTo>
                      <a:pt x="26" y="103"/>
                    </a:lnTo>
                    <a:lnTo>
                      <a:pt x="25" y="104"/>
                    </a:lnTo>
                    <a:lnTo>
                      <a:pt x="23" y="104"/>
                    </a:lnTo>
                    <a:lnTo>
                      <a:pt x="22" y="105"/>
                    </a:lnTo>
                    <a:lnTo>
                      <a:pt x="21" y="106"/>
                    </a:lnTo>
                    <a:lnTo>
                      <a:pt x="19" y="106"/>
                    </a:lnTo>
                    <a:lnTo>
                      <a:pt x="18" y="107"/>
                    </a:lnTo>
                    <a:lnTo>
                      <a:pt x="10" y="111"/>
                    </a:lnTo>
                    <a:lnTo>
                      <a:pt x="6" y="114"/>
                    </a:lnTo>
                    <a:lnTo>
                      <a:pt x="3" y="116"/>
                    </a:lnTo>
                    <a:lnTo>
                      <a:pt x="1" y="117"/>
                    </a:lnTo>
                    <a:lnTo>
                      <a:pt x="0" y="117"/>
                    </a:lnTo>
                    <a:lnTo>
                      <a:pt x="0" y="112"/>
                    </a:lnTo>
                    <a:lnTo>
                      <a:pt x="1" y="111"/>
                    </a:lnTo>
                    <a:lnTo>
                      <a:pt x="2" y="109"/>
                    </a:lnTo>
                    <a:lnTo>
                      <a:pt x="5" y="107"/>
                    </a:lnTo>
                    <a:lnTo>
                      <a:pt x="7" y="104"/>
                    </a:lnTo>
                    <a:lnTo>
                      <a:pt x="10" y="100"/>
                    </a:lnTo>
                    <a:lnTo>
                      <a:pt x="13" y="96"/>
                    </a:lnTo>
                    <a:lnTo>
                      <a:pt x="14" y="92"/>
                    </a:lnTo>
                    <a:lnTo>
                      <a:pt x="15" y="89"/>
                    </a:lnTo>
                    <a:lnTo>
                      <a:pt x="15" y="85"/>
                    </a:lnTo>
                    <a:lnTo>
                      <a:pt x="16" y="80"/>
                    </a:lnTo>
                    <a:lnTo>
                      <a:pt x="18" y="74"/>
                    </a:lnTo>
                    <a:lnTo>
                      <a:pt x="19" y="68"/>
                    </a:lnTo>
                    <a:lnTo>
                      <a:pt x="21" y="62"/>
                    </a:lnTo>
                    <a:lnTo>
                      <a:pt x="24" y="56"/>
                    </a:lnTo>
                    <a:lnTo>
                      <a:pt x="27" y="50"/>
                    </a:lnTo>
                    <a:lnTo>
                      <a:pt x="30" y="46"/>
                    </a:lnTo>
                    <a:lnTo>
                      <a:pt x="35" y="42"/>
                    </a:lnTo>
                    <a:lnTo>
                      <a:pt x="40" y="36"/>
                    </a:lnTo>
                    <a:lnTo>
                      <a:pt x="45" y="30"/>
                    </a:lnTo>
                    <a:lnTo>
                      <a:pt x="51" y="23"/>
                    </a:lnTo>
                    <a:lnTo>
                      <a:pt x="56" y="16"/>
                    </a:lnTo>
                    <a:lnTo>
                      <a:pt x="61" y="10"/>
                    </a:lnTo>
                    <a:lnTo>
                      <a:pt x="64" y="5"/>
                    </a:lnTo>
                    <a:lnTo>
                      <a:pt x="65" y="3"/>
                    </a:lnTo>
                    <a:lnTo>
                      <a:pt x="66" y="2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69" y="2"/>
                    </a:lnTo>
                    <a:lnTo>
                      <a:pt x="70" y="4"/>
                    </a:lnTo>
                    <a:lnTo>
                      <a:pt x="69" y="7"/>
                    </a:lnTo>
                    <a:lnTo>
                      <a:pt x="69" y="8"/>
                    </a:lnTo>
                    <a:lnTo>
                      <a:pt x="68" y="9"/>
                    </a:lnTo>
                    <a:lnTo>
                      <a:pt x="67" y="10"/>
                    </a:lnTo>
                    <a:lnTo>
                      <a:pt x="65" y="12"/>
                    </a:lnTo>
                    <a:lnTo>
                      <a:pt x="63" y="16"/>
                    </a:lnTo>
                    <a:lnTo>
                      <a:pt x="61" y="18"/>
                    </a:lnTo>
                    <a:lnTo>
                      <a:pt x="60" y="20"/>
                    </a:lnTo>
                    <a:lnTo>
                      <a:pt x="59" y="22"/>
                    </a:lnTo>
                    <a:lnTo>
                      <a:pt x="56" y="26"/>
                    </a:lnTo>
                    <a:lnTo>
                      <a:pt x="52" y="34"/>
                    </a:lnTo>
                    <a:lnTo>
                      <a:pt x="48" y="44"/>
                    </a:lnTo>
                    <a:lnTo>
                      <a:pt x="43" y="57"/>
                    </a:lnTo>
                    <a:lnTo>
                      <a:pt x="37" y="70"/>
                    </a:lnTo>
                    <a:lnTo>
                      <a:pt x="33" y="82"/>
                    </a:lnTo>
                    <a:lnTo>
                      <a:pt x="29" y="92"/>
                    </a:lnTo>
                    <a:lnTo>
                      <a:pt x="27" y="1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6" name="Freeform 169"/>
              <p:cNvSpPr>
                <a:spLocks/>
              </p:cNvSpPr>
              <p:nvPr/>
            </p:nvSpPr>
            <p:spPr bwMode="auto">
              <a:xfrm>
                <a:off x="2762" y="1930"/>
                <a:ext cx="70" cy="117"/>
              </a:xfrm>
              <a:custGeom>
                <a:avLst/>
                <a:gdLst>
                  <a:gd name="T0" fmla="*/ 27 w 70"/>
                  <a:gd name="T1" fmla="*/ 101 h 117"/>
                  <a:gd name="T2" fmla="*/ 26 w 70"/>
                  <a:gd name="T3" fmla="*/ 102 h 117"/>
                  <a:gd name="T4" fmla="*/ 26 w 70"/>
                  <a:gd name="T5" fmla="*/ 103 h 117"/>
                  <a:gd name="T6" fmla="*/ 25 w 70"/>
                  <a:gd name="T7" fmla="*/ 104 h 117"/>
                  <a:gd name="T8" fmla="*/ 23 w 70"/>
                  <a:gd name="T9" fmla="*/ 104 h 117"/>
                  <a:gd name="T10" fmla="*/ 22 w 70"/>
                  <a:gd name="T11" fmla="*/ 105 h 117"/>
                  <a:gd name="T12" fmla="*/ 21 w 70"/>
                  <a:gd name="T13" fmla="*/ 106 h 117"/>
                  <a:gd name="T14" fmla="*/ 19 w 70"/>
                  <a:gd name="T15" fmla="*/ 106 h 117"/>
                  <a:gd name="T16" fmla="*/ 18 w 70"/>
                  <a:gd name="T17" fmla="*/ 107 h 117"/>
                  <a:gd name="T18" fmla="*/ 10 w 70"/>
                  <a:gd name="T19" fmla="*/ 111 h 117"/>
                  <a:gd name="T20" fmla="*/ 6 w 70"/>
                  <a:gd name="T21" fmla="*/ 114 h 117"/>
                  <a:gd name="T22" fmla="*/ 3 w 70"/>
                  <a:gd name="T23" fmla="*/ 116 h 117"/>
                  <a:gd name="T24" fmla="*/ 1 w 70"/>
                  <a:gd name="T25" fmla="*/ 117 h 117"/>
                  <a:gd name="T26" fmla="*/ 0 w 70"/>
                  <a:gd name="T27" fmla="*/ 117 h 117"/>
                  <a:gd name="T28" fmla="*/ 0 w 70"/>
                  <a:gd name="T29" fmla="*/ 112 h 117"/>
                  <a:gd name="T30" fmla="*/ 1 w 70"/>
                  <a:gd name="T31" fmla="*/ 111 h 117"/>
                  <a:gd name="T32" fmla="*/ 2 w 70"/>
                  <a:gd name="T33" fmla="*/ 109 h 117"/>
                  <a:gd name="T34" fmla="*/ 5 w 70"/>
                  <a:gd name="T35" fmla="*/ 107 h 117"/>
                  <a:gd name="T36" fmla="*/ 7 w 70"/>
                  <a:gd name="T37" fmla="*/ 104 h 117"/>
                  <a:gd name="T38" fmla="*/ 10 w 70"/>
                  <a:gd name="T39" fmla="*/ 100 h 117"/>
                  <a:gd name="T40" fmla="*/ 13 w 70"/>
                  <a:gd name="T41" fmla="*/ 96 h 117"/>
                  <a:gd name="T42" fmla="*/ 14 w 70"/>
                  <a:gd name="T43" fmla="*/ 92 h 117"/>
                  <a:gd name="T44" fmla="*/ 15 w 70"/>
                  <a:gd name="T45" fmla="*/ 89 h 117"/>
                  <a:gd name="T46" fmla="*/ 15 w 70"/>
                  <a:gd name="T47" fmla="*/ 85 h 117"/>
                  <a:gd name="T48" fmla="*/ 16 w 70"/>
                  <a:gd name="T49" fmla="*/ 80 h 117"/>
                  <a:gd name="T50" fmla="*/ 18 w 70"/>
                  <a:gd name="T51" fmla="*/ 74 h 117"/>
                  <a:gd name="T52" fmla="*/ 19 w 70"/>
                  <a:gd name="T53" fmla="*/ 68 h 117"/>
                  <a:gd name="T54" fmla="*/ 21 w 70"/>
                  <a:gd name="T55" fmla="*/ 62 h 117"/>
                  <a:gd name="T56" fmla="*/ 24 w 70"/>
                  <a:gd name="T57" fmla="*/ 56 h 117"/>
                  <a:gd name="T58" fmla="*/ 27 w 70"/>
                  <a:gd name="T59" fmla="*/ 50 h 117"/>
                  <a:gd name="T60" fmla="*/ 30 w 70"/>
                  <a:gd name="T61" fmla="*/ 46 h 117"/>
                  <a:gd name="T62" fmla="*/ 35 w 70"/>
                  <a:gd name="T63" fmla="*/ 42 h 117"/>
                  <a:gd name="T64" fmla="*/ 40 w 70"/>
                  <a:gd name="T65" fmla="*/ 36 h 117"/>
                  <a:gd name="T66" fmla="*/ 45 w 70"/>
                  <a:gd name="T67" fmla="*/ 30 h 117"/>
                  <a:gd name="T68" fmla="*/ 51 w 70"/>
                  <a:gd name="T69" fmla="*/ 23 h 117"/>
                  <a:gd name="T70" fmla="*/ 56 w 70"/>
                  <a:gd name="T71" fmla="*/ 16 h 117"/>
                  <a:gd name="T72" fmla="*/ 61 w 70"/>
                  <a:gd name="T73" fmla="*/ 10 h 117"/>
                  <a:gd name="T74" fmla="*/ 64 w 70"/>
                  <a:gd name="T75" fmla="*/ 5 h 117"/>
                  <a:gd name="T76" fmla="*/ 65 w 70"/>
                  <a:gd name="T77" fmla="*/ 3 h 117"/>
                  <a:gd name="T78" fmla="*/ 66 w 70"/>
                  <a:gd name="T79" fmla="*/ 2 h 117"/>
                  <a:gd name="T80" fmla="*/ 67 w 70"/>
                  <a:gd name="T81" fmla="*/ 1 h 117"/>
                  <a:gd name="T82" fmla="*/ 67 w 70"/>
                  <a:gd name="T83" fmla="*/ 0 h 117"/>
                  <a:gd name="T84" fmla="*/ 68 w 70"/>
                  <a:gd name="T85" fmla="*/ 1 h 117"/>
                  <a:gd name="T86" fmla="*/ 69 w 70"/>
                  <a:gd name="T87" fmla="*/ 1 h 117"/>
                  <a:gd name="T88" fmla="*/ 69 w 70"/>
                  <a:gd name="T89" fmla="*/ 2 h 117"/>
                  <a:gd name="T90" fmla="*/ 70 w 70"/>
                  <a:gd name="T91" fmla="*/ 4 h 117"/>
                  <a:gd name="T92" fmla="*/ 69 w 70"/>
                  <a:gd name="T93" fmla="*/ 7 h 117"/>
                  <a:gd name="T94" fmla="*/ 69 w 70"/>
                  <a:gd name="T95" fmla="*/ 8 h 117"/>
                  <a:gd name="T96" fmla="*/ 68 w 70"/>
                  <a:gd name="T97" fmla="*/ 9 h 117"/>
                  <a:gd name="T98" fmla="*/ 67 w 70"/>
                  <a:gd name="T99" fmla="*/ 10 h 117"/>
                  <a:gd name="T100" fmla="*/ 65 w 70"/>
                  <a:gd name="T101" fmla="*/ 12 h 117"/>
                  <a:gd name="T102" fmla="*/ 63 w 70"/>
                  <a:gd name="T103" fmla="*/ 16 h 117"/>
                  <a:gd name="T104" fmla="*/ 61 w 70"/>
                  <a:gd name="T105" fmla="*/ 18 h 117"/>
                  <a:gd name="T106" fmla="*/ 60 w 70"/>
                  <a:gd name="T107" fmla="*/ 20 h 117"/>
                  <a:gd name="T108" fmla="*/ 59 w 70"/>
                  <a:gd name="T109" fmla="*/ 22 h 117"/>
                  <a:gd name="T110" fmla="*/ 56 w 70"/>
                  <a:gd name="T111" fmla="*/ 26 h 117"/>
                  <a:gd name="T112" fmla="*/ 52 w 70"/>
                  <a:gd name="T113" fmla="*/ 34 h 117"/>
                  <a:gd name="T114" fmla="*/ 48 w 70"/>
                  <a:gd name="T115" fmla="*/ 44 h 117"/>
                  <a:gd name="T116" fmla="*/ 43 w 70"/>
                  <a:gd name="T117" fmla="*/ 57 h 117"/>
                  <a:gd name="T118" fmla="*/ 37 w 70"/>
                  <a:gd name="T119" fmla="*/ 70 h 117"/>
                  <a:gd name="T120" fmla="*/ 33 w 70"/>
                  <a:gd name="T121" fmla="*/ 82 h 117"/>
                  <a:gd name="T122" fmla="*/ 29 w 70"/>
                  <a:gd name="T123" fmla="*/ 92 h 117"/>
                  <a:gd name="T124" fmla="*/ 27 w 70"/>
                  <a:gd name="T125" fmla="*/ 101 h 1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0"/>
                  <a:gd name="T190" fmla="*/ 0 h 117"/>
                  <a:gd name="T191" fmla="*/ 70 w 70"/>
                  <a:gd name="T192" fmla="*/ 117 h 11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0" h="117">
                    <a:moveTo>
                      <a:pt x="27" y="101"/>
                    </a:moveTo>
                    <a:lnTo>
                      <a:pt x="26" y="102"/>
                    </a:lnTo>
                    <a:lnTo>
                      <a:pt x="26" y="103"/>
                    </a:lnTo>
                    <a:lnTo>
                      <a:pt x="25" y="104"/>
                    </a:lnTo>
                    <a:lnTo>
                      <a:pt x="23" y="104"/>
                    </a:lnTo>
                    <a:lnTo>
                      <a:pt x="22" y="105"/>
                    </a:lnTo>
                    <a:lnTo>
                      <a:pt x="21" y="106"/>
                    </a:lnTo>
                    <a:lnTo>
                      <a:pt x="19" y="106"/>
                    </a:lnTo>
                    <a:lnTo>
                      <a:pt x="18" y="107"/>
                    </a:lnTo>
                    <a:lnTo>
                      <a:pt x="10" y="111"/>
                    </a:lnTo>
                    <a:lnTo>
                      <a:pt x="6" y="114"/>
                    </a:lnTo>
                    <a:lnTo>
                      <a:pt x="3" y="116"/>
                    </a:lnTo>
                    <a:lnTo>
                      <a:pt x="1" y="117"/>
                    </a:lnTo>
                    <a:lnTo>
                      <a:pt x="0" y="117"/>
                    </a:lnTo>
                    <a:lnTo>
                      <a:pt x="0" y="112"/>
                    </a:lnTo>
                    <a:lnTo>
                      <a:pt x="1" y="111"/>
                    </a:lnTo>
                    <a:lnTo>
                      <a:pt x="2" y="109"/>
                    </a:lnTo>
                    <a:lnTo>
                      <a:pt x="5" y="107"/>
                    </a:lnTo>
                    <a:lnTo>
                      <a:pt x="7" y="104"/>
                    </a:lnTo>
                    <a:lnTo>
                      <a:pt x="10" y="100"/>
                    </a:lnTo>
                    <a:lnTo>
                      <a:pt x="13" y="96"/>
                    </a:lnTo>
                    <a:lnTo>
                      <a:pt x="14" y="92"/>
                    </a:lnTo>
                    <a:lnTo>
                      <a:pt x="15" y="89"/>
                    </a:lnTo>
                    <a:lnTo>
                      <a:pt x="15" y="85"/>
                    </a:lnTo>
                    <a:lnTo>
                      <a:pt x="16" y="80"/>
                    </a:lnTo>
                    <a:lnTo>
                      <a:pt x="18" y="74"/>
                    </a:lnTo>
                    <a:lnTo>
                      <a:pt x="19" y="68"/>
                    </a:lnTo>
                    <a:lnTo>
                      <a:pt x="21" y="62"/>
                    </a:lnTo>
                    <a:lnTo>
                      <a:pt x="24" y="56"/>
                    </a:lnTo>
                    <a:lnTo>
                      <a:pt x="27" y="50"/>
                    </a:lnTo>
                    <a:lnTo>
                      <a:pt x="30" y="46"/>
                    </a:lnTo>
                    <a:lnTo>
                      <a:pt x="35" y="42"/>
                    </a:lnTo>
                    <a:lnTo>
                      <a:pt x="40" y="36"/>
                    </a:lnTo>
                    <a:lnTo>
                      <a:pt x="45" y="30"/>
                    </a:lnTo>
                    <a:lnTo>
                      <a:pt x="51" y="23"/>
                    </a:lnTo>
                    <a:lnTo>
                      <a:pt x="56" y="16"/>
                    </a:lnTo>
                    <a:lnTo>
                      <a:pt x="61" y="10"/>
                    </a:lnTo>
                    <a:lnTo>
                      <a:pt x="64" y="5"/>
                    </a:lnTo>
                    <a:lnTo>
                      <a:pt x="65" y="3"/>
                    </a:lnTo>
                    <a:lnTo>
                      <a:pt x="66" y="2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69" y="2"/>
                    </a:lnTo>
                    <a:lnTo>
                      <a:pt x="70" y="4"/>
                    </a:lnTo>
                    <a:lnTo>
                      <a:pt x="69" y="7"/>
                    </a:lnTo>
                    <a:lnTo>
                      <a:pt x="69" y="8"/>
                    </a:lnTo>
                    <a:lnTo>
                      <a:pt x="68" y="9"/>
                    </a:lnTo>
                    <a:lnTo>
                      <a:pt x="67" y="10"/>
                    </a:lnTo>
                    <a:lnTo>
                      <a:pt x="65" y="12"/>
                    </a:lnTo>
                    <a:lnTo>
                      <a:pt x="63" y="16"/>
                    </a:lnTo>
                    <a:lnTo>
                      <a:pt x="61" y="18"/>
                    </a:lnTo>
                    <a:lnTo>
                      <a:pt x="60" y="20"/>
                    </a:lnTo>
                    <a:lnTo>
                      <a:pt x="59" y="22"/>
                    </a:lnTo>
                    <a:lnTo>
                      <a:pt x="56" y="26"/>
                    </a:lnTo>
                    <a:lnTo>
                      <a:pt x="52" y="34"/>
                    </a:lnTo>
                    <a:lnTo>
                      <a:pt x="48" y="44"/>
                    </a:lnTo>
                    <a:lnTo>
                      <a:pt x="43" y="57"/>
                    </a:lnTo>
                    <a:lnTo>
                      <a:pt x="37" y="70"/>
                    </a:lnTo>
                    <a:lnTo>
                      <a:pt x="33" y="82"/>
                    </a:lnTo>
                    <a:lnTo>
                      <a:pt x="29" y="92"/>
                    </a:lnTo>
                    <a:lnTo>
                      <a:pt x="27" y="101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7" name="Freeform 170"/>
              <p:cNvSpPr>
                <a:spLocks/>
              </p:cNvSpPr>
              <p:nvPr/>
            </p:nvSpPr>
            <p:spPr bwMode="auto">
              <a:xfrm>
                <a:off x="2704" y="1928"/>
                <a:ext cx="54" cy="93"/>
              </a:xfrm>
              <a:custGeom>
                <a:avLst/>
                <a:gdLst>
                  <a:gd name="T0" fmla="*/ 54 w 54"/>
                  <a:gd name="T1" fmla="*/ 88 h 93"/>
                  <a:gd name="T2" fmla="*/ 54 w 54"/>
                  <a:gd name="T3" fmla="*/ 88 h 93"/>
                  <a:gd name="T4" fmla="*/ 52 w 54"/>
                  <a:gd name="T5" fmla="*/ 87 h 93"/>
                  <a:gd name="T6" fmla="*/ 50 w 54"/>
                  <a:gd name="T7" fmla="*/ 85 h 93"/>
                  <a:gd name="T8" fmla="*/ 48 w 54"/>
                  <a:gd name="T9" fmla="*/ 82 h 93"/>
                  <a:gd name="T10" fmla="*/ 46 w 54"/>
                  <a:gd name="T11" fmla="*/ 79 h 93"/>
                  <a:gd name="T12" fmla="*/ 44 w 54"/>
                  <a:gd name="T13" fmla="*/ 76 h 93"/>
                  <a:gd name="T14" fmla="*/ 43 w 54"/>
                  <a:gd name="T15" fmla="*/ 74 h 93"/>
                  <a:gd name="T16" fmla="*/ 42 w 54"/>
                  <a:gd name="T17" fmla="*/ 71 h 93"/>
                  <a:gd name="T18" fmla="*/ 42 w 54"/>
                  <a:gd name="T19" fmla="*/ 68 h 93"/>
                  <a:gd name="T20" fmla="*/ 42 w 54"/>
                  <a:gd name="T21" fmla="*/ 64 h 93"/>
                  <a:gd name="T22" fmla="*/ 41 w 54"/>
                  <a:gd name="T23" fmla="*/ 60 h 93"/>
                  <a:gd name="T24" fmla="*/ 40 w 54"/>
                  <a:gd name="T25" fmla="*/ 54 h 93"/>
                  <a:gd name="T26" fmla="*/ 38 w 54"/>
                  <a:gd name="T27" fmla="*/ 49 h 93"/>
                  <a:gd name="T28" fmla="*/ 36 w 54"/>
                  <a:gd name="T29" fmla="*/ 44 h 93"/>
                  <a:gd name="T30" fmla="*/ 33 w 54"/>
                  <a:gd name="T31" fmla="*/ 40 h 93"/>
                  <a:gd name="T32" fmla="*/ 30 w 54"/>
                  <a:gd name="T33" fmla="*/ 37 h 93"/>
                  <a:gd name="T34" fmla="*/ 26 w 54"/>
                  <a:gd name="T35" fmla="*/ 33 h 93"/>
                  <a:gd name="T36" fmla="*/ 22 w 54"/>
                  <a:gd name="T37" fmla="*/ 29 h 93"/>
                  <a:gd name="T38" fmla="*/ 18 w 54"/>
                  <a:gd name="T39" fmla="*/ 24 h 93"/>
                  <a:gd name="T40" fmla="*/ 14 w 54"/>
                  <a:gd name="T41" fmla="*/ 19 h 93"/>
                  <a:gd name="T42" fmla="*/ 10 w 54"/>
                  <a:gd name="T43" fmla="*/ 12 h 93"/>
                  <a:gd name="T44" fmla="*/ 6 w 54"/>
                  <a:gd name="T45" fmla="*/ 8 h 93"/>
                  <a:gd name="T46" fmla="*/ 4 w 54"/>
                  <a:gd name="T47" fmla="*/ 4 h 93"/>
                  <a:gd name="T48" fmla="*/ 3 w 54"/>
                  <a:gd name="T49" fmla="*/ 2 h 93"/>
                  <a:gd name="T50" fmla="*/ 2 w 54"/>
                  <a:gd name="T51" fmla="*/ 1 h 93"/>
                  <a:gd name="T52" fmla="*/ 2 w 54"/>
                  <a:gd name="T53" fmla="*/ 1 h 93"/>
                  <a:gd name="T54" fmla="*/ 1 w 54"/>
                  <a:gd name="T55" fmla="*/ 0 h 93"/>
                  <a:gd name="T56" fmla="*/ 0 w 54"/>
                  <a:gd name="T57" fmla="*/ 1 h 93"/>
                  <a:gd name="T58" fmla="*/ 0 w 54"/>
                  <a:gd name="T59" fmla="*/ 2 h 93"/>
                  <a:gd name="T60" fmla="*/ 0 w 54"/>
                  <a:gd name="T61" fmla="*/ 5 h 93"/>
                  <a:gd name="T62" fmla="*/ 0 w 54"/>
                  <a:gd name="T63" fmla="*/ 8 h 93"/>
                  <a:gd name="T64" fmla="*/ 1 w 54"/>
                  <a:gd name="T65" fmla="*/ 12 h 93"/>
                  <a:gd name="T66" fmla="*/ 2 w 54"/>
                  <a:gd name="T67" fmla="*/ 18 h 93"/>
                  <a:gd name="T68" fmla="*/ 3 w 54"/>
                  <a:gd name="T69" fmla="*/ 23 h 93"/>
                  <a:gd name="T70" fmla="*/ 3 w 54"/>
                  <a:gd name="T71" fmla="*/ 28 h 93"/>
                  <a:gd name="T72" fmla="*/ 3 w 54"/>
                  <a:gd name="T73" fmla="*/ 32 h 93"/>
                  <a:gd name="T74" fmla="*/ 4 w 54"/>
                  <a:gd name="T75" fmla="*/ 36 h 93"/>
                  <a:gd name="T76" fmla="*/ 4 w 54"/>
                  <a:gd name="T77" fmla="*/ 40 h 93"/>
                  <a:gd name="T78" fmla="*/ 5 w 54"/>
                  <a:gd name="T79" fmla="*/ 44 h 93"/>
                  <a:gd name="T80" fmla="*/ 6 w 54"/>
                  <a:gd name="T81" fmla="*/ 47 h 93"/>
                  <a:gd name="T82" fmla="*/ 9 w 54"/>
                  <a:gd name="T83" fmla="*/ 51 h 93"/>
                  <a:gd name="T84" fmla="*/ 11 w 54"/>
                  <a:gd name="T85" fmla="*/ 56 h 93"/>
                  <a:gd name="T86" fmla="*/ 15 w 54"/>
                  <a:gd name="T87" fmla="*/ 61 h 93"/>
                  <a:gd name="T88" fmla="*/ 19 w 54"/>
                  <a:gd name="T89" fmla="*/ 66 h 93"/>
                  <a:gd name="T90" fmla="*/ 23 w 54"/>
                  <a:gd name="T91" fmla="*/ 71 h 93"/>
                  <a:gd name="T92" fmla="*/ 28 w 54"/>
                  <a:gd name="T93" fmla="*/ 76 h 93"/>
                  <a:gd name="T94" fmla="*/ 34 w 54"/>
                  <a:gd name="T95" fmla="*/ 81 h 93"/>
                  <a:gd name="T96" fmla="*/ 41 w 54"/>
                  <a:gd name="T97" fmla="*/ 85 h 93"/>
                  <a:gd name="T98" fmla="*/ 46 w 54"/>
                  <a:gd name="T99" fmla="*/ 88 h 93"/>
                  <a:gd name="T100" fmla="*/ 50 w 54"/>
                  <a:gd name="T101" fmla="*/ 90 h 93"/>
                  <a:gd name="T102" fmla="*/ 52 w 54"/>
                  <a:gd name="T103" fmla="*/ 92 h 93"/>
                  <a:gd name="T104" fmla="*/ 54 w 54"/>
                  <a:gd name="T105" fmla="*/ 93 h 93"/>
                  <a:gd name="T106" fmla="*/ 54 w 54"/>
                  <a:gd name="T107" fmla="*/ 93 h 93"/>
                  <a:gd name="T108" fmla="*/ 54 w 54"/>
                  <a:gd name="T109" fmla="*/ 93 h 93"/>
                  <a:gd name="T110" fmla="*/ 54 w 54"/>
                  <a:gd name="T111" fmla="*/ 93 h 93"/>
                  <a:gd name="T112" fmla="*/ 54 w 54"/>
                  <a:gd name="T113" fmla="*/ 93 h 93"/>
                  <a:gd name="T114" fmla="*/ 54 w 54"/>
                  <a:gd name="T115" fmla="*/ 88 h 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"/>
                  <a:gd name="T175" fmla="*/ 0 h 93"/>
                  <a:gd name="T176" fmla="*/ 54 w 54"/>
                  <a:gd name="T177" fmla="*/ 93 h 9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" h="93">
                    <a:moveTo>
                      <a:pt x="54" y="88"/>
                    </a:moveTo>
                    <a:lnTo>
                      <a:pt x="54" y="88"/>
                    </a:lnTo>
                    <a:lnTo>
                      <a:pt x="52" y="87"/>
                    </a:lnTo>
                    <a:lnTo>
                      <a:pt x="50" y="85"/>
                    </a:lnTo>
                    <a:lnTo>
                      <a:pt x="48" y="82"/>
                    </a:lnTo>
                    <a:lnTo>
                      <a:pt x="46" y="79"/>
                    </a:lnTo>
                    <a:lnTo>
                      <a:pt x="44" y="76"/>
                    </a:lnTo>
                    <a:lnTo>
                      <a:pt x="43" y="74"/>
                    </a:lnTo>
                    <a:lnTo>
                      <a:pt x="42" y="71"/>
                    </a:lnTo>
                    <a:lnTo>
                      <a:pt x="42" y="68"/>
                    </a:lnTo>
                    <a:lnTo>
                      <a:pt x="42" y="64"/>
                    </a:lnTo>
                    <a:lnTo>
                      <a:pt x="41" y="60"/>
                    </a:lnTo>
                    <a:lnTo>
                      <a:pt x="40" y="54"/>
                    </a:lnTo>
                    <a:lnTo>
                      <a:pt x="38" y="49"/>
                    </a:lnTo>
                    <a:lnTo>
                      <a:pt x="36" y="44"/>
                    </a:lnTo>
                    <a:lnTo>
                      <a:pt x="33" y="40"/>
                    </a:lnTo>
                    <a:lnTo>
                      <a:pt x="30" y="37"/>
                    </a:lnTo>
                    <a:lnTo>
                      <a:pt x="26" y="33"/>
                    </a:lnTo>
                    <a:lnTo>
                      <a:pt x="22" y="29"/>
                    </a:lnTo>
                    <a:lnTo>
                      <a:pt x="18" y="24"/>
                    </a:lnTo>
                    <a:lnTo>
                      <a:pt x="14" y="19"/>
                    </a:lnTo>
                    <a:lnTo>
                      <a:pt x="10" y="12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2" y="18"/>
                    </a:lnTo>
                    <a:lnTo>
                      <a:pt x="3" y="23"/>
                    </a:lnTo>
                    <a:lnTo>
                      <a:pt x="3" y="28"/>
                    </a:lnTo>
                    <a:lnTo>
                      <a:pt x="3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1" y="56"/>
                    </a:lnTo>
                    <a:lnTo>
                      <a:pt x="15" y="61"/>
                    </a:lnTo>
                    <a:lnTo>
                      <a:pt x="19" y="66"/>
                    </a:lnTo>
                    <a:lnTo>
                      <a:pt x="23" y="71"/>
                    </a:lnTo>
                    <a:lnTo>
                      <a:pt x="28" y="76"/>
                    </a:lnTo>
                    <a:lnTo>
                      <a:pt x="34" y="81"/>
                    </a:lnTo>
                    <a:lnTo>
                      <a:pt x="41" y="85"/>
                    </a:lnTo>
                    <a:lnTo>
                      <a:pt x="46" y="88"/>
                    </a:lnTo>
                    <a:lnTo>
                      <a:pt x="50" y="90"/>
                    </a:lnTo>
                    <a:lnTo>
                      <a:pt x="52" y="92"/>
                    </a:lnTo>
                    <a:lnTo>
                      <a:pt x="54" y="93"/>
                    </a:lnTo>
                    <a:lnTo>
                      <a:pt x="54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8" name="Freeform 171"/>
              <p:cNvSpPr>
                <a:spLocks/>
              </p:cNvSpPr>
              <p:nvPr/>
            </p:nvSpPr>
            <p:spPr bwMode="auto">
              <a:xfrm>
                <a:off x="2704" y="1928"/>
                <a:ext cx="54" cy="93"/>
              </a:xfrm>
              <a:custGeom>
                <a:avLst/>
                <a:gdLst>
                  <a:gd name="T0" fmla="*/ 54 w 54"/>
                  <a:gd name="T1" fmla="*/ 88 h 93"/>
                  <a:gd name="T2" fmla="*/ 52 w 54"/>
                  <a:gd name="T3" fmla="*/ 87 h 93"/>
                  <a:gd name="T4" fmla="*/ 50 w 54"/>
                  <a:gd name="T5" fmla="*/ 85 h 93"/>
                  <a:gd name="T6" fmla="*/ 48 w 54"/>
                  <a:gd name="T7" fmla="*/ 82 h 93"/>
                  <a:gd name="T8" fmla="*/ 46 w 54"/>
                  <a:gd name="T9" fmla="*/ 79 h 93"/>
                  <a:gd name="T10" fmla="*/ 44 w 54"/>
                  <a:gd name="T11" fmla="*/ 76 h 93"/>
                  <a:gd name="T12" fmla="*/ 43 w 54"/>
                  <a:gd name="T13" fmla="*/ 74 h 93"/>
                  <a:gd name="T14" fmla="*/ 42 w 54"/>
                  <a:gd name="T15" fmla="*/ 71 h 93"/>
                  <a:gd name="T16" fmla="*/ 42 w 54"/>
                  <a:gd name="T17" fmla="*/ 68 h 93"/>
                  <a:gd name="T18" fmla="*/ 42 w 54"/>
                  <a:gd name="T19" fmla="*/ 64 h 93"/>
                  <a:gd name="T20" fmla="*/ 41 w 54"/>
                  <a:gd name="T21" fmla="*/ 60 h 93"/>
                  <a:gd name="T22" fmla="*/ 40 w 54"/>
                  <a:gd name="T23" fmla="*/ 54 h 93"/>
                  <a:gd name="T24" fmla="*/ 38 w 54"/>
                  <a:gd name="T25" fmla="*/ 49 h 93"/>
                  <a:gd name="T26" fmla="*/ 36 w 54"/>
                  <a:gd name="T27" fmla="*/ 44 h 93"/>
                  <a:gd name="T28" fmla="*/ 33 w 54"/>
                  <a:gd name="T29" fmla="*/ 40 h 93"/>
                  <a:gd name="T30" fmla="*/ 30 w 54"/>
                  <a:gd name="T31" fmla="*/ 37 h 93"/>
                  <a:gd name="T32" fmla="*/ 26 w 54"/>
                  <a:gd name="T33" fmla="*/ 33 h 93"/>
                  <a:gd name="T34" fmla="*/ 22 w 54"/>
                  <a:gd name="T35" fmla="*/ 29 h 93"/>
                  <a:gd name="T36" fmla="*/ 18 w 54"/>
                  <a:gd name="T37" fmla="*/ 24 h 93"/>
                  <a:gd name="T38" fmla="*/ 14 w 54"/>
                  <a:gd name="T39" fmla="*/ 19 h 93"/>
                  <a:gd name="T40" fmla="*/ 10 w 54"/>
                  <a:gd name="T41" fmla="*/ 12 h 93"/>
                  <a:gd name="T42" fmla="*/ 6 w 54"/>
                  <a:gd name="T43" fmla="*/ 8 h 93"/>
                  <a:gd name="T44" fmla="*/ 4 w 54"/>
                  <a:gd name="T45" fmla="*/ 4 h 93"/>
                  <a:gd name="T46" fmla="*/ 3 w 54"/>
                  <a:gd name="T47" fmla="*/ 2 h 93"/>
                  <a:gd name="T48" fmla="*/ 2 w 54"/>
                  <a:gd name="T49" fmla="*/ 1 h 93"/>
                  <a:gd name="T50" fmla="*/ 1 w 54"/>
                  <a:gd name="T51" fmla="*/ 0 h 93"/>
                  <a:gd name="T52" fmla="*/ 0 w 54"/>
                  <a:gd name="T53" fmla="*/ 1 h 93"/>
                  <a:gd name="T54" fmla="*/ 0 w 54"/>
                  <a:gd name="T55" fmla="*/ 2 h 93"/>
                  <a:gd name="T56" fmla="*/ 0 w 54"/>
                  <a:gd name="T57" fmla="*/ 5 h 93"/>
                  <a:gd name="T58" fmla="*/ 0 w 54"/>
                  <a:gd name="T59" fmla="*/ 8 h 93"/>
                  <a:gd name="T60" fmla="*/ 1 w 54"/>
                  <a:gd name="T61" fmla="*/ 12 h 93"/>
                  <a:gd name="T62" fmla="*/ 2 w 54"/>
                  <a:gd name="T63" fmla="*/ 18 h 93"/>
                  <a:gd name="T64" fmla="*/ 3 w 54"/>
                  <a:gd name="T65" fmla="*/ 23 h 93"/>
                  <a:gd name="T66" fmla="*/ 3 w 54"/>
                  <a:gd name="T67" fmla="*/ 28 h 93"/>
                  <a:gd name="T68" fmla="*/ 3 w 54"/>
                  <a:gd name="T69" fmla="*/ 32 h 93"/>
                  <a:gd name="T70" fmla="*/ 4 w 54"/>
                  <a:gd name="T71" fmla="*/ 36 h 93"/>
                  <a:gd name="T72" fmla="*/ 4 w 54"/>
                  <a:gd name="T73" fmla="*/ 40 h 93"/>
                  <a:gd name="T74" fmla="*/ 5 w 54"/>
                  <a:gd name="T75" fmla="*/ 44 h 93"/>
                  <a:gd name="T76" fmla="*/ 6 w 54"/>
                  <a:gd name="T77" fmla="*/ 47 h 93"/>
                  <a:gd name="T78" fmla="*/ 9 w 54"/>
                  <a:gd name="T79" fmla="*/ 51 h 93"/>
                  <a:gd name="T80" fmla="*/ 11 w 54"/>
                  <a:gd name="T81" fmla="*/ 56 h 93"/>
                  <a:gd name="T82" fmla="*/ 15 w 54"/>
                  <a:gd name="T83" fmla="*/ 61 h 93"/>
                  <a:gd name="T84" fmla="*/ 19 w 54"/>
                  <a:gd name="T85" fmla="*/ 66 h 93"/>
                  <a:gd name="T86" fmla="*/ 23 w 54"/>
                  <a:gd name="T87" fmla="*/ 71 h 93"/>
                  <a:gd name="T88" fmla="*/ 28 w 54"/>
                  <a:gd name="T89" fmla="*/ 76 h 93"/>
                  <a:gd name="T90" fmla="*/ 34 w 54"/>
                  <a:gd name="T91" fmla="*/ 81 h 93"/>
                  <a:gd name="T92" fmla="*/ 41 w 54"/>
                  <a:gd name="T93" fmla="*/ 85 h 93"/>
                  <a:gd name="T94" fmla="*/ 46 w 54"/>
                  <a:gd name="T95" fmla="*/ 88 h 93"/>
                  <a:gd name="T96" fmla="*/ 50 w 54"/>
                  <a:gd name="T97" fmla="*/ 90 h 93"/>
                  <a:gd name="T98" fmla="*/ 52 w 54"/>
                  <a:gd name="T99" fmla="*/ 92 h 93"/>
                  <a:gd name="T100" fmla="*/ 54 w 54"/>
                  <a:gd name="T101" fmla="*/ 93 h 93"/>
                  <a:gd name="T102" fmla="*/ 54 w 54"/>
                  <a:gd name="T103" fmla="*/ 88 h 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"/>
                  <a:gd name="T157" fmla="*/ 0 h 93"/>
                  <a:gd name="T158" fmla="*/ 54 w 54"/>
                  <a:gd name="T159" fmla="*/ 93 h 9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" h="93">
                    <a:moveTo>
                      <a:pt x="54" y="88"/>
                    </a:moveTo>
                    <a:lnTo>
                      <a:pt x="52" y="87"/>
                    </a:lnTo>
                    <a:lnTo>
                      <a:pt x="50" y="85"/>
                    </a:lnTo>
                    <a:lnTo>
                      <a:pt x="48" y="82"/>
                    </a:lnTo>
                    <a:lnTo>
                      <a:pt x="46" y="79"/>
                    </a:lnTo>
                    <a:lnTo>
                      <a:pt x="44" y="76"/>
                    </a:lnTo>
                    <a:lnTo>
                      <a:pt x="43" y="74"/>
                    </a:lnTo>
                    <a:lnTo>
                      <a:pt x="42" y="71"/>
                    </a:lnTo>
                    <a:lnTo>
                      <a:pt x="42" y="68"/>
                    </a:lnTo>
                    <a:lnTo>
                      <a:pt x="42" y="64"/>
                    </a:lnTo>
                    <a:lnTo>
                      <a:pt x="41" y="60"/>
                    </a:lnTo>
                    <a:lnTo>
                      <a:pt x="40" y="54"/>
                    </a:lnTo>
                    <a:lnTo>
                      <a:pt x="38" y="49"/>
                    </a:lnTo>
                    <a:lnTo>
                      <a:pt x="36" y="44"/>
                    </a:lnTo>
                    <a:lnTo>
                      <a:pt x="33" y="40"/>
                    </a:lnTo>
                    <a:lnTo>
                      <a:pt x="30" y="37"/>
                    </a:lnTo>
                    <a:lnTo>
                      <a:pt x="26" y="33"/>
                    </a:lnTo>
                    <a:lnTo>
                      <a:pt x="22" y="29"/>
                    </a:lnTo>
                    <a:lnTo>
                      <a:pt x="18" y="24"/>
                    </a:lnTo>
                    <a:lnTo>
                      <a:pt x="14" y="19"/>
                    </a:lnTo>
                    <a:lnTo>
                      <a:pt x="10" y="12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2" y="18"/>
                    </a:lnTo>
                    <a:lnTo>
                      <a:pt x="3" y="23"/>
                    </a:lnTo>
                    <a:lnTo>
                      <a:pt x="3" y="28"/>
                    </a:lnTo>
                    <a:lnTo>
                      <a:pt x="3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1" y="56"/>
                    </a:lnTo>
                    <a:lnTo>
                      <a:pt x="15" y="61"/>
                    </a:lnTo>
                    <a:lnTo>
                      <a:pt x="19" y="66"/>
                    </a:lnTo>
                    <a:lnTo>
                      <a:pt x="23" y="71"/>
                    </a:lnTo>
                    <a:lnTo>
                      <a:pt x="28" y="76"/>
                    </a:lnTo>
                    <a:lnTo>
                      <a:pt x="34" y="81"/>
                    </a:lnTo>
                    <a:lnTo>
                      <a:pt x="41" y="85"/>
                    </a:lnTo>
                    <a:lnTo>
                      <a:pt x="46" y="88"/>
                    </a:lnTo>
                    <a:lnTo>
                      <a:pt x="50" y="90"/>
                    </a:lnTo>
                    <a:lnTo>
                      <a:pt x="52" y="92"/>
                    </a:lnTo>
                    <a:lnTo>
                      <a:pt x="54" y="93"/>
                    </a:lnTo>
                    <a:lnTo>
                      <a:pt x="54" y="88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9" name="Freeform 172"/>
              <p:cNvSpPr>
                <a:spLocks/>
              </p:cNvSpPr>
              <p:nvPr/>
            </p:nvSpPr>
            <p:spPr bwMode="auto">
              <a:xfrm>
                <a:off x="2704" y="1929"/>
                <a:ext cx="54" cy="92"/>
              </a:xfrm>
              <a:custGeom>
                <a:avLst/>
                <a:gdLst>
                  <a:gd name="T0" fmla="*/ 33 w 54"/>
                  <a:gd name="T1" fmla="*/ 80 h 92"/>
                  <a:gd name="T2" fmla="*/ 36 w 54"/>
                  <a:gd name="T3" fmla="*/ 81 h 92"/>
                  <a:gd name="T4" fmla="*/ 38 w 54"/>
                  <a:gd name="T5" fmla="*/ 82 h 92"/>
                  <a:gd name="T6" fmla="*/ 40 w 54"/>
                  <a:gd name="T7" fmla="*/ 83 h 92"/>
                  <a:gd name="T8" fmla="*/ 46 w 54"/>
                  <a:gd name="T9" fmla="*/ 87 h 92"/>
                  <a:gd name="T10" fmla="*/ 52 w 54"/>
                  <a:gd name="T11" fmla="*/ 91 h 92"/>
                  <a:gd name="T12" fmla="*/ 54 w 54"/>
                  <a:gd name="T13" fmla="*/ 92 h 92"/>
                  <a:gd name="T14" fmla="*/ 54 w 54"/>
                  <a:gd name="T15" fmla="*/ 92 h 92"/>
                  <a:gd name="T16" fmla="*/ 54 w 54"/>
                  <a:gd name="T17" fmla="*/ 87 h 92"/>
                  <a:gd name="T18" fmla="*/ 52 w 54"/>
                  <a:gd name="T19" fmla="*/ 86 h 92"/>
                  <a:gd name="T20" fmla="*/ 48 w 54"/>
                  <a:gd name="T21" fmla="*/ 81 h 92"/>
                  <a:gd name="T22" fmla="*/ 44 w 54"/>
                  <a:gd name="T23" fmla="*/ 75 h 92"/>
                  <a:gd name="T24" fmla="*/ 42 w 54"/>
                  <a:gd name="T25" fmla="*/ 70 h 92"/>
                  <a:gd name="T26" fmla="*/ 42 w 54"/>
                  <a:gd name="T27" fmla="*/ 63 h 92"/>
                  <a:gd name="T28" fmla="*/ 40 w 54"/>
                  <a:gd name="T29" fmla="*/ 53 h 92"/>
                  <a:gd name="T30" fmla="*/ 36 w 54"/>
                  <a:gd name="T31" fmla="*/ 43 h 92"/>
                  <a:gd name="T32" fmla="*/ 30 w 54"/>
                  <a:gd name="T33" fmla="*/ 36 h 92"/>
                  <a:gd name="T34" fmla="*/ 22 w 54"/>
                  <a:gd name="T35" fmla="*/ 28 h 92"/>
                  <a:gd name="T36" fmla="*/ 14 w 54"/>
                  <a:gd name="T37" fmla="*/ 18 h 92"/>
                  <a:gd name="T38" fmla="*/ 6 w 54"/>
                  <a:gd name="T39" fmla="*/ 7 h 92"/>
                  <a:gd name="T40" fmla="*/ 3 w 54"/>
                  <a:gd name="T41" fmla="*/ 1 h 92"/>
                  <a:gd name="T42" fmla="*/ 2 w 54"/>
                  <a:gd name="T43" fmla="*/ 0 h 92"/>
                  <a:gd name="T44" fmla="*/ 1 w 54"/>
                  <a:gd name="T45" fmla="*/ 0 h 92"/>
                  <a:gd name="T46" fmla="*/ 0 w 54"/>
                  <a:gd name="T47" fmla="*/ 1 h 92"/>
                  <a:gd name="T48" fmla="*/ 0 w 54"/>
                  <a:gd name="T49" fmla="*/ 5 h 92"/>
                  <a:gd name="T50" fmla="*/ 1 w 54"/>
                  <a:gd name="T51" fmla="*/ 6 h 92"/>
                  <a:gd name="T52" fmla="*/ 3 w 54"/>
                  <a:gd name="T53" fmla="*/ 9 h 92"/>
                  <a:gd name="T54" fmla="*/ 6 w 54"/>
                  <a:gd name="T55" fmla="*/ 13 h 92"/>
                  <a:gd name="T56" fmla="*/ 8 w 54"/>
                  <a:gd name="T57" fmla="*/ 17 h 92"/>
                  <a:gd name="T58" fmla="*/ 13 w 54"/>
                  <a:gd name="T59" fmla="*/ 26 h 92"/>
                  <a:gd name="T60" fmla="*/ 20 w 54"/>
                  <a:gd name="T61" fmla="*/ 44 h 92"/>
                  <a:gd name="T62" fmla="*/ 28 w 54"/>
                  <a:gd name="T63" fmla="*/ 64 h 92"/>
                  <a:gd name="T64" fmla="*/ 33 w 54"/>
                  <a:gd name="T65" fmla="*/ 79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92"/>
                  <a:gd name="T101" fmla="*/ 54 w 54"/>
                  <a:gd name="T102" fmla="*/ 92 h 9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92">
                    <a:moveTo>
                      <a:pt x="33" y="79"/>
                    </a:moveTo>
                    <a:lnTo>
                      <a:pt x="33" y="80"/>
                    </a:lnTo>
                    <a:lnTo>
                      <a:pt x="34" y="80"/>
                    </a:lnTo>
                    <a:lnTo>
                      <a:pt x="36" y="81"/>
                    </a:lnTo>
                    <a:lnTo>
                      <a:pt x="36" y="82"/>
                    </a:lnTo>
                    <a:lnTo>
                      <a:pt x="38" y="82"/>
                    </a:lnTo>
                    <a:lnTo>
                      <a:pt x="39" y="83"/>
                    </a:lnTo>
                    <a:lnTo>
                      <a:pt x="40" y="83"/>
                    </a:lnTo>
                    <a:lnTo>
                      <a:pt x="41" y="84"/>
                    </a:lnTo>
                    <a:lnTo>
                      <a:pt x="46" y="87"/>
                    </a:lnTo>
                    <a:lnTo>
                      <a:pt x="50" y="89"/>
                    </a:lnTo>
                    <a:lnTo>
                      <a:pt x="52" y="91"/>
                    </a:lnTo>
                    <a:lnTo>
                      <a:pt x="54" y="92"/>
                    </a:lnTo>
                    <a:lnTo>
                      <a:pt x="54" y="87"/>
                    </a:lnTo>
                    <a:lnTo>
                      <a:pt x="52" y="86"/>
                    </a:lnTo>
                    <a:lnTo>
                      <a:pt x="50" y="84"/>
                    </a:lnTo>
                    <a:lnTo>
                      <a:pt x="48" y="81"/>
                    </a:lnTo>
                    <a:lnTo>
                      <a:pt x="46" y="78"/>
                    </a:lnTo>
                    <a:lnTo>
                      <a:pt x="44" y="75"/>
                    </a:lnTo>
                    <a:lnTo>
                      <a:pt x="43" y="73"/>
                    </a:lnTo>
                    <a:lnTo>
                      <a:pt x="42" y="70"/>
                    </a:lnTo>
                    <a:lnTo>
                      <a:pt x="42" y="67"/>
                    </a:lnTo>
                    <a:lnTo>
                      <a:pt x="42" y="63"/>
                    </a:lnTo>
                    <a:lnTo>
                      <a:pt x="41" y="59"/>
                    </a:lnTo>
                    <a:lnTo>
                      <a:pt x="40" y="53"/>
                    </a:lnTo>
                    <a:lnTo>
                      <a:pt x="38" y="48"/>
                    </a:lnTo>
                    <a:lnTo>
                      <a:pt x="36" y="43"/>
                    </a:lnTo>
                    <a:lnTo>
                      <a:pt x="33" y="39"/>
                    </a:lnTo>
                    <a:lnTo>
                      <a:pt x="30" y="36"/>
                    </a:lnTo>
                    <a:lnTo>
                      <a:pt x="26" y="32"/>
                    </a:lnTo>
                    <a:lnTo>
                      <a:pt x="22" y="28"/>
                    </a:lnTo>
                    <a:lnTo>
                      <a:pt x="18" y="23"/>
                    </a:lnTo>
                    <a:lnTo>
                      <a:pt x="14" y="18"/>
                    </a:lnTo>
                    <a:lnTo>
                      <a:pt x="10" y="11"/>
                    </a:lnTo>
                    <a:lnTo>
                      <a:pt x="6" y="7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8" y="17"/>
                    </a:lnTo>
                    <a:lnTo>
                      <a:pt x="10" y="20"/>
                    </a:lnTo>
                    <a:lnTo>
                      <a:pt x="13" y="26"/>
                    </a:lnTo>
                    <a:lnTo>
                      <a:pt x="16" y="34"/>
                    </a:lnTo>
                    <a:lnTo>
                      <a:pt x="20" y="44"/>
                    </a:lnTo>
                    <a:lnTo>
                      <a:pt x="24" y="55"/>
                    </a:lnTo>
                    <a:lnTo>
                      <a:pt x="28" y="64"/>
                    </a:lnTo>
                    <a:lnTo>
                      <a:pt x="31" y="73"/>
                    </a:lnTo>
                    <a:lnTo>
                      <a:pt x="33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0" name="Freeform 173"/>
              <p:cNvSpPr>
                <a:spLocks/>
              </p:cNvSpPr>
              <p:nvPr/>
            </p:nvSpPr>
            <p:spPr bwMode="auto">
              <a:xfrm>
                <a:off x="2704" y="1929"/>
                <a:ext cx="54" cy="92"/>
              </a:xfrm>
              <a:custGeom>
                <a:avLst/>
                <a:gdLst>
                  <a:gd name="T0" fmla="*/ 33 w 54"/>
                  <a:gd name="T1" fmla="*/ 79 h 92"/>
                  <a:gd name="T2" fmla="*/ 33 w 54"/>
                  <a:gd name="T3" fmla="*/ 80 h 92"/>
                  <a:gd name="T4" fmla="*/ 34 w 54"/>
                  <a:gd name="T5" fmla="*/ 80 h 92"/>
                  <a:gd name="T6" fmla="*/ 36 w 54"/>
                  <a:gd name="T7" fmla="*/ 81 h 92"/>
                  <a:gd name="T8" fmla="*/ 36 w 54"/>
                  <a:gd name="T9" fmla="*/ 82 h 92"/>
                  <a:gd name="T10" fmla="*/ 38 w 54"/>
                  <a:gd name="T11" fmla="*/ 82 h 92"/>
                  <a:gd name="T12" fmla="*/ 39 w 54"/>
                  <a:gd name="T13" fmla="*/ 83 h 92"/>
                  <a:gd name="T14" fmla="*/ 40 w 54"/>
                  <a:gd name="T15" fmla="*/ 83 h 92"/>
                  <a:gd name="T16" fmla="*/ 41 w 54"/>
                  <a:gd name="T17" fmla="*/ 84 h 92"/>
                  <a:gd name="T18" fmla="*/ 46 w 54"/>
                  <a:gd name="T19" fmla="*/ 87 h 92"/>
                  <a:gd name="T20" fmla="*/ 50 w 54"/>
                  <a:gd name="T21" fmla="*/ 89 h 92"/>
                  <a:gd name="T22" fmla="*/ 52 w 54"/>
                  <a:gd name="T23" fmla="*/ 91 h 92"/>
                  <a:gd name="T24" fmla="*/ 54 w 54"/>
                  <a:gd name="T25" fmla="*/ 92 h 92"/>
                  <a:gd name="T26" fmla="*/ 54 w 54"/>
                  <a:gd name="T27" fmla="*/ 87 h 92"/>
                  <a:gd name="T28" fmla="*/ 52 w 54"/>
                  <a:gd name="T29" fmla="*/ 86 h 92"/>
                  <a:gd name="T30" fmla="*/ 50 w 54"/>
                  <a:gd name="T31" fmla="*/ 84 h 92"/>
                  <a:gd name="T32" fmla="*/ 48 w 54"/>
                  <a:gd name="T33" fmla="*/ 81 h 92"/>
                  <a:gd name="T34" fmla="*/ 46 w 54"/>
                  <a:gd name="T35" fmla="*/ 78 h 92"/>
                  <a:gd name="T36" fmla="*/ 44 w 54"/>
                  <a:gd name="T37" fmla="*/ 75 h 92"/>
                  <a:gd name="T38" fmla="*/ 43 w 54"/>
                  <a:gd name="T39" fmla="*/ 73 h 92"/>
                  <a:gd name="T40" fmla="*/ 42 w 54"/>
                  <a:gd name="T41" fmla="*/ 70 h 92"/>
                  <a:gd name="T42" fmla="*/ 42 w 54"/>
                  <a:gd name="T43" fmla="*/ 67 h 92"/>
                  <a:gd name="T44" fmla="*/ 42 w 54"/>
                  <a:gd name="T45" fmla="*/ 63 h 92"/>
                  <a:gd name="T46" fmla="*/ 41 w 54"/>
                  <a:gd name="T47" fmla="*/ 59 h 92"/>
                  <a:gd name="T48" fmla="*/ 40 w 54"/>
                  <a:gd name="T49" fmla="*/ 53 h 92"/>
                  <a:gd name="T50" fmla="*/ 38 w 54"/>
                  <a:gd name="T51" fmla="*/ 48 h 92"/>
                  <a:gd name="T52" fmla="*/ 36 w 54"/>
                  <a:gd name="T53" fmla="*/ 43 h 92"/>
                  <a:gd name="T54" fmla="*/ 33 w 54"/>
                  <a:gd name="T55" fmla="*/ 39 h 92"/>
                  <a:gd name="T56" fmla="*/ 30 w 54"/>
                  <a:gd name="T57" fmla="*/ 36 h 92"/>
                  <a:gd name="T58" fmla="*/ 26 w 54"/>
                  <a:gd name="T59" fmla="*/ 32 h 92"/>
                  <a:gd name="T60" fmla="*/ 22 w 54"/>
                  <a:gd name="T61" fmla="*/ 28 h 92"/>
                  <a:gd name="T62" fmla="*/ 18 w 54"/>
                  <a:gd name="T63" fmla="*/ 23 h 92"/>
                  <a:gd name="T64" fmla="*/ 14 w 54"/>
                  <a:gd name="T65" fmla="*/ 18 h 92"/>
                  <a:gd name="T66" fmla="*/ 10 w 54"/>
                  <a:gd name="T67" fmla="*/ 11 h 92"/>
                  <a:gd name="T68" fmla="*/ 6 w 54"/>
                  <a:gd name="T69" fmla="*/ 7 h 92"/>
                  <a:gd name="T70" fmla="*/ 4 w 54"/>
                  <a:gd name="T71" fmla="*/ 3 h 92"/>
                  <a:gd name="T72" fmla="*/ 3 w 54"/>
                  <a:gd name="T73" fmla="*/ 1 h 92"/>
                  <a:gd name="T74" fmla="*/ 2 w 54"/>
                  <a:gd name="T75" fmla="*/ 0 h 92"/>
                  <a:gd name="T76" fmla="*/ 1 w 54"/>
                  <a:gd name="T77" fmla="*/ 0 h 92"/>
                  <a:gd name="T78" fmla="*/ 0 w 54"/>
                  <a:gd name="T79" fmla="*/ 0 h 92"/>
                  <a:gd name="T80" fmla="*/ 0 w 54"/>
                  <a:gd name="T81" fmla="*/ 1 h 92"/>
                  <a:gd name="T82" fmla="*/ 0 w 54"/>
                  <a:gd name="T83" fmla="*/ 3 h 92"/>
                  <a:gd name="T84" fmla="*/ 0 w 54"/>
                  <a:gd name="T85" fmla="*/ 5 h 92"/>
                  <a:gd name="T86" fmla="*/ 1 w 54"/>
                  <a:gd name="T87" fmla="*/ 6 h 92"/>
                  <a:gd name="T88" fmla="*/ 2 w 54"/>
                  <a:gd name="T89" fmla="*/ 7 h 92"/>
                  <a:gd name="T90" fmla="*/ 3 w 54"/>
                  <a:gd name="T91" fmla="*/ 9 h 92"/>
                  <a:gd name="T92" fmla="*/ 5 w 54"/>
                  <a:gd name="T93" fmla="*/ 11 h 92"/>
                  <a:gd name="T94" fmla="*/ 6 w 54"/>
                  <a:gd name="T95" fmla="*/ 13 h 92"/>
                  <a:gd name="T96" fmla="*/ 7 w 54"/>
                  <a:gd name="T97" fmla="*/ 15 h 92"/>
                  <a:gd name="T98" fmla="*/ 8 w 54"/>
                  <a:gd name="T99" fmla="*/ 17 h 92"/>
                  <a:gd name="T100" fmla="*/ 10 w 54"/>
                  <a:gd name="T101" fmla="*/ 20 h 92"/>
                  <a:gd name="T102" fmla="*/ 13 w 54"/>
                  <a:gd name="T103" fmla="*/ 26 h 92"/>
                  <a:gd name="T104" fmla="*/ 16 w 54"/>
                  <a:gd name="T105" fmla="*/ 34 h 92"/>
                  <a:gd name="T106" fmla="*/ 20 w 54"/>
                  <a:gd name="T107" fmla="*/ 44 h 92"/>
                  <a:gd name="T108" fmla="*/ 24 w 54"/>
                  <a:gd name="T109" fmla="*/ 55 h 92"/>
                  <a:gd name="T110" fmla="*/ 28 w 54"/>
                  <a:gd name="T111" fmla="*/ 64 h 92"/>
                  <a:gd name="T112" fmla="*/ 31 w 54"/>
                  <a:gd name="T113" fmla="*/ 73 h 92"/>
                  <a:gd name="T114" fmla="*/ 33 w 54"/>
                  <a:gd name="T115" fmla="*/ 79 h 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"/>
                  <a:gd name="T175" fmla="*/ 0 h 92"/>
                  <a:gd name="T176" fmla="*/ 54 w 54"/>
                  <a:gd name="T177" fmla="*/ 92 h 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" h="92">
                    <a:moveTo>
                      <a:pt x="33" y="79"/>
                    </a:moveTo>
                    <a:lnTo>
                      <a:pt x="33" y="80"/>
                    </a:lnTo>
                    <a:lnTo>
                      <a:pt x="34" y="80"/>
                    </a:lnTo>
                    <a:lnTo>
                      <a:pt x="36" y="81"/>
                    </a:lnTo>
                    <a:lnTo>
                      <a:pt x="36" y="82"/>
                    </a:lnTo>
                    <a:lnTo>
                      <a:pt x="38" y="82"/>
                    </a:lnTo>
                    <a:lnTo>
                      <a:pt x="39" y="83"/>
                    </a:lnTo>
                    <a:lnTo>
                      <a:pt x="40" y="83"/>
                    </a:lnTo>
                    <a:lnTo>
                      <a:pt x="41" y="84"/>
                    </a:lnTo>
                    <a:lnTo>
                      <a:pt x="46" y="87"/>
                    </a:lnTo>
                    <a:lnTo>
                      <a:pt x="50" y="89"/>
                    </a:lnTo>
                    <a:lnTo>
                      <a:pt x="52" y="91"/>
                    </a:lnTo>
                    <a:lnTo>
                      <a:pt x="54" y="92"/>
                    </a:lnTo>
                    <a:lnTo>
                      <a:pt x="54" y="87"/>
                    </a:lnTo>
                    <a:lnTo>
                      <a:pt x="52" y="86"/>
                    </a:lnTo>
                    <a:lnTo>
                      <a:pt x="50" y="84"/>
                    </a:lnTo>
                    <a:lnTo>
                      <a:pt x="48" y="81"/>
                    </a:lnTo>
                    <a:lnTo>
                      <a:pt x="46" y="78"/>
                    </a:lnTo>
                    <a:lnTo>
                      <a:pt x="44" y="75"/>
                    </a:lnTo>
                    <a:lnTo>
                      <a:pt x="43" y="73"/>
                    </a:lnTo>
                    <a:lnTo>
                      <a:pt x="42" y="70"/>
                    </a:lnTo>
                    <a:lnTo>
                      <a:pt x="42" y="67"/>
                    </a:lnTo>
                    <a:lnTo>
                      <a:pt x="42" y="63"/>
                    </a:lnTo>
                    <a:lnTo>
                      <a:pt x="41" y="59"/>
                    </a:lnTo>
                    <a:lnTo>
                      <a:pt x="40" y="53"/>
                    </a:lnTo>
                    <a:lnTo>
                      <a:pt x="38" y="48"/>
                    </a:lnTo>
                    <a:lnTo>
                      <a:pt x="36" y="43"/>
                    </a:lnTo>
                    <a:lnTo>
                      <a:pt x="33" y="39"/>
                    </a:lnTo>
                    <a:lnTo>
                      <a:pt x="30" y="36"/>
                    </a:lnTo>
                    <a:lnTo>
                      <a:pt x="26" y="32"/>
                    </a:lnTo>
                    <a:lnTo>
                      <a:pt x="22" y="28"/>
                    </a:lnTo>
                    <a:lnTo>
                      <a:pt x="18" y="23"/>
                    </a:lnTo>
                    <a:lnTo>
                      <a:pt x="14" y="18"/>
                    </a:lnTo>
                    <a:lnTo>
                      <a:pt x="10" y="11"/>
                    </a:lnTo>
                    <a:lnTo>
                      <a:pt x="6" y="7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8" y="17"/>
                    </a:lnTo>
                    <a:lnTo>
                      <a:pt x="10" y="20"/>
                    </a:lnTo>
                    <a:lnTo>
                      <a:pt x="13" y="26"/>
                    </a:lnTo>
                    <a:lnTo>
                      <a:pt x="16" y="34"/>
                    </a:lnTo>
                    <a:lnTo>
                      <a:pt x="20" y="44"/>
                    </a:lnTo>
                    <a:lnTo>
                      <a:pt x="24" y="55"/>
                    </a:lnTo>
                    <a:lnTo>
                      <a:pt x="28" y="64"/>
                    </a:lnTo>
                    <a:lnTo>
                      <a:pt x="31" y="73"/>
                    </a:lnTo>
                    <a:lnTo>
                      <a:pt x="33" y="79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1" name="Freeform 174"/>
              <p:cNvSpPr>
                <a:spLocks/>
              </p:cNvSpPr>
              <p:nvPr/>
            </p:nvSpPr>
            <p:spPr bwMode="auto">
              <a:xfrm>
                <a:off x="2762" y="2005"/>
                <a:ext cx="69" cy="117"/>
              </a:xfrm>
              <a:custGeom>
                <a:avLst/>
                <a:gdLst>
                  <a:gd name="T0" fmla="*/ 0 w 69"/>
                  <a:gd name="T1" fmla="*/ 112 h 117"/>
                  <a:gd name="T2" fmla="*/ 1 w 69"/>
                  <a:gd name="T3" fmla="*/ 111 h 117"/>
                  <a:gd name="T4" fmla="*/ 2 w 69"/>
                  <a:gd name="T5" fmla="*/ 109 h 117"/>
                  <a:gd name="T6" fmla="*/ 5 w 69"/>
                  <a:gd name="T7" fmla="*/ 107 h 117"/>
                  <a:gd name="T8" fmla="*/ 7 w 69"/>
                  <a:gd name="T9" fmla="*/ 103 h 117"/>
                  <a:gd name="T10" fmla="*/ 10 w 69"/>
                  <a:gd name="T11" fmla="*/ 100 h 117"/>
                  <a:gd name="T12" fmla="*/ 13 w 69"/>
                  <a:gd name="T13" fmla="*/ 95 h 117"/>
                  <a:gd name="T14" fmla="*/ 14 w 69"/>
                  <a:gd name="T15" fmla="*/ 92 h 117"/>
                  <a:gd name="T16" fmla="*/ 15 w 69"/>
                  <a:gd name="T17" fmla="*/ 89 h 117"/>
                  <a:gd name="T18" fmla="*/ 15 w 69"/>
                  <a:gd name="T19" fmla="*/ 85 h 117"/>
                  <a:gd name="T20" fmla="*/ 16 w 69"/>
                  <a:gd name="T21" fmla="*/ 80 h 117"/>
                  <a:gd name="T22" fmla="*/ 18 w 69"/>
                  <a:gd name="T23" fmla="*/ 74 h 117"/>
                  <a:gd name="T24" fmla="*/ 19 w 69"/>
                  <a:gd name="T25" fmla="*/ 68 h 117"/>
                  <a:gd name="T26" fmla="*/ 21 w 69"/>
                  <a:gd name="T27" fmla="*/ 62 h 117"/>
                  <a:gd name="T28" fmla="*/ 24 w 69"/>
                  <a:gd name="T29" fmla="*/ 55 h 117"/>
                  <a:gd name="T30" fmla="*/ 27 w 69"/>
                  <a:gd name="T31" fmla="*/ 49 h 117"/>
                  <a:gd name="T32" fmla="*/ 30 w 69"/>
                  <a:gd name="T33" fmla="*/ 46 h 117"/>
                  <a:gd name="T34" fmla="*/ 35 w 69"/>
                  <a:gd name="T35" fmla="*/ 42 h 117"/>
                  <a:gd name="T36" fmla="*/ 40 w 69"/>
                  <a:gd name="T37" fmla="*/ 36 h 117"/>
                  <a:gd name="T38" fmla="*/ 45 w 69"/>
                  <a:gd name="T39" fmla="*/ 30 h 117"/>
                  <a:gd name="T40" fmla="*/ 51 w 69"/>
                  <a:gd name="T41" fmla="*/ 23 h 117"/>
                  <a:gd name="T42" fmla="*/ 56 w 69"/>
                  <a:gd name="T43" fmla="*/ 15 h 117"/>
                  <a:gd name="T44" fmla="*/ 61 w 69"/>
                  <a:gd name="T45" fmla="*/ 9 h 117"/>
                  <a:gd name="T46" fmla="*/ 64 w 69"/>
                  <a:gd name="T47" fmla="*/ 5 h 117"/>
                  <a:gd name="T48" fmla="*/ 65 w 69"/>
                  <a:gd name="T49" fmla="*/ 2 h 117"/>
                  <a:gd name="T50" fmla="*/ 66 w 69"/>
                  <a:gd name="T51" fmla="*/ 1 h 117"/>
                  <a:gd name="T52" fmla="*/ 67 w 69"/>
                  <a:gd name="T53" fmla="*/ 0 h 117"/>
                  <a:gd name="T54" fmla="*/ 68 w 69"/>
                  <a:gd name="T55" fmla="*/ 0 h 117"/>
                  <a:gd name="T56" fmla="*/ 69 w 69"/>
                  <a:gd name="T57" fmla="*/ 1 h 117"/>
                  <a:gd name="T58" fmla="*/ 69 w 69"/>
                  <a:gd name="T59" fmla="*/ 3 h 117"/>
                  <a:gd name="T60" fmla="*/ 69 w 69"/>
                  <a:gd name="T61" fmla="*/ 5 h 117"/>
                  <a:gd name="T62" fmla="*/ 69 w 69"/>
                  <a:gd name="T63" fmla="*/ 10 h 117"/>
                  <a:gd name="T64" fmla="*/ 68 w 69"/>
                  <a:gd name="T65" fmla="*/ 15 h 117"/>
                  <a:gd name="T66" fmla="*/ 66 w 69"/>
                  <a:gd name="T67" fmla="*/ 23 h 117"/>
                  <a:gd name="T68" fmla="*/ 65 w 69"/>
                  <a:gd name="T69" fmla="*/ 29 h 117"/>
                  <a:gd name="T70" fmla="*/ 65 w 69"/>
                  <a:gd name="T71" fmla="*/ 34 h 117"/>
                  <a:gd name="T72" fmla="*/ 65 w 69"/>
                  <a:gd name="T73" fmla="*/ 40 h 117"/>
                  <a:gd name="T74" fmla="*/ 64 w 69"/>
                  <a:gd name="T75" fmla="*/ 45 h 117"/>
                  <a:gd name="T76" fmla="*/ 64 w 69"/>
                  <a:gd name="T77" fmla="*/ 50 h 117"/>
                  <a:gd name="T78" fmla="*/ 63 w 69"/>
                  <a:gd name="T79" fmla="*/ 54 h 117"/>
                  <a:gd name="T80" fmla="*/ 61 w 69"/>
                  <a:gd name="T81" fmla="*/ 58 h 117"/>
                  <a:gd name="T82" fmla="*/ 58 w 69"/>
                  <a:gd name="T83" fmla="*/ 64 h 117"/>
                  <a:gd name="T84" fmla="*/ 54 w 69"/>
                  <a:gd name="T85" fmla="*/ 70 h 117"/>
                  <a:gd name="T86" fmla="*/ 50 w 69"/>
                  <a:gd name="T87" fmla="*/ 76 h 117"/>
                  <a:gd name="T88" fmla="*/ 44 w 69"/>
                  <a:gd name="T89" fmla="*/ 82 h 117"/>
                  <a:gd name="T90" fmla="*/ 39 w 69"/>
                  <a:gd name="T91" fmla="*/ 89 h 117"/>
                  <a:gd name="T92" fmla="*/ 32 w 69"/>
                  <a:gd name="T93" fmla="*/ 95 h 117"/>
                  <a:gd name="T94" fmla="*/ 25 w 69"/>
                  <a:gd name="T95" fmla="*/ 102 h 117"/>
                  <a:gd name="T96" fmla="*/ 18 w 69"/>
                  <a:gd name="T97" fmla="*/ 107 h 117"/>
                  <a:gd name="T98" fmla="*/ 10 w 69"/>
                  <a:gd name="T99" fmla="*/ 111 h 117"/>
                  <a:gd name="T100" fmla="*/ 6 w 69"/>
                  <a:gd name="T101" fmla="*/ 114 h 117"/>
                  <a:gd name="T102" fmla="*/ 3 w 69"/>
                  <a:gd name="T103" fmla="*/ 116 h 117"/>
                  <a:gd name="T104" fmla="*/ 1 w 69"/>
                  <a:gd name="T105" fmla="*/ 117 h 117"/>
                  <a:gd name="T106" fmla="*/ 0 w 69"/>
                  <a:gd name="T107" fmla="*/ 117 h 117"/>
                  <a:gd name="T108" fmla="*/ 0 w 69"/>
                  <a:gd name="T109" fmla="*/ 117 h 117"/>
                  <a:gd name="T110" fmla="*/ 0 w 69"/>
                  <a:gd name="T111" fmla="*/ 117 h 117"/>
                  <a:gd name="T112" fmla="*/ 0 w 69"/>
                  <a:gd name="T113" fmla="*/ 117 h 117"/>
                  <a:gd name="T114" fmla="*/ 0 w 69"/>
                  <a:gd name="T115" fmla="*/ 112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"/>
                  <a:gd name="T175" fmla="*/ 0 h 117"/>
                  <a:gd name="T176" fmla="*/ 69 w 69"/>
                  <a:gd name="T177" fmla="*/ 117 h 1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" h="117">
                    <a:moveTo>
                      <a:pt x="0" y="112"/>
                    </a:moveTo>
                    <a:lnTo>
                      <a:pt x="1" y="111"/>
                    </a:lnTo>
                    <a:lnTo>
                      <a:pt x="2" y="109"/>
                    </a:lnTo>
                    <a:lnTo>
                      <a:pt x="5" y="107"/>
                    </a:lnTo>
                    <a:lnTo>
                      <a:pt x="7" y="103"/>
                    </a:lnTo>
                    <a:lnTo>
                      <a:pt x="10" y="100"/>
                    </a:lnTo>
                    <a:lnTo>
                      <a:pt x="13" y="95"/>
                    </a:lnTo>
                    <a:lnTo>
                      <a:pt x="14" y="92"/>
                    </a:lnTo>
                    <a:lnTo>
                      <a:pt x="15" y="89"/>
                    </a:lnTo>
                    <a:lnTo>
                      <a:pt x="15" y="85"/>
                    </a:lnTo>
                    <a:lnTo>
                      <a:pt x="16" y="80"/>
                    </a:lnTo>
                    <a:lnTo>
                      <a:pt x="18" y="74"/>
                    </a:lnTo>
                    <a:lnTo>
                      <a:pt x="19" y="68"/>
                    </a:lnTo>
                    <a:lnTo>
                      <a:pt x="21" y="62"/>
                    </a:lnTo>
                    <a:lnTo>
                      <a:pt x="24" y="55"/>
                    </a:lnTo>
                    <a:lnTo>
                      <a:pt x="27" y="49"/>
                    </a:lnTo>
                    <a:lnTo>
                      <a:pt x="30" y="46"/>
                    </a:lnTo>
                    <a:lnTo>
                      <a:pt x="35" y="42"/>
                    </a:lnTo>
                    <a:lnTo>
                      <a:pt x="40" y="36"/>
                    </a:lnTo>
                    <a:lnTo>
                      <a:pt x="45" y="30"/>
                    </a:lnTo>
                    <a:lnTo>
                      <a:pt x="51" y="23"/>
                    </a:lnTo>
                    <a:lnTo>
                      <a:pt x="56" y="15"/>
                    </a:lnTo>
                    <a:lnTo>
                      <a:pt x="61" y="9"/>
                    </a:lnTo>
                    <a:lnTo>
                      <a:pt x="64" y="5"/>
                    </a:lnTo>
                    <a:lnTo>
                      <a:pt x="65" y="2"/>
                    </a:lnTo>
                    <a:lnTo>
                      <a:pt x="66" y="1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69" y="3"/>
                    </a:lnTo>
                    <a:lnTo>
                      <a:pt x="69" y="5"/>
                    </a:lnTo>
                    <a:lnTo>
                      <a:pt x="69" y="10"/>
                    </a:lnTo>
                    <a:lnTo>
                      <a:pt x="68" y="15"/>
                    </a:lnTo>
                    <a:lnTo>
                      <a:pt x="66" y="23"/>
                    </a:lnTo>
                    <a:lnTo>
                      <a:pt x="65" y="29"/>
                    </a:lnTo>
                    <a:lnTo>
                      <a:pt x="65" y="34"/>
                    </a:lnTo>
                    <a:lnTo>
                      <a:pt x="65" y="40"/>
                    </a:lnTo>
                    <a:lnTo>
                      <a:pt x="64" y="45"/>
                    </a:lnTo>
                    <a:lnTo>
                      <a:pt x="64" y="50"/>
                    </a:lnTo>
                    <a:lnTo>
                      <a:pt x="63" y="54"/>
                    </a:lnTo>
                    <a:lnTo>
                      <a:pt x="61" y="58"/>
                    </a:lnTo>
                    <a:lnTo>
                      <a:pt x="58" y="64"/>
                    </a:lnTo>
                    <a:lnTo>
                      <a:pt x="54" y="70"/>
                    </a:lnTo>
                    <a:lnTo>
                      <a:pt x="50" y="76"/>
                    </a:lnTo>
                    <a:lnTo>
                      <a:pt x="44" y="82"/>
                    </a:lnTo>
                    <a:lnTo>
                      <a:pt x="39" y="89"/>
                    </a:lnTo>
                    <a:lnTo>
                      <a:pt x="32" y="95"/>
                    </a:lnTo>
                    <a:lnTo>
                      <a:pt x="25" y="102"/>
                    </a:lnTo>
                    <a:lnTo>
                      <a:pt x="18" y="107"/>
                    </a:lnTo>
                    <a:lnTo>
                      <a:pt x="10" y="111"/>
                    </a:lnTo>
                    <a:lnTo>
                      <a:pt x="6" y="114"/>
                    </a:lnTo>
                    <a:lnTo>
                      <a:pt x="3" y="116"/>
                    </a:lnTo>
                    <a:lnTo>
                      <a:pt x="1" y="117"/>
                    </a:lnTo>
                    <a:lnTo>
                      <a:pt x="0" y="117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2" name="Freeform 175"/>
              <p:cNvSpPr>
                <a:spLocks/>
              </p:cNvSpPr>
              <p:nvPr/>
            </p:nvSpPr>
            <p:spPr bwMode="auto">
              <a:xfrm>
                <a:off x="2762" y="2005"/>
                <a:ext cx="69" cy="117"/>
              </a:xfrm>
              <a:custGeom>
                <a:avLst/>
                <a:gdLst>
                  <a:gd name="T0" fmla="*/ 0 w 69"/>
                  <a:gd name="T1" fmla="*/ 112 h 117"/>
                  <a:gd name="T2" fmla="*/ 1 w 69"/>
                  <a:gd name="T3" fmla="*/ 111 h 117"/>
                  <a:gd name="T4" fmla="*/ 2 w 69"/>
                  <a:gd name="T5" fmla="*/ 109 h 117"/>
                  <a:gd name="T6" fmla="*/ 5 w 69"/>
                  <a:gd name="T7" fmla="*/ 107 h 117"/>
                  <a:gd name="T8" fmla="*/ 7 w 69"/>
                  <a:gd name="T9" fmla="*/ 103 h 117"/>
                  <a:gd name="T10" fmla="*/ 10 w 69"/>
                  <a:gd name="T11" fmla="*/ 100 h 117"/>
                  <a:gd name="T12" fmla="*/ 13 w 69"/>
                  <a:gd name="T13" fmla="*/ 95 h 117"/>
                  <a:gd name="T14" fmla="*/ 14 w 69"/>
                  <a:gd name="T15" fmla="*/ 92 h 117"/>
                  <a:gd name="T16" fmla="*/ 15 w 69"/>
                  <a:gd name="T17" fmla="*/ 89 h 117"/>
                  <a:gd name="T18" fmla="*/ 15 w 69"/>
                  <a:gd name="T19" fmla="*/ 85 h 117"/>
                  <a:gd name="T20" fmla="*/ 16 w 69"/>
                  <a:gd name="T21" fmla="*/ 80 h 117"/>
                  <a:gd name="T22" fmla="*/ 18 w 69"/>
                  <a:gd name="T23" fmla="*/ 74 h 117"/>
                  <a:gd name="T24" fmla="*/ 19 w 69"/>
                  <a:gd name="T25" fmla="*/ 68 h 117"/>
                  <a:gd name="T26" fmla="*/ 21 w 69"/>
                  <a:gd name="T27" fmla="*/ 62 h 117"/>
                  <a:gd name="T28" fmla="*/ 24 w 69"/>
                  <a:gd name="T29" fmla="*/ 55 h 117"/>
                  <a:gd name="T30" fmla="*/ 27 w 69"/>
                  <a:gd name="T31" fmla="*/ 49 h 117"/>
                  <a:gd name="T32" fmla="*/ 30 w 69"/>
                  <a:gd name="T33" fmla="*/ 46 h 117"/>
                  <a:gd name="T34" fmla="*/ 35 w 69"/>
                  <a:gd name="T35" fmla="*/ 42 h 117"/>
                  <a:gd name="T36" fmla="*/ 40 w 69"/>
                  <a:gd name="T37" fmla="*/ 36 h 117"/>
                  <a:gd name="T38" fmla="*/ 45 w 69"/>
                  <a:gd name="T39" fmla="*/ 30 h 117"/>
                  <a:gd name="T40" fmla="*/ 51 w 69"/>
                  <a:gd name="T41" fmla="*/ 23 h 117"/>
                  <a:gd name="T42" fmla="*/ 56 w 69"/>
                  <a:gd name="T43" fmla="*/ 15 h 117"/>
                  <a:gd name="T44" fmla="*/ 61 w 69"/>
                  <a:gd name="T45" fmla="*/ 9 h 117"/>
                  <a:gd name="T46" fmla="*/ 64 w 69"/>
                  <a:gd name="T47" fmla="*/ 5 h 117"/>
                  <a:gd name="T48" fmla="*/ 65 w 69"/>
                  <a:gd name="T49" fmla="*/ 2 h 117"/>
                  <a:gd name="T50" fmla="*/ 66 w 69"/>
                  <a:gd name="T51" fmla="*/ 1 h 117"/>
                  <a:gd name="T52" fmla="*/ 67 w 69"/>
                  <a:gd name="T53" fmla="*/ 0 h 117"/>
                  <a:gd name="T54" fmla="*/ 68 w 69"/>
                  <a:gd name="T55" fmla="*/ 0 h 117"/>
                  <a:gd name="T56" fmla="*/ 69 w 69"/>
                  <a:gd name="T57" fmla="*/ 1 h 117"/>
                  <a:gd name="T58" fmla="*/ 69 w 69"/>
                  <a:gd name="T59" fmla="*/ 3 h 117"/>
                  <a:gd name="T60" fmla="*/ 69 w 69"/>
                  <a:gd name="T61" fmla="*/ 5 h 117"/>
                  <a:gd name="T62" fmla="*/ 69 w 69"/>
                  <a:gd name="T63" fmla="*/ 10 h 117"/>
                  <a:gd name="T64" fmla="*/ 68 w 69"/>
                  <a:gd name="T65" fmla="*/ 15 h 117"/>
                  <a:gd name="T66" fmla="*/ 66 w 69"/>
                  <a:gd name="T67" fmla="*/ 23 h 117"/>
                  <a:gd name="T68" fmla="*/ 65 w 69"/>
                  <a:gd name="T69" fmla="*/ 29 h 117"/>
                  <a:gd name="T70" fmla="*/ 65 w 69"/>
                  <a:gd name="T71" fmla="*/ 34 h 117"/>
                  <a:gd name="T72" fmla="*/ 65 w 69"/>
                  <a:gd name="T73" fmla="*/ 40 h 117"/>
                  <a:gd name="T74" fmla="*/ 64 w 69"/>
                  <a:gd name="T75" fmla="*/ 45 h 117"/>
                  <a:gd name="T76" fmla="*/ 64 w 69"/>
                  <a:gd name="T77" fmla="*/ 50 h 117"/>
                  <a:gd name="T78" fmla="*/ 63 w 69"/>
                  <a:gd name="T79" fmla="*/ 54 h 117"/>
                  <a:gd name="T80" fmla="*/ 61 w 69"/>
                  <a:gd name="T81" fmla="*/ 58 h 117"/>
                  <a:gd name="T82" fmla="*/ 58 w 69"/>
                  <a:gd name="T83" fmla="*/ 64 h 117"/>
                  <a:gd name="T84" fmla="*/ 54 w 69"/>
                  <a:gd name="T85" fmla="*/ 70 h 117"/>
                  <a:gd name="T86" fmla="*/ 50 w 69"/>
                  <a:gd name="T87" fmla="*/ 76 h 117"/>
                  <a:gd name="T88" fmla="*/ 44 w 69"/>
                  <a:gd name="T89" fmla="*/ 82 h 117"/>
                  <a:gd name="T90" fmla="*/ 39 w 69"/>
                  <a:gd name="T91" fmla="*/ 89 h 117"/>
                  <a:gd name="T92" fmla="*/ 32 w 69"/>
                  <a:gd name="T93" fmla="*/ 95 h 117"/>
                  <a:gd name="T94" fmla="*/ 25 w 69"/>
                  <a:gd name="T95" fmla="*/ 102 h 117"/>
                  <a:gd name="T96" fmla="*/ 18 w 69"/>
                  <a:gd name="T97" fmla="*/ 107 h 117"/>
                  <a:gd name="T98" fmla="*/ 10 w 69"/>
                  <a:gd name="T99" fmla="*/ 111 h 117"/>
                  <a:gd name="T100" fmla="*/ 6 w 69"/>
                  <a:gd name="T101" fmla="*/ 114 h 117"/>
                  <a:gd name="T102" fmla="*/ 3 w 69"/>
                  <a:gd name="T103" fmla="*/ 116 h 117"/>
                  <a:gd name="T104" fmla="*/ 1 w 69"/>
                  <a:gd name="T105" fmla="*/ 117 h 117"/>
                  <a:gd name="T106" fmla="*/ 0 w 69"/>
                  <a:gd name="T107" fmla="*/ 117 h 117"/>
                  <a:gd name="T108" fmla="*/ 0 w 69"/>
                  <a:gd name="T109" fmla="*/ 112 h 11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9"/>
                  <a:gd name="T166" fmla="*/ 0 h 117"/>
                  <a:gd name="T167" fmla="*/ 69 w 69"/>
                  <a:gd name="T168" fmla="*/ 117 h 11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9" h="117">
                    <a:moveTo>
                      <a:pt x="0" y="112"/>
                    </a:moveTo>
                    <a:lnTo>
                      <a:pt x="1" y="111"/>
                    </a:lnTo>
                    <a:lnTo>
                      <a:pt x="2" y="109"/>
                    </a:lnTo>
                    <a:lnTo>
                      <a:pt x="5" y="107"/>
                    </a:lnTo>
                    <a:lnTo>
                      <a:pt x="7" y="103"/>
                    </a:lnTo>
                    <a:lnTo>
                      <a:pt x="10" y="100"/>
                    </a:lnTo>
                    <a:lnTo>
                      <a:pt x="13" y="95"/>
                    </a:lnTo>
                    <a:lnTo>
                      <a:pt x="14" y="92"/>
                    </a:lnTo>
                    <a:lnTo>
                      <a:pt x="15" y="89"/>
                    </a:lnTo>
                    <a:lnTo>
                      <a:pt x="15" y="85"/>
                    </a:lnTo>
                    <a:lnTo>
                      <a:pt x="16" y="80"/>
                    </a:lnTo>
                    <a:lnTo>
                      <a:pt x="18" y="74"/>
                    </a:lnTo>
                    <a:lnTo>
                      <a:pt x="19" y="68"/>
                    </a:lnTo>
                    <a:lnTo>
                      <a:pt x="21" y="62"/>
                    </a:lnTo>
                    <a:lnTo>
                      <a:pt x="24" y="55"/>
                    </a:lnTo>
                    <a:lnTo>
                      <a:pt x="27" y="49"/>
                    </a:lnTo>
                    <a:lnTo>
                      <a:pt x="30" y="46"/>
                    </a:lnTo>
                    <a:lnTo>
                      <a:pt x="35" y="42"/>
                    </a:lnTo>
                    <a:lnTo>
                      <a:pt x="40" y="36"/>
                    </a:lnTo>
                    <a:lnTo>
                      <a:pt x="45" y="30"/>
                    </a:lnTo>
                    <a:lnTo>
                      <a:pt x="51" y="23"/>
                    </a:lnTo>
                    <a:lnTo>
                      <a:pt x="56" y="15"/>
                    </a:lnTo>
                    <a:lnTo>
                      <a:pt x="61" y="9"/>
                    </a:lnTo>
                    <a:lnTo>
                      <a:pt x="64" y="5"/>
                    </a:lnTo>
                    <a:lnTo>
                      <a:pt x="65" y="2"/>
                    </a:lnTo>
                    <a:lnTo>
                      <a:pt x="66" y="1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69" y="3"/>
                    </a:lnTo>
                    <a:lnTo>
                      <a:pt x="69" y="5"/>
                    </a:lnTo>
                    <a:lnTo>
                      <a:pt x="69" y="10"/>
                    </a:lnTo>
                    <a:lnTo>
                      <a:pt x="68" y="15"/>
                    </a:lnTo>
                    <a:lnTo>
                      <a:pt x="66" y="23"/>
                    </a:lnTo>
                    <a:lnTo>
                      <a:pt x="65" y="29"/>
                    </a:lnTo>
                    <a:lnTo>
                      <a:pt x="65" y="34"/>
                    </a:lnTo>
                    <a:lnTo>
                      <a:pt x="65" y="40"/>
                    </a:lnTo>
                    <a:lnTo>
                      <a:pt x="64" y="45"/>
                    </a:lnTo>
                    <a:lnTo>
                      <a:pt x="64" y="50"/>
                    </a:lnTo>
                    <a:lnTo>
                      <a:pt x="63" y="54"/>
                    </a:lnTo>
                    <a:lnTo>
                      <a:pt x="61" y="58"/>
                    </a:lnTo>
                    <a:lnTo>
                      <a:pt x="58" y="64"/>
                    </a:lnTo>
                    <a:lnTo>
                      <a:pt x="54" y="70"/>
                    </a:lnTo>
                    <a:lnTo>
                      <a:pt x="50" y="76"/>
                    </a:lnTo>
                    <a:lnTo>
                      <a:pt x="44" y="82"/>
                    </a:lnTo>
                    <a:lnTo>
                      <a:pt x="39" y="89"/>
                    </a:lnTo>
                    <a:lnTo>
                      <a:pt x="32" y="95"/>
                    </a:lnTo>
                    <a:lnTo>
                      <a:pt x="25" y="102"/>
                    </a:lnTo>
                    <a:lnTo>
                      <a:pt x="18" y="107"/>
                    </a:lnTo>
                    <a:lnTo>
                      <a:pt x="10" y="111"/>
                    </a:lnTo>
                    <a:lnTo>
                      <a:pt x="6" y="114"/>
                    </a:lnTo>
                    <a:lnTo>
                      <a:pt x="3" y="116"/>
                    </a:lnTo>
                    <a:lnTo>
                      <a:pt x="1" y="117"/>
                    </a:lnTo>
                    <a:lnTo>
                      <a:pt x="0" y="117"/>
                    </a:lnTo>
                    <a:lnTo>
                      <a:pt x="0" y="112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3" name="Freeform 176"/>
              <p:cNvSpPr>
                <a:spLocks/>
              </p:cNvSpPr>
              <p:nvPr/>
            </p:nvSpPr>
            <p:spPr bwMode="auto">
              <a:xfrm>
                <a:off x="2762" y="2005"/>
                <a:ext cx="70" cy="117"/>
              </a:xfrm>
              <a:custGeom>
                <a:avLst/>
                <a:gdLst>
                  <a:gd name="T0" fmla="*/ 26 w 70"/>
                  <a:gd name="T1" fmla="*/ 102 h 117"/>
                  <a:gd name="T2" fmla="*/ 25 w 70"/>
                  <a:gd name="T3" fmla="*/ 103 h 117"/>
                  <a:gd name="T4" fmla="*/ 22 w 70"/>
                  <a:gd name="T5" fmla="*/ 105 h 117"/>
                  <a:gd name="T6" fmla="*/ 19 w 70"/>
                  <a:gd name="T7" fmla="*/ 106 h 117"/>
                  <a:gd name="T8" fmla="*/ 10 w 70"/>
                  <a:gd name="T9" fmla="*/ 111 h 117"/>
                  <a:gd name="T10" fmla="*/ 3 w 70"/>
                  <a:gd name="T11" fmla="*/ 116 h 117"/>
                  <a:gd name="T12" fmla="*/ 0 w 70"/>
                  <a:gd name="T13" fmla="*/ 117 h 117"/>
                  <a:gd name="T14" fmla="*/ 0 w 70"/>
                  <a:gd name="T15" fmla="*/ 117 h 117"/>
                  <a:gd name="T16" fmla="*/ 0 w 70"/>
                  <a:gd name="T17" fmla="*/ 112 h 117"/>
                  <a:gd name="T18" fmla="*/ 2 w 70"/>
                  <a:gd name="T19" fmla="*/ 109 h 117"/>
                  <a:gd name="T20" fmla="*/ 7 w 70"/>
                  <a:gd name="T21" fmla="*/ 103 h 117"/>
                  <a:gd name="T22" fmla="*/ 13 w 70"/>
                  <a:gd name="T23" fmla="*/ 95 h 117"/>
                  <a:gd name="T24" fmla="*/ 15 w 70"/>
                  <a:gd name="T25" fmla="*/ 89 h 117"/>
                  <a:gd name="T26" fmla="*/ 16 w 70"/>
                  <a:gd name="T27" fmla="*/ 80 h 117"/>
                  <a:gd name="T28" fmla="*/ 19 w 70"/>
                  <a:gd name="T29" fmla="*/ 68 h 117"/>
                  <a:gd name="T30" fmla="*/ 24 w 70"/>
                  <a:gd name="T31" fmla="*/ 55 h 117"/>
                  <a:gd name="T32" fmla="*/ 30 w 70"/>
                  <a:gd name="T33" fmla="*/ 46 h 117"/>
                  <a:gd name="T34" fmla="*/ 40 w 70"/>
                  <a:gd name="T35" fmla="*/ 36 h 117"/>
                  <a:gd name="T36" fmla="*/ 51 w 70"/>
                  <a:gd name="T37" fmla="*/ 23 h 117"/>
                  <a:gd name="T38" fmla="*/ 61 w 70"/>
                  <a:gd name="T39" fmla="*/ 9 h 117"/>
                  <a:gd name="T40" fmla="*/ 65 w 70"/>
                  <a:gd name="T41" fmla="*/ 2 h 117"/>
                  <a:gd name="T42" fmla="*/ 67 w 70"/>
                  <a:gd name="T43" fmla="*/ 1 h 117"/>
                  <a:gd name="T44" fmla="*/ 68 w 70"/>
                  <a:gd name="T45" fmla="*/ 0 h 117"/>
                  <a:gd name="T46" fmla="*/ 69 w 70"/>
                  <a:gd name="T47" fmla="*/ 2 h 117"/>
                  <a:gd name="T48" fmla="*/ 69 w 70"/>
                  <a:gd name="T49" fmla="*/ 7 h 117"/>
                  <a:gd name="T50" fmla="*/ 68 w 70"/>
                  <a:gd name="T51" fmla="*/ 9 h 117"/>
                  <a:gd name="T52" fmla="*/ 65 w 70"/>
                  <a:gd name="T53" fmla="*/ 12 h 117"/>
                  <a:gd name="T54" fmla="*/ 61 w 70"/>
                  <a:gd name="T55" fmla="*/ 17 h 117"/>
                  <a:gd name="T56" fmla="*/ 59 w 70"/>
                  <a:gd name="T57" fmla="*/ 22 h 117"/>
                  <a:gd name="T58" fmla="*/ 52 w 70"/>
                  <a:gd name="T59" fmla="*/ 34 h 117"/>
                  <a:gd name="T60" fmla="*/ 43 w 70"/>
                  <a:gd name="T61" fmla="*/ 56 h 117"/>
                  <a:gd name="T62" fmla="*/ 33 w 70"/>
                  <a:gd name="T63" fmla="*/ 82 h 117"/>
                  <a:gd name="T64" fmla="*/ 27 w 70"/>
                  <a:gd name="T65" fmla="*/ 101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117"/>
                  <a:gd name="T101" fmla="*/ 70 w 70"/>
                  <a:gd name="T102" fmla="*/ 117 h 1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117">
                    <a:moveTo>
                      <a:pt x="27" y="101"/>
                    </a:moveTo>
                    <a:lnTo>
                      <a:pt x="26" y="102"/>
                    </a:lnTo>
                    <a:lnTo>
                      <a:pt x="26" y="103"/>
                    </a:lnTo>
                    <a:lnTo>
                      <a:pt x="25" y="103"/>
                    </a:lnTo>
                    <a:lnTo>
                      <a:pt x="23" y="104"/>
                    </a:lnTo>
                    <a:lnTo>
                      <a:pt x="22" y="105"/>
                    </a:lnTo>
                    <a:lnTo>
                      <a:pt x="21" y="106"/>
                    </a:lnTo>
                    <a:lnTo>
                      <a:pt x="19" y="106"/>
                    </a:lnTo>
                    <a:lnTo>
                      <a:pt x="18" y="107"/>
                    </a:lnTo>
                    <a:lnTo>
                      <a:pt x="10" y="111"/>
                    </a:lnTo>
                    <a:lnTo>
                      <a:pt x="6" y="114"/>
                    </a:lnTo>
                    <a:lnTo>
                      <a:pt x="3" y="116"/>
                    </a:lnTo>
                    <a:lnTo>
                      <a:pt x="1" y="117"/>
                    </a:lnTo>
                    <a:lnTo>
                      <a:pt x="0" y="117"/>
                    </a:lnTo>
                    <a:lnTo>
                      <a:pt x="0" y="112"/>
                    </a:lnTo>
                    <a:lnTo>
                      <a:pt x="1" y="111"/>
                    </a:lnTo>
                    <a:lnTo>
                      <a:pt x="2" y="109"/>
                    </a:lnTo>
                    <a:lnTo>
                      <a:pt x="5" y="107"/>
                    </a:lnTo>
                    <a:lnTo>
                      <a:pt x="7" y="103"/>
                    </a:lnTo>
                    <a:lnTo>
                      <a:pt x="10" y="100"/>
                    </a:lnTo>
                    <a:lnTo>
                      <a:pt x="13" y="95"/>
                    </a:lnTo>
                    <a:lnTo>
                      <a:pt x="14" y="92"/>
                    </a:lnTo>
                    <a:lnTo>
                      <a:pt x="15" y="89"/>
                    </a:lnTo>
                    <a:lnTo>
                      <a:pt x="15" y="85"/>
                    </a:lnTo>
                    <a:lnTo>
                      <a:pt x="16" y="80"/>
                    </a:lnTo>
                    <a:lnTo>
                      <a:pt x="18" y="74"/>
                    </a:lnTo>
                    <a:lnTo>
                      <a:pt x="19" y="68"/>
                    </a:lnTo>
                    <a:lnTo>
                      <a:pt x="21" y="62"/>
                    </a:lnTo>
                    <a:lnTo>
                      <a:pt x="24" y="55"/>
                    </a:lnTo>
                    <a:lnTo>
                      <a:pt x="27" y="49"/>
                    </a:lnTo>
                    <a:lnTo>
                      <a:pt x="30" y="46"/>
                    </a:lnTo>
                    <a:lnTo>
                      <a:pt x="35" y="42"/>
                    </a:lnTo>
                    <a:lnTo>
                      <a:pt x="40" y="36"/>
                    </a:lnTo>
                    <a:lnTo>
                      <a:pt x="45" y="30"/>
                    </a:lnTo>
                    <a:lnTo>
                      <a:pt x="51" y="23"/>
                    </a:lnTo>
                    <a:lnTo>
                      <a:pt x="56" y="15"/>
                    </a:lnTo>
                    <a:lnTo>
                      <a:pt x="61" y="9"/>
                    </a:lnTo>
                    <a:lnTo>
                      <a:pt x="64" y="5"/>
                    </a:lnTo>
                    <a:lnTo>
                      <a:pt x="65" y="2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69" y="2"/>
                    </a:lnTo>
                    <a:lnTo>
                      <a:pt x="70" y="4"/>
                    </a:lnTo>
                    <a:lnTo>
                      <a:pt x="69" y="7"/>
                    </a:lnTo>
                    <a:lnTo>
                      <a:pt x="69" y="8"/>
                    </a:lnTo>
                    <a:lnTo>
                      <a:pt x="68" y="9"/>
                    </a:lnTo>
                    <a:lnTo>
                      <a:pt x="67" y="10"/>
                    </a:lnTo>
                    <a:lnTo>
                      <a:pt x="65" y="12"/>
                    </a:lnTo>
                    <a:lnTo>
                      <a:pt x="63" y="14"/>
                    </a:lnTo>
                    <a:lnTo>
                      <a:pt x="61" y="17"/>
                    </a:lnTo>
                    <a:lnTo>
                      <a:pt x="60" y="20"/>
                    </a:lnTo>
                    <a:lnTo>
                      <a:pt x="59" y="22"/>
                    </a:lnTo>
                    <a:lnTo>
                      <a:pt x="56" y="26"/>
                    </a:lnTo>
                    <a:lnTo>
                      <a:pt x="52" y="34"/>
                    </a:lnTo>
                    <a:lnTo>
                      <a:pt x="48" y="44"/>
                    </a:lnTo>
                    <a:lnTo>
                      <a:pt x="43" y="56"/>
                    </a:lnTo>
                    <a:lnTo>
                      <a:pt x="37" y="70"/>
                    </a:lnTo>
                    <a:lnTo>
                      <a:pt x="33" y="82"/>
                    </a:lnTo>
                    <a:lnTo>
                      <a:pt x="29" y="92"/>
                    </a:lnTo>
                    <a:lnTo>
                      <a:pt x="27" y="1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4" name="Freeform 177"/>
              <p:cNvSpPr>
                <a:spLocks/>
              </p:cNvSpPr>
              <p:nvPr/>
            </p:nvSpPr>
            <p:spPr bwMode="auto">
              <a:xfrm>
                <a:off x="2762" y="2005"/>
                <a:ext cx="70" cy="117"/>
              </a:xfrm>
              <a:custGeom>
                <a:avLst/>
                <a:gdLst>
                  <a:gd name="T0" fmla="*/ 27 w 70"/>
                  <a:gd name="T1" fmla="*/ 101 h 117"/>
                  <a:gd name="T2" fmla="*/ 26 w 70"/>
                  <a:gd name="T3" fmla="*/ 102 h 117"/>
                  <a:gd name="T4" fmla="*/ 26 w 70"/>
                  <a:gd name="T5" fmla="*/ 103 h 117"/>
                  <a:gd name="T6" fmla="*/ 25 w 70"/>
                  <a:gd name="T7" fmla="*/ 103 h 117"/>
                  <a:gd name="T8" fmla="*/ 23 w 70"/>
                  <a:gd name="T9" fmla="*/ 104 h 117"/>
                  <a:gd name="T10" fmla="*/ 22 w 70"/>
                  <a:gd name="T11" fmla="*/ 105 h 117"/>
                  <a:gd name="T12" fmla="*/ 21 w 70"/>
                  <a:gd name="T13" fmla="*/ 106 h 117"/>
                  <a:gd name="T14" fmla="*/ 19 w 70"/>
                  <a:gd name="T15" fmla="*/ 106 h 117"/>
                  <a:gd name="T16" fmla="*/ 18 w 70"/>
                  <a:gd name="T17" fmla="*/ 107 h 117"/>
                  <a:gd name="T18" fmla="*/ 10 w 70"/>
                  <a:gd name="T19" fmla="*/ 111 h 117"/>
                  <a:gd name="T20" fmla="*/ 6 w 70"/>
                  <a:gd name="T21" fmla="*/ 114 h 117"/>
                  <a:gd name="T22" fmla="*/ 3 w 70"/>
                  <a:gd name="T23" fmla="*/ 116 h 117"/>
                  <a:gd name="T24" fmla="*/ 1 w 70"/>
                  <a:gd name="T25" fmla="*/ 117 h 117"/>
                  <a:gd name="T26" fmla="*/ 0 w 70"/>
                  <a:gd name="T27" fmla="*/ 117 h 117"/>
                  <a:gd name="T28" fmla="*/ 0 w 70"/>
                  <a:gd name="T29" fmla="*/ 112 h 117"/>
                  <a:gd name="T30" fmla="*/ 1 w 70"/>
                  <a:gd name="T31" fmla="*/ 111 h 117"/>
                  <a:gd name="T32" fmla="*/ 2 w 70"/>
                  <a:gd name="T33" fmla="*/ 109 h 117"/>
                  <a:gd name="T34" fmla="*/ 5 w 70"/>
                  <a:gd name="T35" fmla="*/ 107 h 117"/>
                  <a:gd name="T36" fmla="*/ 7 w 70"/>
                  <a:gd name="T37" fmla="*/ 103 h 117"/>
                  <a:gd name="T38" fmla="*/ 10 w 70"/>
                  <a:gd name="T39" fmla="*/ 100 h 117"/>
                  <a:gd name="T40" fmla="*/ 13 w 70"/>
                  <a:gd name="T41" fmla="*/ 95 h 117"/>
                  <a:gd name="T42" fmla="*/ 14 w 70"/>
                  <a:gd name="T43" fmla="*/ 92 h 117"/>
                  <a:gd name="T44" fmla="*/ 15 w 70"/>
                  <a:gd name="T45" fmla="*/ 89 h 117"/>
                  <a:gd name="T46" fmla="*/ 15 w 70"/>
                  <a:gd name="T47" fmla="*/ 85 h 117"/>
                  <a:gd name="T48" fmla="*/ 16 w 70"/>
                  <a:gd name="T49" fmla="*/ 80 h 117"/>
                  <a:gd name="T50" fmla="*/ 18 w 70"/>
                  <a:gd name="T51" fmla="*/ 74 h 117"/>
                  <a:gd name="T52" fmla="*/ 19 w 70"/>
                  <a:gd name="T53" fmla="*/ 68 h 117"/>
                  <a:gd name="T54" fmla="*/ 21 w 70"/>
                  <a:gd name="T55" fmla="*/ 62 h 117"/>
                  <a:gd name="T56" fmla="*/ 24 w 70"/>
                  <a:gd name="T57" fmla="*/ 55 h 117"/>
                  <a:gd name="T58" fmla="*/ 27 w 70"/>
                  <a:gd name="T59" fmla="*/ 49 h 117"/>
                  <a:gd name="T60" fmla="*/ 30 w 70"/>
                  <a:gd name="T61" fmla="*/ 46 h 117"/>
                  <a:gd name="T62" fmla="*/ 35 w 70"/>
                  <a:gd name="T63" fmla="*/ 42 h 117"/>
                  <a:gd name="T64" fmla="*/ 40 w 70"/>
                  <a:gd name="T65" fmla="*/ 36 h 117"/>
                  <a:gd name="T66" fmla="*/ 45 w 70"/>
                  <a:gd name="T67" fmla="*/ 30 h 117"/>
                  <a:gd name="T68" fmla="*/ 51 w 70"/>
                  <a:gd name="T69" fmla="*/ 23 h 117"/>
                  <a:gd name="T70" fmla="*/ 56 w 70"/>
                  <a:gd name="T71" fmla="*/ 15 h 117"/>
                  <a:gd name="T72" fmla="*/ 61 w 70"/>
                  <a:gd name="T73" fmla="*/ 9 h 117"/>
                  <a:gd name="T74" fmla="*/ 64 w 70"/>
                  <a:gd name="T75" fmla="*/ 5 h 117"/>
                  <a:gd name="T76" fmla="*/ 65 w 70"/>
                  <a:gd name="T77" fmla="*/ 2 h 117"/>
                  <a:gd name="T78" fmla="*/ 66 w 70"/>
                  <a:gd name="T79" fmla="*/ 1 h 117"/>
                  <a:gd name="T80" fmla="*/ 67 w 70"/>
                  <a:gd name="T81" fmla="*/ 1 h 117"/>
                  <a:gd name="T82" fmla="*/ 67 w 70"/>
                  <a:gd name="T83" fmla="*/ 0 h 117"/>
                  <a:gd name="T84" fmla="*/ 68 w 70"/>
                  <a:gd name="T85" fmla="*/ 0 h 117"/>
                  <a:gd name="T86" fmla="*/ 69 w 70"/>
                  <a:gd name="T87" fmla="*/ 1 h 117"/>
                  <a:gd name="T88" fmla="*/ 69 w 70"/>
                  <a:gd name="T89" fmla="*/ 2 h 117"/>
                  <a:gd name="T90" fmla="*/ 70 w 70"/>
                  <a:gd name="T91" fmla="*/ 4 h 117"/>
                  <a:gd name="T92" fmla="*/ 69 w 70"/>
                  <a:gd name="T93" fmla="*/ 7 h 117"/>
                  <a:gd name="T94" fmla="*/ 69 w 70"/>
                  <a:gd name="T95" fmla="*/ 8 h 117"/>
                  <a:gd name="T96" fmla="*/ 68 w 70"/>
                  <a:gd name="T97" fmla="*/ 9 h 117"/>
                  <a:gd name="T98" fmla="*/ 67 w 70"/>
                  <a:gd name="T99" fmla="*/ 10 h 117"/>
                  <a:gd name="T100" fmla="*/ 65 w 70"/>
                  <a:gd name="T101" fmla="*/ 12 h 117"/>
                  <a:gd name="T102" fmla="*/ 63 w 70"/>
                  <a:gd name="T103" fmla="*/ 14 h 117"/>
                  <a:gd name="T104" fmla="*/ 61 w 70"/>
                  <a:gd name="T105" fmla="*/ 17 h 117"/>
                  <a:gd name="T106" fmla="*/ 60 w 70"/>
                  <a:gd name="T107" fmla="*/ 20 h 117"/>
                  <a:gd name="T108" fmla="*/ 59 w 70"/>
                  <a:gd name="T109" fmla="*/ 22 h 117"/>
                  <a:gd name="T110" fmla="*/ 56 w 70"/>
                  <a:gd name="T111" fmla="*/ 26 h 117"/>
                  <a:gd name="T112" fmla="*/ 52 w 70"/>
                  <a:gd name="T113" fmla="*/ 34 h 117"/>
                  <a:gd name="T114" fmla="*/ 48 w 70"/>
                  <a:gd name="T115" fmla="*/ 44 h 117"/>
                  <a:gd name="T116" fmla="*/ 43 w 70"/>
                  <a:gd name="T117" fmla="*/ 56 h 117"/>
                  <a:gd name="T118" fmla="*/ 37 w 70"/>
                  <a:gd name="T119" fmla="*/ 70 h 117"/>
                  <a:gd name="T120" fmla="*/ 33 w 70"/>
                  <a:gd name="T121" fmla="*/ 82 h 117"/>
                  <a:gd name="T122" fmla="*/ 29 w 70"/>
                  <a:gd name="T123" fmla="*/ 92 h 117"/>
                  <a:gd name="T124" fmla="*/ 27 w 70"/>
                  <a:gd name="T125" fmla="*/ 101 h 1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0"/>
                  <a:gd name="T190" fmla="*/ 0 h 117"/>
                  <a:gd name="T191" fmla="*/ 70 w 70"/>
                  <a:gd name="T192" fmla="*/ 117 h 11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0" h="117">
                    <a:moveTo>
                      <a:pt x="27" y="101"/>
                    </a:moveTo>
                    <a:lnTo>
                      <a:pt x="26" y="102"/>
                    </a:lnTo>
                    <a:lnTo>
                      <a:pt x="26" y="103"/>
                    </a:lnTo>
                    <a:lnTo>
                      <a:pt x="25" y="103"/>
                    </a:lnTo>
                    <a:lnTo>
                      <a:pt x="23" y="104"/>
                    </a:lnTo>
                    <a:lnTo>
                      <a:pt x="22" y="105"/>
                    </a:lnTo>
                    <a:lnTo>
                      <a:pt x="21" y="106"/>
                    </a:lnTo>
                    <a:lnTo>
                      <a:pt x="19" y="106"/>
                    </a:lnTo>
                    <a:lnTo>
                      <a:pt x="18" y="107"/>
                    </a:lnTo>
                    <a:lnTo>
                      <a:pt x="10" y="111"/>
                    </a:lnTo>
                    <a:lnTo>
                      <a:pt x="6" y="114"/>
                    </a:lnTo>
                    <a:lnTo>
                      <a:pt x="3" y="116"/>
                    </a:lnTo>
                    <a:lnTo>
                      <a:pt x="1" y="117"/>
                    </a:lnTo>
                    <a:lnTo>
                      <a:pt x="0" y="117"/>
                    </a:lnTo>
                    <a:lnTo>
                      <a:pt x="0" y="112"/>
                    </a:lnTo>
                    <a:lnTo>
                      <a:pt x="1" y="111"/>
                    </a:lnTo>
                    <a:lnTo>
                      <a:pt x="2" y="109"/>
                    </a:lnTo>
                    <a:lnTo>
                      <a:pt x="5" y="107"/>
                    </a:lnTo>
                    <a:lnTo>
                      <a:pt x="7" y="103"/>
                    </a:lnTo>
                    <a:lnTo>
                      <a:pt x="10" y="100"/>
                    </a:lnTo>
                    <a:lnTo>
                      <a:pt x="13" y="95"/>
                    </a:lnTo>
                    <a:lnTo>
                      <a:pt x="14" y="92"/>
                    </a:lnTo>
                    <a:lnTo>
                      <a:pt x="15" y="89"/>
                    </a:lnTo>
                    <a:lnTo>
                      <a:pt x="15" y="85"/>
                    </a:lnTo>
                    <a:lnTo>
                      <a:pt x="16" y="80"/>
                    </a:lnTo>
                    <a:lnTo>
                      <a:pt x="18" y="74"/>
                    </a:lnTo>
                    <a:lnTo>
                      <a:pt x="19" y="68"/>
                    </a:lnTo>
                    <a:lnTo>
                      <a:pt x="21" y="62"/>
                    </a:lnTo>
                    <a:lnTo>
                      <a:pt x="24" y="55"/>
                    </a:lnTo>
                    <a:lnTo>
                      <a:pt x="27" y="49"/>
                    </a:lnTo>
                    <a:lnTo>
                      <a:pt x="30" y="46"/>
                    </a:lnTo>
                    <a:lnTo>
                      <a:pt x="35" y="42"/>
                    </a:lnTo>
                    <a:lnTo>
                      <a:pt x="40" y="36"/>
                    </a:lnTo>
                    <a:lnTo>
                      <a:pt x="45" y="30"/>
                    </a:lnTo>
                    <a:lnTo>
                      <a:pt x="51" y="23"/>
                    </a:lnTo>
                    <a:lnTo>
                      <a:pt x="56" y="15"/>
                    </a:lnTo>
                    <a:lnTo>
                      <a:pt x="61" y="9"/>
                    </a:lnTo>
                    <a:lnTo>
                      <a:pt x="64" y="5"/>
                    </a:lnTo>
                    <a:lnTo>
                      <a:pt x="65" y="2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69" y="2"/>
                    </a:lnTo>
                    <a:lnTo>
                      <a:pt x="70" y="4"/>
                    </a:lnTo>
                    <a:lnTo>
                      <a:pt x="69" y="7"/>
                    </a:lnTo>
                    <a:lnTo>
                      <a:pt x="69" y="8"/>
                    </a:lnTo>
                    <a:lnTo>
                      <a:pt x="68" y="9"/>
                    </a:lnTo>
                    <a:lnTo>
                      <a:pt x="67" y="10"/>
                    </a:lnTo>
                    <a:lnTo>
                      <a:pt x="65" y="12"/>
                    </a:lnTo>
                    <a:lnTo>
                      <a:pt x="63" y="14"/>
                    </a:lnTo>
                    <a:lnTo>
                      <a:pt x="61" y="17"/>
                    </a:lnTo>
                    <a:lnTo>
                      <a:pt x="60" y="20"/>
                    </a:lnTo>
                    <a:lnTo>
                      <a:pt x="59" y="22"/>
                    </a:lnTo>
                    <a:lnTo>
                      <a:pt x="56" y="26"/>
                    </a:lnTo>
                    <a:lnTo>
                      <a:pt x="52" y="34"/>
                    </a:lnTo>
                    <a:lnTo>
                      <a:pt x="48" y="44"/>
                    </a:lnTo>
                    <a:lnTo>
                      <a:pt x="43" y="56"/>
                    </a:lnTo>
                    <a:lnTo>
                      <a:pt x="37" y="70"/>
                    </a:lnTo>
                    <a:lnTo>
                      <a:pt x="33" y="82"/>
                    </a:lnTo>
                    <a:lnTo>
                      <a:pt x="29" y="92"/>
                    </a:lnTo>
                    <a:lnTo>
                      <a:pt x="27" y="101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5" name="Freeform 178"/>
              <p:cNvSpPr>
                <a:spLocks/>
              </p:cNvSpPr>
              <p:nvPr/>
            </p:nvSpPr>
            <p:spPr bwMode="auto">
              <a:xfrm>
                <a:off x="2693" y="1998"/>
                <a:ext cx="70" cy="117"/>
              </a:xfrm>
              <a:custGeom>
                <a:avLst/>
                <a:gdLst>
                  <a:gd name="T0" fmla="*/ 69 w 70"/>
                  <a:gd name="T1" fmla="*/ 112 h 117"/>
                  <a:gd name="T2" fmla="*/ 69 w 70"/>
                  <a:gd name="T3" fmla="*/ 111 h 117"/>
                  <a:gd name="T4" fmla="*/ 67 w 70"/>
                  <a:gd name="T5" fmla="*/ 109 h 117"/>
                  <a:gd name="T6" fmla="*/ 65 w 70"/>
                  <a:gd name="T7" fmla="*/ 107 h 117"/>
                  <a:gd name="T8" fmla="*/ 62 w 70"/>
                  <a:gd name="T9" fmla="*/ 102 h 117"/>
                  <a:gd name="T10" fmla="*/ 59 w 70"/>
                  <a:gd name="T11" fmla="*/ 99 h 117"/>
                  <a:gd name="T12" fmla="*/ 57 w 70"/>
                  <a:gd name="T13" fmla="*/ 95 h 117"/>
                  <a:gd name="T14" fmla="*/ 55 w 70"/>
                  <a:gd name="T15" fmla="*/ 92 h 117"/>
                  <a:gd name="T16" fmla="*/ 55 w 70"/>
                  <a:gd name="T17" fmla="*/ 89 h 117"/>
                  <a:gd name="T18" fmla="*/ 54 w 70"/>
                  <a:gd name="T19" fmla="*/ 85 h 117"/>
                  <a:gd name="T20" fmla="*/ 54 w 70"/>
                  <a:gd name="T21" fmla="*/ 80 h 117"/>
                  <a:gd name="T22" fmla="*/ 53 w 70"/>
                  <a:gd name="T23" fmla="*/ 74 h 117"/>
                  <a:gd name="T24" fmla="*/ 51 w 70"/>
                  <a:gd name="T25" fmla="*/ 68 h 117"/>
                  <a:gd name="T26" fmla="*/ 49 w 70"/>
                  <a:gd name="T27" fmla="*/ 61 h 117"/>
                  <a:gd name="T28" fmla="*/ 47 w 70"/>
                  <a:gd name="T29" fmla="*/ 55 h 117"/>
                  <a:gd name="T30" fmla="*/ 43 w 70"/>
                  <a:gd name="T31" fmla="*/ 49 h 117"/>
                  <a:gd name="T32" fmla="*/ 39 w 70"/>
                  <a:gd name="T33" fmla="*/ 46 h 117"/>
                  <a:gd name="T34" fmla="*/ 35 w 70"/>
                  <a:gd name="T35" fmla="*/ 42 h 117"/>
                  <a:gd name="T36" fmla="*/ 30 w 70"/>
                  <a:gd name="T37" fmla="*/ 36 h 117"/>
                  <a:gd name="T38" fmla="*/ 24 w 70"/>
                  <a:gd name="T39" fmla="*/ 30 h 117"/>
                  <a:gd name="T40" fmla="*/ 19 w 70"/>
                  <a:gd name="T41" fmla="*/ 22 h 117"/>
                  <a:gd name="T42" fmla="*/ 14 w 70"/>
                  <a:gd name="T43" fmla="*/ 15 h 117"/>
                  <a:gd name="T44" fmla="*/ 9 w 70"/>
                  <a:gd name="T45" fmla="*/ 9 h 117"/>
                  <a:gd name="T46" fmla="*/ 5 w 70"/>
                  <a:gd name="T47" fmla="*/ 5 h 117"/>
                  <a:gd name="T48" fmla="*/ 4 w 70"/>
                  <a:gd name="T49" fmla="*/ 2 h 117"/>
                  <a:gd name="T50" fmla="*/ 3 w 70"/>
                  <a:gd name="T51" fmla="*/ 1 h 117"/>
                  <a:gd name="T52" fmla="*/ 3 w 70"/>
                  <a:gd name="T53" fmla="*/ 0 h 117"/>
                  <a:gd name="T54" fmla="*/ 2 w 70"/>
                  <a:gd name="T55" fmla="*/ 0 h 117"/>
                  <a:gd name="T56" fmla="*/ 1 w 70"/>
                  <a:gd name="T57" fmla="*/ 1 h 117"/>
                  <a:gd name="T58" fmla="*/ 0 w 70"/>
                  <a:gd name="T59" fmla="*/ 3 h 117"/>
                  <a:gd name="T60" fmla="*/ 0 w 70"/>
                  <a:gd name="T61" fmla="*/ 5 h 117"/>
                  <a:gd name="T62" fmla="*/ 1 w 70"/>
                  <a:gd name="T63" fmla="*/ 10 h 117"/>
                  <a:gd name="T64" fmla="*/ 2 w 70"/>
                  <a:gd name="T65" fmla="*/ 15 h 117"/>
                  <a:gd name="T66" fmla="*/ 3 w 70"/>
                  <a:gd name="T67" fmla="*/ 22 h 117"/>
                  <a:gd name="T68" fmla="*/ 4 w 70"/>
                  <a:gd name="T69" fmla="*/ 29 h 117"/>
                  <a:gd name="T70" fmla="*/ 4 w 70"/>
                  <a:gd name="T71" fmla="*/ 34 h 117"/>
                  <a:gd name="T72" fmla="*/ 5 w 70"/>
                  <a:gd name="T73" fmla="*/ 40 h 117"/>
                  <a:gd name="T74" fmla="*/ 5 w 70"/>
                  <a:gd name="T75" fmla="*/ 45 h 117"/>
                  <a:gd name="T76" fmla="*/ 6 w 70"/>
                  <a:gd name="T77" fmla="*/ 50 h 117"/>
                  <a:gd name="T78" fmla="*/ 8 w 70"/>
                  <a:gd name="T79" fmla="*/ 54 h 117"/>
                  <a:gd name="T80" fmla="*/ 10 w 70"/>
                  <a:gd name="T81" fmla="*/ 58 h 117"/>
                  <a:gd name="T82" fmla="*/ 12 w 70"/>
                  <a:gd name="T83" fmla="*/ 63 h 117"/>
                  <a:gd name="T84" fmla="*/ 16 w 70"/>
                  <a:gd name="T85" fmla="*/ 69 h 117"/>
                  <a:gd name="T86" fmla="*/ 20 w 70"/>
                  <a:gd name="T87" fmla="*/ 76 h 117"/>
                  <a:gd name="T88" fmla="*/ 25 w 70"/>
                  <a:gd name="T89" fmla="*/ 82 h 117"/>
                  <a:gd name="T90" fmla="*/ 31 w 70"/>
                  <a:gd name="T91" fmla="*/ 88 h 117"/>
                  <a:gd name="T92" fmla="*/ 37 w 70"/>
                  <a:gd name="T93" fmla="*/ 95 h 117"/>
                  <a:gd name="T94" fmla="*/ 44 w 70"/>
                  <a:gd name="T95" fmla="*/ 101 h 117"/>
                  <a:gd name="T96" fmla="*/ 52 w 70"/>
                  <a:gd name="T97" fmla="*/ 107 h 117"/>
                  <a:gd name="T98" fmla="*/ 59 w 70"/>
                  <a:gd name="T99" fmla="*/ 111 h 117"/>
                  <a:gd name="T100" fmla="*/ 64 w 70"/>
                  <a:gd name="T101" fmla="*/ 114 h 117"/>
                  <a:gd name="T102" fmla="*/ 67 w 70"/>
                  <a:gd name="T103" fmla="*/ 116 h 117"/>
                  <a:gd name="T104" fmla="*/ 69 w 70"/>
                  <a:gd name="T105" fmla="*/ 117 h 117"/>
                  <a:gd name="T106" fmla="*/ 69 w 70"/>
                  <a:gd name="T107" fmla="*/ 117 h 117"/>
                  <a:gd name="T108" fmla="*/ 70 w 70"/>
                  <a:gd name="T109" fmla="*/ 117 h 117"/>
                  <a:gd name="T110" fmla="*/ 69 w 70"/>
                  <a:gd name="T111" fmla="*/ 117 h 117"/>
                  <a:gd name="T112" fmla="*/ 69 w 70"/>
                  <a:gd name="T113" fmla="*/ 117 h 117"/>
                  <a:gd name="T114" fmla="*/ 69 w 70"/>
                  <a:gd name="T115" fmla="*/ 112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0"/>
                  <a:gd name="T175" fmla="*/ 0 h 117"/>
                  <a:gd name="T176" fmla="*/ 70 w 70"/>
                  <a:gd name="T177" fmla="*/ 117 h 1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0" h="117">
                    <a:moveTo>
                      <a:pt x="69" y="112"/>
                    </a:moveTo>
                    <a:lnTo>
                      <a:pt x="69" y="111"/>
                    </a:lnTo>
                    <a:lnTo>
                      <a:pt x="67" y="109"/>
                    </a:lnTo>
                    <a:lnTo>
                      <a:pt x="65" y="107"/>
                    </a:lnTo>
                    <a:lnTo>
                      <a:pt x="62" y="102"/>
                    </a:lnTo>
                    <a:lnTo>
                      <a:pt x="59" y="99"/>
                    </a:lnTo>
                    <a:lnTo>
                      <a:pt x="57" y="95"/>
                    </a:lnTo>
                    <a:lnTo>
                      <a:pt x="55" y="92"/>
                    </a:lnTo>
                    <a:lnTo>
                      <a:pt x="55" y="89"/>
                    </a:lnTo>
                    <a:lnTo>
                      <a:pt x="54" y="85"/>
                    </a:lnTo>
                    <a:lnTo>
                      <a:pt x="54" y="80"/>
                    </a:lnTo>
                    <a:lnTo>
                      <a:pt x="53" y="74"/>
                    </a:lnTo>
                    <a:lnTo>
                      <a:pt x="51" y="68"/>
                    </a:lnTo>
                    <a:lnTo>
                      <a:pt x="49" y="61"/>
                    </a:lnTo>
                    <a:lnTo>
                      <a:pt x="47" y="55"/>
                    </a:lnTo>
                    <a:lnTo>
                      <a:pt x="43" y="49"/>
                    </a:lnTo>
                    <a:lnTo>
                      <a:pt x="39" y="46"/>
                    </a:lnTo>
                    <a:lnTo>
                      <a:pt x="35" y="42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9" y="22"/>
                    </a:lnTo>
                    <a:lnTo>
                      <a:pt x="14" y="15"/>
                    </a:lnTo>
                    <a:lnTo>
                      <a:pt x="9" y="9"/>
                    </a:lnTo>
                    <a:lnTo>
                      <a:pt x="5" y="5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2" y="15"/>
                    </a:lnTo>
                    <a:lnTo>
                      <a:pt x="3" y="22"/>
                    </a:lnTo>
                    <a:lnTo>
                      <a:pt x="4" y="29"/>
                    </a:lnTo>
                    <a:lnTo>
                      <a:pt x="4" y="34"/>
                    </a:lnTo>
                    <a:lnTo>
                      <a:pt x="5" y="40"/>
                    </a:lnTo>
                    <a:lnTo>
                      <a:pt x="5" y="45"/>
                    </a:lnTo>
                    <a:lnTo>
                      <a:pt x="6" y="50"/>
                    </a:lnTo>
                    <a:lnTo>
                      <a:pt x="8" y="54"/>
                    </a:lnTo>
                    <a:lnTo>
                      <a:pt x="10" y="58"/>
                    </a:lnTo>
                    <a:lnTo>
                      <a:pt x="12" y="63"/>
                    </a:lnTo>
                    <a:lnTo>
                      <a:pt x="16" y="69"/>
                    </a:lnTo>
                    <a:lnTo>
                      <a:pt x="20" y="76"/>
                    </a:lnTo>
                    <a:lnTo>
                      <a:pt x="25" y="82"/>
                    </a:lnTo>
                    <a:lnTo>
                      <a:pt x="31" y="88"/>
                    </a:lnTo>
                    <a:lnTo>
                      <a:pt x="37" y="95"/>
                    </a:lnTo>
                    <a:lnTo>
                      <a:pt x="44" y="101"/>
                    </a:lnTo>
                    <a:lnTo>
                      <a:pt x="52" y="107"/>
                    </a:lnTo>
                    <a:lnTo>
                      <a:pt x="59" y="111"/>
                    </a:lnTo>
                    <a:lnTo>
                      <a:pt x="64" y="114"/>
                    </a:lnTo>
                    <a:lnTo>
                      <a:pt x="67" y="116"/>
                    </a:lnTo>
                    <a:lnTo>
                      <a:pt x="69" y="117"/>
                    </a:lnTo>
                    <a:lnTo>
                      <a:pt x="70" y="117"/>
                    </a:lnTo>
                    <a:lnTo>
                      <a:pt x="69" y="117"/>
                    </a:lnTo>
                    <a:lnTo>
                      <a:pt x="69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6" name="Freeform 179"/>
              <p:cNvSpPr>
                <a:spLocks/>
              </p:cNvSpPr>
              <p:nvPr/>
            </p:nvSpPr>
            <p:spPr bwMode="auto">
              <a:xfrm>
                <a:off x="2693" y="1998"/>
                <a:ext cx="70" cy="117"/>
              </a:xfrm>
              <a:custGeom>
                <a:avLst/>
                <a:gdLst>
                  <a:gd name="T0" fmla="*/ 69 w 70"/>
                  <a:gd name="T1" fmla="*/ 112 h 117"/>
                  <a:gd name="T2" fmla="*/ 69 w 70"/>
                  <a:gd name="T3" fmla="*/ 111 h 117"/>
                  <a:gd name="T4" fmla="*/ 67 w 70"/>
                  <a:gd name="T5" fmla="*/ 109 h 117"/>
                  <a:gd name="T6" fmla="*/ 65 w 70"/>
                  <a:gd name="T7" fmla="*/ 107 h 117"/>
                  <a:gd name="T8" fmla="*/ 62 w 70"/>
                  <a:gd name="T9" fmla="*/ 102 h 117"/>
                  <a:gd name="T10" fmla="*/ 59 w 70"/>
                  <a:gd name="T11" fmla="*/ 99 h 117"/>
                  <a:gd name="T12" fmla="*/ 57 w 70"/>
                  <a:gd name="T13" fmla="*/ 95 h 117"/>
                  <a:gd name="T14" fmla="*/ 55 w 70"/>
                  <a:gd name="T15" fmla="*/ 92 h 117"/>
                  <a:gd name="T16" fmla="*/ 55 w 70"/>
                  <a:gd name="T17" fmla="*/ 89 h 117"/>
                  <a:gd name="T18" fmla="*/ 54 w 70"/>
                  <a:gd name="T19" fmla="*/ 85 h 117"/>
                  <a:gd name="T20" fmla="*/ 54 w 70"/>
                  <a:gd name="T21" fmla="*/ 80 h 117"/>
                  <a:gd name="T22" fmla="*/ 53 w 70"/>
                  <a:gd name="T23" fmla="*/ 74 h 117"/>
                  <a:gd name="T24" fmla="*/ 51 w 70"/>
                  <a:gd name="T25" fmla="*/ 68 h 117"/>
                  <a:gd name="T26" fmla="*/ 49 w 70"/>
                  <a:gd name="T27" fmla="*/ 61 h 117"/>
                  <a:gd name="T28" fmla="*/ 47 w 70"/>
                  <a:gd name="T29" fmla="*/ 55 h 117"/>
                  <a:gd name="T30" fmla="*/ 43 w 70"/>
                  <a:gd name="T31" fmla="*/ 49 h 117"/>
                  <a:gd name="T32" fmla="*/ 39 w 70"/>
                  <a:gd name="T33" fmla="*/ 46 h 117"/>
                  <a:gd name="T34" fmla="*/ 35 w 70"/>
                  <a:gd name="T35" fmla="*/ 42 h 117"/>
                  <a:gd name="T36" fmla="*/ 30 w 70"/>
                  <a:gd name="T37" fmla="*/ 36 h 117"/>
                  <a:gd name="T38" fmla="*/ 24 w 70"/>
                  <a:gd name="T39" fmla="*/ 30 h 117"/>
                  <a:gd name="T40" fmla="*/ 19 w 70"/>
                  <a:gd name="T41" fmla="*/ 22 h 117"/>
                  <a:gd name="T42" fmla="*/ 14 w 70"/>
                  <a:gd name="T43" fmla="*/ 15 h 117"/>
                  <a:gd name="T44" fmla="*/ 9 w 70"/>
                  <a:gd name="T45" fmla="*/ 9 h 117"/>
                  <a:gd name="T46" fmla="*/ 5 w 70"/>
                  <a:gd name="T47" fmla="*/ 5 h 117"/>
                  <a:gd name="T48" fmla="*/ 4 w 70"/>
                  <a:gd name="T49" fmla="*/ 2 h 117"/>
                  <a:gd name="T50" fmla="*/ 3 w 70"/>
                  <a:gd name="T51" fmla="*/ 1 h 117"/>
                  <a:gd name="T52" fmla="*/ 3 w 70"/>
                  <a:gd name="T53" fmla="*/ 0 h 117"/>
                  <a:gd name="T54" fmla="*/ 2 w 70"/>
                  <a:gd name="T55" fmla="*/ 0 h 117"/>
                  <a:gd name="T56" fmla="*/ 1 w 70"/>
                  <a:gd name="T57" fmla="*/ 1 h 117"/>
                  <a:gd name="T58" fmla="*/ 0 w 70"/>
                  <a:gd name="T59" fmla="*/ 3 h 117"/>
                  <a:gd name="T60" fmla="*/ 0 w 70"/>
                  <a:gd name="T61" fmla="*/ 5 h 117"/>
                  <a:gd name="T62" fmla="*/ 1 w 70"/>
                  <a:gd name="T63" fmla="*/ 10 h 117"/>
                  <a:gd name="T64" fmla="*/ 2 w 70"/>
                  <a:gd name="T65" fmla="*/ 15 h 117"/>
                  <a:gd name="T66" fmla="*/ 3 w 70"/>
                  <a:gd name="T67" fmla="*/ 22 h 117"/>
                  <a:gd name="T68" fmla="*/ 4 w 70"/>
                  <a:gd name="T69" fmla="*/ 29 h 117"/>
                  <a:gd name="T70" fmla="*/ 4 w 70"/>
                  <a:gd name="T71" fmla="*/ 34 h 117"/>
                  <a:gd name="T72" fmla="*/ 5 w 70"/>
                  <a:gd name="T73" fmla="*/ 40 h 117"/>
                  <a:gd name="T74" fmla="*/ 5 w 70"/>
                  <a:gd name="T75" fmla="*/ 45 h 117"/>
                  <a:gd name="T76" fmla="*/ 6 w 70"/>
                  <a:gd name="T77" fmla="*/ 50 h 117"/>
                  <a:gd name="T78" fmla="*/ 8 w 70"/>
                  <a:gd name="T79" fmla="*/ 54 h 117"/>
                  <a:gd name="T80" fmla="*/ 10 w 70"/>
                  <a:gd name="T81" fmla="*/ 58 h 117"/>
                  <a:gd name="T82" fmla="*/ 12 w 70"/>
                  <a:gd name="T83" fmla="*/ 63 h 117"/>
                  <a:gd name="T84" fmla="*/ 16 w 70"/>
                  <a:gd name="T85" fmla="*/ 69 h 117"/>
                  <a:gd name="T86" fmla="*/ 20 w 70"/>
                  <a:gd name="T87" fmla="*/ 76 h 117"/>
                  <a:gd name="T88" fmla="*/ 25 w 70"/>
                  <a:gd name="T89" fmla="*/ 82 h 117"/>
                  <a:gd name="T90" fmla="*/ 31 w 70"/>
                  <a:gd name="T91" fmla="*/ 88 h 117"/>
                  <a:gd name="T92" fmla="*/ 37 w 70"/>
                  <a:gd name="T93" fmla="*/ 95 h 117"/>
                  <a:gd name="T94" fmla="*/ 44 w 70"/>
                  <a:gd name="T95" fmla="*/ 101 h 117"/>
                  <a:gd name="T96" fmla="*/ 52 w 70"/>
                  <a:gd name="T97" fmla="*/ 107 h 117"/>
                  <a:gd name="T98" fmla="*/ 59 w 70"/>
                  <a:gd name="T99" fmla="*/ 111 h 117"/>
                  <a:gd name="T100" fmla="*/ 64 w 70"/>
                  <a:gd name="T101" fmla="*/ 114 h 117"/>
                  <a:gd name="T102" fmla="*/ 67 w 70"/>
                  <a:gd name="T103" fmla="*/ 116 h 117"/>
                  <a:gd name="T104" fmla="*/ 69 w 70"/>
                  <a:gd name="T105" fmla="*/ 117 h 117"/>
                  <a:gd name="T106" fmla="*/ 70 w 70"/>
                  <a:gd name="T107" fmla="*/ 117 h 117"/>
                  <a:gd name="T108" fmla="*/ 69 w 70"/>
                  <a:gd name="T109" fmla="*/ 117 h 117"/>
                  <a:gd name="T110" fmla="*/ 69 w 70"/>
                  <a:gd name="T111" fmla="*/ 112 h 1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"/>
                  <a:gd name="T169" fmla="*/ 0 h 117"/>
                  <a:gd name="T170" fmla="*/ 70 w 70"/>
                  <a:gd name="T171" fmla="*/ 117 h 1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" h="117">
                    <a:moveTo>
                      <a:pt x="69" y="112"/>
                    </a:moveTo>
                    <a:lnTo>
                      <a:pt x="69" y="111"/>
                    </a:lnTo>
                    <a:lnTo>
                      <a:pt x="67" y="109"/>
                    </a:lnTo>
                    <a:lnTo>
                      <a:pt x="65" y="107"/>
                    </a:lnTo>
                    <a:lnTo>
                      <a:pt x="62" y="102"/>
                    </a:lnTo>
                    <a:lnTo>
                      <a:pt x="59" y="99"/>
                    </a:lnTo>
                    <a:lnTo>
                      <a:pt x="57" y="95"/>
                    </a:lnTo>
                    <a:lnTo>
                      <a:pt x="55" y="92"/>
                    </a:lnTo>
                    <a:lnTo>
                      <a:pt x="55" y="89"/>
                    </a:lnTo>
                    <a:lnTo>
                      <a:pt x="54" y="85"/>
                    </a:lnTo>
                    <a:lnTo>
                      <a:pt x="54" y="80"/>
                    </a:lnTo>
                    <a:lnTo>
                      <a:pt x="53" y="74"/>
                    </a:lnTo>
                    <a:lnTo>
                      <a:pt x="51" y="68"/>
                    </a:lnTo>
                    <a:lnTo>
                      <a:pt x="49" y="61"/>
                    </a:lnTo>
                    <a:lnTo>
                      <a:pt x="47" y="55"/>
                    </a:lnTo>
                    <a:lnTo>
                      <a:pt x="43" y="49"/>
                    </a:lnTo>
                    <a:lnTo>
                      <a:pt x="39" y="46"/>
                    </a:lnTo>
                    <a:lnTo>
                      <a:pt x="35" y="42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9" y="22"/>
                    </a:lnTo>
                    <a:lnTo>
                      <a:pt x="14" y="15"/>
                    </a:lnTo>
                    <a:lnTo>
                      <a:pt x="9" y="9"/>
                    </a:lnTo>
                    <a:lnTo>
                      <a:pt x="5" y="5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2" y="15"/>
                    </a:lnTo>
                    <a:lnTo>
                      <a:pt x="3" y="22"/>
                    </a:lnTo>
                    <a:lnTo>
                      <a:pt x="4" y="29"/>
                    </a:lnTo>
                    <a:lnTo>
                      <a:pt x="4" y="34"/>
                    </a:lnTo>
                    <a:lnTo>
                      <a:pt x="5" y="40"/>
                    </a:lnTo>
                    <a:lnTo>
                      <a:pt x="5" y="45"/>
                    </a:lnTo>
                    <a:lnTo>
                      <a:pt x="6" y="50"/>
                    </a:lnTo>
                    <a:lnTo>
                      <a:pt x="8" y="54"/>
                    </a:lnTo>
                    <a:lnTo>
                      <a:pt x="10" y="58"/>
                    </a:lnTo>
                    <a:lnTo>
                      <a:pt x="12" y="63"/>
                    </a:lnTo>
                    <a:lnTo>
                      <a:pt x="16" y="69"/>
                    </a:lnTo>
                    <a:lnTo>
                      <a:pt x="20" y="76"/>
                    </a:lnTo>
                    <a:lnTo>
                      <a:pt x="25" y="82"/>
                    </a:lnTo>
                    <a:lnTo>
                      <a:pt x="31" y="88"/>
                    </a:lnTo>
                    <a:lnTo>
                      <a:pt x="37" y="95"/>
                    </a:lnTo>
                    <a:lnTo>
                      <a:pt x="44" y="101"/>
                    </a:lnTo>
                    <a:lnTo>
                      <a:pt x="52" y="107"/>
                    </a:lnTo>
                    <a:lnTo>
                      <a:pt x="59" y="111"/>
                    </a:lnTo>
                    <a:lnTo>
                      <a:pt x="64" y="114"/>
                    </a:lnTo>
                    <a:lnTo>
                      <a:pt x="67" y="116"/>
                    </a:lnTo>
                    <a:lnTo>
                      <a:pt x="69" y="117"/>
                    </a:lnTo>
                    <a:lnTo>
                      <a:pt x="70" y="117"/>
                    </a:lnTo>
                    <a:lnTo>
                      <a:pt x="69" y="117"/>
                    </a:lnTo>
                    <a:lnTo>
                      <a:pt x="69" y="112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7" name="Freeform 180"/>
              <p:cNvSpPr>
                <a:spLocks/>
              </p:cNvSpPr>
              <p:nvPr/>
            </p:nvSpPr>
            <p:spPr bwMode="auto">
              <a:xfrm>
                <a:off x="2693" y="1998"/>
                <a:ext cx="70" cy="117"/>
              </a:xfrm>
              <a:custGeom>
                <a:avLst/>
                <a:gdLst>
                  <a:gd name="T0" fmla="*/ 43 w 70"/>
                  <a:gd name="T1" fmla="*/ 101 h 117"/>
                  <a:gd name="T2" fmla="*/ 45 w 70"/>
                  <a:gd name="T3" fmla="*/ 102 h 117"/>
                  <a:gd name="T4" fmla="*/ 48 w 70"/>
                  <a:gd name="T5" fmla="*/ 104 h 117"/>
                  <a:gd name="T6" fmla="*/ 51 w 70"/>
                  <a:gd name="T7" fmla="*/ 105 h 117"/>
                  <a:gd name="T8" fmla="*/ 59 w 70"/>
                  <a:gd name="T9" fmla="*/ 111 h 117"/>
                  <a:gd name="T10" fmla="*/ 67 w 70"/>
                  <a:gd name="T11" fmla="*/ 116 h 117"/>
                  <a:gd name="T12" fmla="*/ 69 w 70"/>
                  <a:gd name="T13" fmla="*/ 117 h 117"/>
                  <a:gd name="T14" fmla="*/ 69 w 70"/>
                  <a:gd name="T15" fmla="*/ 117 h 117"/>
                  <a:gd name="T16" fmla="*/ 69 w 70"/>
                  <a:gd name="T17" fmla="*/ 112 h 117"/>
                  <a:gd name="T18" fmla="*/ 67 w 70"/>
                  <a:gd name="T19" fmla="*/ 109 h 117"/>
                  <a:gd name="T20" fmla="*/ 62 w 70"/>
                  <a:gd name="T21" fmla="*/ 102 h 117"/>
                  <a:gd name="T22" fmla="*/ 57 w 70"/>
                  <a:gd name="T23" fmla="*/ 95 h 117"/>
                  <a:gd name="T24" fmla="*/ 55 w 70"/>
                  <a:gd name="T25" fmla="*/ 89 h 117"/>
                  <a:gd name="T26" fmla="*/ 54 w 70"/>
                  <a:gd name="T27" fmla="*/ 80 h 117"/>
                  <a:gd name="T28" fmla="*/ 51 w 70"/>
                  <a:gd name="T29" fmla="*/ 68 h 117"/>
                  <a:gd name="T30" fmla="*/ 47 w 70"/>
                  <a:gd name="T31" fmla="*/ 55 h 117"/>
                  <a:gd name="T32" fmla="*/ 39 w 70"/>
                  <a:gd name="T33" fmla="*/ 46 h 117"/>
                  <a:gd name="T34" fmla="*/ 30 w 70"/>
                  <a:gd name="T35" fmla="*/ 36 h 117"/>
                  <a:gd name="T36" fmla="*/ 19 w 70"/>
                  <a:gd name="T37" fmla="*/ 22 h 117"/>
                  <a:gd name="T38" fmla="*/ 9 w 70"/>
                  <a:gd name="T39" fmla="*/ 9 h 117"/>
                  <a:gd name="T40" fmla="*/ 4 w 70"/>
                  <a:gd name="T41" fmla="*/ 2 h 117"/>
                  <a:gd name="T42" fmla="*/ 3 w 70"/>
                  <a:gd name="T43" fmla="*/ 1 h 117"/>
                  <a:gd name="T44" fmla="*/ 1 w 70"/>
                  <a:gd name="T45" fmla="*/ 0 h 117"/>
                  <a:gd name="T46" fmla="*/ 0 w 70"/>
                  <a:gd name="T47" fmla="*/ 2 h 117"/>
                  <a:gd name="T48" fmla="*/ 0 w 70"/>
                  <a:gd name="T49" fmla="*/ 7 h 117"/>
                  <a:gd name="T50" fmla="*/ 2 w 70"/>
                  <a:gd name="T51" fmla="*/ 9 h 117"/>
                  <a:gd name="T52" fmla="*/ 5 w 70"/>
                  <a:gd name="T53" fmla="*/ 12 h 117"/>
                  <a:gd name="T54" fmla="*/ 9 w 70"/>
                  <a:gd name="T55" fmla="*/ 17 h 117"/>
                  <a:gd name="T56" fmla="*/ 12 w 70"/>
                  <a:gd name="T57" fmla="*/ 21 h 117"/>
                  <a:gd name="T58" fmla="*/ 17 w 70"/>
                  <a:gd name="T59" fmla="*/ 33 h 117"/>
                  <a:gd name="T60" fmla="*/ 27 w 70"/>
                  <a:gd name="T61" fmla="*/ 56 h 117"/>
                  <a:gd name="T62" fmla="*/ 37 w 70"/>
                  <a:gd name="T63" fmla="*/ 82 h 117"/>
                  <a:gd name="T64" fmla="*/ 43 w 70"/>
                  <a:gd name="T65" fmla="*/ 99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117"/>
                  <a:gd name="T101" fmla="*/ 70 w 70"/>
                  <a:gd name="T102" fmla="*/ 117 h 1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117">
                    <a:moveTo>
                      <a:pt x="43" y="99"/>
                    </a:moveTo>
                    <a:lnTo>
                      <a:pt x="43" y="101"/>
                    </a:lnTo>
                    <a:lnTo>
                      <a:pt x="44" y="102"/>
                    </a:lnTo>
                    <a:lnTo>
                      <a:pt x="45" y="102"/>
                    </a:lnTo>
                    <a:lnTo>
                      <a:pt x="47" y="103"/>
                    </a:lnTo>
                    <a:lnTo>
                      <a:pt x="48" y="104"/>
                    </a:lnTo>
                    <a:lnTo>
                      <a:pt x="50" y="105"/>
                    </a:lnTo>
                    <a:lnTo>
                      <a:pt x="51" y="105"/>
                    </a:lnTo>
                    <a:lnTo>
                      <a:pt x="52" y="107"/>
                    </a:lnTo>
                    <a:lnTo>
                      <a:pt x="59" y="111"/>
                    </a:lnTo>
                    <a:lnTo>
                      <a:pt x="64" y="114"/>
                    </a:lnTo>
                    <a:lnTo>
                      <a:pt x="67" y="116"/>
                    </a:lnTo>
                    <a:lnTo>
                      <a:pt x="69" y="117"/>
                    </a:lnTo>
                    <a:lnTo>
                      <a:pt x="70" y="117"/>
                    </a:lnTo>
                    <a:lnTo>
                      <a:pt x="69" y="117"/>
                    </a:lnTo>
                    <a:lnTo>
                      <a:pt x="69" y="112"/>
                    </a:lnTo>
                    <a:lnTo>
                      <a:pt x="69" y="111"/>
                    </a:lnTo>
                    <a:lnTo>
                      <a:pt x="67" y="109"/>
                    </a:lnTo>
                    <a:lnTo>
                      <a:pt x="65" y="107"/>
                    </a:lnTo>
                    <a:lnTo>
                      <a:pt x="62" y="102"/>
                    </a:lnTo>
                    <a:lnTo>
                      <a:pt x="59" y="99"/>
                    </a:lnTo>
                    <a:lnTo>
                      <a:pt x="57" y="95"/>
                    </a:lnTo>
                    <a:lnTo>
                      <a:pt x="55" y="92"/>
                    </a:lnTo>
                    <a:lnTo>
                      <a:pt x="55" y="89"/>
                    </a:lnTo>
                    <a:lnTo>
                      <a:pt x="54" y="85"/>
                    </a:lnTo>
                    <a:lnTo>
                      <a:pt x="54" y="80"/>
                    </a:lnTo>
                    <a:lnTo>
                      <a:pt x="53" y="74"/>
                    </a:lnTo>
                    <a:lnTo>
                      <a:pt x="51" y="68"/>
                    </a:lnTo>
                    <a:lnTo>
                      <a:pt x="49" y="61"/>
                    </a:lnTo>
                    <a:lnTo>
                      <a:pt x="47" y="55"/>
                    </a:lnTo>
                    <a:lnTo>
                      <a:pt x="43" y="49"/>
                    </a:lnTo>
                    <a:lnTo>
                      <a:pt x="39" y="46"/>
                    </a:lnTo>
                    <a:lnTo>
                      <a:pt x="35" y="42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9" y="22"/>
                    </a:lnTo>
                    <a:lnTo>
                      <a:pt x="14" y="15"/>
                    </a:lnTo>
                    <a:lnTo>
                      <a:pt x="9" y="9"/>
                    </a:lnTo>
                    <a:lnTo>
                      <a:pt x="5" y="5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6" y="14"/>
                    </a:lnTo>
                    <a:lnTo>
                      <a:pt x="9" y="17"/>
                    </a:lnTo>
                    <a:lnTo>
                      <a:pt x="11" y="19"/>
                    </a:lnTo>
                    <a:lnTo>
                      <a:pt x="12" y="21"/>
                    </a:lnTo>
                    <a:lnTo>
                      <a:pt x="14" y="25"/>
                    </a:lnTo>
                    <a:lnTo>
                      <a:pt x="17" y="33"/>
                    </a:lnTo>
                    <a:lnTo>
                      <a:pt x="22" y="44"/>
                    </a:lnTo>
                    <a:lnTo>
                      <a:pt x="27" y="56"/>
                    </a:lnTo>
                    <a:lnTo>
                      <a:pt x="32" y="70"/>
                    </a:lnTo>
                    <a:lnTo>
                      <a:pt x="37" y="82"/>
                    </a:lnTo>
                    <a:lnTo>
                      <a:pt x="40" y="92"/>
                    </a:lnTo>
                    <a:lnTo>
                      <a:pt x="43" y="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8" name="Freeform 181"/>
              <p:cNvSpPr>
                <a:spLocks/>
              </p:cNvSpPr>
              <p:nvPr/>
            </p:nvSpPr>
            <p:spPr bwMode="auto">
              <a:xfrm>
                <a:off x="2693" y="1998"/>
                <a:ext cx="70" cy="117"/>
              </a:xfrm>
              <a:custGeom>
                <a:avLst/>
                <a:gdLst>
                  <a:gd name="T0" fmla="*/ 43 w 70"/>
                  <a:gd name="T1" fmla="*/ 101 h 117"/>
                  <a:gd name="T2" fmla="*/ 45 w 70"/>
                  <a:gd name="T3" fmla="*/ 102 h 117"/>
                  <a:gd name="T4" fmla="*/ 48 w 70"/>
                  <a:gd name="T5" fmla="*/ 104 h 117"/>
                  <a:gd name="T6" fmla="*/ 51 w 70"/>
                  <a:gd name="T7" fmla="*/ 105 h 117"/>
                  <a:gd name="T8" fmla="*/ 59 w 70"/>
                  <a:gd name="T9" fmla="*/ 111 h 117"/>
                  <a:gd name="T10" fmla="*/ 67 w 70"/>
                  <a:gd name="T11" fmla="*/ 116 h 117"/>
                  <a:gd name="T12" fmla="*/ 70 w 70"/>
                  <a:gd name="T13" fmla="*/ 117 h 117"/>
                  <a:gd name="T14" fmla="*/ 69 w 70"/>
                  <a:gd name="T15" fmla="*/ 112 h 117"/>
                  <a:gd name="T16" fmla="*/ 67 w 70"/>
                  <a:gd name="T17" fmla="*/ 109 h 117"/>
                  <a:gd name="T18" fmla="*/ 62 w 70"/>
                  <a:gd name="T19" fmla="*/ 102 h 117"/>
                  <a:gd name="T20" fmla="*/ 57 w 70"/>
                  <a:gd name="T21" fmla="*/ 95 h 117"/>
                  <a:gd name="T22" fmla="*/ 55 w 70"/>
                  <a:gd name="T23" fmla="*/ 89 h 117"/>
                  <a:gd name="T24" fmla="*/ 54 w 70"/>
                  <a:gd name="T25" fmla="*/ 80 h 117"/>
                  <a:gd name="T26" fmla="*/ 51 w 70"/>
                  <a:gd name="T27" fmla="*/ 68 h 117"/>
                  <a:gd name="T28" fmla="*/ 47 w 70"/>
                  <a:gd name="T29" fmla="*/ 55 h 117"/>
                  <a:gd name="T30" fmla="*/ 39 w 70"/>
                  <a:gd name="T31" fmla="*/ 46 h 117"/>
                  <a:gd name="T32" fmla="*/ 30 w 70"/>
                  <a:gd name="T33" fmla="*/ 36 h 117"/>
                  <a:gd name="T34" fmla="*/ 19 w 70"/>
                  <a:gd name="T35" fmla="*/ 22 h 117"/>
                  <a:gd name="T36" fmla="*/ 9 w 70"/>
                  <a:gd name="T37" fmla="*/ 9 h 117"/>
                  <a:gd name="T38" fmla="*/ 4 w 70"/>
                  <a:gd name="T39" fmla="*/ 2 h 117"/>
                  <a:gd name="T40" fmla="*/ 3 w 70"/>
                  <a:gd name="T41" fmla="*/ 1 h 117"/>
                  <a:gd name="T42" fmla="*/ 1 w 70"/>
                  <a:gd name="T43" fmla="*/ 0 h 117"/>
                  <a:gd name="T44" fmla="*/ 0 w 70"/>
                  <a:gd name="T45" fmla="*/ 2 h 117"/>
                  <a:gd name="T46" fmla="*/ 0 w 70"/>
                  <a:gd name="T47" fmla="*/ 7 h 117"/>
                  <a:gd name="T48" fmla="*/ 2 w 70"/>
                  <a:gd name="T49" fmla="*/ 9 h 117"/>
                  <a:gd name="T50" fmla="*/ 5 w 70"/>
                  <a:gd name="T51" fmla="*/ 12 h 117"/>
                  <a:gd name="T52" fmla="*/ 9 w 70"/>
                  <a:gd name="T53" fmla="*/ 17 h 117"/>
                  <a:gd name="T54" fmla="*/ 12 w 70"/>
                  <a:gd name="T55" fmla="*/ 21 h 117"/>
                  <a:gd name="T56" fmla="*/ 17 w 70"/>
                  <a:gd name="T57" fmla="*/ 33 h 117"/>
                  <a:gd name="T58" fmla="*/ 27 w 70"/>
                  <a:gd name="T59" fmla="*/ 56 h 117"/>
                  <a:gd name="T60" fmla="*/ 37 w 70"/>
                  <a:gd name="T61" fmla="*/ 82 h 117"/>
                  <a:gd name="T62" fmla="*/ 43 w 70"/>
                  <a:gd name="T63" fmla="*/ 99 h 1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0"/>
                  <a:gd name="T97" fmla="*/ 0 h 117"/>
                  <a:gd name="T98" fmla="*/ 70 w 70"/>
                  <a:gd name="T99" fmla="*/ 117 h 11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0" h="117">
                    <a:moveTo>
                      <a:pt x="43" y="99"/>
                    </a:moveTo>
                    <a:lnTo>
                      <a:pt x="43" y="101"/>
                    </a:lnTo>
                    <a:lnTo>
                      <a:pt x="44" y="102"/>
                    </a:lnTo>
                    <a:lnTo>
                      <a:pt x="45" y="102"/>
                    </a:lnTo>
                    <a:lnTo>
                      <a:pt x="47" y="103"/>
                    </a:lnTo>
                    <a:lnTo>
                      <a:pt x="48" y="104"/>
                    </a:lnTo>
                    <a:lnTo>
                      <a:pt x="50" y="105"/>
                    </a:lnTo>
                    <a:lnTo>
                      <a:pt x="51" y="105"/>
                    </a:lnTo>
                    <a:lnTo>
                      <a:pt x="52" y="107"/>
                    </a:lnTo>
                    <a:lnTo>
                      <a:pt x="59" y="111"/>
                    </a:lnTo>
                    <a:lnTo>
                      <a:pt x="64" y="114"/>
                    </a:lnTo>
                    <a:lnTo>
                      <a:pt x="67" y="116"/>
                    </a:lnTo>
                    <a:lnTo>
                      <a:pt x="69" y="117"/>
                    </a:lnTo>
                    <a:lnTo>
                      <a:pt x="70" y="117"/>
                    </a:lnTo>
                    <a:lnTo>
                      <a:pt x="69" y="117"/>
                    </a:lnTo>
                    <a:lnTo>
                      <a:pt x="69" y="112"/>
                    </a:lnTo>
                    <a:lnTo>
                      <a:pt x="69" y="111"/>
                    </a:lnTo>
                    <a:lnTo>
                      <a:pt x="67" y="109"/>
                    </a:lnTo>
                    <a:lnTo>
                      <a:pt x="65" y="107"/>
                    </a:lnTo>
                    <a:lnTo>
                      <a:pt x="62" y="102"/>
                    </a:lnTo>
                    <a:lnTo>
                      <a:pt x="59" y="99"/>
                    </a:lnTo>
                    <a:lnTo>
                      <a:pt x="57" y="95"/>
                    </a:lnTo>
                    <a:lnTo>
                      <a:pt x="55" y="92"/>
                    </a:lnTo>
                    <a:lnTo>
                      <a:pt x="55" y="89"/>
                    </a:lnTo>
                    <a:lnTo>
                      <a:pt x="54" y="85"/>
                    </a:lnTo>
                    <a:lnTo>
                      <a:pt x="54" y="80"/>
                    </a:lnTo>
                    <a:lnTo>
                      <a:pt x="53" y="74"/>
                    </a:lnTo>
                    <a:lnTo>
                      <a:pt x="51" y="68"/>
                    </a:lnTo>
                    <a:lnTo>
                      <a:pt x="49" y="61"/>
                    </a:lnTo>
                    <a:lnTo>
                      <a:pt x="47" y="55"/>
                    </a:lnTo>
                    <a:lnTo>
                      <a:pt x="43" y="49"/>
                    </a:lnTo>
                    <a:lnTo>
                      <a:pt x="39" y="46"/>
                    </a:lnTo>
                    <a:lnTo>
                      <a:pt x="35" y="42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9" y="22"/>
                    </a:lnTo>
                    <a:lnTo>
                      <a:pt x="14" y="15"/>
                    </a:lnTo>
                    <a:lnTo>
                      <a:pt x="9" y="9"/>
                    </a:lnTo>
                    <a:lnTo>
                      <a:pt x="5" y="5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6" y="14"/>
                    </a:lnTo>
                    <a:lnTo>
                      <a:pt x="9" y="17"/>
                    </a:lnTo>
                    <a:lnTo>
                      <a:pt x="11" y="19"/>
                    </a:lnTo>
                    <a:lnTo>
                      <a:pt x="12" y="21"/>
                    </a:lnTo>
                    <a:lnTo>
                      <a:pt x="14" y="25"/>
                    </a:lnTo>
                    <a:lnTo>
                      <a:pt x="17" y="33"/>
                    </a:lnTo>
                    <a:lnTo>
                      <a:pt x="22" y="44"/>
                    </a:lnTo>
                    <a:lnTo>
                      <a:pt x="27" y="56"/>
                    </a:lnTo>
                    <a:lnTo>
                      <a:pt x="32" y="70"/>
                    </a:lnTo>
                    <a:lnTo>
                      <a:pt x="37" y="82"/>
                    </a:lnTo>
                    <a:lnTo>
                      <a:pt x="40" y="92"/>
                    </a:lnTo>
                    <a:lnTo>
                      <a:pt x="43" y="99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9" name="Freeform 182"/>
              <p:cNvSpPr>
                <a:spLocks/>
              </p:cNvSpPr>
              <p:nvPr/>
            </p:nvSpPr>
            <p:spPr bwMode="auto">
              <a:xfrm>
                <a:off x="2695" y="1829"/>
                <a:ext cx="69" cy="137"/>
              </a:xfrm>
              <a:custGeom>
                <a:avLst/>
                <a:gdLst>
                  <a:gd name="T0" fmla="*/ 69 w 69"/>
                  <a:gd name="T1" fmla="*/ 127 h 137"/>
                  <a:gd name="T2" fmla="*/ 68 w 69"/>
                  <a:gd name="T3" fmla="*/ 126 h 137"/>
                  <a:gd name="T4" fmla="*/ 66 w 69"/>
                  <a:gd name="T5" fmla="*/ 125 h 137"/>
                  <a:gd name="T6" fmla="*/ 64 w 69"/>
                  <a:gd name="T7" fmla="*/ 123 h 137"/>
                  <a:gd name="T8" fmla="*/ 61 w 69"/>
                  <a:gd name="T9" fmla="*/ 120 h 137"/>
                  <a:gd name="T10" fmla="*/ 58 w 69"/>
                  <a:gd name="T11" fmla="*/ 117 h 137"/>
                  <a:gd name="T12" fmla="*/ 55 w 69"/>
                  <a:gd name="T13" fmla="*/ 113 h 137"/>
                  <a:gd name="T14" fmla="*/ 53 w 69"/>
                  <a:gd name="T15" fmla="*/ 111 h 137"/>
                  <a:gd name="T16" fmla="*/ 52 w 69"/>
                  <a:gd name="T17" fmla="*/ 109 h 137"/>
                  <a:gd name="T18" fmla="*/ 51 w 69"/>
                  <a:gd name="T19" fmla="*/ 106 h 137"/>
                  <a:gd name="T20" fmla="*/ 51 w 69"/>
                  <a:gd name="T21" fmla="*/ 100 h 137"/>
                  <a:gd name="T22" fmla="*/ 50 w 69"/>
                  <a:gd name="T23" fmla="*/ 93 h 137"/>
                  <a:gd name="T24" fmla="*/ 48 w 69"/>
                  <a:gd name="T25" fmla="*/ 85 h 137"/>
                  <a:gd name="T26" fmla="*/ 47 w 69"/>
                  <a:gd name="T27" fmla="*/ 77 h 137"/>
                  <a:gd name="T28" fmla="*/ 45 w 69"/>
                  <a:gd name="T29" fmla="*/ 67 h 137"/>
                  <a:gd name="T30" fmla="*/ 41 w 69"/>
                  <a:gd name="T31" fmla="*/ 59 h 137"/>
                  <a:gd name="T32" fmla="*/ 39 w 69"/>
                  <a:gd name="T33" fmla="*/ 53 h 137"/>
                  <a:gd name="T34" fmla="*/ 35 w 69"/>
                  <a:gd name="T35" fmla="*/ 47 h 137"/>
                  <a:gd name="T36" fmla="*/ 32 w 69"/>
                  <a:gd name="T37" fmla="*/ 40 h 137"/>
                  <a:gd name="T38" fmla="*/ 28 w 69"/>
                  <a:gd name="T39" fmla="*/ 34 h 137"/>
                  <a:gd name="T40" fmla="*/ 25 w 69"/>
                  <a:gd name="T41" fmla="*/ 28 h 137"/>
                  <a:gd name="T42" fmla="*/ 22 w 69"/>
                  <a:gd name="T43" fmla="*/ 23 h 137"/>
                  <a:gd name="T44" fmla="*/ 19 w 69"/>
                  <a:gd name="T45" fmla="*/ 19 h 137"/>
                  <a:gd name="T46" fmla="*/ 18 w 69"/>
                  <a:gd name="T47" fmla="*/ 16 h 137"/>
                  <a:gd name="T48" fmla="*/ 17 w 69"/>
                  <a:gd name="T49" fmla="*/ 15 h 137"/>
                  <a:gd name="T50" fmla="*/ 17 w 69"/>
                  <a:gd name="T51" fmla="*/ 15 h 137"/>
                  <a:gd name="T52" fmla="*/ 16 w 69"/>
                  <a:gd name="T53" fmla="*/ 13 h 137"/>
                  <a:gd name="T54" fmla="*/ 15 w 69"/>
                  <a:gd name="T55" fmla="*/ 10 h 137"/>
                  <a:gd name="T56" fmla="*/ 13 w 69"/>
                  <a:gd name="T57" fmla="*/ 8 h 137"/>
                  <a:gd name="T58" fmla="*/ 12 w 69"/>
                  <a:gd name="T59" fmla="*/ 5 h 137"/>
                  <a:gd name="T60" fmla="*/ 10 w 69"/>
                  <a:gd name="T61" fmla="*/ 3 h 137"/>
                  <a:gd name="T62" fmla="*/ 8 w 69"/>
                  <a:gd name="T63" fmla="*/ 1 h 137"/>
                  <a:gd name="T64" fmla="*/ 7 w 69"/>
                  <a:gd name="T65" fmla="*/ 0 h 137"/>
                  <a:gd name="T66" fmla="*/ 6 w 69"/>
                  <a:gd name="T67" fmla="*/ 1 h 137"/>
                  <a:gd name="T68" fmla="*/ 3 w 69"/>
                  <a:gd name="T69" fmla="*/ 3 h 137"/>
                  <a:gd name="T70" fmla="*/ 2 w 69"/>
                  <a:gd name="T71" fmla="*/ 5 h 137"/>
                  <a:gd name="T72" fmla="*/ 1 w 69"/>
                  <a:gd name="T73" fmla="*/ 8 h 137"/>
                  <a:gd name="T74" fmla="*/ 1 w 69"/>
                  <a:gd name="T75" fmla="*/ 11 h 137"/>
                  <a:gd name="T76" fmla="*/ 0 w 69"/>
                  <a:gd name="T77" fmla="*/ 14 h 137"/>
                  <a:gd name="T78" fmla="*/ 0 w 69"/>
                  <a:gd name="T79" fmla="*/ 17 h 137"/>
                  <a:gd name="T80" fmla="*/ 0 w 69"/>
                  <a:gd name="T81" fmla="*/ 20 h 137"/>
                  <a:gd name="T82" fmla="*/ 0 w 69"/>
                  <a:gd name="T83" fmla="*/ 23 h 137"/>
                  <a:gd name="T84" fmla="*/ 1 w 69"/>
                  <a:gd name="T85" fmla="*/ 29 h 137"/>
                  <a:gd name="T86" fmla="*/ 1 w 69"/>
                  <a:gd name="T87" fmla="*/ 37 h 137"/>
                  <a:gd name="T88" fmla="*/ 2 w 69"/>
                  <a:gd name="T89" fmla="*/ 45 h 137"/>
                  <a:gd name="T90" fmla="*/ 4 w 69"/>
                  <a:gd name="T91" fmla="*/ 53 h 137"/>
                  <a:gd name="T92" fmla="*/ 7 w 69"/>
                  <a:gd name="T93" fmla="*/ 62 h 137"/>
                  <a:gd name="T94" fmla="*/ 10 w 69"/>
                  <a:gd name="T95" fmla="*/ 70 h 137"/>
                  <a:gd name="T96" fmla="*/ 15 w 69"/>
                  <a:gd name="T97" fmla="*/ 77 h 137"/>
                  <a:gd name="T98" fmla="*/ 20 w 69"/>
                  <a:gd name="T99" fmla="*/ 84 h 137"/>
                  <a:gd name="T100" fmla="*/ 26 w 69"/>
                  <a:gd name="T101" fmla="*/ 92 h 137"/>
                  <a:gd name="T102" fmla="*/ 33 w 69"/>
                  <a:gd name="T103" fmla="*/ 101 h 137"/>
                  <a:gd name="T104" fmla="*/ 40 w 69"/>
                  <a:gd name="T105" fmla="*/ 109 h 137"/>
                  <a:gd name="T106" fmla="*/ 48 w 69"/>
                  <a:gd name="T107" fmla="*/ 118 h 137"/>
                  <a:gd name="T108" fmla="*/ 55 w 69"/>
                  <a:gd name="T109" fmla="*/ 126 h 137"/>
                  <a:gd name="T110" fmla="*/ 62 w 69"/>
                  <a:gd name="T111" fmla="*/ 132 h 137"/>
                  <a:gd name="T112" fmla="*/ 69 w 69"/>
                  <a:gd name="T113" fmla="*/ 137 h 137"/>
                  <a:gd name="T114" fmla="*/ 69 w 69"/>
                  <a:gd name="T115" fmla="*/ 127 h 13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"/>
                  <a:gd name="T175" fmla="*/ 0 h 137"/>
                  <a:gd name="T176" fmla="*/ 69 w 69"/>
                  <a:gd name="T177" fmla="*/ 137 h 13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" h="137">
                    <a:moveTo>
                      <a:pt x="69" y="127"/>
                    </a:moveTo>
                    <a:lnTo>
                      <a:pt x="68" y="126"/>
                    </a:lnTo>
                    <a:lnTo>
                      <a:pt x="66" y="125"/>
                    </a:lnTo>
                    <a:lnTo>
                      <a:pt x="64" y="123"/>
                    </a:lnTo>
                    <a:lnTo>
                      <a:pt x="61" y="120"/>
                    </a:lnTo>
                    <a:lnTo>
                      <a:pt x="58" y="117"/>
                    </a:lnTo>
                    <a:lnTo>
                      <a:pt x="55" y="113"/>
                    </a:lnTo>
                    <a:lnTo>
                      <a:pt x="53" y="111"/>
                    </a:lnTo>
                    <a:lnTo>
                      <a:pt x="52" y="109"/>
                    </a:lnTo>
                    <a:lnTo>
                      <a:pt x="51" y="106"/>
                    </a:lnTo>
                    <a:lnTo>
                      <a:pt x="51" y="100"/>
                    </a:lnTo>
                    <a:lnTo>
                      <a:pt x="50" y="93"/>
                    </a:lnTo>
                    <a:lnTo>
                      <a:pt x="48" y="85"/>
                    </a:lnTo>
                    <a:lnTo>
                      <a:pt x="47" y="77"/>
                    </a:lnTo>
                    <a:lnTo>
                      <a:pt x="45" y="67"/>
                    </a:lnTo>
                    <a:lnTo>
                      <a:pt x="41" y="59"/>
                    </a:lnTo>
                    <a:lnTo>
                      <a:pt x="39" y="53"/>
                    </a:lnTo>
                    <a:lnTo>
                      <a:pt x="35" y="47"/>
                    </a:lnTo>
                    <a:lnTo>
                      <a:pt x="32" y="40"/>
                    </a:lnTo>
                    <a:lnTo>
                      <a:pt x="28" y="34"/>
                    </a:lnTo>
                    <a:lnTo>
                      <a:pt x="25" y="28"/>
                    </a:lnTo>
                    <a:lnTo>
                      <a:pt x="22" y="23"/>
                    </a:lnTo>
                    <a:lnTo>
                      <a:pt x="19" y="19"/>
                    </a:lnTo>
                    <a:lnTo>
                      <a:pt x="18" y="16"/>
                    </a:lnTo>
                    <a:lnTo>
                      <a:pt x="17" y="15"/>
                    </a:lnTo>
                    <a:lnTo>
                      <a:pt x="16" y="13"/>
                    </a:lnTo>
                    <a:lnTo>
                      <a:pt x="15" y="10"/>
                    </a:lnTo>
                    <a:lnTo>
                      <a:pt x="13" y="8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9"/>
                    </a:lnTo>
                    <a:lnTo>
                      <a:pt x="1" y="37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7" y="62"/>
                    </a:lnTo>
                    <a:lnTo>
                      <a:pt x="10" y="70"/>
                    </a:lnTo>
                    <a:lnTo>
                      <a:pt x="15" y="77"/>
                    </a:lnTo>
                    <a:lnTo>
                      <a:pt x="20" y="84"/>
                    </a:lnTo>
                    <a:lnTo>
                      <a:pt x="26" y="92"/>
                    </a:lnTo>
                    <a:lnTo>
                      <a:pt x="33" y="101"/>
                    </a:lnTo>
                    <a:lnTo>
                      <a:pt x="40" y="109"/>
                    </a:lnTo>
                    <a:lnTo>
                      <a:pt x="48" y="118"/>
                    </a:lnTo>
                    <a:lnTo>
                      <a:pt x="55" y="126"/>
                    </a:lnTo>
                    <a:lnTo>
                      <a:pt x="62" y="132"/>
                    </a:lnTo>
                    <a:lnTo>
                      <a:pt x="69" y="137"/>
                    </a:lnTo>
                    <a:lnTo>
                      <a:pt x="69" y="1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0" name="Freeform 183"/>
              <p:cNvSpPr>
                <a:spLocks/>
              </p:cNvSpPr>
              <p:nvPr/>
            </p:nvSpPr>
            <p:spPr bwMode="auto">
              <a:xfrm>
                <a:off x="2695" y="1829"/>
                <a:ext cx="69" cy="137"/>
              </a:xfrm>
              <a:custGeom>
                <a:avLst/>
                <a:gdLst>
                  <a:gd name="T0" fmla="*/ 69 w 69"/>
                  <a:gd name="T1" fmla="*/ 127 h 137"/>
                  <a:gd name="T2" fmla="*/ 68 w 69"/>
                  <a:gd name="T3" fmla="*/ 126 h 137"/>
                  <a:gd name="T4" fmla="*/ 66 w 69"/>
                  <a:gd name="T5" fmla="*/ 125 h 137"/>
                  <a:gd name="T6" fmla="*/ 64 w 69"/>
                  <a:gd name="T7" fmla="*/ 123 h 137"/>
                  <a:gd name="T8" fmla="*/ 61 w 69"/>
                  <a:gd name="T9" fmla="*/ 120 h 137"/>
                  <a:gd name="T10" fmla="*/ 58 w 69"/>
                  <a:gd name="T11" fmla="*/ 117 h 137"/>
                  <a:gd name="T12" fmla="*/ 55 w 69"/>
                  <a:gd name="T13" fmla="*/ 113 h 137"/>
                  <a:gd name="T14" fmla="*/ 53 w 69"/>
                  <a:gd name="T15" fmla="*/ 111 h 137"/>
                  <a:gd name="T16" fmla="*/ 52 w 69"/>
                  <a:gd name="T17" fmla="*/ 109 h 137"/>
                  <a:gd name="T18" fmla="*/ 51 w 69"/>
                  <a:gd name="T19" fmla="*/ 106 h 137"/>
                  <a:gd name="T20" fmla="*/ 51 w 69"/>
                  <a:gd name="T21" fmla="*/ 100 h 137"/>
                  <a:gd name="T22" fmla="*/ 50 w 69"/>
                  <a:gd name="T23" fmla="*/ 93 h 137"/>
                  <a:gd name="T24" fmla="*/ 48 w 69"/>
                  <a:gd name="T25" fmla="*/ 85 h 137"/>
                  <a:gd name="T26" fmla="*/ 47 w 69"/>
                  <a:gd name="T27" fmla="*/ 77 h 137"/>
                  <a:gd name="T28" fmla="*/ 45 w 69"/>
                  <a:gd name="T29" fmla="*/ 67 h 137"/>
                  <a:gd name="T30" fmla="*/ 41 w 69"/>
                  <a:gd name="T31" fmla="*/ 59 h 137"/>
                  <a:gd name="T32" fmla="*/ 39 w 69"/>
                  <a:gd name="T33" fmla="*/ 53 h 137"/>
                  <a:gd name="T34" fmla="*/ 35 w 69"/>
                  <a:gd name="T35" fmla="*/ 47 h 137"/>
                  <a:gd name="T36" fmla="*/ 32 w 69"/>
                  <a:gd name="T37" fmla="*/ 40 h 137"/>
                  <a:gd name="T38" fmla="*/ 28 w 69"/>
                  <a:gd name="T39" fmla="*/ 34 h 137"/>
                  <a:gd name="T40" fmla="*/ 25 w 69"/>
                  <a:gd name="T41" fmla="*/ 28 h 137"/>
                  <a:gd name="T42" fmla="*/ 22 w 69"/>
                  <a:gd name="T43" fmla="*/ 23 h 137"/>
                  <a:gd name="T44" fmla="*/ 19 w 69"/>
                  <a:gd name="T45" fmla="*/ 19 h 137"/>
                  <a:gd name="T46" fmla="*/ 18 w 69"/>
                  <a:gd name="T47" fmla="*/ 16 h 137"/>
                  <a:gd name="T48" fmla="*/ 17 w 69"/>
                  <a:gd name="T49" fmla="*/ 15 h 137"/>
                  <a:gd name="T50" fmla="*/ 16 w 69"/>
                  <a:gd name="T51" fmla="*/ 13 h 137"/>
                  <a:gd name="T52" fmla="*/ 15 w 69"/>
                  <a:gd name="T53" fmla="*/ 10 h 137"/>
                  <a:gd name="T54" fmla="*/ 13 w 69"/>
                  <a:gd name="T55" fmla="*/ 8 h 137"/>
                  <a:gd name="T56" fmla="*/ 12 w 69"/>
                  <a:gd name="T57" fmla="*/ 5 h 137"/>
                  <a:gd name="T58" fmla="*/ 10 w 69"/>
                  <a:gd name="T59" fmla="*/ 3 h 137"/>
                  <a:gd name="T60" fmla="*/ 8 w 69"/>
                  <a:gd name="T61" fmla="*/ 1 h 137"/>
                  <a:gd name="T62" fmla="*/ 7 w 69"/>
                  <a:gd name="T63" fmla="*/ 0 h 137"/>
                  <a:gd name="T64" fmla="*/ 6 w 69"/>
                  <a:gd name="T65" fmla="*/ 1 h 137"/>
                  <a:gd name="T66" fmla="*/ 3 w 69"/>
                  <a:gd name="T67" fmla="*/ 3 h 137"/>
                  <a:gd name="T68" fmla="*/ 2 w 69"/>
                  <a:gd name="T69" fmla="*/ 5 h 137"/>
                  <a:gd name="T70" fmla="*/ 1 w 69"/>
                  <a:gd name="T71" fmla="*/ 8 h 137"/>
                  <a:gd name="T72" fmla="*/ 1 w 69"/>
                  <a:gd name="T73" fmla="*/ 11 h 137"/>
                  <a:gd name="T74" fmla="*/ 0 w 69"/>
                  <a:gd name="T75" fmla="*/ 14 h 137"/>
                  <a:gd name="T76" fmla="*/ 0 w 69"/>
                  <a:gd name="T77" fmla="*/ 17 h 137"/>
                  <a:gd name="T78" fmla="*/ 0 w 69"/>
                  <a:gd name="T79" fmla="*/ 20 h 137"/>
                  <a:gd name="T80" fmla="*/ 0 w 69"/>
                  <a:gd name="T81" fmla="*/ 23 h 137"/>
                  <a:gd name="T82" fmla="*/ 1 w 69"/>
                  <a:gd name="T83" fmla="*/ 29 h 137"/>
                  <a:gd name="T84" fmla="*/ 1 w 69"/>
                  <a:gd name="T85" fmla="*/ 37 h 137"/>
                  <a:gd name="T86" fmla="*/ 2 w 69"/>
                  <a:gd name="T87" fmla="*/ 45 h 137"/>
                  <a:gd name="T88" fmla="*/ 4 w 69"/>
                  <a:gd name="T89" fmla="*/ 53 h 137"/>
                  <a:gd name="T90" fmla="*/ 7 w 69"/>
                  <a:gd name="T91" fmla="*/ 62 h 137"/>
                  <a:gd name="T92" fmla="*/ 10 w 69"/>
                  <a:gd name="T93" fmla="*/ 70 h 137"/>
                  <a:gd name="T94" fmla="*/ 15 w 69"/>
                  <a:gd name="T95" fmla="*/ 77 h 137"/>
                  <a:gd name="T96" fmla="*/ 20 w 69"/>
                  <a:gd name="T97" fmla="*/ 84 h 137"/>
                  <a:gd name="T98" fmla="*/ 26 w 69"/>
                  <a:gd name="T99" fmla="*/ 92 h 137"/>
                  <a:gd name="T100" fmla="*/ 33 w 69"/>
                  <a:gd name="T101" fmla="*/ 101 h 137"/>
                  <a:gd name="T102" fmla="*/ 40 w 69"/>
                  <a:gd name="T103" fmla="*/ 109 h 137"/>
                  <a:gd name="T104" fmla="*/ 48 w 69"/>
                  <a:gd name="T105" fmla="*/ 118 h 137"/>
                  <a:gd name="T106" fmla="*/ 55 w 69"/>
                  <a:gd name="T107" fmla="*/ 126 h 137"/>
                  <a:gd name="T108" fmla="*/ 62 w 69"/>
                  <a:gd name="T109" fmla="*/ 132 h 137"/>
                  <a:gd name="T110" fmla="*/ 69 w 69"/>
                  <a:gd name="T111" fmla="*/ 137 h 137"/>
                  <a:gd name="T112" fmla="*/ 69 w 69"/>
                  <a:gd name="T113" fmla="*/ 127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"/>
                  <a:gd name="T172" fmla="*/ 0 h 137"/>
                  <a:gd name="T173" fmla="*/ 69 w 69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" h="137">
                    <a:moveTo>
                      <a:pt x="69" y="127"/>
                    </a:moveTo>
                    <a:lnTo>
                      <a:pt x="68" y="126"/>
                    </a:lnTo>
                    <a:lnTo>
                      <a:pt x="66" y="125"/>
                    </a:lnTo>
                    <a:lnTo>
                      <a:pt x="64" y="123"/>
                    </a:lnTo>
                    <a:lnTo>
                      <a:pt x="61" y="120"/>
                    </a:lnTo>
                    <a:lnTo>
                      <a:pt x="58" y="117"/>
                    </a:lnTo>
                    <a:lnTo>
                      <a:pt x="55" y="113"/>
                    </a:lnTo>
                    <a:lnTo>
                      <a:pt x="53" y="111"/>
                    </a:lnTo>
                    <a:lnTo>
                      <a:pt x="52" y="109"/>
                    </a:lnTo>
                    <a:lnTo>
                      <a:pt x="51" y="106"/>
                    </a:lnTo>
                    <a:lnTo>
                      <a:pt x="51" y="100"/>
                    </a:lnTo>
                    <a:lnTo>
                      <a:pt x="50" y="93"/>
                    </a:lnTo>
                    <a:lnTo>
                      <a:pt x="48" y="85"/>
                    </a:lnTo>
                    <a:lnTo>
                      <a:pt x="47" y="77"/>
                    </a:lnTo>
                    <a:lnTo>
                      <a:pt x="45" y="67"/>
                    </a:lnTo>
                    <a:lnTo>
                      <a:pt x="41" y="59"/>
                    </a:lnTo>
                    <a:lnTo>
                      <a:pt x="39" y="53"/>
                    </a:lnTo>
                    <a:lnTo>
                      <a:pt x="35" y="47"/>
                    </a:lnTo>
                    <a:lnTo>
                      <a:pt x="32" y="40"/>
                    </a:lnTo>
                    <a:lnTo>
                      <a:pt x="28" y="34"/>
                    </a:lnTo>
                    <a:lnTo>
                      <a:pt x="25" y="28"/>
                    </a:lnTo>
                    <a:lnTo>
                      <a:pt x="22" y="23"/>
                    </a:lnTo>
                    <a:lnTo>
                      <a:pt x="19" y="19"/>
                    </a:lnTo>
                    <a:lnTo>
                      <a:pt x="18" y="16"/>
                    </a:lnTo>
                    <a:lnTo>
                      <a:pt x="17" y="15"/>
                    </a:lnTo>
                    <a:lnTo>
                      <a:pt x="16" y="13"/>
                    </a:lnTo>
                    <a:lnTo>
                      <a:pt x="15" y="10"/>
                    </a:lnTo>
                    <a:lnTo>
                      <a:pt x="13" y="8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9"/>
                    </a:lnTo>
                    <a:lnTo>
                      <a:pt x="1" y="37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7" y="62"/>
                    </a:lnTo>
                    <a:lnTo>
                      <a:pt x="10" y="70"/>
                    </a:lnTo>
                    <a:lnTo>
                      <a:pt x="15" y="77"/>
                    </a:lnTo>
                    <a:lnTo>
                      <a:pt x="20" y="84"/>
                    </a:lnTo>
                    <a:lnTo>
                      <a:pt x="26" y="92"/>
                    </a:lnTo>
                    <a:lnTo>
                      <a:pt x="33" y="101"/>
                    </a:lnTo>
                    <a:lnTo>
                      <a:pt x="40" y="109"/>
                    </a:lnTo>
                    <a:lnTo>
                      <a:pt x="48" y="118"/>
                    </a:lnTo>
                    <a:lnTo>
                      <a:pt x="55" y="126"/>
                    </a:lnTo>
                    <a:lnTo>
                      <a:pt x="62" y="132"/>
                    </a:lnTo>
                    <a:lnTo>
                      <a:pt x="69" y="137"/>
                    </a:lnTo>
                    <a:lnTo>
                      <a:pt x="69" y="127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1" name="Freeform 184"/>
              <p:cNvSpPr>
                <a:spLocks/>
              </p:cNvSpPr>
              <p:nvPr/>
            </p:nvSpPr>
            <p:spPr bwMode="auto">
              <a:xfrm>
                <a:off x="2695" y="1829"/>
                <a:ext cx="69" cy="137"/>
              </a:xfrm>
              <a:custGeom>
                <a:avLst/>
                <a:gdLst>
                  <a:gd name="T0" fmla="*/ 52 w 69"/>
                  <a:gd name="T1" fmla="*/ 109 h 137"/>
                  <a:gd name="T2" fmla="*/ 53 w 69"/>
                  <a:gd name="T3" fmla="*/ 111 h 137"/>
                  <a:gd name="T4" fmla="*/ 55 w 69"/>
                  <a:gd name="T5" fmla="*/ 113 h 137"/>
                  <a:gd name="T6" fmla="*/ 58 w 69"/>
                  <a:gd name="T7" fmla="*/ 117 h 137"/>
                  <a:gd name="T8" fmla="*/ 61 w 69"/>
                  <a:gd name="T9" fmla="*/ 120 h 137"/>
                  <a:gd name="T10" fmla="*/ 64 w 69"/>
                  <a:gd name="T11" fmla="*/ 123 h 137"/>
                  <a:gd name="T12" fmla="*/ 66 w 69"/>
                  <a:gd name="T13" fmla="*/ 125 h 137"/>
                  <a:gd name="T14" fmla="*/ 68 w 69"/>
                  <a:gd name="T15" fmla="*/ 126 h 137"/>
                  <a:gd name="T16" fmla="*/ 69 w 69"/>
                  <a:gd name="T17" fmla="*/ 127 h 137"/>
                  <a:gd name="T18" fmla="*/ 69 w 69"/>
                  <a:gd name="T19" fmla="*/ 137 h 137"/>
                  <a:gd name="T20" fmla="*/ 62 w 69"/>
                  <a:gd name="T21" fmla="*/ 132 h 137"/>
                  <a:gd name="T22" fmla="*/ 55 w 69"/>
                  <a:gd name="T23" fmla="*/ 126 h 137"/>
                  <a:gd name="T24" fmla="*/ 48 w 69"/>
                  <a:gd name="T25" fmla="*/ 118 h 137"/>
                  <a:gd name="T26" fmla="*/ 40 w 69"/>
                  <a:gd name="T27" fmla="*/ 109 h 137"/>
                  <a:gd name="T28" fmla="*/ 33 w 69"/>
                  <a:gd name="T29" fmla="*/ 101 h 137"/>
                  <a:gd name="T30" fmla="*/ 26 w 69"/>
                  <a:gd name="T31" fmla="*/ 92 h 137"/>
                  <a:gd name="T32" fmla="*/ 20 w 69"/>
                  <a:gd name="T33" fmla="*/ 84 h 137"/>
                  <a:gd name="T34" fmla="*/ 15 w 69"/>
                  <a:gd name="T35" fmla="*/ 77 h 137"/>
                  <a:gd name="T36" fmla="*/ 10 w 69"/>
                  <a:gd name="T37" fmla="*/ 70 h 137"/>
                  <a:gd name="T38" fmla="*/ 7 w 69"/>
                  <a:gd name="T39" fmla="*/ 62 h 137"/>
                  <a:gd name="T40" fmla="*/ 4 w 69"/>
                  <a:gd name="T41" fmla="*/ 53 h 137"/>
                  <a:gd name="T42" fmla="*/ 2 w 69"/>
                  <a:gd name="T43" fmla="*/ 45 h 137"/>
                  <a:gd name="T44" fmla="*/ 1 w 69"/>
                  <a:gd name="T45" fmla="*/ 37 h 137"/>
                  <a:gd name="T46" fmla="*/ 1 w 69"/>
                  <a:gd name="T47" fmla="*/ 29 h 137"/>
                  <a:gd name="T48" fmla="*/ 0 w 69"/>
                  <a:gd name="T49" fmla="*/ 23 h 137"/>
                  <a:gd name="T50" fmla="*/ 0 w 69"/>
                  <a:gd name="T51" fmla="*/ 20 h 137"/>
                  <a:gd name="T52" fmla="*/ 0 w 69"/>
                  <a:gd name="T53" fmla="*/ 17 h 137"/>
                  <a:gd name="T54" fmla="*/ 0 w 69"/>
                  <a:gd name="T55" fmla="*/ 14 h 137"/>
                  <a:gd name="T56" fmla="*/ 1 w 69"/>
                  <a:gd name="T57" fmla="*/ 11 h 137"/>
                  <a:gd name="T58" fmla="*/ 1 w 69"/>
                  <a:gd name="T59" fmla="*/ 8 h 137"/>
                  <a:gd name="T60" fmla="*/ 2 w 69"/>
                  <a:gd name="T61" fmla="*/ 5 h 137"/>
                  <a:gd name="T62" fmla="*/ 3 w 69"/>
                  <a:gd name="T63" fmla="*/ 3 h 137"/>
                  <a:gd name="T64" fmla="*/ 6 w 69"/>
                  <a:gd name="T65" fmla="*/ 1 h 137"/>
                  <a:gd name="T66" fmla="*/ 7 w 69"/>
                  <a:gd name="T67" fmla="*/ 0 h 137"/>
                  <a:gd name="T68" fmla="*/ 8 w 69"/>
                  <a:gd name="T69" fmla="*/ 1 h 137"/>
                  <a:gd name="T70" fmla="*/ 8 w 69"/>
                  <a:gd name="T71" fmla="*/ 1 h 137"/>
                  <a:gd name="T72" fmla="*/ 9 w 69"/>
                  <a:gd name="T73" fmla="*/ 2 h 137"/>
                  <a:gd name="T74" fmla="*/ 10 w 69"/>
                  <a:gd name="T75" fmla="*/ 3 h 137"/>
                  <a:gd name="T76" fmla="*/ 11 w 69"/>
                  <a:gd name="T77" fmla="*/ 4 h 137"/>
                  <a:gd name="T78" fmla="*/ 12 w 69"/>
                  <a:gd name="T79" fmla="*/ 5 h 137"/>
                  <a:gd name="T80" fmla="*/ 12 w 69"/>
                  <a:gd name="T81" fmla="*/ 6 h 137"/>
                  <a:gd name="T82" fmla="*/ 13 w 69"/>
                  <a:gd name="T83" fmla="*/ 8 h 137"/>
                  <a:gd name="T84" fmla="*/ 13 w 69"/>
                  <a:gd name="T85" fmla="*/ 9 h 137"/>
                  <a:gd name="T86" fmla="*/ 11 w 69"/>
                  <a:gd name="T87" fmla="*/ 12 h 137"/>
                  <a:gd name="T88" fmla="*/ 10 w 69"/>
                  <a:gd name="T89" fmla="*/ 17 h 137"/>
                  <a:gd name="T90" fmla="*/ 8 w 69"/>
                  <a:gd name="T91" fmla="*/ 24 h 137"/>
                  <a:gd name="T92" fmla="*/ 8 w 69"/>
                  <a:gd name="T93" fmla="*/ 32 h 137"/>
                  <a:gd name="T94" fmla="*/ 8 w 69"/>
                  <a:gd name="T95" fmla="*/ 42 h 137"/>
                  <a:gd name="T96" fmla="*/ 10 w 69"/>
                  <a:gd name="T97" fmla="*/ 52 h 137"/>
                  <a:gd name="T98" fmla="*/ 15 w 69"/>
                  <a:gd name="T99" fmla="*/ 62 h 137"/>
                  <a:gd name="T100" fmla="*/ 21 w 69"/>
                  <a:gd name="T101" fmla="*/ 72 h 137"/>
                  <a:gd name="T102" fmla="*/ 27 w 69"/>
                  <a:gd name="T103" fmla="*/ 82 h 137"/>
                  <a:gd name="T104" fmla="*/ 33 w 69"/>
                  <a:gd name="T105" fmla="*/ 89 h 137"/>
                  <a:gd name="T106" fmla="*/ 38 w 69"/>
                  <a:gd name="T107" fmla="*/ 96 h 137"/>
                  <a:gd name="T108" fmla="*/ 43 w 69"/>
                  <a:gd name="T109" fmla="*/ 101 h 137"/>
                  <a:gd name="T110" fmla="*/ 48 w 69"/>
                  <a:gd name="T111" fmla="*/ 105 h 137"/>
                  <a:gd name="T112" fmla="*/ 51 w 69"/>
                  <a:gd name="T113" fmla="*/ 108 h 137"/>
                  <a:gd name="T114" fmla="*/ 52 w 69"/>
                  <a:gd name="T115" fmla="*/ 109 h 13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"/>
                  <a:gd name="T175" fmla="*/ 0 h 137"/>
                  <a:gd name="T176" fmla="*/ 69 w 69"/>
                  <a:gd name="T177" fmla="*/ 137 h 13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" h="137">
                    <a:moveTo>
                      <a:pt x="52" y="109"/>
                    </a:moveTo>
                    <a:lnTo>
                      <a:pt x="53" y="111"/>
                    </a:lnTo>
                    <a:lnTo>
                      <a:pt x="55" y="113"/>
                    </a:lnTo>
                    <a:lnTo>
                      <a:pt x="58" y="117"/>
                    </a:lnTo>
                    <a:lnTo>
                      <a:pt x="61" y="120"/>
                    </a:lnTo>
                    <a:lnTo>
                      <a:pt x="64" y="123"/>
                    </a:lnTo>
                    <a:lnTo>
                      <a:pt x="66" y="125"/>
                    </a:lnTo>
                    <a:lnTo>
                      <a:pt x="68" y="126"/>
                    </a:lnTo>
                    <a:lnTo>
                      <a:pt x="69" y="127"/>
                    </a:lnTo>
                    <a:lnTo>
                      <a:pt x="69" y="137"/>
                    </a:lnTo>
                    <a:lnTo>
                      <a:pt x="62" y="132"/>
                    </a:lnTo>
                    <a:lnTo>
                      <a:pt x="55" y="126"/>
                    </a:lnTo>
                    <a:lnTo>
                      <a:pt x="48" y="118"/>
                    </a:lnTo>
                    <a:lnTo>
                      <a:pt x="40" y="109"/>
                    </a:lnTo>
                    <a:lnTo>
                      <a:pt x="33" y="101"/>
                    </a:lnTo>
                    <a:lnTo>
                      <a:pt x="26" y="92"/>
                    </a:lnTo>
                    <a:lnTo>
                      <a:pt x="20" y="84"/>
                    </a:lnTo>
                    <a:lnTo>
                      <a:pt x="15" y="77"/>
                    </a:lnTo>
                    <a:lnTo>
                      <a:pt x="10" y="70"/>
                    </a:lnTo>
                    <a:lnTo>
                      <a:pt x="7" y="62"/>
                    </a:lnTo>
                    <a:lnTo>
                      <a:pt x="4" y="53"/>
                    </a:lnTo>
                    <a:lnTo>
                      <a:pt x="2" y="45"/>
                    </a:lnTo>
                    <a:lnTo>
                      <a:pt x="1" y="37"/>
                    </a:lnTo>
                    <a:lnTo>
                      <a:pt x="1" y="29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1" y="12"/>
                    </a:lnTo>
                    <a:lnTo>
                      <a:pt x="10" y="17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8" y="42"/>
                    </a:lnTo>
                    <a:lnTo>
                      <a:pt x="10" y="52"/>
                    </a:lnTo>
                    <a:lnTo>
                      <a:pt x="15" y="62"/>
                    </a:lnTo>
                    <a:lnTo>
                      <a:pt x="21" y="72"/>
                    </a:lnTo>
                    <a:lnTo>
                      <a:pt x="27" y="82"/>
                    </a:lnTo>
                    <a:lnTo>
                      <a:pt x="33" y="89"/>
                    </a:lnTo>
                    <a:lnTo>
                      <a:pt x="38" y="96"/>
                    </a:lnTo>
                    <a:lnTo>
                      <a:pt x="43" y="101"/>
                    </a:lnTo>
                    <a:lnTo>
                      <a:pt x="48" y="105"/>
                    </a:lnTo>
                    <a:lnTo>
                      <a:pt x="51" y="108"/>
                    </a:lnTo>
                    <a:lnTo>
                      <a:pt x="52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2" name="Freeform 185"/>
              <p:cNvSpPr>
                <a:spLocks/>
              </p:cNvSpPr>
              <p:nvPr/>
            </p:nvSpPr>
            <p:spPr bwMode="auto">
              <a:xfrm>
                <a:off x="2695" y="1829"/>
                <a:ext cx="69" cy="137"/>
              </a:xfrm>
              <a:custGeom>
                <a:avLst/>
                <a:gdLst>
                  <a:gd name="T0" fmla="*/ 52 w 69"/>
                  <a:gd name="T1" fmla="*/ 109 h 137"/>
                  <a:gd name="T2" fmla="*/ 53 w 69"/>
                  <a:gd name="T3" fmla="*/ 111 h 137"/>
                  <a:gd name="T4" fmla="*/ 55 w 69"/>
                  <a:gd name="T5" fmla="*/ 113 h 137"/>
                  <a:gd name="T6" fmla="*/ 58 w 69"/>
                  <a:gd name="T7" fmla="*/ 117 h 137"/>
                  <a:gd name="T8" fmla="*/ 61 w 69"/>
                  <a:gd name="T9" fmla="*/ 120 h 137"/>
                  <a:gd name="T10" fmla="*/ 64 w 69"/>
                  <a:gd name="T11" fmla="*/ 123 h 137"/>
                  <a:gd name="T12" fmla="*/ 66 w 69"/>
                  <a:gd name="T13" fmla="*/ 125 h 137"/>
                  <a:gd name="T14" fmla="*/ 68 w 69"/>
                  <a:gd name="T15" fmla="*/ 126 h 137"/>
                  <a:gd name="T16" fmla="*/ 69 w 69"/>
                  <a:gd name="T17" fmla="*/ 127 h 137"/>
                  <a:gd name="T18" fmla="*/ 69 w 69"/>
                  <a:gd name="T19" fmla="*/ 137 h 137"/>
                  <a:gd name="T20" fmla="*/ 62 w 69"/>
                  <a:gd name="T21" fmla="*/ 132 h 137"/>
                  <a:gd name="T22" fmla="*/ 55 w 69"/>
                  <a:gd name="T23" fmla="*/ 126 h 137"/>
                  <a:gd name="T24" fmla="*/ 48 w 69"/>
                  <a:gd name="T25" fmla="*/ 118 h 137"/>
                  <a:gd name="T26" fmla="*/ 40 w 69"/>
                  <a:gd name="T27" fmla="*/ 109 h 137"/>
                  <a:gd name="T28" fmla="*/ 33 w 69"/>
                  <a:gd name="T29" fmla="*/ 101 h 137"/>
                  <a:gd name="T30" fmla="*/ 26 w 69"/>
                  <a:gd name="T31" fmla="*/ 92 h 137"/>
                  <a:gd name="T32" fmla="*/ 20 w 69"/>
                  <a:gd name="T33" fmla="*/ 84 h 137"/>
                  <a:gd name="T34" fmla="*/ 15 w 69"/>
                  <a:gd name="T35" fmla="*/ 77 h 137"/>
                  <a:gd name="T36" fmla="*/ 10 w 69"/>
                  <a:gd name="T37" fmla="*/ 70 h 137"/>
                  <a:gd name="T38" fmla="*/ 7 w 69"/>
                  <a:gd name="T39" fmla="*/ 62 h 137"/>
                  <a:gd name="T40" fmla="*/ 4 w 69"/>
                  <a:gd name="T41" fmla="*/ 53 h 137"/>
                  <a:gd name="T42" fmla="*/ 2 w 69"/>
                  <a:gd name="T43" fmla="*/ 45 h 137"/>
                  <a:gd name="T44" fmla="*/ 1 w 69"/>
                  <a:gd name="T45" fmla="*/ 37 h 137"/>
                  <a:gd name="T46" fmla="*/ 1 w 69"/>
                  <a:gd name="T47" fmla="*/ 29 h 137"/>
                  <a:gd name="T48" fmla="*/ 0 w 69"/>
                  <a:gd name="T49" fmla="*/ 23 h 137"/>
                  <a:gd name="T50" fmla="*/ 0 w 69"/>
                  <a:gd name="T51" fmla="*/ 20 h 137"/>
                  <a:gd name="T52" fmla="*/ 0 w 69"/>
                  <a:gd name="T53" fmla="*/ 17 h 137"/>
                  <a:gd name="T54" fmla="*/ 0 w 69"/>
                  <a:gd name="T55" fmla="*/ 14 h 137"/>
                  <a:gd name="T56" fmla="*/ 1 w 69"/>
                  <a:gd name="T57" fmla="*/ 11 h 137"/>
                  <a:gd name="T58" fmla="*/ 1 w 69"/>
                  <a:gd name="T59" fmla="*/ 8 h 137"/>
                  <a:gd name="T60" fmla="*/ 2 w 69"/>
                  <a:gd name="T61" fmla="*/ 5 h 137"/>
                  <a:gd name="T62" fmla="*/ 3 w 69"/>
                  <a:gd name="T63" fmla="*/ 3 h 137"/>
                  <a:gd name="T64" fmla="*/ 6 w 69"/>
                  <a:gd name="T65" fmla="*/ 1 h 137"/>
                  <a:gd name="T66" fmla="*/ 7 w 69"/>
                  <a:gd name="T67" fmla="*/ 0 h 137"/>
                  <a:gd name="T68" fmla="*/ 8 w 69"/>
                  <a:gd name="T69" fmla="*/ 1 h 137"/>
                  <a:gd name="T70" fmla="*/ 9 w 69"/>
                  <a:gd name="T71" fmla="*/ 2 h 137"/>
                  <a:gd name="T72" fmla="*/ 10 w 69"/>
                  <a:gd name="T73" fmla="*/ 3 h 137"/>
                  <a:gd name="T74" fmla="*/ 11 w 69"/>
                  <a:gd name="T75" fmla="*/ 4 h 137"/>
                  <a:gd name="T76" fmla="*/ 12 w 69"/>
                  <a:gd name="T77" fmla="*/ 5 h 137"/>
                  <a:gd name="T78" fmla="*/ 12 w 69"/>
                  <a:gd name="T79" fmla="*/ 6 h 137"/>
                  <a:gd name="T80" fmla="*/ 13 w 69"/>
                  <a:gd name="T81" fmla="*/ 8 h 137"/>
                  <a:gd name="T82" fmla="*/ 13 w 69"/>
                  <a:gd name="T83" fmla="*/ 9 h 137"/>
                  <a:gd name="T84" fmla="*/ 11 w 69"/>
                  <a:gd name="T85" fmla="*/ 12 h 137"/>
                  <a:gd name="T86" fmla="*/ 10 w 69"/>
                  <a:gd name="T87" fmla="*/ 17 h 137"/>
                  <a:gd name="T88" fmla="*/ 8 w 69"/>
                  <a:gd name="T89" fmla="*/ 24 h 137"/>
                  <a:gd name="T90" fmla="*/ 8 w 69"/>
                  <a:gd name="T91" fmla="*/ 32 h 137"/>
                  <a:gd name="T92" fmla="*/ 8 w 69"/>
                  <a:gd name="T93" fmla="*/ 42 h 137"/>
                  <a:gd name="T94" fmla="*/ 10 w 69"/>
                  <a:gd name="T95" fmla="*/ 52 h 137"/>
                  <a:gd name="T96" fmla="*/ 15 w 69"/>
                  <a:gd name="T97" fmla="*/ 62 h 137"/>
                  <a:gd name="T98" fmla="*/ 21 w 69"/>
                  <a:gd name="T99" fmla="*/ 72 h 137"/>
                  <a:gd name="T100" fmla="*/ 27 w 69"/>
                  <a:gd name="T101" fmla="*/ 82 h 137"/>
                  <a:gd name="T102" fmla="*/ 33 w 69"/>
                  <a:gd name="T103" fmla="*/ 89 h 137"/>
                  <a:gd name="T104" fmla="*/ 38 w 69"/>
                  <a:gd name="T105" fmla="*/ 96 h 137"/>
                  <a:gd name="T106" fmla="*/ 43 w 69"/>
                  <a:gd name="T107" fmla="*/ 101 h 137"/>
                  <a:gd name="T108" fmla="*/ 48 w 69"/>
                  <a:gd name="T109" fmla="*/ 105 h 137"/>
                  <a:gd name="T110" fmla="*/ 51 w 69"/>
                  <a:gd name="T111" fmla="*/ 108 h 137"/>
                  <a:gd name="T112" fmla="*/ 52 w 69"/>
                  <a:gd name="T113" fmla="*/ 109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"/>
                  <a:gd name="T172" fmla="*/ 0 h 137"/>
                  <a:gd name="T173" fmla="*/ 69 w 69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" h="137">
                    <a:moveTo>
                      <a:pt x="52" y="109"/>
                    </a:moveTo>
                    <a:lnTo>
                      <a:pt x="53" y="111"/>
                    </a:lnTo>
                    <a:lnTo>
                      <a:pt x="55" y="113"/>
                    </a:lnTo>
                    <a:lnTo>
                      <a:pt x="58" y="117"/>
                    </a:lnTo>
                    <a:lnTo>
                      <a:pt x="61" y="120"/>
                    </a:lnTo>
                    <a:lnTo>
                      <a:pt x="64" y="123"/>
                    </a:lnTo>
                    <a:lnTo>
                      <a:pt x="66" y="125"/>
                    </a:lnTo>
                    <a:lnTo>
                      <a:pt x="68" y="126"/>
                    </a:lnTo>
                    <a:lnTo>
                      <a:pt x="69" y="127"/>
                    </a:lnTo>
                    <a:lnTo>
                      <a:pt x="69" y="137"/>
                    </a:lnTo>
                    <a:lnTo>
                      <a:pt x="62" y="132"/>
                    </a:lnTo>
                    <a:lnTo>
                      <a:pt x="55" y="126"/>
                    </a:lnTo>
                    <a:lnTo>
                      <a:pt x="48" y="118"/>
                    </a:lnTo>
                    <a:lnTo>
                      <a:pt x="40" y="109"/>
                    </a:lnTo>
                    <a:lnTo>
                      <a:pt x="33" y="101"/>
                    </a:lnTo>
                    <a:lnTo>
                      <a:pt x="26" y="92"/>
                    </a:lnTo>
                    <a:lnTo>
                      <a:pt x="20" y="84"/>
                    </a:lnTo>
                    <a:lnTo>
                      <a:pt x="15" y="77"/>
                    </a:lnTo>
                    <a:lnTo>
                      <a:pt x="10" y="70"/>
                    </a:lnTo>
                    <a:lnTo>
                      <a:pt x="7" y="62"/>
                    </a:lnTo>
                    <a:lnTo>
                      <a:pt x="4" y="53"/>
                    </a:lnTo>
                    <a:lnTo>
                      <a:pt x="2" y="45"/>
                    </a:lnTo>
                    <a:lnTo>
                      <a:pt x="1" y="37"/>
                    </a:lnTo>
                    <a:lnTo>
                      <a:pt x="1" y="29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1" y="12"/>
                    </a:lnTo>
                    <a:lnTo>
                      <a:pt x="10" y="17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8" y="42"/>
                    </a:lnTo>
                    <a:lnTo>
                      <a:pt x="10" y="52"/>
                    </a:lnTo>
                    <a:lnTo>
                      <a:pt x="15" y="62"/>
                    </a:lnTo>
                    <a:lnTo>
                      <a:pt x="21" y="72"/>
                    </a:lnTo>
                    <a:lnTo>
                      <a:pt x="27" y="82"/>
                    </a:lnTo>
                    <a:lnTo>
                      <a:pt x="33" y="89"/>
                    </a:lnTo>
                    <a:lnTo>
                      <a:pt x="38" y="96"/>
                    </a:lnTo>
                    <a:lnTo>
                      <a:pt x="43" y="101"/>
                    </a:lnTo>
                    <a:lnTo>
                      <a:pt x="48" y="105"/>
                    </a:lnTo>
                    <a:lnTo>
                      <a:pt x="51" y="108"/>
                    </a:lnTo>
                    <a:lnTo>
                      <a:pt x="52" y="109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3" name="Freeform 186"/>
              <p:cNvSpPr>
                <a:spLocks/>
              </p:cNvSpPr>
              <p:nvPr/>
            </p:nvSpPr>
            <p:spPr bwMode="auto">
              <a:xfrm>
                <a:off x="2773" y="1846"/>
                <a:ext cx="120" cy="115"/>
              </a:xfrm>
              <a:custGeom>
                <a:avLst/>
                <a:gdLst>
                  <a:gd name="T0" fmla="*/ 0 w 120"/>
                  <a:gd name="T1" fmla="*/ 115 h 115"/>
                  <a:gd name="T2" fmla="*/ 1 w 120"/>
                  <a:gd name="T3" fmla="*/ 114 h 115"/>
                  <a:gd name="T4" fmla="*/ 4 w 120"/>
                  <a:gd name="T5" fmla="*/ 110 h 115"/>
                  <a:gd name="T6" fmla="*/ 9 w 120"/>
                  <a:gd name="T7" fmla="*/ 105 h 115"/>
                  <a:gd name="T8" fmla="*/ 14 w 120"/>
                  <a:gd name="T9" fmla="*/ 99 h 115"/>
                  <a:gd name="T10" fmla="*/ 20 w 120"/>
                  <a:gd name="T11" fmla="*/ 92 h 115"/>
                  <a:gd name="T12" fmla="*/ 26 w 120"/>
                  <a:gd name="T13" fmla="*/ 86 h 115"/>
                  <a:gd name="T14" fmla="*/ 33 w 120"/>
                  <a:gd name="T15" fmla="*/ 80 h 115"/>
                  <a:gd name="T16" fmla="*/ 40 w 120"/>
                  <a:gd name="T17" fmla="*/ 77 h 115"/>
                  <a:gd name="T18" fmla="*/ 49 w 120"/>
                  <a:gd name="T19" fmla="*/ 73 h 115"/>
                  <a:gd name="T20" fmla="*/ 58 w 120"/>
                  <a:gd name="T21" fmla="*/ 68 h 115"/>
                  <a:gd name="T22" fmla="*/ 68 w 120"/>
                  <a:gd name="T23" fmla="*/ 62 h 115"/>
                  <a:gd name="T24" fmla="*/ 79 w 120"/>
                  <a:gd name="T25" fmla="*/ 54 h 115"/>
                  <a:gd name="T26" fmla="*/ 89 w 120"/>
                  <a:gd name="T27" fmla="*/ 48 h 115"/>
                  <a:gd name="T28" fmla="*/ 98 w 120"/>
                  <a:gd name="T29" fmla="*/ 41 h 115"/>
                  <a:gd name="T30" fmla="*/ 105 w 120"/>
                  <a:gd name="T31" fmla="*/ 35 h 115"/>
                  <a:gd name="T32" fmla="*/ 110 w 120"/>
                  <a:gd name="T33" fmla="*/ 30 h 115"/>
                  <a:gd name="T34" fmla="*/ 113 w 120"/>
                  <a:gd name="T35" fmla="*/ 25 h 115"/>
                  <a:gd name="T36" fmla="*/ 115 w 120"/>
                  <a:gd name="T37" fmla="*/ 19 h 115"/>
                  <a:gd name="T38" fmla="*/ 117 w 120"/>
                  <a:gd name="T39" fmla="*/ 14 h 115"/>
                  <a:gd name="T40" fmla="*/ 118 w 120"/>
                  <a:gd name="T41" fmla="*/ 9 h 115"/>
                  <a:gd name="T42" fmla="*/ 119 w 120"/>
                  <a:gd name="T43" fmla="*/ 6 h 115"/>
                  <a:gd name="T44" fmla="*/ 120 w 120"/>
                  <a:gd name="T45" fmla="*/ 3 h 115"/>
                  <a:gd name="T46" fmla="*/ 120 w 120"/>
                  <a:gd name="T47" fmla="*/ 1 h 115"/>
                  <a:gd name="T48" fmla="*/ 120 w 120"/>
                  <a:gd name="T49" fmla="*/ 0 h 115"/>
                  <a:gd name="T50" fmla="*/ 119 w 120"/>
                  <a:gd name="T51" fmla="*/ 0 h 115"/>
                  <a:gd name="T52" fmla="*/ 114 w 120"/>
                  <a:gd name="T53" fmla="*/ 0 h 115"/>
                  <a:gd name="T54" fmla="*/ 108 w 120"/>
                  <a:gd name="T55" fmla="*/ 0 h 115"/>
                  <a:gd name="T56" fmla="*/ 101 w 120"/>
                  <a:gd name="T57" fmla="*/ 0 h 115"/>
                  <a:gd name="T58" fmla="*/ 93 w 120"/>
                  <a:gd name="T59" fmla="*/ 0 h 115"/>
                  <a:gd name="T60" fmla="*/ 85 w 120"/>
                  <a:gd name="T61" fmla="*/ 2 h 115"/>
                  <a:gd name="T62" fmla="*/ 78 w 120"/>
                  <a:gd name="T63" fmla="*/ 4 h 115"/>
                  <a:gd name="T64" fmla="*/ 72 w 120"/>
                  <a:gd name="T65" fmla="*/ 7 h 115"/>
                  <a:gd name="T66" fmla="*/ 68 w 120"/>
                  <a:gd name="T67" fmla="*/ 11 h 115"/>
                  <a:gd name="T68" fmla="*/ 63 w 120"/>
                  <a:gd name="T69" fmla="*/ 19 h 115"/>
                  <a:gd name="T70" fmla="*/ 58 w 120"/>
                  <a:gd name="T71" fmla="*/ 26 h 115"/>
                  <a:gd name="T72" fmla="*/ 52 w 120"/>
                  <a:gd name="T73" fmla="*/ 34 h 115"/>
                  <a:gd name="T74" fmla="*/ 47 w 120"/>
                  <a:gd name="T75" fmla="*/ 42 h 115"/>
                  <a:gd name="T76" fmla="*/ 41 w 120"/>
                  <a:gd name="T77" fmla="*/ 50 h 115"/>
                  <a:gd name="T78" fmla="*/ 37 w 120"/>
                  <a:gd name="T79" fmla="*/ 58 h 115"/>
                  <a:gd name="T80" fmla="*/ 34 w 120"/>
                  <a:gd name="T81" fmla="*/ 64 h 115"/>
                  <a:gd name="T82" fmla="*/ 31 w 120"/>
                  <a:gd name="T83" fmla="*/ 69 h 115"/>
                  <a:gd name="T84" fmla="*/ 26 w 120"/>
                  <a:gd name="T85" fmla="*/ 76 h 115"/>
                  <a:gd name="T86" fmla="*/ 21 w 120"/>
                  <a:gd name="T87" fmla="*/ 83 h 115"/>
                  <a:gd name="T88" fmla="*/ 16 w 120"/>
                  <a:gd name="T89" fmla="*/ 90 h 115"/>
                  <a:gd name="T90" fmla="*/ 11 w 120"/>
                  <a:gd name="T91" fmla="*/ 98 h 115"/>
                  <a:gd name="T92" fmla="*/ 7 w 120"/>
                  <a:gd name="T93" fmla="*/ 103 h 115"/>
                  <a:gd name="T94" fmla="*/ 3 w 120"/>
                  <a:gd name="T95" fmla="*/ 107 h 115"/>
                  <a:gd name="T96" fmla="*/ 2 w 120"/>
                  <a:gd name="T97" fmla="*/ 108 h 115"/>
                  <a:gd name="T98" fmla="*/ 0 w 120"/>
                  <a:gd name="T99" fmla="*/ 115 h 1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0"/>
                  <a:gd name="T151" fmla="*/ 0 h 115"/>
                  <a:gd name="T152" fmla="*/ 120 w 120"/>
                  <a:gd name="T153" fmla="*/ 115 h 11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0" h="115">
                    <a:moveTo>
                      <a:pt x="0" y="115"/>
                    </a:moveTo>
                    <a:lnTo>
                      <a:pt x="1" y="114"/>
                    </a:lnTo>
                    <a:lnTo>
                      <a:pt x="4" y="110"/>
                    </a:lnTo>
                    <a:lnTo>
                      <a:pt x="9" y="105"/>
                    </a:lnTo>
                    <a:lnTo>
                      <a:pt x="14" y="99"/>
                    </a:lnTo>
                    <a:lnTo>
                      <a:pt x="20" y="92"/>
                    </a:lnTo>
                    <a:lnTo>
                      <a:pt x="26" y="86"/>
                    </a:lnTo>
                    <a:lnTo>
                      <a:pt x="33" y="80"/>
                    </a:lnTo>
                    <a:lnTo>
                      <a:pt x="40" y="77"/>
                    </a:lnTo>
                    <a:lnTo>
                      <a:pt x="49" y="73"/>
                    </a:lnTo>
                    <a:lnTo>
                      <a:pt x="58" y="68"/>
                    </a:lnTo>
                    <a:lnTo>
                      <a:pt x="68" y="62"/>
                    </a:lnTo>
                    <a:lnTo>
                      <a:pt x="79" y="54"/>
                    </a:lnTo>
                    <a:lnTo>
                      <a:pt x="89" y="48"/>
                    </a:lnTo>
                    <a:lnTo>
                      <a:pt x="98" y="41"/>
                    </a:lnTo>
                    <a:lnTo>
                      <a:pt x="105" y="35"/>
                    </a:lnTo>
                    <a:lnTo>
                      <a:pt x="110" y="30"/>
                    </a:lnTo>
                    <a:lnTo>
                      <a:pt x="113" y="25"/>
                    </a:lnTo>
                    <a:lnTo>
                      <a:pt x="115" y="19"/>
                    </a:lnTo>
                    <a:lnTo>
                      <a:pt x="117" y="14"/>
                    </a:lnTo>
                    <a:lnTo>
                      <a:pt x="118" y="9"/>
                    </a:lnTo>
                    <a:lnTo>
                      <a:pt x="119" y="6"/>
                    </a:lnTo>
                    <a:lnTo>
                      <a:pt x="120" y="3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08" y="0"/>
                    </a:lnTo>
                    <a:lnTo>
                      <a:pt x="101" y="0"/>
                    </a:lnTo>
                    <a:lnTo>
                      <a:pt x="93" y="0"/>
                    </a:lnTo>
                    <a:lnTo>
                      <a:pt x="85" y="2"/>
                    </a:lnTo>
                    <a:lnTo>
                      <a:pt x="78" y="4"/>
                    </a:lnTo>
                    <a:lnTo>
                      <a:pt x="72" y="7"/>
                    </a:lnTo>
                    <a:lnTo>
                      <a:pt x="68" y="11"/>
                    </a:lnTo>
                    <a:lnTo>
                      <a:pt x="63" y="19"/>
                    </a:lnTo>
                    <a:lnTo>
                      <a:pt x="58" y="26"/>
                    </a:lnTo>
                    <a:lnTo>
                      <a:pt x="52" y="34"/>
                    </a:lnTo>
                    <a:lnTo>
                      <a:pt x="47" y="42"/>
                    </a:lnTo>
                    <a:lnTo>
                      <a:pt x="41" y="50"/>
                    </a:lnTo>
                    <a:lnTo>
                      <a:pt x="37" y="58"/>
                    </a:lnTo>
                    <a:lnTo>
                      <a:pt x="34" y="64"/>
                    </a:lnTo>
                    <a:lnTo>
                      <a:pt x="31" y="69"/>
                    </a:lnTo>
                    <a:lnTo>
                      <a:pt x="26" y="76"/>
                    </a:lnTo>
                    <a:lnTo>
                      <a:pt x="21" y="83"/>
                    </a:lnTo>
                    <a:lnTo>
                      <a:pt x="16" y="90"/>
                    </a:lnTo>
                    <a:lnTo>
                      <a:pt x="11" y="98"/>
                    </a:lnTo>
                    <a:lnTo>
                      <a:pt x="7" y="103"/>
                    </a:lnTo>
                    <a:lnTo>
                      <a:pt x="3" y="107"/>
                    </a:lnTo>
                    <a:lnTo>
                      <a:pt x="2" y="108"/>
                    </a:lnTo>
                    <a:lnTo>
                      <a:pt x="0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4" name="Freeform 187"/>
              <p:cNvSpPr>
                <a:spLocks/>
              </p:cNvSpPr>
              <p:nvPr/>
            </p:nvSpPr>
            <p:spPr bwMode="auto">
              <a:xfrm>
                <a:off x="2773" y="1846"/>
                <a:ext cx="120" cy="115"/>
              </a:xfrm>
              <a:custGeom>
                <a:avLst/>
                <a:gdLst>
                  <a:gd name="T0" fmla="*/ 0 w 120"/>
                  <a:gd name="T1" fmla="*/ 115 h 115"/>
                  <a:gd name="T2" fmla="*/ 1 w 120"/>
                  <a:gd name="T3" fmla="*/ 114 h 115"/>
                  <a:gd name="T4" fmla="*/ 4 w 120"/>
                  <a:gd name="T5" fmla="*/ 110 h 115"/>
                  <a:gd name="T6" fmla="*/ 9 w 120"/>
                  <a:gd name="T7" fmla="*/ 105 h 115"/>
                  <a:gd name="T8" fmla="*/ 14 w 120"/>
                  <a:gd name="T9" fmla="*/ 99 h 115"/>
                  <a:gd name="T10" fmla="*/ 20 w 120"/>
                  <a:gd name="T11" fmla="*/ 92 h 115"/>
                  <a:gd name="T12" fmla="*/ 26 w 120"/>
                  <a:gd name="T13" fmla="*/ 86 h 115"/>
                  <a:gd name="T14" fmla="*/ 33 w 120"/>
                  <a:gd name="T15" fmla="*/ 80 h 115"/>
                  <a:gd name="T16" fmla="*/ 40 w 120"/>
                  <a:gd name="T17" fmla="*/ 77 h 115"/>
                  <a:gd name="T18" fmla="*/ 49 w 120"/>
                  <a:gd name="T19" fmla="*/ 73 h 115"/>
                  <a:gd name="T20" fmla="*/ 58 w 120"/>
                  <a:gd name="T21" fmla="*/ 68 h 115"/>
                  <a:gd name="T22" fmla="*/ 68 w 120"/>
                  <a:gd name="T23" fmla="*/ 62 h 115"/>
                  <a:gd name="T24" fmla="*/ 79 w 120"/>
                  <a:gd name="T25" fmla="*/ 54 h 115"/>
                  <a:gd name="T26" fmla="*/ 89 w 120"/>
                  <a:gd name="T27" fmla="*/ 48 h 115"/>
                  <a:gd name="T28" fmla="*/ 98 w 120"/>
                  <a:gd name="T29" fmla="*/ 41 h 115"/>
                  <a:gd name="T30" fmla="*/ 105 w 120"/>
                  <a:gd name="T31" fmla="*/ 35 h 115"/>
                  <a:gd name="T32" fmla="*/ 110 w 120"/>
                  <a:gd name="T33" fmla="*/ 30 h 115"/>
                  <a:gd name="T34" fmla="*/ 113 w 120"/>
                  <a:gd name="T35" fmla="*/ 25 h 115"/>
                  <a:gd name="T36" fmla="*/ 115 w 120"/>
                  <a:gd name="T37" fmla="*/ 19 h 115"/>
                  <a:gd name="T38" fmla="*/ 117 w 120"/>
                  <a:gd name="T39" fmla="*/ 14 h 115"/>
                  <a:gd name="T40" fmla="*/ 118 w 120"/>
                  <a:gd name="T41" fmla="*/ 9 h 115"/>
                  <a:gd name="T42" fmla="*/ 119 w 120"/>
                  <a:gd name="T43" fmla="*/ 6 h 115"/>
                  <a:gd name="T44" fmla="*/ 120 w 120"/>
                  <a:gd name="T45" fmla="*/ 3 h 115"/>
                  <a:gd name="T46" fmla="*/ 120 w 120"/>
                  <a:gd name="T47" fmla="*/ 1 h 115"/>
                  <a:gd name="T48" fmla="*/ 120 w 120"/>
                  <a:gd name="T49" fmla="*/ 0 h 115"/>
                  <a:gd name="T50" fmla="*/ 119 w 120"/>
                  <a:gd name="T51" fmla="*/ 0 h 115"/>
                  <a:gd name="T52" fmla="*/ 114 w 120"/>
                  <a:gd name="T53" fmla="*/ 0 h 115"/>
                  <a:gd name="T54" fmla="*/ 108 w 120"/>
                  <a:gd name="T55" fmla="*/ 0 h 115"/>
                  <a:gd name="T56" fmla="*/ 101 w 120"/>
                  <a:gd name="T57" fmla="*/ 0 h 115"/>
                  <a:gd name="T58" fmla="*/ 93 w 120"/>
                  <a:gd name="T59" fmla="*/ 0 h 115"/>
                  <a:gd name="T60" fmla="*/ 85 w 120"/>
                  <a:gd name="T61" fmla="*/ 2 h 115"/>
                  <a:gd name="T62" fmla="*/ 78 w 120"/>
                  <a:gd name="T63" fmla="*/ 4 h 115"/>
                  <a:gd name="T64" fmla="*/ 72 w 120"/>
                  <a:gd name="T65" fmla="*/ 7 h 115"/>
                  <a:gd name="T66" fmla="*/ 68 w 120"/>
                  <a:gd name="T67" fmla="*/ 11 h 115"/>
                  <a:gd name="T68" fmla="*/ 63 w 120"/>
                  <a:gd name="T69" fmla="*/ 19 h 115"/>
                  <a:gd name="T70" fmla="*/ 58 w 120"/>
                  <a:gd name="T71" fmla="*/ 26 h 115"/>
                  <a:gd name="T72" fmla="*/ 52 w 120"/>
                  <a:gd name="T73" fmla="*/ 34 h 115"/>
                  <a:gd name="T74" fmla="*/ 47 w 120"/>
                  <a:gd name="T75" fmla="*/ 42 h 115"/>
                  <a:gd name="T76" fmla="*/ 41 w 120"/>
                  <a:gd name="T77" fmla="*/ 50 h 115"/>
                  <a:gd name="T78" fmla="*/ 37 w 120"/>
                  <a:gd name="T79" fmla="*/ 58 h 115"/>
                  <a:gd name="T80" fmla="*/ 34 w 120"/>
                  <a:gd name="T81" fmla="*/ 64 h 115"/>
                  <a:gd name="T82" fmla="*/ 31 w 120"/>
                  <a:gd name="T83" fmla="*/ 69 h 115"/>
                  <a:gd name="T84" fmla="*/ 26 w 120"/>
                  <a:gd name="T85" fmla="*/ 76 h 115"/>
                  <a:gd name="T86" fmla="*/ 21 w 120"/>
                  <a:gd name="T87" fmla="*/ 83 h 115"/>
                  <a:gd name="T88" fmla="*/ 16 w 120"/>
                  <a:gd name="T89" fmla="*/ 90 h 115"/>
                  <a:gd name="T90" fmla="*/ 11 w 120"/>
                  <a:gd name="T91" fmla="*/ 98 h 115"/>
                  <a:gd name="T92" fmla="*/ 7 w 120"/>
                  <a:gd name="T93" fmla="*/ 103 h 115"/>
                  <a:gd name="T94" fmla="*/ 3 w 120"/>
                  <a:gd name="T95" fmla="*/ 107 h 115"/>
                  <a:gd name="T96" fmla="*/ 2 w 120"/>
                  <a:gd name="T97" fmla="*/ 108 h 115"/>
                  <a:gd name="T98" fmla="*/ 0 w 120"/>
                  <a:gd name="T99" fmla="*/ 115 h 1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0"/>
                  <a:gd name="T151" fmla="*/ 0 h 115"/>
                  <a:gd name="T152" fmla="*/ 120 w 120"/>
                  <a:gd name="T153" fmla="*/ 115 h 11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0" h="115">
                    <a:moveTo>
                      <a:pt x="0" y="115"/>
                    </a:moveTo>
                    <a:lnTo>
                      <a:pt x="1" y="114"/>
                    </a:lnTo>
                    <a:lnTo>
                      <a:pt x="4" y="110"/>
                    </a:lnTo>
                    <a:lnTo>
                      <a:pt x="9" y="105"/>
                    </a:lnTo>
                    <a:lnTo>
                      <a:pt x="14" y="99"/>
                    </a:lnTo>
                    <a:lnTo>
                      <a:pt x="20" y="92"/>
                    </a:lnTo>
                    <a:lnTo>
                      <a:pt x="26" y="86"/>
                    </a:lnTo>
                    <a:lnTo>
                      <a:pt x="33" y="80"/>
                    </a:lnTo>
                    <a:lnTo>
                      <a:pt x="40" y="77"/>
                    </a:lnTo>
                    <a:lnTo>
                      <a:pt x="49" y="73"/>
                    </a:lnTo>
                    <a:lnTo>
                      <a:pt x="58" y="68"/>
                    </a:lnTo>
                    <a:lnTo>
                      <a:pt x="68" y="62"/>
                    </a:lnTo>
                    <a:lnTo>
                      <a:pt x="79" y="54"/>
                    </a:lnTo>
                    <a:lnTo>
                      <a:pt x="89" y="48"/>
                    </a:lnTo>
                    <a:lnTo>
                      <a:pt x="98" y="41"/>
                    </a:lnTo>
                    <a:lnTo>
                      <a:pt x="105" y="35"/>
                    </a:lnTo>
                    <a:lnTo>
                      <a:pt x="110" y="30"/>
                    </a:lnTo>
                    <a:lnTo>
                      <a:pt x="113" y="25"/>
                    </a:lnTo>
                    <a:lnTo>
                      <a:pt x="115" y="19"/>
                    </a:lnTo>
                    <a:lnTo>
                      <a:pt x="117" y="14"/>
                    </a:lnTo>
                    <a:lnTo>
                      <a:pt x="118" y="9"/>
                    </a:lnTo>
                    <a:lnTo>
                      <a:pt x="119" y="6"/>
                    </a:lnTo>
                    <a:lnTo>
                      <a:pt x="120" y="3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08" y="0"/>
                    </a:lnTo>
                    <a:lnTo>
                      <a:pt x="101" y="0"/>
                    </a:lnTo>
                    <a:lnTo>
                      <a:pt x="93" y="0"/>
                    </a:lnTo>
                    <a:lnTo>
                      <a:pt x="85" y="2"/>
                    </a:lnTo>
                    <a:lnTo>
                      <a:pt x="78" y="4"/>
                    </a:lnTo>
                    <a:lnTo>
                      <a:pt x="72" y="7"/>
                    </a:lnTo>
                    <a:lnTo>
                      <a:pt x="68" y="11"/>
                    </a:lnTo>
                    <a:lnTo>
                      <a:pt x="63" y="19"/>
                    </a:lnTo>
                    <a:lnTo>
                      <a:pt x="58" y="26"/>
                    </a:lnTo>
                    <a:lnTo>
                      <a:pt x="52" y="34"/>
                    </a:lnTo>
                    <a:lnTo>
                      <a:pt x="47" y="42"/>
                    </a:lnTo>
                    <a:lnTo>
                      <a:pt x="41" y="50"/>
                    </a:lnTo>
                    <a:lnTo>
                      <a:pt x="37" y="58"/>
                    </a:lnTo>
                    <a:lnTo>
                      <a:pt x="34" y="64"/>
                    </a:lnTo>
                    <a:lnTo>
                      <a:pt x="31" y="69"/>
                    </a:lnTo>
                    <a:lnTo>
                      <a:pt x="26" y="76"/>
                    </a:lnTo>
                    <a:lnTo>
                      <a:pt x="21" y="83"/>
                    </a:lnTo>
                    <a:lnTo>
                      <a:pt x="16" y="90"/>
                    </a:lnTo>
                    <a:lnTo>
                      <a:pt x="11" y="98"/>
                    </a:lnTo>
                    <a:lnTo>
                      <a:pt x="7" y="103"/>
                    </a:lnTo>
                    <a:lnTo>
                      <a:pt x="3" y="107"/>
                    </a:lnTo>
                    <a:lnTo>
                      <a:pt x="2" y="108"/>
                    </a:lnTo>
                    <a:lnTo>
                      <a:pt x="0" y="115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5" name="Freeform 188"/>
              <p:cNvSpPr>
                <a:spLocks/>
              </p:cNvSpPr>
              <p:nvPr/>
            </p:nvSpPr>
            <p:spPr bwMode="auto">
              <a:xfrm>
                <a:off x="2773" y="1859"/>
                <a:ext cx="117" cy="102"/>
              </a:xfrm>
              <a:custGeom>
                <a:avLst/>
                <a:gdLst>
                  <a:gd name="T0" fmla="*/ 56 w 117"/>
                  <a:gd name="T1" fmla="*/ 16 h 102"/>
                  <a:gd name="T2" fmla="*/ 53 w 117"/>
                  <a:gd name="T3" fmla="*/ 20 h 102"/>
                  <a:gd name="T4" fmla="*/ 50 w 117"/>
                  <a:gd name="T5" fmla="*/ 25 h 102"/>
                  <a:gd name="T6" fmla="*/ 47 w 117"/>
                  <a:gd name="T7" fmla="*/ 30 h 102"/>
                  <a:gd name="T8" fmla="*/ 43 w 117"/>
                  <a:gd name="T9" fmla="*/ 34 h 102"/>
                  <a:gd name="T10" fmla="*/ 40 w 117"/>
                  <a:gd name="T11" fmla="*/ 39 h 102"/>
                  <a:gd name="T12" fmla="*/ 38 w 117"/>
                  <a:gd name="T13" fmla="*/ 44 h 102"/>
                  <a:gd name="T14" fmla="*/ 36 w 117"/>
                  <a:gd name="T15" fmla="*/ 47 h 102"/>
                  <a:gd name="T16" fmla="*/ 34 w 117"/>
                  <a:gd name="T17" fmla="*/ 51 h 102"/>
                  <a:gd name="T18" fmla="*/ 31 w 117"/>
                  <a:gd name="T19" fmla="*/ 56 h 102"/>
                  <a:gd name="T20" fmla="*/ 26 w 117"/>
                  <a:gd name="T21" fmla="*/ 63 h 102"/>
                  <a:gd name="T22" fmla="*/ 21 w 117"/>
                  <a:gd name="T23" fmla="*/ 70 h 102"/>
                  <a:gd name="T24" fmla="*/ 16 w 117"/>
                  <a:gd name="T25" fmla="*/ 77 h 102"/>
                  <a:gd name="T26" fmla="*/ 11 w 117"/>
                  <a:gd name="T27" fmla="*/ 85 h 102"/>
                  <a:gd name="T28" fmla="*/ 7 w 117"/>
                  <a:gd name="T29" fmla="*/ 90 h 102"/>
                  <a:gd name="T30" fmla="*/ 3 w 117"/>
                  <a:gd name="T31" fmla="*/ 94 h 102"/>
                  <a:gd name="T32" fmla="*/ 2 w 117"/>
                  <a:gd name="T33" fmla="*/ 95 h 102"/>
                  <a:gd name="T34" fmla="*/ 0 w 117"/>
                  <a:gd name="T35" fmla="*/ 102 h 102"/>
                  <a:gd name="T36" fmla="*/ 1 w 117"/>
                  <a:gd name="T37" fmla="*/ 101 h 102"/>
                  <a:gd name="T38" fmla="*/ 4 w 117"/>
                  <a:gd name="T39" fmla="*/ 97 h 102"/>
                  <a:gd name="T40" fmla="*/ 9 w 117"/>
                  <a:gd name="T41" fmla="*/ 92 h 102"/>
                  <a:gd name="T42" fmla="*/ 14 w 117"/>
                  <a:gd name="T43" fmla="*/ 86 h 102"/>
                  <a:gd name="T44" fmla="*/ 20 w 117"/>
                  <a:gd name="T45" fmla="*/ 79 h 102"/>
                  <a:gd name="T46" fmla="*/ 26 w 117"/>
                  <a:gd name="T47" fmla="*/ 73 h 102"/>
                  <a:gd name="T48" fmla="*/ 33 w 117"/>
                  <a:gd name="T49" fmla="*/ 67 h 102"/>
                  <a:gd name="T50" fmla="*/ 40 w 117"/>
                  <a:gd name="T51" fmla="*/ 64 h 102"/>
                  <a:gd name="T52" fmla="*/ 49 w 117"/>
                  <a:gd name="T53" fmla="*/ 60 h 102"/>
                  <a:gd name="T54" fmla="*/ 58 w 117"/>
                  <a:gd name="T55" fmla="*/ 55 h 102"/>
                  <a:gd name="T56" fmla="*/ 68 w 117"/>
                  <a:gd name="T57" fmla="*/ 49 h 102"/>
                  <a:gd name="T58" fmla="*/ 79 w 117"/>
                  <a:gd name="T59" fmla="*/ 41 h 102"/>
                  <a:gd name="T60" fmla="*/ 89 w 117"/>
                  <a:gd name="T61" fmla="*/ 35 h 102"/>
                  <a:gd name="T62" fmla="*/ 98 w 117"/>
                  <a:gd name="T63" fmla="*/ 28 h 102"/>
                  <a:gd name="T64" fmla="*/ 105 w 117"/>
                  <a:gd name="T65" fmla="*/ 22 h 102"/>
                  <a:gd name="T66" fmla="*/ 110 w 117"/>
                  <a:gd name="T67" fmla="*/ 17 h 102"/>
                  <a:gd name="T68" fmla="*/ 111 w 117"/>
                  <a:gd name="T69" fmla="*/ 15 h 102"/>
                  <a:gd name="T70" fmla="*/ 112 w 117"/>
                  <a:gd name="T71" fmla="*/ 13 h 102"/>
                  <a:gd name="T72" fmla="*/ 113 w 117"/>
                  <a:gd name="T73" fmla="*/ 11 h 102"/>
                  <a:gd name="T74" fmla="*/ 114 w 117"/>
                  <a:gd name="T75" fmla="*/ 9 h 102"/>
                  <a:gd name="T76" fmla="*/ 115 w 117"/>
                  <a:gd name="T77" fmla="*/ 7 h 102"/>
                  <a:gd name="T78" fmla="*/ 116 w 117"/>
                  <a:gd name="T79" fmla="*/ 5 h 102"/>
                  <a:gd name="T80" fmla="*/ 117 w 117"/>
                  <a:gd name="T81" fmla="*/ 2 h 102"/>
                  <a:gd name="T82" fmla="*/ 117 w 117"/>
                  <a:gd name="T83" fmla="*/ 0 h 102"/>
                  <a:gd name="T84" fmla="*/ 116 w 117"/>
                  <a:gd name="T85" fmla="*/ 2 h 102"/>
                  <a:gd name="T86" fmla="*/ 113 w 117"/>
                  <a:gd name="T87" fmla="*/ 6 h 102"/>
                  <a:gd name="T88" fmla="*/ 108 w 117"/>
                  <a:gd name="T89" fmla="*/ 12 h 102"/>
                  <a:gd name="T90" fmla="*/ 102 w 117"/>
                  <a:gd name="T91" fmla="*/ 18 h 102"/>
                  <a:gd name="T92" fmla="*/ 95 w 117"/>
                  <a:gd name="T93" fmla="*/ 24 h 102"/>
                  <a:gd name="T94" fmla="*/ 87 w 117"/>
                  <a:gd name="T95" fmla="*/ 29 h 102"/>
                  <a:gd name="T96" fmla="*/ 78 w 117"/>
                  <a:gd name="T97" fmla="*/ 33 h 102"/>
                  <a:gd name="T98" fmla="*/ 70 w 117"/>
                  <a:gd name="T99" fmla="*/ 34 h 102"/>
                  <a:gd name="T100" fmla="*/ 64 w 117"/>
                  <a:gd name="T101" fmla="*/ 33 h 102"/>
                  <a:gd name="T102" fmla="*/ 59 w 117"/>
                  <a:gd name="T103" fmla="*/ 31 h 102"/>
                  <a:gd name="T104" fmla="*/ 57 w 117"/>
                  <a:gd name="T105" fmla="*/ 28 h 102"/>
                  <a:gd name="T106" fmla="*/ 55 w 117"/>
                  <a:gd name="T107" fmla="*/ 25 h 102"/>
                  <a:gd name="T108" fmla="*/ 55 w 117"/>
                  <a:gd name="T109" fmla="*/ 21 h 102"/>
                  <a:gd name="T110" fmla="*/ 55 w 117"/>
                  <a:gd name="T111" fmla="*/ 19 h 102"/>
                  <a:gd name="T112" fmla="*/ 56 w 117"/>
                  <a:gd name="T113" fmla="*/ 16 h 102"/>
                  <a:gd name="T114" fmla="*/ 56 w 117"/>
                  <a:gd name="T115" fmla="*/ 16 h 10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7"/>
                  <a:gd name="T175" fmla="*/ 0 h 102"/>
                  <a:gd name="T176" fmla="*/ 117 w 117"/>
                  <a:gd name="T177" fmla="*/ 102 h 10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7" h="102">
                    <a:moveTo>
                      <a:pt x="56" y="16"/>
                    </a:moveTo>
                    <a:lnTo>
                      <a:pt x="53" y="20"/>
                    </a:lnTo>
                    <a:lnTo>
                      <a:pt x="50" y="25"/>
                    </a:lnTo>
                    <a:lnTo>
                      <a:pt x="47" y="30"/>
                    </a:lnTo>
                    <a:lnTo>
                      <a:pt x="43" y="34"/>
                    </a:lnTo>
                    <a:lnTo>
                      <a:pt x="40" y="39"/>
                    </a:lnTo>
                    <a:lnTo>
                      <a:pt x="38" y="44"/>
                    </a:lnTo>
                    <a:lnTo>
                      <a:pt x="36" y="47"/>
                    </a:lnTo>
                    <a:lnTo>
                      <a:pt x="34" y="51"/>
                    </a:lnTo>
                    <a:lnTo>
                      <a:pt x="31" y="56"/>
                    </a:lnTo>
                    <a:lnTo>
                      <a:pt x="26" y="63"/>
                    </a:lnTo>
                    <a:lnTo>
                      <a:pt x="21" y="70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7" y="90"/>
                    </a:lnTo>
                    <a:lnTo>
                      <a:pt x="3" y="94"/>
                    </a:lnTo>
                    <a:lnTo>
                      <a:pt x="2" y="95"/>
                    </a:lnTo>
                    <a:lnTo>
                      <a:pt x="0" y="102"/>
                    </a:lnTo>
                    <a:lnTo>
                      <a:pt x="1" y="101"/>
                    </a:lnTo>
                    <a:lnTo>
                      <a:pt x="4" y="97"/>
                    </a:lnTo>
                    <a:lnTo>
                      <a:pt x="9" y="92"/>
                    </a:lnTo>
                    <a:lnTo>
                      <a:pt x="14" y="86"/>
                    </a:lnTo>
                    <a:lnTo>
                      <a:pt x="20" y="79"/>
                    </a:lnTo>
                    <a:lnTo>
                      <a:pt x="26" y="73"/>
                    </a:lnTo>
                    <a:lnTo>
                      <a:pt x="33" y="67"/>
                    </a:lnTo>
                    <a:lnTo>
                      <a:pt x="40" y="64"/>
                    </a:lnTo>
                    <a:lnTo>
                      <a:pt x="49" y="60"/>
                    </a:lnTo>
                    <a:lnTo>
                      <a:pt x="58" y="55"/>
                    </a:lnTo>
                    <a:lnTo>
                      <a:pt x="68" y="49"/>
                    </a:lnTo>
                    <a:lnTo>
                      <a:pt x="79" y="41"/>
                    </a:lnTo>
                    <a:lnTo>
                      <a:pt x="89" y="35"/>
                    </a:lnTo>
                    <a:lnTo>
                      <a:pt x="98" y="28"/>
                    </a:lnTo>
                    <a:lnTo>
                      <a:pt x="105" y="22"/>
                    </a:lnTo>
                    <a:lnTo>
                      <a:pt x="110" y="17"/>
                    </a:lnTo>
                    <a:lnTo>
                      <a:pt x="111" y="15"/>
                    </a:lnTo>
                    <a:lnTo>
                      <a:pt x="112" y="13"/>
                    </a:lnTo>
                    <a:lnTo>
                      <a:pt x="113" y="11"/>
                    </a:lnTo>
                    <a:lnTo>
                      <a:pt x="114" y="9"/>
                    </a:lnTo>
                    <a:lnTo>
                      <a:pt x="115" y="7"/>
                    </a:lnTo>
                    <a:lnTo>
                      <a:pt x="116" y="5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6" y="2"/>
                    </a:lnTo>
                    <a:lnTo>
                      <a:pt x="113" y="6"/>
                    </a:lnTo>
                    <a:lnTo>
                      <a:pt x="108" y="12"/>
                    </a:lnTo>
                    <a:lnTo>
                      <a:pt x="102" y="18"/>
                    </a:lnTo>
                    <a:lnTo>
                      <a:pt x="95" y="24"/>
                    </a:lnTo>
                    <a:lnTo>
                      <a:pt x="87" y="29"/>
                    </a:lnTo>
                    <a:lnTo>
                      <a:pt x="78" y="33"/>
                    </a:lnTo>
                    <a:lnTo>
                      <a:pt x="70" y="34"/>
                    </a:lnTo>
                    <a:lnTo>
                      <a:pt x="64" y="33"/>
                    </a:lnTo>
                    <a:lnTo>
                      <a:pt x="59" y="31"/>
                    </a:lnTo>
                    <a:lnTo>
                      <a:pt x="57" y="28"/>
                    </a:lnTo>
                    <a:lnTo>
                      <a:pt x="55" y="25"/>
                    </a:lnTo>
                    <a:lnTo>
                      <a:pt x="55" y="21"/>
                    </a:lnTo>
                    <a:lnTo>
                      <a:pt x="55" y="19"/>
                    </a:lnTo>
                    <a:lnTo>
                      <a:pt x="5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6" name="Freeform 189"/>
              <p:cNvSpPr>
                <a:spLocks/>
              </p:cNvSpPr>
              <p:nvPr/>
            </p:nvSpPr>
            <p:spPr bwMode="auto">
              <a:xfrm>
                <a:off x="2773" y="1859"/>
                <a:ext cx="117" cy="102"/>
              </a:xfrm>
              <a:custGeom>
                <a:avLst/>
                <a:gdLst>
                  <a:gd name="T0" fmla="*/ 56 w 117"/>
                  <a:gd name="T1" fmla="*/ 16 h 102"/>
                  <a:gd name="T2" fmla="*/ 53 w 117"/>
                  <a:gd name="T3" fmla="*/ 20 h 102"/>
                  <a:gd name="T4" fmla="*/ 50 w 117"/>
                  <a:gd name="T5" fmla="*/ 25 h 102"/>
                  <a:gd name="T6" fmla="*/ 47 w 117"/>
                  <a:gd name="T7" fmla="*/ 30 h 102"/>
                  <a:gd name="T8" fmla="*/ 43 w 117"/>
                  <a:gd name="T9" fmla="*/ 34 h 102"/>
                  <a:gd name="T10" fmla="*/ 40 w 117"/>
                  <a:gd name="T11" fmla="*/ 39 h 102"/>
                  <a:gd name="T12" fmla="*/ 38 w 117"/>
                  <a:gd name="T13" fmla="*/ 44 h 102"/>
                  <a:gd name="T14" fmla="*/ 36 w 117"/>
                  <a:gd name="T15" fmla="*/ 47 h 102"/>
                  <a:gd name="T16" fmla="*/ 34 w 117"/>
                  <a:gd name="T17" fmla="*/ 51 h 102"/>
                  <a:gd name="T18" fmla="*/ 31 w 117"/>
                  <a:gd name="T19" fmla="*/ 56 h 102"/>
                  <a:gd name="T20" fmla="*/ 26 w 117"/>
                  <a:gd name="T21" fmla="*/ 63 h 102"/>
                  <a:gd name="T22" fmla="*/ 21 w 117"/>
                  <a:gd name="T23" fmla="*/ 70 h 102"/>
                  <a:gd name="T24" fmla="*/ 16 w 117"/>
                  <a:gd name="T25" fmla="*/ 77 h 102"/>
                  <a:gd name="T26" fmla="*/ 11 w 117"/>
                  <a:gd name="T27" fmla="*/ 85 h 102"/>
                  <a:gd name="T28" fmla="*/ 7 w 117"/>
                  <a:gd name="T29" fmla="*/ 90 h 102"/>
                  <a:gd name="T30" fmla="*/ 3 w 117"/>
                  <a:gd name="T31" fmla="*/ 94 h 102"/>
                  <a:gd name="T32" fmla="*/ 2 w 117"/>
                  <a:gd name="T33" fmla="*/ 95 h 102"/>
                  <a:gd name="T34" fmla="*/ 0 w 117"/>
                  <a:gd name="T35" fmla="*/ 102 h 102"/>
                  <a:gd name="T36" fmla="*/ 1 w 117"/>
                  <a:gd name="T37" fmla="*/ 101 h 102"/>
                  <a:gd name="T38" fmla="*/ 4 w 117"/>
                  <a:gd name="T39" fmla="*/ 97 h 102"/>
                  <a:gd name="T40" fmla="*/ 9 w 117"/>
                  <a:gd name="T41" fmla="*/ 92 h 102"/>
                  <a:gd name="T42" fmla="*/ 14 w 117"/>
                  <a:gd name="T43" fmla="*/ 86 h 102"/>
                  <a:gd name="T44" fmla="*/ 20 w 117"/>
                  <a:gd name="T45" fmla="*/ 79 h 102"/>
                  <a:gd name="T46" fmla="*/ 26 w 117"/>
                  <a:gd name="T47" fmla="*/ 73 h 102"/>
                  <a:gd name="T48" fmla="*/ 33 w 117"/>
                  <a:gd name="T49" fmla="*/ 67 h 102"/>
                  <a:gd name="T50" fmla="*/ 40 w 117"/>
                  <a:gd name="T51" fmla="*/ 64 h 102"/>
                  <a:gd name="T52" fmla="*/ 49 w 117"/>
                  <a:gd name="T53" fmla="*/ 60 h 102"/>
                  <a:gd name="T54" fmla="*/ 58 w 117"/>
                  <a:gd name="T55" fmla="*/ 55 h 102"/>
                  <a:gd name="T56" fmla="*/ 68 w 117"/>
                  <a:gd name="T57" fmla="*/ 49 h 102"/>
                  <a:gd name="T58" fmla="*/ 79 w 117"/>
                  <a:gd name="T59" fmla="*/ 41 h 102"/>
                  <a:gd name="T60" fmla="*/ 89 w 117"/>
                  <a:gd name="T61" fmla="*/ 35 h 102"/>
                  <a:gd name="T62" fmla="*/ 98 w 117"/>
                  <a:gd name="T63" fmla="*/ 28 h 102"/>
                  <a:gd name="T64" fmla="*/ 105 w 117"/>
                  <a:gd name="T65" fmla="*/ 22 h 102"/>
                  <a:gd name="T66" fmla="*/ 110 w 117"/>
                  <a:gd name="T67" fmla="*/ 17 h 102"/>
                  <a:gd name="T68" fmla="*/ 111 w 117"/>
                  <a:gd name="T69" fmla="*/ 15 h 102"/>
                  <a:gd name="T70" fmla="*/ 112 w 117"/>
                  <a:gd name="T71" fmla="*/ 13 h 102"/>
                  <a:gd name="T72" fmla="*/ 113 w 117"/>
                  <a:gd name="T73" fmla="*/ 11 h 102"/>
                  <a:gd name="T74" fmla="*/ 114 w 117"/>
                  <a:gd name="T75" fmla="*/ 9 h 102"/>
                  <a:gd name="T76" fmla="*/ 115 w 117"/>
                  <a:gd name="T77" fmla="*/ 7 h 102"/>
                  <a:gd name="T78" fmla="*/ 116 w 117"/>
                  <a:gd name="T79" fmla="*/ 5 h 102"/>
                  <a:gd name="T80" fmla="*/ 117 w 117"/>
                  <a:gd name="T81" fmla="*/ 2 h 102"/>
                  <a:gd name="T82" fmla="*/ 117 w 117"/>
                  <a:gd name="T83" fmla="*/ 0 h 102"/>
                  <a:gd name="T84" fmla="*/ 116 w 117"/>
                  <a:gd name="T85" fmla="*/ 2 h 102"/>
                  <a:gd name="T86" fmla="*/ 113 w 117"/>
                  <a:gd name="T87" fmla="*/ 6 h 102"/>
                  <a:gd name="T88" fmla="*/ 108 w 117"/>
                  <a:gd name="T89" fmla="*/ 12 h 102"/>
                  <a:gd name="T90" fmla="*/ 102 w 117"/>
                  <a:gd name="T91" fmla="*/ 18 h 102"/>
                  <a:gd name="T92" fmla="*/ 95 w 117"/>
                  <a:gd name="T93" fmla="*/ 24 h 102"/>
                  <a:gd name="T94" fmla="*/ 87 w 117"/>
                  <a:gd name="T95" fmla="*/ 29 h 102"/>
                  <a:gd name="T96" fmla="*/ 78 w 117"/>
                  <a:gd name="T97" fmla="*/ 33 h 102"/>
                  <a:gd name="T98" fmla="*/ 70 w 117"/>
                  <a:gd name="T99" fmla="*/ 34 h 102"/>
                  <a:gd name="T100" fmla="*/ 64 w 117"/>
                  <a:gd name="T101" fmla="*/ 33 h 102"/>
                  <a:gd name="T102" fmla="*/ 59 w 117"/>
                  <a:gd name="T103" fmla="*/ 31 h 102"/>
                  <a:gd name="T104" fmla="*/ 57 w 117"/>
                  <a:gd name="T105" fmla="*/ 28 h 102"/>
                  <a:gd name="T106" fmla="*/ 55 w 117"/>
                  <a:gd name="T107" fmla="*/ 25 h 102"/>
                  <a:gd name="T108" fmla="*/ 55 w 117"/>
                  <a:gd name="T109" fmla="*/ 21 h 102"/>
                  <a:gd name="T110" fmla="*/ 55 w 117"/>
                  <a:gd name="T111" fmla="*/ 19 h 102"/>
                  <a:gd name="T112" fmla="*/ 56 w 117"/>
                  <a:gd name="T113" fmla="*/ 16 h 1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7"/>
                  <a:gd name="T172" fmla="*/ 0 h 102"/>
                  <a:gd name="T173" fmla="*/ 117 w 117"/>
                  <a:gd name="T174" fmla="*/ 102 h 10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7" h="102">
                    <a:moveTo>
                      <a:pt x="56" y="16"/>
                    </a:moveTo>
                    <a:lnTo>
                      <a:pt x="53" y="20"/>
                    </a:lnTo>
                    <a:lnTo>
                      <a:pt x="50" y="25"/>
                    </a:lnTo>
                    <a:lnTo>
                      <a:pt x="47" y="30"/>
                    </a:lnTo>
                    <a:lnTo>
                      <a:pt x="43" y="34"/>
                    </a:lnTo>
                    <a:lnTo>
                      <a:pt x="40" y="39"/>
                    </a:lnTo>
                    <a:lnTo>
                      <a:pt x="38" y="44"/>
                    </a:lnTo>
                    <a:lnTo>
                      <a:pt x="36" y="47"/>
                    </a:lnTo>
                    <a:lnTo>
                      <a:pt x="34" y="51"/>
                    </a:lnTo>
                    <a:lnTo>
                      <a:pt x="31" y="56"/>
                    </a:lnTo>
                    <a:lnTo>
                      <a:pt x="26" y="63"/>
                    </a:lnTo>
                    <a:lnTo>
                      <a:pt x="21" y="70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7" y="90"/>
                    </a:lnTo>
                    <a:lnTo>
                      <a:pt x="3" y="94"/>
                    </a:lnTo>
                    <a:lnTo>
                      <a:pt x="2" y="95"/>
                    </a:lnTo>
                    <a:lnTo>
                      <a:pt x="0" y="102"/>
                    </a:lnTo>
                    <a:lnTo>
                      <a:pt x="1" y="101"/>
                    </a:lnTo>
                    <a:lnTo>
                      <a:pt x="4" y="97"/>
                    </a:lnTo>
                    <a:lnTo>
                      <a:pt x="9" y="92"/>
                    </a:lnTo>
                    <a:lnTo>
                      <a:pt x="14" y="86"/>
                    </a:lnTo>
                    <a:lnTo>
                      <a:pt x="20" y="79"/>
                    </a:lnTo>
                    <a:lnTo>
                      <a:pt x="26" y="73"/>
                    </a:lnTo>
                    <a:lnTo>
                      <a:pt x="33" y="67"/>
                    </a:lnTo>
                    <a:lnTo>
                      <a:pt x="40" y="64"/>
                    </a:lnTo>
                    <a:lnTo>
                      <a:pt x="49" y="60"/>
                    </a:lnTo>
                    <a:lnTo>
                      <a:pt x="58" y="55"/>
                    </a:lnTo>
                    <a:lnTo>
                      <a:pt x="68" y="49"/>
                    </a:lnTo>
                    <a:lnTo>
                      <a:pt x="79" y="41"/>
                    </a:lnTo>
                    <a:lnTo>
                      <a:pt x="89" y="35"/>
                    </a:lnTo>
                    <a:lnTo>
                      <a:pt x="98" y="28"/>
                    </a:lnTo>
                    <a:lnTo>
                      <a:pt x="105" y="22"/>
                    </a:lnTo>
                    <a:lnTo>
                      <a:pt x="110" y="17"/>
                    </a:lnTo>
                    <a:lnTo>
                      <a:pt x="111" y="15"/>
                    </a:lnTo>
                    <a:lnTo>
                      <a:pt x="112" y="13"/>
                    </a:lnTo>
                    <a:lnTo>
                      <a:pt x="113" y="11"/>
                    </a:lnTo>
                    <a:lnTo>
                      <a:pt x="114" y="9"/>
                    </a:lnTo>
                    <a:lnTo>
                      <a:pt x="115" y="7"/>
                    </a:lnTo>
                    <a:lnTo>
                      <a:pt x="116" y="5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6" y="2"/>
                    </a:lnTo>
                    <a:lnTo>
                      <a:pt x="113" y="6"/>
                    </a:lnTo>
                    <a:lnTo>
                      <a:pt x="108" y="12"/>
                    </a:lnTo>
                    <a:lnTo>
                      <a:pt x="102" y="18"/>
                    </a:lnTo>
                    <a:lnTo>
                      <a:pt x="95" y="24"/>
                    </a:lnTo>
                    <a:lnTo>
                      <a:pt x="87" y="29"/>
                    </a:lnTo>
                    <a:lnTo>
                      <a:pt x="78" y="33"/>
                    </a:lnTo>
                    <a:lnTo>
                      <a:pt x="70" y="34"/>
                    </a:lnTo>
                    <a:lnTo>
                      <a:pt x="64" y="33"/>
                    </a:lnTo>
                    <a:lnTo>
                      <a:pt x="59" y="31"/>
                    </a:lnTo>
                    <a:lnTo>
                      <a:pt x="57" y="28"/>
                    </a:lnTo>
                    <a:lnTo>
                      <a:pt x="55" y="25"/>
                    </a:lnTo>
                    <a:lnTo>
                      <a:pt x="55" y="21"/>
                    </a:lnTo>
                    <a:lnTo>
                      <a:pt x="55" y="19"/>
                    </a:lnTo>
                    <a:lnTo>
                      <a:pt x="56" y="16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7" name="Freeform 190"/>
              <p:cNvSpPr>
                <a:spLocks/>
              </p:cNvSpPr>
              <p:nvPr/>
            </p:nvSpPr>
            <p:spPr bwMode="auto">
              <a:xfrm>
                <a:off x="2778" y="2186"/>
                <a:ext cx="120" cy="115"/>
              </a:xfrm>
              <a:custGeom>
                <a:avLst/>
                <a:gdLst>
                  <a:gd name="T0" fmla="*/ 0 w 120"/>
                  <a:gd name="T1" fmla="*/ 115 h 115"/>
                  <a:gd name="T2" fmla="*/ 2 w 120"/>
                  <a:gd name="T3" fmla="*/ 113 h 115"/>
                  <a:gd name="T4" fmla="*/ 5 w 120"/>
                  <a:gd name="T5" fmla="*/ 110 h 115"/>
                  <a:gd name="T6" fmla="*/ 9 w 120"/>
                  <a:gd name="T7" fmla="*/ 105 h 115"/>
                  <a:gd name="T8" fmla="*/ 14 w 120"/>
                  <a:gd name="T9" fmla="*/ 99 h 115"/>
                  <a:gd name="T10" fmla="*/ 20 w 120"/>
                  <a:gd name="T11" fmla="*/ 93 h 115"/>
                  <a:gd name="T12" fmla="*/ 26 w 120"/>
                  <a:gd name="T13" fmla="*/ 86 h 115"/>
                  <a:gd name="T14" fmla="*/ 33 w 120"/>
                  <a:gd name="T15" fmla="*/ 81 h 115"/>
                  <a:gd name="T16" fmla="*/ 40 w 120"/>
                  <a:gd name="T17" fmla="*/ 76 h 115"/>
                  <a:gd name="T18" fmla="*/ 49 w 120"/>
                  <a:gd name="T19" fmla="*/ 72 h 115"/>
                  <a:gd name="T20" fmla="*/ 58 w 120"/>
                  <a:gd name="T21" fmla="*/ 67 h 115"/>
                  <a:gd name="T22" fmla="*/ 68 w 120"/>
                  <a:gd name="T23" fmla="*/ 61 h 115"/>
                  <a:gd name="T24" fmla="*/ 79 w 120"/>
                  <a:gd name="T25" fmla="*/ 55 h 115"/>
                  <a:gd name="T26" fmla="*/ 89 w 120"/>
                  <a:gd name="T27" fmla="*/ 48 h 115"/>
                  <a:gd name="T28" fmla="*/ 98 w 120"/>
                  <a:gd name="T29" fmla="*/ 42 h 115"/>
                  <a:gd name="T30" fmla="*/ 105 w 120"/>
                  <a:gd name="T31" fmla="*/ 35 h 115"/>
                  <a:gd name="T32" fmla="*/ 110 w 120"/>
                  <a:gd name="T33" fmla="*/ 29 h 115"/>
                  <a:gd name="T34" fmla="*/ 113 w 120"/>
                  <a:gd name="T35" fmla="*/ 24 h 115"/>
                  <a:gd name="T36" fmla="*/ 115 w 120"/>
                  <a:gd name="T37" fmla="*/ 19 h 115"/>
                  <a:gd name="T38" fmla="*/ 117 w 120"/>
                  <a:gd name="T39" fmla="*/ 14 h 115"/>
                  <a:gd name="T40" fmla="*/ 118 w 120"/>
                  <a:gd name="T41" fmla="*/ 10 h 115"/>
                  <a:gd name="T42" fmla="*/ 119 w 120"/>
                  <a:gd name="T43" fmla="*/ 6 h 115"/>
                  <a:gd name="T44" fmla="*/ 120 w 120"/>
                  <a:gd name="T45" fmla="*/ 4 h 115"/>
                  <a:gd name="T46" fmla="*/ 120 w 120"/>
                  <a:gd name="T47" fmla="*/ 2 h 115"/>
                  <a:gd name="T48" fmla="*/ 120 w 120"/>
                  <a:gd name="T49" fmla="*/ 1 h 115"/>
                  <a:gd name="T50" fmla="*/ 119 w 120"/>
                  <a:gd name="T51" fmla="*/ 1 h 115"/>
                  <a:gd name="T52" fmla="*/ 114 w 120"/>
                  <a:gd name="T53" fmla="*/ 1 h 115"/>
                  <a:gd name="T54" fmla="*/ 108 w 120"/>
                  <a:gd name="T55" fmla="*/ 0 h 115"/>
                  <a:gd name="T56" fmla="*/ 101 w 120"/>
                  <a:gd name="T57" fmla="*/ 0 h 115"/>
                  <a:gd name="T58" fmla="*/ 93 w 120"/>
                  <a:gd name="T59" fmla="*/ 1 h 115"/>
                  <a:gd name="T60" fmla="*/ 86 w 120"/>
                  <a:gd name="T61" fmla="*/ 2 h 115"/>
                  <a:gd name="T62" fmla="*/ 78 w 120"/>
                  <a:gd name="T63" fmla="*/ 4 h 115"/>
                  <a:gd name="T64" fmla="*/ 72 w 120"/>
                  <a:gd name="T65" fmla="*/ 7 h 115"/>
                  <a:gd name="T66" fmla="*/ 68 w 120"/>
                  <a:gd name="T67" fmla="*/ 12 h 115"/>
                  <a:gd name="T68" fmla="*/ 63 w 120"/>
                  <a:gd name="T69" fmla="*/ 18 h 115"/>
                  <a:gd name="T70" fmla="*/ 58 w 120"/>
                  <a:gd name="T71" fmla="*/ 26 h 115"/>
                  <a:gd name="T72" fmla="*/ 52 w 120"/>
                  <a:gd name="T73" fmla="*/ 33 h 115"/>
                  <a:gd name="T74" fmla="*/ 47 w 120"/>
                  <a:gd name="T75" fmla="*/ 42 h 115"/>
                  <a:gd name="T76" fmla="*/ 42 w 120"/>
                  <a:gd name="T77" fmla="*/ 50 h 115"/>
                  <a:gd name="T78" fmla="*/ 37 w 120"/>
                  <a:gd name="T79" fmla="*/ 57 h 115"/>
                  <a:gd name="T80" fmla="*/ 34 w 120"/>
                  <a:gd name="T81" fmla="*/ 63 h 115"/>
                  <a:gd name="T82" fmla="*/ 31 w 120"/>
                  <a:gd name="T83" fmla="*/ 69 h 115"/>
                  <a:gd name="T84" fmla="*/ 26 w 120"/>
                  <a:gd name="T85" fmla="*/ 76 h 115"/>
                  <a:gd name="T86" fmla="*/ 21 w 120"/>
                  <a:gd name="T87" fmla="*/ 84 h 115"/>
                  <a:gd name="T88" fmla="*/ 16 w 120"/>
                  <a:gd name="T89" fmla="*/ 91 h 115"/>
                  <a:gd name="T90" fmla="*/ 11 w 120"/>
                  <a:gd name="T91" fmla="*/ 97 h 115"/>
                  <a:gd name="T92" fmla="*/ 7 w 120"/>
                  <a:gd name="T93" fmla="*/ 103 h 115"/>
                  <a:gd name="T94" fmla="*/ 4 w 120"/>
                  <a:gd name="T95" fmla="*/ 106 h 115"/>
                  <a:gd name="T96" fmla="*/ 3 w 120"/>
                  <a:gd name="T97" fmla="*/ 107 h 115"/>
                  <a:gd name="T98" fmla="*/ 0 w 120"/>
                  <a:gd name="T99" fmla="*/ 115 h 1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0"/>
                  <a:gd name="T151" fmla="*/ 0 h 115"/>
                  <a:gd name="T152" fmla="*/ 120 w 120"/>
                  <a:gd name="T153" fmla="*/ 115 h 11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0" h="115">
                    <a:moveTo>
                      <a:pt x="0" y="115"/>
                    </a:moveTo>
                    <a:lnTo>
                      <a:pt x="2" y="113"/>
                    </a:lnTo>
                    <a:lnTo>
                      <a:pt x="5" y="110"/>
                    </a:lnTo>
                    <a:lnTo>
                      <a:pt x="9" y="105"/>
                    </a:lnTo>
                    <a:lnTo>
                      <a:pt x="14" y="99"/>
                    </a:lnTo>
                    <a:lnTo>
                      <a:pt x="20" y="93"/>
                    </a:lnTo>
                    <a:lnTo>
                      <a:pt x="26" y="86"/>
                    </a:lnTo>
                    <a:lnTo>
                      <a:pt x="33" y="81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8" y="67"/>
                    </a:lnTo>
                    <a:lnTo>
                      <a:pt x="68" y="61"/>
                    </a:lnTo>
                    <a:lnTo>
                      <a:pt x="79" y="55"/>
                    </a:lnTo>
                    <a:lnTo>
                      <a:pt x="89" y="48"/>
                    </a:lnTo>
                    <a:lnTo>
                      <a:pt x="98" y="42"/>
                    </a:lnTo>
                    <a:lnTo>
                      <a:pt x="105" y="35"/>
                    </a:lnTo>
                    <a:lnTo>
                      <a:pt x="110" y="29"/>
                    </a:lnTo>
                    <a:lnTo>
                      <a:pt x="113" y="24"/>
                    </a:lnTo>
                    <a:lnTo>
                      <a:pt x="115" y="19"/>
                    </a:lnTo>
                    <a:lnTo>
                      <a:pt x="117" y="14"/>
                    </a:lnTo>
                    <a:lnTo>
                      <a:pt x="118" y="10"/>
                    </a:lnTo>
                    <a:lnTo>
                      <a:pt x="119" y="6"/>
                    </a:lnTo>
                    <a:lnTo>
                      <a:pt x="120" y="4"/>
                    </a:lnTo>
                    <a:lnTo>
                      <a:pt x="120" y="2"/>
                    </a:lnTo>
                    <a:lnTo>
                      <a:pt x="120" y="1"/>
                    </a:lnTo>
                    <a:lnTo>
                      <a:pt x="119" y="1"/>
                    </a:lnTo>
                    <a:lnTo>
                      <a:pt x="114" y="1"/>
                    </a:lnTo>
                    <a:lnTo>
                      <a:pt x="108" y="0"/>
                    </a:lnTo>
                    <a:lnTo>
                      <a:pt x="101" y="0"/>
                    </a:lnTo>
                    <a:lnTo>
                      <a:pt x="93" y="1"/>
                    </a:lnTo>
                    <a:lnTo>
                      <a:pt x="86" y="2"/>
                    </a:lnTo>
                    <a:lnTo>
                      <a:pt x="78" y="4"/>
                    </a:lnTo>
                    <a:lnTo>
                      <a:pt x="72" y="7"/>
                    </a:lnTo>
                    <a:lnTo>
                      <a:pt x="68" y="12"/>
                    </a:lnTo>
                    <a:lnTo>
                      <a:pt x="63" y="18"/>
                    </a:lnTo>
                    <a:lnTo>
                      <a:pt x="58" y="26"/>
                    </a:lnTo>
                    <a:lnTo>
                      <a:pt x="52" y="33"/>
                    </a:lnTo>
                    <a:lnTo>
                      <a:pt x="47" y="42"/>
                    </a:lnTo>
                    <a:lnTo>
                      <a:pt x="42" y="50"/>
                    </a:lnTo>
                    <a:lnTo>
                      <a:pt x="37" y="57"/>
                    </a:lnTo>
                    <a:lnTo>
                      <a:pt x="34" y="63"/>
                    </a:lnTo>
                    <a:lnTo>
                      <a:pt x="31" y="69"/>
                    </a:lnTo>
                    <a:lnTo>
                      <a:pt x="26" y="76"/>
                    </a:lnTo>
                    <a:lnTo>
                      <a:pt x="21" y="84"/>
                    </a:lnTo>
                    <a:lnTo>
                      <a:pt x="16" y="91"/>
                    </a:lnTo>
                    <a:lnTo>
                      <a:pt x="11" y="97"/>
                    </a:lnTo>
                    <a:lnTo>
                      <a:pt x="7" y="103"/>
                    </a:lnTo>
                    <a:lnTo>
                      <a:pt x="4" y="106"/>
                    </a:lnTo>
                    <a:lnTo>
                      <a:pt x="3" y="107"/>
                    </a:lnTo>
                    <a:lnTo>
                      <a:pt x="0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8" name="Freeform 191"/>
              <p:cNvSpPr>
                <a:spLocks/>
              </p:cNvSpPr>
              <p:nvPr/>
            </p:nvSpPr>
            <p:spPr bwMode="auto">
              <a:xfrm>
                <a:off x="2778" y="2186"/>
                <a:ext cx="120" cy="115"/>
              </a:xfrm>
              <a:custGeom>
                <a:avLst/>
                <a:gdLst>
                  <a:gd name="T0" fmla="*/ 0 w 120"/>
                  <a:gd name="T1" fmla="*/ 115 h 115"/>
                  <a:gd name="T2" fmla="*/ 2 w 120"/>
                  <a:gd name="T3" fmla="*/ 113 h 115"/>
                  <a:gd name="T4" fmla="*/ 5 w 120"/>
                  <a:gd name="T5" fmla="*/ 110 h 115"/>
                  <a:gd name="T6" fmla="*/ 9 w 120"/>
                  <a:gd name="T7" fmla="*/ 105 h 115"/>
                  <a:gd name="T8" fmla="*/ 14 w 120"/>
                  <a:gd name="T9" fmla="*/ 99 h 115"/>
                  <a:gd name="T10" fmla="*/ 20 w 120"/>
                  <a:gd name="T11" fmla="*/ 93 h 115"/>
                  <a:gd name="T12" fmla="*/ 26 w 120"/>
                  <a:gd name="T13" fmla="*/ 86 h 115"/>
                  <a:gd name="T14" fmla="*/ 33 w 120"/>
                  <a:gd name="T15" fmla="*/ 81 h 115"/>
                  <a:gd name="T16" fmla="*/ 40 w 120"/>
                  <a:gd name="T17" fmla="*/ 76 h 115"/>
                  <a:gd name="T18" fmla="*/ 49 w 120"/>
                  <a:gd name="T19" fmla="*/ 72 h 115"/>
                  <a:gd name="T20" fmla="*/ 58 w 120"/>
                  <a:gd name="T21" fmla="*/ 67 h 115"/>
                  <a:gd name="T22" fmla="*/ 68 w 120"/>
                  <a:gd name="T23" fmla="*/ 61 h 115"/>
                  <a:gd name="T24" fmla="*/ 79 w 120"/>
                  <a:gd name="T25" fmla="*/ 55 h 115"/>
                  <a:gd name="T26" fmla="*/ 89 w 120"/>
                  <a:gd name="T27" fmla="*/ 48 h 115"/>
                  <a:gd name="T28" fmla="*/ 98 w 120"/>
                  <a:gd name="T29" fmla="*/ 42 h 115"/>
                  <a:gd name="T30" fmla="*/ 105 w 120"/>
                  <a:gd name="T31" fmla="*/ 35 h 115"/>
                  <a:gd name="T32" fmla="*/ 110 w 120"/>
                  <a:gd name="T33" fmla="*/ 29 h 115"/>
                  <a:gd name="T34" fmla="*/ 113 w 120"/>
                  <a:gd name="T35" fmla="*/ 24 h 115"/>
                  <a:gd name="T36" fmla="*/ 115 w 120"/>
                  <a:gd name="T37" fmla="*/ 19 h 115"/>
                  <a:gd name="T38" fmla="*/ 117 w 120"/>
                  <a:gd name="T39" fmla="*/ 14 h 115"/>
                  <a:gd name="T40" fmla="*/ 118 w 120"/>
                  <a:gd name="T41" fmla="*/ 10 h 115"/>
                  <a:gd name="T42" fmla="*/ 119 w 120"/>
                  <a:gd name="T43" fmla="*/ 6 h 115"/>
                  <a:gd name="T44" fmla="*/ 120 w 120"/>
                  <a:gd name="T45" fmla="*/ 4 h 115"/>
                  <a:gd name="T46" fmla="*/ 120 w 120"/>
                  <a:gd name="T47" fmla="*/ 2 h 115"/>
                  <a:gd name="T48" fmla="*/ 120 w 120"/>
                  <a:gd name="T49" fmla="*/ 1 h 115"/>
                  <a:gd name="T50" fmla="*/ 119 w 120"/>
                  <a:gd name="T51" fmla="*/ 1 h 115"/>
                  <a:gd name="T52" fmla="*/ 114 w 120"/>
                  <a:gd name="T53" fmla="*/ 1 h 115"/>
                  <a:gd name="T54" fmla="*/ 108 w 120"/>
                  <a:gd name="T55" fmla="*/ 0 h 115"/>
                  <a:gd name="T56" fmla="*/ 101 w 120"/>
                  <a:gd name="T57" fmla="*/ 0 h 115"/>
                  <a:gd name="T58" fmla="*/ 93 w 120"/>
                  <a:gd name="T59" fmla="*/ 1 h 115"/>
                  <a:gd name="T60" fmla="*/ 86 w 120"/>
                  <a:gd name="T61" fmla="*/ 2 h 115"/>
                  <a:gd name="T62" fmla="*/ 78 w 120"/>
                  <a:gd name="T63" fmla="*/ 4 h 115"/>
                  <a:gd name="T64" fmla="*/ 72 w 120"/>
                  <a:gd name="T65" fmla="*/ 7 h 115"/>
                  <a:gd name="T66" fmla="*/ 68 w 120"/>
                  <a:gd name="T67" fmla="*/ 12 h 115"/>
                  <a:gd name="T68" fmla="*/ 63 w 120"/>
                  <a:gd name="T69" fmla="*/ 18 h 115"/>
                  <a:gd name="T70" fmla="*/ 58 w 120"/>
                  <a:gd name="T71" fmla="*/ 26 h 115"/>
                  <a:gd name="T72" fmla="*/ 52 w 120"/>
                  <a:gd name="T73" fmla="*/ 33 h 115"/>
                  <a:gd name="T74" fmla="*/ 47 w 120"/>
                  <a:gd name="T75" fmla="*/ 42 h 115"/>
                  <a:gd name="T76" fmla="*/ 42 w 120"/>
                  <a:gd name="T77" fmla="*/ 50 h 115"/>
                  <a:gd name="T78" fmla="*/ 37 w 120"/>
                  <a:gd name="T79" fmla="*/ 57 h 115"/>
                  <a:gd name="T80" fmla="*/ 34 w 120"/>
                  <a:gd name="T81" fmla="*/ 63 h 115"/>
                  <a:gd name="T82" fmla="*/ 31 w 120"/>
                  <a:gd name="T83" fmla="*/ 69 h 115"/>
                  <a:gd name="T84" fmla="*/ 26 w 120"/>
                  <a:gd name="T85" fmla="*/ 76 h 115"/>
                  <a:gd name="T86" fmla="*/ 21 w 120"/>
                  <a:gd name="T87" fmla="*/ 84 h 115"/>
                  <a:gd name="T88" fmla="*/ 16 w 120"/>
                  <a:gd name="T89" fmla="*/ 91 h 115"/>
                  <a:gd name="T90" fmla="*/ 11 w 120"/>
                  <a:gd name="T91" fmla="*/ 97 h 115"/>
                  <a:gd name="T92" fmla="*/ 7 w 120"/>
                  <a:gd name="T93" fmla="*/ 103 h 115"/>
                  <a:gd name="T94" fmla="*/ 4 w 120"/>
                  <a:gd name="T95" fmla="*/ 106 h 115"/>
                  <a:gd name="T96" fmla="*/ 3 w 120"/>
                  <a:gd name="T97" fmla="*/ 107 h 115"/>
                  <a:gd name="T98" fmla="*/ 0 w 120"/>
                  <a:gd name="T99" fmla="*/ 115 h 1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0"/>
                  <a:gd name="T151" fmla="*/ 0 h 115"/>
                  <a:gd name="T152" fmla="*/ 120 w 120"/>
                  <a:gd name="T153" fmla="*/ 115 h 11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0" h="115">
                    <a:moveTo>
                      <a:pt x="0" y="115"/>
                    </a:moveTo>
                    <a:lnTo>
                      <a:pt x="2" y="113"/>
                    </a:lnTo>
                    <a:lnTo>
                      <a:pt x="5" y="110"/>
                    </a:lnTo>
                    <a:lnTo>
                      <a:pt x="9" y="105"/>
                    </a:lnTo>
                    <a:lnTo>
                      <a:pt x="14" y="99"/>
                    </a:lnTo>
                    <a:lnTo>
                      <a:pt x="20" y="93"/>
                    </a:lnTo>
                    <a:lnTo>
                      <a:pt x="26" y="86"/>
                    </a:lnTo>
                    <a:lnTo>
                      <a:pt x="33" y="81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8" y="67"/>
                    </a:lnTo>
                    <a:lnTo>
                      <a:pt x="68" y="61"/>
                    </a:lnTo>
                    <a:lnTo>
                      <a:pt x="79" y="55"/>
                    </a:lnTo>
                    <a:lnTo>
                      <a:pt x="89" y="48"/>
                    </a:lnTo>
                    <a:lnTo>
                      <a:pt x="98" y="42"/>
                    </a:lnTo>
                    <a:lnTo>
                      <a:pt x="105" y="35"/>
                    </a:lnTo>
                    <a:lnTo>
                      <a:pt x="110" y="29"/>
                    </a:lnTo>
                    <a:lnTo>
                      <a:pt x="113" y="24"/>
                    </a:lnTo>
                    <a:lnTo>
                      <a:pt x="115" y="19"/>
                    </a:lnTo>
                    <a:lnTo>
                      <a:pt x="117" y="14"/>
                    </a:lnTo>
                    <a:lnTo>
                      <a:pt x="118" y="10"/>
                    </a:lnTo>
                    <a:lnTo>
                      <a:pt x="119" y="6"/>
                    </a:lnTo>
                    <a:lnTo>
                      <a:pt x="120" y="4"/>
                    </a:lnTo>
                    <a:lnTo>
                      <a:pt x="120" y="2"/>
                    </a:lnTo>
                    <a:lnTo>
                      <a:pt x="120" y="1"/>
                    </a:lnTo>
                    <a:lnTo>
                      <a:pt x="119" y="1"/>
                    </a:lnTo>
                    <a:lnTo>
                      <a:pt x="114" y="1"/>
                    </a:lnTo>
                    <a:lnTo>
                      <a:pt x="108" y="0"/>
                    </a:lnTo>
                    <a:lnTo>
                      <a:pt x="101" y="0"/>
                    </a:lnTo>
                    <a:lnTo>
                      <a:pt x="93" y="1"/>
                    </a:lnTo>
                    <a:lnTo>
                      <a:pt x="86" y="2"/>
                    </a:lnTo>
                    <a:lnTo>
                      <a:pt x="78" y="4"/>
                    </a:lnTo>
                    <a:lnTo>
                      <a:pt x="72" y="7"/>
                    </a:lnTo>
                    <a:lnTo>
                      <a:pt x="68" y="12"/>
                    </a:lnTo>
                    <a:lnTo>
                      <a:pt x="63" y="18"/>
                    </a:lnTo>
                    <a:lnTo>
                      <a:pt x="58" y="26"/>
                    </a:lnTo>
                    <a:lnTo>
                      <a:pt x="52" y="33"/>
                    </a:lnTo>
                    <a:lnTo>
                      <a:pt x="47" y="42"/>
                    </a:lnTo>
                    <a:lnTo>
                      <a:pt x="42" y="50"/>
                    </a:lnTo>
                    <a:lnTo>
                      <a:pt x="37" y="57"/>
                    </a:lnTo>
                    <a:lnTo>
                      <a:pt x="34" y="63"/>
                    </a:lnTo>
                    <a:lnTo>
                      <a:pt x="31" y="69"/>
                    </a:lnTo>
                    <a:lnTo>
                      <a:pt x="26" y="76"/>
                    </a:lnTo>
                    <a:lnTo>
                      <a:pt x="21" y="84"/>
                    </a:lnTo>
                    <a:lnTo>
                      <a:pt x="16" y="91"/>
                    </a:lnTo>
                    <a:lnTo>
                      <a:pt x="11" y="97"/>
                    </a:lnTo>
                    <a:lnTo>
                      <a:pt x="7" y="103"/>
                    </a:lnTo>
                    <a:lnTo>
                      <a:pt x="4" y="106"/>
                    </a:lnTo>
                    <a:lnTo>
                      <a:pt x="3" y="107"/>
                    </a:lnTo>
                    <a:lnTo>
                      <a:pt x="0" y="115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9" name="Freeform 192"/>
              <p:cNvSpPr>
                <a:spLocks/>
              </p:cNvSpPr>
              <p:nvPr/>
            </p:nvSpPr>
            <p:spPr bwMode="auto">
              <a:xfrm>
                <a:off x="2778" y="2200"/>
                <a:ext cx="117" cy="101"/>
              </a:xfrm>
              <a:custGeom>
                <a:avLst/>
                <a:gdLst>
                  <a:gd name="T0" fmla="*/ 56 w 117"/>
                  <a:gd name="T1" fmla="*/ 14 h 101"/>
                  <a:gd name="T2" fmla="*/ 53 w 117"/>
                  <a:gd name="T3" fmla="*/ 19 h 101"/>
                  <a:gd name="T4" fmla="*/ 50 w 117"/>
                  <a:gd name="T5" fmla="*/ 24 h 101"/>
                  <a:gd name="T6" fmla="*/ 47 w 117"/>
                  <a:gd name="T7" fmla="*/ 29 h 101"/>
                  <a:gd name="T8" fmla="*/ 44 w 117"/>
                  <a:gd name="T9" fmla="*/ 34 h 101"/>
                  <a:gd name="T10" fmla="*/ 40 w 117"/>
                  <a:gd name="T11" fmla="*/ 38 h 101"/>
                  <a:gd name="T12" fmla="*/ 38 w 117"/>
                  <a:gd name="T13" fmla="*/ 42 h 101"/>
                  <a:gd name="T14" fmla="*/ 36 w 117"/>
                  <a:gd name="T15" fmla="*/ 46 h 101"/>
                  <a:gd name="T16" fmla="*/ 34 w 117"/>
                  <a:gd name="T17" fmla="*/ 49 h 101"/>
                  <a:gd name="T18" fmla="*/ 31 w 117"/>
                  <a:gd name="T19" fmla="*/ 55 h 101"/>
                  <a:gd name="T20" fmla="*/ 26 w 117"/>
                  <a:gd name="T21" fmla="*/ 62 h 101"/>
                  <a:gd name="T22" fmla="*/ 21 w 117"/>
                  <a:gd name="T23" fmla="*/ 70 h 101"/>
                  <a:gd name="T24" fmla="*/ 16 w 117"/>
                  <a:gd name="T25" fmla="*/ 77 h 101"/>
                  <a:gd name="T26" fmla="*/ 11 w 117"/>
                  <a:gd name="T27" fmla="*/ 83 h 101"/>
                  <a:gd name="T28" fmla="*/ 7 w 117"/>
                  <a:gd name="T29" fmla="*/ 89 h 101"/>
                  <a:gd name="T30" fmla="*/ 4 w 117"/>
                  <a:gd name="T31" fmla="*/ 92 h 101"/>
                  <a:gd name="T32" fmla="*/ 3 w 117"/>
                  <a:gd name="T33" fmla="*/ 93 h 101"/>
                  <a:gd name="T34" fmla="*/ 0 w 117"/>
                  <a:gd name="T35" fmla="*/ 101 h 101"/>
                  <a:gd name="T36" fmla="*/ 2 w 117"/>
                  <a:gd name="T37" fmla="*/ 99 h 101"/>
                  <a:gd name="T38" fmla="*/ 5 w 117"/>
                  <a:gd name="T39" fmla="*/ 96 h 101"/>
                  <a:gd name="T40" fmla="*/ 9 w 117"/>
                  <a:gd name="T41" fmla="*/ 91 h 101"/>
                  <a:gd name="T42" fmla="*/ 14 w 117"/>
                  <a:gd name="T43" fmla="*/ 85 h 101"/>
                  <a:gd name="T44" fmla="*/ 20 w 117"/>
                  <a:gd name="T45" fmla="*/ 79 h 101"/>
                  <a:gd name="T46" fmla="*/ 26 w 117"/>
                  <a:gd name="T47" fmla="*/ 72 h 101"/>
                  <a:gd name="T48" fmla="*/ 33 w 117"/>
                  <a:gd name="T49" fmla="*/ 67 h 101"/>
                  <a:gd name="T50" fmla="*/ 40 w 117"/>
                  <a:gd name="T51" fmla="*/ 62 h 101"/>
                  <a:gd name="T52" fmla="*/ 49 w 117"/>
                  <a:gd name="T53" fmla="*/ 58 h 101"/>
                  <a:gd name="T54" fmla="*/ 58 w 117"/>
                  <a:gd name="T55" fmla="*/ 53 h 101"/>
                  <a:gd name="T56" fmla="*/ 68 w 117"/>
                  <a:gd name="T57" fmla="*/ 47 h 101"/>
                  <a:gd name="T58" fmla="*/ 79 w 117"/>
                  <a:gd name="T59" fmla="*/ 41 h 101"/>
                  <a:gd name="T60" fmla="*/ 89 w 117"/>
                  <a:gd name="T61" fmla="*/ 34 h 101"/>
                  <a:gd name="T62" fmla="*/ 98 w 117"/>
                  <a:gd name="T63" fmla="*/ 28 h 101"/>
                  <a:gd name="T64" fmla="*/ 105 w 117"/>
                  <a:gd name="T65" fmla="*/ 21 h 101"/>
                  <a:gd name="T66" fmla="*/ 110 w 117"/>
                  <a:gd name="T67" fmla="*/ 15 h 101"/>
                  <a:gd name="T68" fmla="*/ 111 w 117"/>
                  <a:gd name="T69" fmla="*/ 13 h 101"/>
                  <a:gd name="T70" fmla="*/ 112 w 117"/>
                  <a:gd name="T71" fmla="*/ 11 h 101"/>
                  <a:gd name="T72" fmla="*/ 113 w 117"/>
                  <a:gd name="T73" fmla="*/ 9 h 101"/>
                  <a:gd name="T74" fmla="*/ 114 w 117"/>
                  <a:gd name="T75" fmla="*/ 7 h 101"/>
                  <a:gd name="T76" fmla="*/ 115 w 117"/>
                  <a:gd name="T77" fmla="*/ 5 h 101"/>
                  <a:gd name="T78" fmla="*/ 116 w 117"/>
                  <a:gd name="T79" fmla="*/ 3 h 101"/>
                  <a:gd name="T80" fmla="*/ 117 w 117"/>
                  <a:gd name="T81" fmla="*/ 2 h 101"/>
                  <a:gd name="T82" fmla="*/ 117 w 117"/>
                  <a:gd name="T83" fmla="*/ 0 h 101"/>
                  <a:gd name="T84" fmla="*/ 116 w 117"/>
                  <a:gd name="T85" fmla="*/ 1 h 101"/>
                  <a:gd name="T86" fmla="*/ 113 w 117"/>
                  <a:gd name="T87" fmla="*/ 5 h 101"/>
                  <a:gd name="T88" fmla="*/ 108 w 117"/>
                  <a:gd name="T89" fmla="*/ 10 h 101"/>
                  <a:gd name="T90" fmla="*/ 102 w 117"/>
                  <a:gd name="T91" fmla="*/ 16 h 101"/>
                  <a:gd name="T92" fmla="*/ 95 w 117"/>
                  <a:gd name="T93" fmla="*/ 22 h 101"/>
                  <a:gd name="T94" fmla="*/ 87 w 117"/>
                  <a:gd name="T95" fmla="*/ 29 h 101"/>
                  <a:gd name="T96" fmla="*/ 78 w 117"/>
                  <a:gd name="T97" fmla="*/ 32 h 101"/>
                  <a:gd name="T98" fmla="*/ 70 w 117"/>
                  <a:gd name="T99" fmla="*/ 34 h 101"/>
                  <a:gd name="T100" fmla="*/ 64 w 117"/>
                  <a:gd name="T101" fmla="*/ 33 h 101"/>
                  <a:gd name="T102" fmla="*/ 59 w 117"/>
                  <a:gd name="T103" fmla="*/ 31 h 101"/>
                  <a:gd name="T104" fmla="*/ 57 w 117"/>
                  <a:gd name="T105" fmla="*/ 28 h 101"/>
                  <a:gd name="T106" fmla="*/ 55 w 117"/>
                  <a:gd name="T107" fmla="*/ 23 h 101"/>
                  <a:gd name="T108" fmla="*/ 55 w 117"/>
                  <a:gd name="T109" fmla="*/ 20 h 101"/>
                  <a:gd name="T110" fmla="*/ 55 w 117"/>
                  <a:gd name="T111" fmla="*/ 17 h 101"/>
                  <a:gd name="T112" fmla="*/ 56 w 117"/>
                  <a:gd name="T113" fmla="*/ 15 h 101"/>
                  <a:gd name="T114" fmla="*/ 56 w 117"/>
                  <a:gd name="T115" fmla="*/ 14 h 1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7"/>
                  <a:gd name="T175" fmla="*/ 0 h 101"/>
                  <a:gd name="T176" fmla="*/ 117 w 117"/>
                  <a:gd name="T177" fmla="*/ 101 h 1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7" h="101">
                    <a:moveTo>
                      <a:pt x="56" y="14"/>
                    </a:moveTo>
                    <a:lnTo>
                      <a:pt x="53" y="19"/>
                    </a:lnTo>
                    <a:lnTo>
                      <a:pt x="50" y="24"/>
                    </a:lnTo>
                    <a:lnTo>
                      <a:pt x="47" y="29"/>
                    </a:lnTo>
                    <a:lnTo>
                      <a:pt x="44" y="34"/>
                    </a:lnTo>
                    <a:lnTo>
                      <a:pt x="40" y="38"/>
                    </a:lnTo>
                    <a:lnTo>
                      <a:pt x="38" y="42"/>
                    </a:lnTo>
                    <a:lnTo>
                      <a:pt x="36" y="46"/>
                    </a:lnTo>
                    <a:lnTo>
                      <a:pt x="34" y="49"/>
                    </a:lnTo>
                    <a:lnTo>
                      <a:pt x="31" y="55"/>
                    </a:lnTo>
                    <a:lnTo>
                      <a:pt x="26" y="62"/>
                    </a:lnTo>
                    <a:lnTo>
                      <a:pt x="21" y="70"/>
                    </a:lnTo>
                    <a:lnTo>
                      <a:pt x="16" y="77"/>
                    </a:lnTo>
                    <a:lnTo>
                      <a:pt x="11" y="83"/>
                    </a:lnTo>
                    <a:lnTo>
                      <a:pt x="7" y="89"/>
                    </a:lnTo>
                    <a:lnTo>
                      <a:pt x="4" y="92"/>
                    </a:lnTo>
                    <a:lnTo>
                      <a:pt x="3" y="93"/>
                    </a:lnTo>
                    <a:lnTo>
                      <a:pt x="0" y="101"/>
                    </a:lnTo>
                    <a:lnTo>
                      <a:pt x="2" y="99"/>
                    </a:lnTo>
                    <a:lnTo>
                      <a:pt x="5" y="96"/>
                    </a:lnTo>
                    <a:lnTo>
                      <a:pt x="9" y="91"/>
                    </a:lnTo>
                    <a:lnTo>
                      <a:pt x="14" y="85"/>
                    </a:lnTo>
                    <a:lnTo>
                      <a:pt x="20" y="79"/>
                    </a:lnTo>
                    <a:lnTo>
                      <a:pt x="26" y="72"/>
                    </a:lnTo>
                    <a:lnTo>
                      <a:pt x="33" y="67"/>
                    </a:lnTo>
                    <a:lnTo>
                      <a:pt x="40" y="62"/>
                    </a:lnTo>
                    <a:lnTo>
                      <a:pt x="49" y="58"/>
                    </a:lnTo>
                    <a:lnTo>
                      <a:pt x="58" y="53"/>
                    </a:lnTo>
                    <a:lnTo>
                      <a:pt x="68" y="47"/>
                    </a:lnTo>
                    <a:lnTo>
                      <a:pt x="79" y="41"/>
                    </a:lnTo>
                    <a:lnTo>
                      <a:pt x="89" y="34"/>
                    </a:lnTo>
                    <a:lnTo>
                      <a:pt x="98" y="28"/>
                    </a:lnTo>
                    <a:lnTo>
                      <a:pt x="105" y="21"/>
                    </a:lnTo>
                    <a:lnTo>
                      <a:pt x="110" y="15"/>
                    </a:lnTo>
                    <a:lnTo>
                      <a:pt x="111" y="13"/>
                    </a:lnTo>
                    <a:lnTo>
                      <a:pt x="112" y="11"/>
                    </a:lnTo>
                    <a:lnTo>
                      <a:pt x="113" y="9"/>
                    </a:lnTo>
                    <a:lnTo>
                      <a:pt x="114" y="7"/>
                    </a:lnTo>
                    <a:lnTo>
                      <a:pt x="115" y="5"/>
                    </a:lnTo>
                    <a:lnTo>
                      <a:pt x="116" y="3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6" y="1"/>
                    </a:lnTo>
                    <a:lnTo>
                      <a:pt x="113" y="5"/>
                    </a:lnTo>
                    <a:lnTo>
                      <a:pt x="108" y="10"/>
                    </a:lnTo>
                    <a:lnTo>
                      <a:pt x="102" y="16"/>
                    </a:lnTo>
                    <a:lnTo>
                      <a:pt x="95" y="22"/>
                    </a:lnTo>
                    <a:lnTo>
                      <a:pt x="87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3"/>
                    </a:lnTo>
                    <a:lnTo>
                      <a:pt x="59" y="31"/>
                    </a:lnTo>
                    <a:lnTo>
                      <a:pt x="57" y="28"/>
                    </a:lnTo>
                    <a:lnTo>
                      <a:pt x="55" y="23"/>
                    </a:lnTo>
                    <a:lnTo>
                      <a:pt x="55" y="20"/>
                    </a:lnTo>
                    <a:lnTo>
                      <a:pt x="55" y="17"/>
                    </a:lnTo>
                    <a:lnTo>
                      <a:pt x="56" y="15"/>
                    </a:lnTo>
                    <a:lnTo>
                      <a:pt x="5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0" name="Freeform 193"/>
              <p:cNvSpPr>
                <a:spLocks/>
              </p:cNvSpPr>
              <p:nvPr/>
            </p:nvSpPr>
            <p:spPr bwMode="auto">
              <a:xfrm>
                <a:off x="2778" y="2200"/>
                <a:ext cx="117" cy="101"/>
              </a:xfrm>
              <a:custGeom>
                <a:avLst/>
                <a:gdLst>
                  <a:gd name="T0" fmla="*/ 56 w 117"/>
                  <a:gd name="T1" fmla="*/ 14 h 101"/>
                  <a:gd name="T2" fmla="*/ 53 w 117"/>
                  <a:gd name="T3" fmla="*/ 19 h 101"/>
                  <a:gd name="T4" fmla="*/ 50 w 117"/>
                  <a:gd name="T5" fmla="*/ 24 h 101"/>
                  <a:gd name="T6" fmla="*/ 47 w 117"/>
                  <a:gd name="T7" fmla="*/ 29 h 101"/>
                  <a:gd name="T8" fmla="*/ 44 w 117"/>
                  <a:gd name="T9" fmla="*/ 34 h 101"/>
                  <a:gd name="T10" fmla="*/ 40 w 117"/>
                  <a:gd name="T11" fmla="*/ 38 h 101"/>
                  <a:gd name="T12" fmla="*/ 38 w 117"/>
                  <a:gd name="T13" fmla="*/ 42 h 101"/>
                  <a:gd name="T14" fmla="*/ 36 w 117"/>
                  <a:gd name="T15" fmla="*/ 46 h 101"/>
                  <a:gd name="T16" fmla="*/ 34 w 117"/>
                  <a:gd name="T17" fmla="*/ 49 h 101"/>
                  <a:gd name="T18" fmla="*/ 31 w 117"/>
                  <a:gd name="T19" fmla="*/ 55 h 101"/>
                  <a:gd name="T20" fmla="*/ 26 w 117"/>
                  <a:gd name="T21" fmla="*/ 62 h 101"/>
                  <a:gd name="T22" fmla="*/ 21 w 117"/>
                  <a:gd name="T23" fmla="*/ 70 h 101"/>
                  <a:gd name="T24" fmla="*/ 16 w 117"/>
                  <a:gd name="T25" fmla="*/ 77 h 101"/>
                  <a:gd name="T26" fmla="*/ 11 w 117"/>
                  <a:gd name="T27" fmla="*/ 83 h 101"/>
                  <a:gd name="T28" fmla="*/ 7 w 117"/>
                  <a:gd name="T29" fmla="*/ 89 h 101"/>
                  <a:gd name="T30" fmla="*/ 4 w 117"/>
                  <a:gd name="T31" fmla="*/ 92 h 101"/>
                  <a:gd name="T32" fmla="*/ 3 w 117"/>
                  <a:gd name="T33" fmla="*/ 93 h 101"/>
                  <a:gd name="T34" fmla="*/ 0 w 117"/>
                  <a:gd name="T35" fmla="*/ 101 h 101"/>
                  <a:gd name="T36" fmla="*/ 2 w 117"/>
                  <a:gd name="T37" fmla="*/ 99 h 101"/>
                  <a:gd name="T38" fmla="*/ 5 w 117"/>
                  <a:gd name="T39" fmla="*/ 96 h 101"/>
                  <a:gd name="T40" fmla="*/ 9 w 117"/>
                  <a:gd name="T41" fmla="*/ 91 h 101"/>
                  <a:gd name="T42" fmla="*/ 14 w 117"/>
                  <a:gd name="T43" fmla="*/ 85 h 101"/>
                  <a:gd name="T44" fmla="*/ 20 w 117"/>
                  <a:gd name="T45" fmla="*/ 79 h 101"/>
                  <a:gd name="T46" fmla="*/ 26 w 117"/>
                  <a:gd name="T47" fmla="*/ 72 h 101"/>
                  <a:gd name="T48" fmla="*/ 33 w 117"/>
                  <a:gd name="T49" fmla="*/ 67 h 101"/>
                  <a:gd name="T50" fmla="*/ 40 w 117"/>
                  <a:gd name="T51" fmla="*/ 62 h 101"/>
                  <a:gd name="T52" fmla="*/ 49 w 117"/>
                  <a:gd name="T53" fmla="*/ 58 h 101"/>
                  <a:gd name="T54" fmla="*/ 58 w 117"/>
                  <a:gd name="T55" fmla="*/ 53 h 101"/>
                  <a:gd name="T56" fmla="*/ 68 w 117"/>
                  <a:gd name="T57" fmla="*/ 47 h 101"/>
                  <a:gd name="T58" fmla="*/ 79 w 117"/>
                  <a:gd name="T59" fmla="*/ 41 h 101"/>
                  <a:gd name="T60" fmla="*/ 89 w 117"/>
                  <a:gd name="T61" fmla="*/ 34 h 101"/>
                  <a:gd name="T62" fmla="*/ 98 w 117"/>
                  <a:gd name="T63" fmla="*/ 28 h 101"/>
                  <a:gd name="T64" fmla="*/ 105 w 117"/>
                  <a:gd name="T65" fmla="*/ 21 h 101"/>
                  <a:gd name="T66" fmla="*/ 110 w 117"/>
                  <a:gd name="T67" fmla="*/ 15 h 101"/>
                  <a:gd name="T68" fmla="*/ 111 w 117"/>
                  <a:gd name="T69" fmla="*/ 13 h 101"/>
                  <a:gd name="T70" fmla="*/ 112 w 117"/>
                  <a:gd name="T71" fmla="*/ 11 h 101"/>
                  <a:gd name="T72" fmla="*/ 113 w 117"/>
                  <a:gd name="T73" fmla="*/ 9 h 101"/>
                  <a:gd name="T74" fmla="*/ 114 w 117"/>
                  <a:gd name="T75" fmla="*/ 7 h 101"/>
                  <a:gd name="T76" fmla="*/ 115 w 117"/>
                  <a:gd name="T77" fmla="*/ 5 h 101"/>
                  <a:gd name="T78" fmla="*/ 116 w 117"/>
                  <a:gd name="T79" fmla="*/ 3 h 101"/>
                  <a:gd name="T80" fmla="*/ 117 w 117"/>
                  <a:gd name="T81" fmla="*/ 2 h 101"/>
                  <a:gd name="T82" fmla="*/ 117 w 117"/>
                  <a:gd name="T83" fmla="*/ 0 h 101"/>
                  <a:gd name="T84" fmla="*/ 116 w 117"/>
                  <a:gd name="T85" fmla="*/ 1 h 101"/>
                  <a:gd name="T86" fmla="*/ 113 w 117"/>
                  <a:gd name="T87" fmla="*/ 5 h 101"/>
                  <a:gd name="T88" fmla="*/ 108 w 117"/>
                  <a:gd name="T89" fmla="*/ 10 h 101"/>
                  <a:gd name="T90" fmla="*/ 102 w 117"/>
                  <a:gd name="T91" fmla="*/ 16 h 101"/>
                  <a:gd name="T92" fmla="*/ 95 w 117"/>
                  <a:gd name="T93" fmla="*/ 22 h 101"/>
                  <a:gd name="T94" fmla="*/ 87 w 117"/>
                  <a:gd name="T95" fmla="*/ 29 h 101"/>
                  <a:gd name="T96" fmla="*/ 78 w 117"/>
                  <a:gd name="T97" fmla="*/ 32 h 101"/>
                  <a:gd name="T98" fmla="*/ 70 w 117"/>
                  <a:gd name="T99" fmla="*/ 34 h 101"/>
                  <a:gd name="T100" fmla="*/ 64 w 117"/>
                  <a:gd name="T101" fmla="*/ 33 h 101"/>
                  <a:gd name="T102" fmla="*/ 59 w 117"/>
                  <a:gd name="T103" fmla="*/ 31 h 101"/>
                  <a:gd name="T104" fmla="*/ 57 w 117"/>
                  <a:gd name="T105" fmla="*/ 28 h 101"/>
                  <a:gd name="T106" fmla="*/ 55 w 117"/>
                  <a:gd name="T107" fmla="*/ 23 h 101"/>
                  <a:gd name="T108" fmla="*/ 55 w 117"/>
                  <a:gd name="T109" fmla="*/ 20 h 101"/>
                  <a:gd name="T110" fmla="*/ 55 w 117"/>
                  <a:gd name="T111" fmla="*/ 17 h 101"/>
                  <a:gd name="T112" fmla="*/ 56 w 117"/>
                  <a:gd name="T113" fmla="*/ 15 h 101"/>
                  <a:gd name="T114" fmla="*/ 56 w 117"/>
                  <a:gd name="T115" fmla="*/ 14 h 1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7"/>
                  <a:gd name="T175" fmla="*/ 0 h 101"/>
                  <a:gd name="T176" fmla="*/ 117 w 117"/>
                  <a:gd name="T177" fmla="*/ 101 h 1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7" h="101">
                    <a:moveTo>
                      <a:pt x="56" y="14"/>
                    </a:moveTo>
                    <a:lnTo>
                      <a:pt x="53" y="19"/>
                    </a:lnTo>
                    <a:lnTo>
                      <a:pt x="50" y="24"/>
                    </a:lnTo>
                    <a:lnTo>
                      <a:pt x="47" y="29"/>
                    </a:lnTo>
                    <a:lnTo>
                      <a:pt x="44" y="34"/>
                    </a:lnTo>
                    <a:lnTo>
                      <a:pt x="40" y="38"/>
                    </a:lnTo>
                    <a:lnTo>
                      <a:pt x="38" y="42"/>
                    </a:lnTo>
                    <a:lnTo>
                      <a:pt x="36" y="46"/>
                    </a:lnTo>
                    <a:lnTo>
                      <a:pt x="34" y="49"/>
                    </a:lnTo>
                    <a:lnTo>
                      <a:pt x="31" y="55"/>
                    </a:lnTo>
                    <a:lnTo>
                      <a:pt x="26" y="62"/>
                    </a:lnTo>
                    <a:lnTo>
                      <a:pt x="21" y="70"/>
                    </a:lnTo>
                    <a:lnTo>
                      <a:pt x="16" y="77"/>
                    </a:lnTo>
                    <a:lnTo>
                      <a:pt x="11" y="83"/>
                    </a:lnTo>
                    <a:lnTo>
                      <a:pt x="7" y="89"/>
                    </a:lnTo>
                    <a:lnTo>
                      <a:pt x="4" y="92"/>
                    </a:lnTo>
                    <a:lnTo>
                      <a:pt x="3" y="93"/>
                    </a:lnTo>
                    <a:lnTo>
                      <a:pt x="0" y="101"/>
                    </a:lnTo>
                    <a:lnTo>
                      <a:pt x="2" y="99"/>
                    </a:lnTo>
                    <a:lnTo>
                      <a:pt x="5" y="96"/>
                    </a:lnTo>
                    <a:lnTo>
                      <a:pt x="9" y="91"/>
                    </a:lnTo>
                    <a:lnTo>
                      <a:pt x="14" y="85"/>
                    </a:lnTo>
                    <a:lnTo>
                      <a:pt x="20" y="79"/>
                    </a:lnTo>
                    <a:lnTo>
                      <a:pt x="26" y="72"/>
                    </a:lnTo>
                    <a:lnTo>
                      <a:pt x="33" y="67"/>
                    </a:lnTo>
                    <a:lnTo>
                      <a:pt x="40" y="62"/>
                    </a:lnTo>
                    <a:lnTo>
                      <a:pt x="49" y="58"/>
                    </a:lnTo>
                    <a:lnTo>
                      <a:pt x="58" y="53"/>
                    </a:lnTo>
                    <a:lnTo>
                      <a:pt x="68" y="47"/>
                    </a:lnTo>
                    <a:lnTo>
                      <a:pt x="79" y="41"/>
                    </a:lnTo>
                    <a:lnTo>
                      <a:pt x="89" y="34"/>
                    </a:lnTo>
                    <a:lnTo>
                      <a:pt x="98" y="28"/>
                    </a:lnTo>
                    <a:lnTo>
                      <a:pt x="105" y="21"/>
                    </a:lnTo>
                    <a:lnTo>
                      <a:pt x="110" y="15"/>
                    </a:lnTo>
                    <a:lnTo>
                      <a:pt x="111" y="13"/>
                    </a:lnTo>
                    <a:lnTo>
                      <a:pt x="112" y="11"/>
                    </a:lnTo>
                    <a:lnTo>
                      <a:pt x="113" y="9"/>
                    </a:lnTo>
                    <a:lnTo>
                      <a:pt x="114" y="7"/>
                    </a:lnTo>
                    <a:lnTo>
                      <a:pt x="115" y="5"/>
                    </a:lnTo>
                    <a:lnTo>
                      <a:pt x="116" y="3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6" y="1"/>
                    </a:lnTo>
                    <a:lnTo>
                      <a:pt x="113" y="5"/>
                    </a:lnTo>
                    <a:lnTo>
                      <a:pt x="108" y="10"/>
                    </a:lnTo>
                    <a:lnTo>
                      <a:pt x="102" y="16"/>
                    </a:lnTo>
                    <a:lnTo>
                      <a:pt x="95" y="22"/>
                    </a:lnTo>
                    <a:lnTo>
                      <a:pt x="87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3"/>
                    </a:lnTo>
                    <a:lnTo>
                      <a:pt x="59" y="31"/>
                    </a:lnTo>
                    <a:lnTo>
                      <a:pt x="57" y="28"/>
                    </a:lnTo>
                    <a:lnTo>
                      <a:pt x="55" y="23"/>
                    </a:lnTo>
                    <a:lnTo>
                      <a:pt x="55" y="20"/>
                    </a:lnTo>
                    <a:lnTo>
                      <a:pt x="55" y="17"/>
                    </a:lnTo>
                    <a:lnTo>
                      <a:pt x="56" y="15"/>
                    </a:lnTo>
                    <a:lnTo>
                      <a:pt x="56" y="14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1" name="Freeform 194"/>
              <p:cNvSpPr>
                <a:spLocks/>
              </p:cNvSpPr>
              <p:nvPr/>
            </p:nvSpPr>
            <p:spPr bwMode="auto">
              <a:xfrm>
                <a:off x="2773" y="1814"/>
                <a:ext cx="63" cy="114"/>
              </a:xfrm>
              <a:custGeom>
                <a:avLst/>
                <a:gdLst>
                  <a:gd name="T0" fmla="*/ 1 w 63"/>
                  <a:gd name="T1" fmla="*/ 114 h 114"/>
                  <a:gd name="T2" fmla="*/ 2 w 63"/>
                  <a:gd name="T3" fmla="*/ 113 h 114"/>
                  <a:gd name="T4" fmla="*/ 4 w 63"/>
                  <a:gd name="T5" fmla="*/ 110 h 114"/>
                  <a:gd name="T6" fmla="*/ 8 w 63"/>
                  <a:gd name="T7" fmla="*/ 106 h 114"/>
                  <a:gd name="T8" fmla="*/ 11 w 63"/>
                  <a:gd name="T9" fmla="*/ 101 h 114"/>
                  <a:gd name="T10" fmla="*/ 14 w 63"/>
                  <a:gd name="T11" fmla="*/ 96 h 114"/>
                  <a:gd name="T12" fmla="*/ 17 w 63"/>
                  <a:gd name="T13" fmla="*/ 91 h 114"/>
                  <a:gd name="T14" fmla="*/ 20 w 63"/>
                  <a:gd name="T15" fmla="*/ 86 h 114"/>
                  <a:gd name="T16" fmla="*/ 21 w 63"/>
                  <a:gd name="T17" fmla="*/ 83 h 114"/>
                  <a:gd name="T18" fmla="*/ 23 w 63"/>
                  <a:gd name="T19" fmla="*/ 80 h 114"/>
                  <a:gd name="T20" fmla="*/ 25 w 63"/>
                  <a:gd name="T21" fmla="*/ 77 h 114"/>
                  <a:gd name="T22" fmla="*/ 27 w 63"/>
                  <a:gd name="T23" fmla="*/ 72 h 114"/>
                  <a:gd name="T24" fmla="*/ 30 w 63"/>
                  <a:gd name="T25" fmla="*/ 67 h 114"/>
                  <a:gd name="T26" fmla="*/ 32 w 63"/>
                  <a:gd name="T27" fmla="*/ 63 h 114"/>
                  <a:gd name="T28" fmla="*/ 35 w 63"/>
                  <a:gd name="T29" fmla="*/ 58 h 114"/>
                  <a:gd name="T30" fmla="*/ 37 w 63"/>
                  <a:gd name="T31" fmla="*/ 54 h 114"/>
                  <a:gd name="T32" fmla="*/ 39 w 63"/>
                  <a:gd name="T33" fmla="*/ 51 h 114"/>
                  <a:gd name="T34" fmla="*/ 41 w 63"/>
                  <a:gd name="T35" fmla="*/ 47 h 114"/>
                  <a:gd name="T36" fmla="*/ 44 w 63"/>
                  <a:gd name="T37" fmla="*/ 43 h 114"/>
                  <a:gd name="T38" fmla="*/ 48 w 63"/>
                  <a:gd name="T39" fmla="*/ 38 h 114"/>
                  <a:gd name="T40" fmla="*/ 52 w 63"/>
                  <a:gd name="T41" fmla="*/ 31 h 114"/>
                  <a:gd name="T42" fmla="*/ 56 w 63"/>
                  <a:gd name="T43" fmla="*/ 24 h 114"/>
                  <a:gd name="T44" fmla="*/ 59 w 63"/>
                  <a:gd name="T45" fmla="*/ 17 h 114"/>
                  <a:gd name="T46" fmla="*/ 62 w 63"/>
                  <a:gd name="T47" fmla="*/ 9 h 114"/>
                  <a:gd name="T48" fmla="*/ 63 w 63"/>
                  <a:gd name="T49" fmla="*/ 0 h 114"/>
                  <a:gd name="T50" fmla="*/ 61 w 63"/>
                  <a:gd name="T51" fmla="*/ 1 h 114"/>
                  <a:gd name="T52" fmla="*/ 56 w 63"/>
                  <a:gd name="T53" fmla="*/ 4 h 114"/>
                  <a:gd name="T54" fmla="*/ 49 w 63"/>
                  <a:gd name="T55" fmla="*/ 9 h 114"/>
                  <a:gd name="T56" fmla="*/ 39 w 63"/>
                  <a:gd name="T57" fmla="*/ 15 h 114"/>
                  <a:gd name="T58" fmla="*/ 30 w 63"/>
                  <a:gd name="T59" fmla="*/ 22 h 114"/>
                  <a:gd name="T60" fmla="*/ 22 w 63"/>
                  <a:gd name="T61" fmla="*/ 31 h 114"/>
                  <a:gd name="T62" fmla="*/ 19 w 63"/>
                  <a:gd name="T63" fmla="*/ 36 h 114"/>
                  <a:gd name="T64" fmla="*/ 16 w 63"/>
                  <a:gd name="T65" fmla="*/ 41 h 114"/>
                  <a:gd name="T66" fmla="*/ 14 w 63"/>
                  <a:gd name="T67" fmla="*/ 46 h 114"/>
                  <a:gd name="T68" fmla="*/ 13 w 63"/>
                  <a:gd name="T69" fmla="*/ 53 h 114"/>
                  <a:gd name="T70" fmla="*/ 12 w 63"/>
                  <a:gd name="T71" fmla="*/ 64 h 114"/>
                  <a:gd name="T72" fmla="*/ 12 w 63"/>
                  <a:gd name="T73" fmla="*/ 73 h 114"/>
                  <a:gd name="T74" fmla="*/ 11 w 63"/>
                  <a:gd name="T75" fmla="*/ 80 h 114"/>
                  <a:gd name="T76" fmla="*/ 10 w 63"/>
                  <a:gd name="T77" fmla="*/ 87 h 114"/>
                  <a:gd name="T78" fmla="*/ 9 w 63"/>
                  <a:gd name="T79" fmla="*/ 93 h 114"/>
                  <a:gd name="T80" fmla="*/ 8 w 63"/>
                  <a:gd name="T81" fmla="*/ 97 h 114"/>
                  <a:gd name="T82" fmla="*/ 5 w 63"/>
                  <a:gd name="T83" fmla="*/ 101 h 114"/>
                  <a:gd name="T84" fmla="*/ 3 w 63"/>
                  <a:gd name="T85" fmla="*/ 104 h 114"/>
                  <a:gd name="T86" fmla="*/ 1 w 63"/>
                  <a:gd name="T87" fmla="*/ 106 h 114"/>
                  <a:gd name="T88" fmla="*/ 0 w 63"/>
                  <a:gd name="T89" fmla="*/ 108 h 114"/>
                  <a:gd name="T90" fmla="*/ 0 w 63"/>
                  <a:gd name="T91" fmla="*/ 110 h 114"/>
                  <a:gd name="T92" fmla="*/ 0 w 63"/>
                  <a:gd name="T93" fmla="*/ 112 h 114"/>
                  <a:gd name="T94" fmla="*/ 0 w 63"/>
                  <a:gd name="T95" fmla="*/ 113 h 114"/>
                  <a:gd name="T96" fmla="*/ 1 w 63"/>
                  <a:gd name="T97" fmla="*/ 114 h 114"/>
                  <a:gd name="T98" fmla="*/ 1 w 63"/>
                  <a:gd name="T99" fmla="*/ 114 h 114"/>
                  <a:gd name="T100" fmla="*/ 1 w 63"/>
                  <a:gd name="T101" fmla="*/ 114 h 11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14"/>
                  <a:gd name="T155" fmla="*/ 63 w 63"/>
                  <a:gd name="T156" fmla="*/ 114 h 11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14">
                    <a:moveTo>
                      <a:pt x="1" y="114"/>
                    </a:moveTo>
                    <a:lnTo>
                      <a:pt x="2" y="113"/>
                    </a:lnTo>
                    <a:lnTo>
                      <a:pt x="4" y="110"/>
                    </a:lnTo>
                    <a:lnTo>
                      <a:pt x="8" y="106"/>
                    </a:lnTo>
                    <a:lnTo>
                      <a:pt x="11" y="101"/>
                    </a:lnTo>
                    <a:lnTo>
                      <a:pt x="14" y="96"/>
                    </a:lnTo>
                    <a:lnTo>
                      <a:pt x="17" y="91"/>
                    </a:lnTo>
                    <a:lnTo>
                      <a:pt x="20" y="86"/>
                    </a:lnTo>
                    <a:lnTo>
                      <a:pt x="21" y="83"/>
                    </a:lnTo>
                    <a:lnTo>
                      <a:pt x="23" y="80"/>
                    </a:lnTo>
                    <a:lnTo>
                      <a:pt x="25" y="77"/>
                    </a:lnTo>
                    <a:lnTo>
                      <a:pt x="27" y="72"/>
                    </a:lnTo>
                    <a:lnTo>
                      <a:pt x="30" y="67"/>
                    </a:lnTo>
                    <a:lnTo>
                      <a:pt x="32" y="63"/>
                    </a:lnTo>
                    <a:lnTo>
                      <a:pt x="35" y="58"/>
                    </a:lnTo>
                    <a:lnTo>
                      <a:pt x="37" y="54"/>
                    </a:lnTo>
                    <a:lnTo>
                      <a:pt x="39" y="51"/>
                    </a:lnTo>
                    <a:lnTo>
                      <a:pt x="41" y="47"/>
                    </a:lnTo>
                    <a:lnTo>
                      <a:pt x="44" y="43"/>
                    </a:lnTo>
                    <a:lnTo>
                      <a:pt x="48" y="38"/>
                    </a:lnTo>
                    <a:lnTo>
                      <a:pt x="52" y="31"/>
                    </a:lnTo>
                    <a:lnTo>
                      <a:pt x="56" y="24"/>
                    </a:lnTo>
                    <a:lnTo>
                      <a:pt x="59" y="17"/>
                    </a:lnTo>
                    <a:lnTo>
                      <a:pt x="62" y="9"/>
                    </a:lnTo>
                    <a:lnTo>
                      <a:pt x="63" y="0"/>
                    </a:lnTo>
                    <a:lnTo>
                      <a:pt x="61" y="1"/>
                    </a:lnTo>
                    <a:lnTo>
                      <a:pt x="56" y="4"/>
                    </a:lnTo>
                    <a:lnTo>
                      <a:pt x="49" y="9"/>
                    </a:lnTo>
                    <a:lnTo>
                      <a:pt x="39" y="15"/>
                    </a:lnTo>
                    <a:lnTo>
                      <a:pt x="30" y="22"/>
                    </a:lnTo>
                    <a:lnTo>
                      <a:pt x="22" y="31"/>
                    </a:lnTo>
                    <a:lnTo>
                      <a:pt x="19" y="36"/>
                    </a:lnTo>
                    <a:lnTo>
                      <a:pt x="16" y="41"/>
                    </a:lnTo>
                    <a:lnTo>
                      <a:pt x="14" y="46"/>
                    </a:lnTo>
                    <a:lnTo>
                      <a:pt x="13" y="53"/>
                    </a:lnTo>
                    <a:lnTo>
                      <a:pt x="12" y="64"/>
                    </a:lnTo>
                    <a:lnTo>
                      <a:pt x="12" y="73"/>
                    </a:lnTo>
                    <a:lnTo>
                      <a:pt x="11" y="80"/>
                    </a:lnTo>
                    <a:lnTo>
                      <a:pt x="10" y="87"/>
                    </a:lnTo>
                    <a:lnTo>
                      <a:pt x="9" y="93"/>
                    </a:lnTo>
                    <a:lnTo>
                      <a:pt x="8" y="97"/>
                    </a:lnTo>
                    <a:lnTo>
                      <a:pt x="5" y="101"/>
                    </a:lnTo>
                    <a:lnTo>
                      <a:pt x="3" y="104"/>
                    </a:lnTo>
                    <a:lnTo>
                      <a:pt x="1" y="106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2" name="Freeform 195"/>
              <p:cNvSpPr>
                <a:spLocks/>
              </p:cNvSpPr>
              <p:nvPr/>
            </p:nvSpPr>
            <p:spPr bwMode="auto">
              <a:xfrm>
                <a:off x="2773" y="1814"/>
                <a:ext cx="63" cy="114"/>
              </a:xfrm>
              <a:custGeom>
                <a:avLst/>
                <a:gdLst>
                  <a:gd name="T0" fmla="*/ 1 w 63"/>
                  <a:gd name="T1" fmla="*/ 114 h 114"/>
                  <a:gd name="T2" fmla="*/ 2 w 63"/>
                  <a:gd name="T3" fmla="*/ 113 h 114"/>
                  <a:gd name="T4" fmla="*/ 4 w 63"/>
                  <a:gd name="T5" fmla="*/ 110 h 114"/>
                  <a:gd name="T6" fmla="*/ 8 w 63"/>
                  <a:gd name="T7" fmla="*/ 106 h 114"/>
                  <a:gd name="T8" fmla="*/ 11 w 63"/>
                  <a:gd name="T9" fmla="*/ 101 h 114"/>
                  <a:gd name="T10" fmla="*/ 14 w 63"/>
                  <a:gd name="T11" fmla="*/ 96 h 114"/>
                  <a:gd name="T12" fmla="*/ 17 w 63"/>
                  <a:gd name="T13" fmla="*/ 91 h 114"/>
                  <a:gd name="T14" fmla="*/ 20 w 63"/>
                  <a:gd name="T15" fmla="*/ 86 h 114"/>
                  <a:gd name="T16" fmla="*/ 21 w 63"/>
                  <a:gd name="T17" fmla="*/ 83 h 114"/>
                  <a:gd name="T18" fmla="*/ 23 w 63"/>
                  <a:gd name="T19" fmla="*/ 80 h 114"/>
                  <a:gd name="T20" fmla="*/ 25 w 63"/>
                  <a:gd name="T21" fmla="*/ 77 h 114"/>
                  <a:gd name="T22" fmla="*/ 27 w 63"/>
                  <a:gd name="T23" fmla="*/ 72 h 114"/>
                  <a:gd name="T24" fmla="*/ 30 w 63"/>
                  <a:gd name="T25" fmla="*/ 67 h 114"/>
                  <a:gd name="T26" fmla="*/ 32 w 63"/>
                  <a:gd name="T27" fmla="*/ 63 h 114"/>
                  <a:gd name="T28" fmla="*/ 35 w 63"/>
                  <a:gd name="T29" fmla="*/ 58 h 114"/>
                  <a:gd name="T30" fmla="*/ 37 w 63"/>
                  <a:gd name="T31" fmla="*/ 54 h 114"/>
                  <a:gd name="T32" fmla="*/ 39 w 63"/>
                  <a:gd name="T33" fmla="*/ 51 h 114"/>
                  <a:gd name="T34" fmla="*/ 41 w 63"/>
                  <a:gd name="T35" fmla="*/ 47 h 114"/>
                  <a:gd name="T36" fmla="*/ 44 w 63"/>
                  <a:gd name="T37" fmla="*/ 43 h 114"/>
                  <a:gd name="T38" fmla="*/ 48 w 63"/>
                  <a:gd name="T39" fmla="*/ 38 h 114"/>
                  <a:gd name="T40" fmla="*/ 52 w 63"/>
                  <a:gd name="T41" fmla="*/ 31 h 114"/>
                  <a:gd name="T42" fmla="*/ 56 w 63"/>
                  <a:gd name="T43" fmla="*/ 24 h 114"/>
                  <a:gd name="T44" fmla="*/ 59 w 63"/>
                  <a:gd name="T45" fmla="*/ 17 h 114"/>
                  <a:gd name="T46" fmla="*/ 62 w 63"/>
                  <a:gd name="T47" fmla="*/ 9 h 114"/>
                  <a:gd name="T48" fmla="*/ 63 w 63"/>
                  <a:gd name="T49" fmla="*/ 0 h 114"/>
                  <a:gd name="T50" fmla="*/ 61 w 63"/>
                  <a:gd name="T51" fmla="*/ 1 h 114"/>
                  <a:gd name="T52" fmla="*/ 56 w 63"/>
                  <a:gd name="T53" fmla="*/ 4 h 114"/>
                  <a:gd name="T54" fmla="*/ 49 w 63"/>
                  <a:gd name="T55" fmla="*/ 9 h 114"/>
                  <a:gd name="T56" fmla="*/ 39 w 63"/>
                  <a:gd name="T57" fmla="*/ 15 h 114"/>
                  <a:gd name="T58" fmla="*/ 30 w 63"/>
                  <a:gd name="T59" fmla="*/ 22 h 114"/>
                  <a:gd name="T60" fmla="*/ 22 w 63"/>
                  <a:gd name="T61" fmla="*/ 31 h 114"/>
                  <a:gd name="T62" fmla="*/ 19 w 63"/>
                  <a:gd name="T63" fmla="*/ 36 h 114"/>
                  <a:gd name="T64" fmla="*/ 16 w 63"/>
                  <a:gd name="T65" fmla="*/ 41 h 114"/>
                  <a:gd name="T66" fmla="*/ 14 w 63"/>
                  <a:gd name="T67" fmla="*/ 46 h 114"/>
                  <a:gd name="T68" fmla="*/ 13 w 63"/>
                  <a:gd name="T69" fmla="*/ 53 h 114"/>
                  <a:gd name="T70" fmla="*/ 12 w 63"/>
                  <a:gd name="T71" fmla="*/ 64 h 114"/>
                  <a:gd name="T72" fmla="*/ 12 w 63"/>
                  <a:gd name="T73" fmla="*/ 73 h 114"/>
                  <a:gd name="T74" fmla="*/ 11 w 63"/>
                  <a:gd name="T75" fmla="*/ 80 h 114"/>
                  <a:gd name="T76" fmla="*/ 10 w 63"/>
                  <a:gd name="T77" fmla="*/ 87 h 114"/>
                  <a:gd name="T78" fmla="*/ 9 w 63"/>
                  <a:gd name="T79" fmla="*/ 93 h 114"/>
                  <a:gd name="T80" fmla="*/ 8 w 63"/>
                  <a:gd name="T81" fmla="*/ 97 h 114"/>
                  <a:gd name="T82" fmla="*/ 5 w 63"/>
                  <a:gd name="T83" fmla="*/ 101 h 114"/>
                  <a:gd name="T84" fmla="*/ 3 w 63"/>
                  <a:gd name="T85" fmla="*/ 104 h 114"/>
                  <a:gd name="T86" fmla="*/ 1 w 63"/>
                  <a:gd name="T87" fmla="*/ 106 h 114"/>
                  <a:gd name="T88" fmla="*/ 0 w 63"/>
                  <a:gd name="T89" fmla="*/ 108 h 114"/>
                  <a:gd name="T90" fmla="*/ 0 w 63"/>
                  <a:gd name="T91" fmla="*/ 110 h 114"/>
                  <a:gd name="T92" fmla="*/ 0 w 63"/>
                  <a:gd name="T93" fmla="*/ 112 h 114"/>
                  <a:gd name="T94" fmla="*/ 0 w 63"/>
                  <a:gd name="T95" fmla="*/ 113 h 114"/>
                  <a:gd name="T96" fmla="*/ 1 w 63"/>
                  <a:gd name="T97" fmla="*/ 114 h 1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3"/>
                  <a:gd name="T148" fmla="*/ 0 h 114"/>
                  <a:gd name="T149" fmla="*/ 63 w 63"/>
                  <a:gd name="T150" fmla="*/ 114 h 1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3" h="114">
                    <a:moveTo>
                      <a:pt x="1" y="114"/>
                    </a:moveTo>
                    <a:lnTo>
                      <a:pt x="2" y="113"/>
                    </a:lnTo>
                    <a:lnTo>
                      <a:pt x="4" y="110"/>
                    </a:lnTo>
                    <a:lnTo>
                      <a:pt x="8" y="106"/>
                    </a:lnTo>
                    <a:lnTo>
                      <a:pt x="11" y="101"/>
                    </a:lnTo>
                    <a:lnTo>
                      <a:pt x="14" y="96"/>
                    </a:lnTo>
                    <a:lnTo>
                      <a:pt x="17" y="91"/>
                    </a:lnTo>
                    <a:lnTo>
                      <a:pt x="20" y="86"/>
                    </a:lnTo>
                    <a:lnTo>
                      <a:pt x="21" y="83"/>
                    </a:lnTo>
                    <a:lnTo>
                      <a:pt x="23" y="80"/>
                    </a:lnTo>
                    <a:lnTo>
                      <a:pt x="25" y="77"/>
                    </a:lnTo>
                    <a:lnTo>
                      <a:pt x="27" y="72"/>
                    </a:lnTo>
                    <a:lnTo>
                      <a:pt x="30" y="67"/>
                    </a:lnTo>
                    <a:lnTo>
                      <a:pt x="32" y="63"/>
                    </a:lnTo>
                    <a:lnTo>
                      <a:pt x="35" y="58"/>
                    </a:lnTo>
                    <a:lnTo>
                      <a:pt x="37" y="54"/>
                    </a:lnTo>
                    <a:lnTo>
                      <a:pt x="39" y="51"/>
                    </a:lnTo>
                    <a:lnTo>
                      <a:pt x="41" y="47"/>
                    </a:lnTo>
                    <a:lnTo>
                      <a:pt x="44" y="43"/>
                    </a:lnTo>
                    <a:lnTo>
                      <a:pt x="48" y="38"/>
                    </a:lnTo>
                    <a:lnTo>
                      <a:pt x="52" y="31"/>
                    </a:lnTo>
                    <a:lnTo>
                      <a:pt x="56" y="24"/>
                    </a:lnTo>
                    <a:lnTo>
                      <a:pt x="59" y="17"/>
                    </a:lnTo>
                    <a:lnTo>
                      <a:pt x="62" y="9"/>
                    </a:lnTo>
                    <a:lnTo>
                      <a:pt x="63" y="0"/>
                    </a:lnTo>
                    <a:lnTo>
                      <a:pt x="61" y="1"/>
                    </a:lnTo>
                    <a:lnTo>
                      <a:pt x="56" y="4"/>
                    </a:lnTo>
                    <a:lnTo>
                      <a:pt x="49" y="9"/>
                    </a:lnTo>
                    <a:lnTo>
                      <a:pt x="39" y="15"/>
                    </a:lnTo>
                    <a:lnTo>
                      <a:pt x="30" y="22"/>
                    </a:lnTo>
                    <a:lnTo>
                      <a:pt x="22" y="31"/>
                    </a:lnTo>
                    <a:lnTo>
                      <a:pt x="19" y="36"/>
                    </a:lnTo>
                    <a:lnTo>
                      <a:pt x="16" y="41"/>
                    </a:lnTo>
                    <a:lnTo>
                      <a:pt x="14" y="46"/>
                    </a:lnTo>
                    <a:lnTo>
                      <a:pt x="13" y="53"/>
                    </a:lnTo>
                    <a:lnTo>
                      <a:pt x="12" y="64"/>
                    </a:lnTo>
                    <a:lnTo>
                      <a:pt x="12" y="73"/>
                    </a:lnTo>
                    <a:lnTo>
                      <a:pt x="11" y="80"/>
                    </a:lnTo>
                    <a:lnTo>
                      <a:pt x="10" y="87"/>
                    </a:lnTo>
                    <a:lnTo>
                      <a:pt x="9" y="93"/>
                    </a:lnTo>
                    <a:lnTo>
                      <a:pt x="8" y="97"/>
                    </a:lnTo>
                    <a:lnTo>
                      <a:pt x="5" y="101"/>
                    </a:lnTo>
                    <a:lnTo>
                      <a:pt x="3" y="104"/>
                    </a:lnTo>
                    <a:lnTo>
                      <a:pt x="1" y="106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4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3" name="Freeform 196"/>
              <p:cNvSpPr>
                <a:spLocks/>
              </p:cNvSpPr>
              <p:nvPr/>
            </p:nvSpPr>
            <p:spPr bwMode="auto">
              <a:xfrm>
                <a:off x="2773" y="1832"/>
                <a:ext cx="36" cy="96"/>
              </a:xfrm>
              <a:custGeom>
                <a:avLst/>
                <a:gdLst>
                  <a:gd name="T0" fmla="*/ 30 w 36"/>
                  <a:gd name="T1" fmla="*/ 49 h 96"/>
                  <a:gd name="T2" fmla="*/ 28 w 36"/>
                  <a:gd name="T3" fmla="*/ 52 h 96"/>
                  <a:gd name="T4" fmla="*/ 27 w 36"/>
                  <a:gd name="T5" fmla="*/ 54 h 96"/>
                  <a:gd name="T6" fmla="*/ 26 w 36"/>
                  <a:gd name="T7" fmla="*/ 56 h 96"/>
                  <a:gd name="T8" fmla="*/ 25 w 36"/>
                  <a:gd name="T9" fmla="*/ 59 h 96"/>
                  <a:gd name="T10" fmla="*/ 24 w 36"/>
                  <a:gd name="T11" fmla="*/ 61 h 96"/>
                  <a:gd name="T12" fmla="*/ 23 w 36"/>
                  <a:gd name="T13" fmla="*/ 62 h 96"/>
                  <a:gd name="T14" fmla="*/ 22 w 36"/>
                  <a:gd name="T15" fmla="*/ 64 h 96"/>
                  <a:gd name="T16" fmla="*/ 21 w 36"/>
                  <a:gd name="T17" fmla="*/ 65 h 96"/>
                  <a:gd name="T18" fmla="*/ 20 w 36"/>
                  <a:gd name="T19" fmla="*/ 68 h 96"/>
                  <a:gd name="T20" fmla="*/ 17 w 36"/>
                  <a:gd name="T21" fmla="*/ 73 h 96"/>
                  <a:gd name="T22" fmla="*/ 14 w 36"/>
                  <a:gd name="T23" fmla="*/ 78 h 96"/>
                  <a:gd name="T24" fmla="*/ 11 w 36"/>
                  <a:gd name="T25" fmla="*/ 83 h 96"/>
                  <a:gd name="T26" fmla="*/ 8 w 36"/>
                  <a:gd name="T27" fmla="*/ 88 h 96"/>
                  <a:gd name="T28" fmla="*/ 4 w 36"/>
                  <a:gd name="T29" fmla="*/ 92 h 96"/>
                  <a:gd name="T30" fmla="*/ 2 w 36"/>
                  <a:gd name="T31" fmla="*/ 95 h 96"/>
                  <a:gd name="T32" fmla="*/ 1 w 36"/>
                  <a:gd name="T33" fmla="*/ 96 h 96"/>
                  <a:gd name="T34" fmla="*/ 1 w 36"/>
                  <a:gd name="T35" fmla="*/ 96 h 96"/>
                  <a:gd name="T36" fmla="*/ 1 w 36"/>
                  <a:gd name="T37" fmla="*/ 96 h 96"/>
                  <a:gd name="T38" fmla="*/ 0 w 36"/>
                  <a:gd name="T39" fmla="*/ 95 h 96"/>
                  <a:gd name="T40" fmla="*/ 0 w 36"/>
                  <a:gd name="T41" fmla="*/ 94 h 96"/>
                  <a:gd name="T42" fmla="*/ 0 w 36"/>
                  <a:gd name="T43" fmla="*/ 92 h 96"/>
                  <a:gd name="T44" fmla="*/ 0 w 36"/>
                  <a:gd name="T45" fmla="*/ 90 h 96"/>
                  <a:gd name="T46" fmla="*/ 1 w 36"/>
                  <a:gd name="T47" fmla="*/ 88 h 96"/>
                  <a:gd name="T48" fmla="*/ 3 w 36"/>
                  <a:gd name="T49" fmla="*/ 86 h 96"/>
                  <a:gd name="T50" fmla="*/ 5 w 36"/>
                  <a:gd name="T51" fmla="*/ 83 h 96"/>
                  <a:gd name="T52" fmla="*/ 8 w 36"/>
                  <a:gd name="T53" fmla="*/ 79 h 96"/>
                  <a:gd name="T54" fmla="*/ 9 w 36"/>
                  <a:gd name="T55" fmla="*/ 75 h 96"/>
                  <a:gd name="T56" fmla="*/ 10 w 36"/>
                  <a:gd name="T57" fmla="*/ 69 h 96"/>
                  <a:gd name="T58" fmla="*/ 11 w 36"/>
                  <a:gd name="T59" fmla="*/ 62 h 96"/>
                  <a:gd name="T60" fmla="*/ 12 w 36"/>
                  <a:gd name="T61" fmla="*/ 55 h 96"/>
                  <a:gd name="T62" fmla="*/ 12 w 36"/>
                  <a:gd name="T63" fmla="*/ 46 h 96"/>
                  <a:gd name="T64" fmla="*/ 13 w 36"/>
                  <a:gd name="T65" fmla="*/ 35 h 96"/>
                  <a:gd name="T66" fmla="*/ 14 w 36"/>
                  <a:gd name="T67" fmla="*/ 29 h 96"/>
                  <a:gd name="T68" fmla="*/ 16 w 36"/>
                  <a:gd name="T69" fmla="*/ 24 h 96"/>
                  <a:gd name="T70" fmla="*/ 18 w 36"/>
                  <a:gd name="T71" fmla="*/ 19 h 96"/>
                  <a:gd name="T72" fmla="*/ 21 w 36"/>
                  <a:gd name="T73" fmla="*/ 15 h 96"/>
                  <a:gd name="T74" fmla="*/ 24 w 36"/>
                  <a:gd name="T75" fmla="*/ 10 h 96"/>
                  <a:gd name="T76" fmla="*/ 28 w 36"/>
                  <a:gd name="T77" fmla="*/ 7 h 96"/>
                  <a:gd name="T78" fmla="*/ 32 w 36"/>
                  <a:gd name="T79" fmla="*/ 3 h 96"/>
                  <a:gd name="T80" fmla="*/ 36 w 36"/>
                  <a:gd name="T81" fmla="*/ 0 h 96"/>
                  <a:gd name="T82" fmla="*/ 35 w 36"/>
                  <a:gd name="T83" fmla="*/ 1 h 96"/>
                  <a:gd name="T84" fmla="*/ 32 w 36"/>
                  <a:gd name="T85" fmla="*/ 6 h 96"/>
                  <a:gd name="T86" fmla="*/ 28 w 36"/>
                  <a:gd name="T87" fmla="*/ 13 h 96"/>
                  <a:gd name="T88" fmla="*/ 24 w 36"/>
                  <a:gd name="T89" fmla="*/ 20 h 96"/>
                  <a:gd name="T90" fmla="*/ 20 w 36"/>
                  <a:gd name="T91" fmla="*/ 29 h 96"/>
                  <a:gd name="T92" fmla="*/ 18 w 36"/>
                  <a:gd name="T93" fmla="*/ 37 h 96"/>
                  <a:gd name="T94" fmla="*/ 17 w 36"/>
                  <a:gd name="T95" fmla="*/ 40 h 96"/>
                  <a:gd name="T96" fmla="*/ 17 w 36"/>
                  <a:gd name="T97" fmla="*/ 43 h 96"/>
                  <a:gd name="T98" fmla="*/ 17 w 36"/>
                  <a:gd name="T99" fmla="*/ 45 h 96"/>
                  <a:gd name="T100" fmla="*/ 18 w 36"/>
                  <a:gd name="T101" fmla="*/ 47 h 96"/>
                  <a:gd name="T102" fmla="*/ 21 w 36"/>
                  <a:gd name="T103" fmla="*/ 49 h 96"/>
                  <a:gd name="T104" fmla="*/ 24 w 36"/>
                  <a:gd name="T105" fmla="*/ 50 h 96"/>
                  <a:gd name="T106" fmla="*/ 26 w 36"/>
                  <a:gd name="T107" fmla="*/ 50 h 96"/>
                  <a:gd name="T108" fmla="*/ 27 w 36"/>
                  <a:gd name="T109" fmla="*/ 50 h 96"/>
                  <a:gd name="T110" fmla="*/ 28 w 36"/>
                  <a:gd name="T111" fmla="*/ 50 h 96"/>
                  <a:gd name="T112" fmla="*/ 29 w 36"/>
                  <a:gd name="T113" fmla="*/ 50 h 96"/>
                  <a:gd name="T114" fmla="*/ 29 w 36"/>
                  <a:gd name="T115" fmla="*/ 49 h 96"/>
                  <a:gd name="T116" fmla="*/ 30 w 36"/>
                  <a:gd name="T117" fmla="*/ 49 h 9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"/>
                  <a:gd name="T178" fmla="*/ 0 h 96"/>
                  <a:gd name="T179" fmla="*/ 36 w 36"/>
                  <a:gd name="T180" fmla="*/ 96 h 9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" h="96">
                    <a:moveTo>
                      <a:pt x="30" y="49"/>
                    </a:moveTo>
                    <a:lnTo>
                      <a:pt x="28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5" y="59"/>
                    </a:lnTo>
                    <a:lnTo>
                      <a:pt x="24" y="61"/>
                    </a:lnTo>
                    <a:lnTo>
                      <a:pt x="23" y="62"/>
                    </a:lnTo>
                    <a:lnTo>
                      <a:pt x="22" y="64"/>
                    </a:lnTo>
                    <a:lnTo>
                      <a:pt x="21" y="65"/>
                    </a:lnTo>
                    <a:lnTo>
                      <a:pt x="20" y="68"/>
                    </a:lnTo>
                    <a:lnTo>
                      <a:pt x="17" y="73"/>
                    </a:lnTo>
                    <a:lnTo>
                      <a:pt x="14" y="78"/>
                    </a:lnTo>
                    <a:lnTo>
                      <a:pt x="11" y="83"/>
                    </a:lnTo>
                    <a:lnTo>
                      <a:pt x="8" y="88"/>
                    </a:lnTo>
                    <a:lnTo>
                      <a:pt x="4" y="92"/>
                    </a:lnTo>
                    <a:lnTo>
                      <a:pt x="2" y="95"/>
                    </a:lnTo>
                    <a:lnTo>
                      <a:pt x="1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1" y="88"/>
                    </a:lnTo>
                    <a:lnTo>
                      <a:pt x="3" y="86"/>
                    </a:lnTo>
                    <a:lnTo>
                      <a:pt x="5" y="83"/>
                    </a:lnTo>
                    <a:lnTo>
                      <a:pt x="8" y="79"/>
                    </a:lnTo>
                    <a:lnTo>
                      <a:pt x="9" y="75"/>
                    </a:lnTo>
                    <a:lnTo>
                      <a:pt x="10" y="69"/>
                    </a:lnTo>
                    <a:lnTo>
                      <a:pt x="11" y="62"/>
                    </a:lnTo>
                    <a:lnTo>
                      <a:pt x="12" y="55"/>
                    </a:lnTo>
                    <a:lnTo>
                      <a:pt x="12" y="46"/>
                    </a:lnTo>
                    <a:lnTo>
                      <a:pt x="13" y="35"/>
                    </a:lnTo>
                    <a:lnTo>
                      <a:pt x="14" y="29"/>
                    </a:lnTo>
                    <a:lnTo>
                      <a:pt x="16" y="24"/>
                    </a:lnTo>
                    <a:lnTo>
                      <a:pt x="18" y="19"/>
                    </a:lnTo>
                    <a:lnTo>
                      <a:pt x="21" y="15"/>
                    </a:lnTo>
                    <a:lnTo>
                      <a:pt x="24" y="10"/>
                    </a:lnTo>
                    <a:lnTo>
                      <a:pt x="28" y="7"/>
                    </a:lnTo>
                    <a:lnTo>
                      <a:pt x="32" y="3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6"/>
                    </a:lnTo>
                    <a:lnTo>
                      <a:pt x="28" y="13"/>
                    </a:lnTo>
                    <a:lnTo>
                      <a:pt x="24" y="20"/>
                    </a:lnTo>
                    <a:lnTo>
                      <a:pt x="20" y="29"/>
                    </a:lnTo>
                    <a:lnTo>
                      <a:pt x="18" y="37"/>
                    </a:lnTo>
                    <a:lnTo>
                      <a:pt x="17" y="40"/>
                    </a:lnTo>
                    <a:lnTo>
                      <a:pt x="17" y="43"/>
                    </a:lnTo>
                    <a:lnTo>
                      <a:pt x="17" y="45"/>
                    </a:lnTo>
                    <a:lnTo>
                      <a:pt x="18" y="47"/>
                    </a:lnTo>
                    <a:lnTo>
                      <a:pt x="21" y="49"/>
                    </a:lnTo>
                    <a:lnTo>
                      <a:pt x="24" y="50"/>
                    </a:lnTo>
                    <a:lnTo>
                      <a:pt x="26" y="50"/>
                    </a:lnTo>
                    <a:lnTo>
                      <a:pt x="27" y="50"/>
                    </a:lnTo>
                    <a:lnTo>
                      <a:pt x="28" y="50"/>
                    </a:lnTo>
                    <a:lnTo>
                      <a:pt x="29" y="50"/>
                    </a:lnTo>
                    <a:lnTo>
                      <a:pt x="29" y="49"/>
                    </a:lnTo>
                    <a:lnTo>
                      <a:pt x="30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4" name="Freeform 197"/>
              <p:cNvSpPr>
                <a:spLocks/>
              </p:cNvSpPr>
              <p:nvPr/>
            </p:nvSpPr>
            <p:spPr bwMode="auto">
              <a:xfrm>
                <a:off x="2773" y="1832"/>
                <a:ext cx="36" cy="96"/>
              </a:xfrm>
              <a:custGeom>
                <a:avLst/>
                <a:gdLst>
                  <a:gd name="T0" fmla="*/ 30 w 36"/>
                  <a:gd name="T1" fmla="*/ 49 h 96"/>
                  <a:gd name="T2" fmla="*/ 28 w 36"/>
                  <a:gd name="T3" fmla="*/ 52 h 96"/>
                  <a:gd name="T4" fmla="*/ 27 w 36"/>
                  <a:gd name="T5" fmla="*/ 54 h 96"/>
                  <a:gd name="T6" fmla="*/ 26 w 36"/>
                  <a:gd name="T7" fmla="*/ 56 h 96"/>
                  <a:gd name="T8" fmla="*/ 25 w 36"/>
                  <a:gd name="T9" fmla="*/ 59 h 96"/>
                  <a:gd name="T10" fmla="*/ 24 w 36"/>
                  <a:gd name="T11" fmla="*/ 61 h 96"/>
                  <a:gd name="T12" fmla="*/ 23 w 36"/>
                  <a:gd name="T13" fmla="*/ 62 h 96"/>
                  <a:gd name="T14" fmla="*/ 22 w 36"/>
                  <a:gd name="T15" fmla="*/ 64 h 96"/>
                  <a:gd name="T16" fmla="*/ 21 w 36"/>
                  <a:gd name="T17" fmla="*/ 65 h 96"/>
                  <a:gd name="T18" fmla="*/ 20 w 36"/>
                  <a:gd name="T19" fmla="*/ 68 h 96"/>
                  <a:gd name="T20" fmla="*/ 17 w 36"/>
                  <a:gd name="T21" fmla="*/ 73 h 96"/>
                  <a:gd name="T22" fmla="*/ 14 w 36"/>
                  <a:gd name="T23" fmla="*/ 78 h 96"/>
                  <a:gd name="T24" fmla="*/ 11 w 36"/>
                  <a:gd name="T25" fmla="*/ 83 h 96"/>
                  <a:gd name="T26" fmla="*/ 8 w 36"/>
                  <a:gd name="T27" fmla="*/ 88 h 96"/>
                  <a:gd name="T28" fmla="*/ 4 w 36"/>
                  <a:gd name="T29" fmla="*/ 92 h 96"/>
                  <a:gd name="T30" fmla="*/ 2 w 36"/>
                  <a:gd name="T31" fmla="*/ 95 h 96"/>
                  <a:gd name="T32" fmla="*/ 1 w 36"/>
                  <a:gd name="T33" fmla="*/ 96 h 96"/>
                  <a:gd name="T34" fmla="*/ 0 w 36"/>
                  <a:gd name="T35" fmla="*/ 95 h 96"/>
                  <a:gd name="T36" fmla="*/ 0 w 36"/>
                  <a:gd name="T37" fmla="*/ 94 h 96"/>
                  <a:gd name="T38" fmla="*/ 0 w 36"/>
                  <a:gd name="T39" fmla="*/ 92 h 96"/>
                  <a:gd name="T40" fmla="*/ 0 w 36"/>
                  <a:gd name="T41" fmla="*/ 90 h 96"/>
                  <a:gd name="T42" fmla="*/ 1 w 36"/>
                  <a:gd name="T43" fmla="*/ 88 h 96"/>
                  <a:gd name="T44" fmla="*/ 3 w 36"/>
                  <a:gd name="T45" fmla="*/ 86 h 96"/>
                  <a:gd name="T46" fmla="*/ 5 w 36"/>
                  <a:gd name="T47" fmla="*/ 83 h 96"/>
                  <a:gd name="T48" fmla="*/ 8 w 36"/>
                  <a:gd name="T49" fmla="*/ 79 h 96"/>
                  <a:gd name="T50" fmla="*/ 9 w 36"/>
                  <a:gd name="T51" fmla="*/ 75 h 96"/>
                  <a:gd name="T52" fmla="*/ 10 w 36"/>
                  <a:gd name="T53" fmla="*/ 69 h 96"/>
                  <a:gd name="T54" fmla="*/ 11 w 36"/>
                  <a:gd name="T55" fmla="*/ 62 h 96"/>
                  <a:gd name="T56" fmla="*/ 12 w 36"/>
                  <a:gd name="T57" fmla="*/ 55 h 96"/>
                  <a:gd name="T58" fmla="*/ 12 w 36"/>
                  <a:gd name="T59" fmla="*/ 46 h 96"/>
                  <a:gd name="T60" fmla="*/ 13 w 36"/>
                  <a:gd name="T61" fmla="*/ 35 h 96"/>
                  <a:gd name="T62" fmla="*/ 14 w 36"/>
                  <a:gd name="T63" fmla="*/ 29 h 96"/>
                  <a:gd name="T64" fmla="*/ 16 w 36"/>
                  <a:gd name="T65" fmla="*/ 24 h 96"/>
                  <a:gd name="T66" fmla="*/ 18 w 36"/>
                  <a:gd name="T67" fmla="*/ 19 h 96"/>
                  <a:gd name="T68" fmla="*/ 21 w 36"/>
                  <a:gd name="T69" fmla="*/ 15 h 96"/>
                  <a:gd name="T70" fmla="*/ 24 w 36"/>
                  <a:gd name="T71" fmla="*/ 10 h 96"/>
                  <a:gd name="T72" fmla="*/ 28 w 36"/>
                  <a:gd name="T73" fmla="*/ 7 h 96"/>
                  <a:gd name="T74" fmla="*/ 32 w 36"/>
                  <a:gd name="T75" fmla="*/ 3 h 96"/>
                  <a:gd name="T76" fmla="*/ 36 w 36"/>
                  <a:gd name="T77" fmla="*/ 0 h 96"/>
                  <a:gd name="T78" fmla="*/ 35 w 36"/>
                  <a:gd name="T79" fmla="*/ 1 h 96"/>
                  <a:gd name="T80" fmla="*/ 32 w 36"/>
                  <a:gd name="T81" fmla="*/ 6 h 96"/>
                  <a:gd name="T82" fmla="*/ 28 w 36"/>
                  <a:gd name="T83" fmla="*/ 13 h 96"/>
                  <a:gd name="T84" fmla="*/ 24 w 36"/>
                  <a:gd name="T85" fmla="*/ 20 h 96"/>
                  <a:gd name="T86" fmla="*/ 20 w 36"/>
                  <a:gd name="T87" fmla="*/ 29 h 96"/>
                  <a:gd name="T88" fmla="*/ 18 w 36"/>
                  <a:gd name="T89" fmla="*/ 37 h 96"/>
                  <a:gd name="T90" fmla="*/ 17 w 36"/>
                  <a:gd name="T91" fmla="*/ 40 h 96"/>
                  <a:gd name="T92" fmla="*/ 17 w 36"/>
                  <a:gd name="T93" fmla="*/ 43 h 96"/>
                  <a:gd name="T94" fmla="*/ 17 w 36"/>
                  <a:gd name="T95" fmla="*/ 45 h 96"/>
                  <a:gd name="T96" fmla="*/ 18 w 36"/>
                  <a:gd name="T97" fmla="*/ 47 h 96"/>
                  <a:gd name="T98" fmla="*/ 21 w 36"/>
                  <a:gd name="T99" fmla="*/ 49 h 96"/>
                  <a:gd name="T100" fmla="*/ 24 w 36"/>
                  <a:gd name="T101" fmla="*/ 50 h 96"/>
                  <a:gd name="T102" fmla="*/ 26 w 36"/>
                  <a:gd name="T103" fmla="*/ 50 h 96"/>
                  <a:gd name="T104" fmla="*/ 27 w 36"/>
                  <a:gd name="T105" fmla="*/ 50 h 96"/>
                  <a:gd name="T106" fmla="*/ 28 w 36"/>
                  <a:gd name="T107" fmla="*/ 50 h 96"/>
                  <a:gd name="T108" fmla="*/ 29 w 36"/>
                  <a:gd name="T109" fmla="*/ 50 h 96"/>
                  <a:gd name="T110" fmla="*/ 29 w 36"/>
                  <a:gd name="T111" fmla="*/ 49 h 96"/>
                  <a:gd name="T112" fmla="*/ 30 w 36"/>
                  <a:gd name="T113" fmla="*/ 49 h 9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"/>
                  <a:gd name="T172" fmla="*/ 0 h 96"/>
                  <a:gd name="T173" fmla="*/ 36 w 36"/>
                  <a:gd name="T174" fmla="*/ 96 h 9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" h="96">
                    <a:moveTo>
                      <a:pt x="30" y="49"/>
                    </a:moveTo>
                    <a:lnTo>
                      <a:pt x="28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5" y="59"/>
                    </a:lnTo>
                    <a:lnTo>
                      <a:pt x="24" y="61"/>
                    </a:lnTo>
                    <a:lnTo>
                      <a:pt x="23" y="62"/>
                    </a:lnTo>
                    <a:lnTo>
                      <a:pt x="22" y="64"/>
                    </a:lnTo>
                    <a:lnTo>
                      <a:pt x="21" y="65"/>
                    </a:lnTo>
                    <a:lnTo>
                      <a:pt x="20" y="68"/>
                    </a:lnTo>
                    <a:lnTo>
                      <a:pt x="17" y="73"/>
                    </a:lnTo>
                    <a:lnTo>
                      <a:pt x="14" y="78"/>
                    </a:lnTo>
                    <a:lnTo>
                      <a:pt x="11" y="83"/>
                    </a:lnTo>
                    <a:lnTo>
                      <a:pt x="8" y="88"/>
                    </a:lnTo>
                    <a:lnTo>
                      <a:pt x="4" y="92"/>
                    </a:lnTo>
                    <a:lnTo>
                      <a:pt x="2" y="95"/>
                    </a:lnTo>
                    <a:lnTo>
                      <a:pt x="1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1" y="88"/>
                    </a:lnTo>
                    <a:lnTo>
                      <a:pt x="3" y="86"/>
                    </a:lnTo>
                    <a:lnTo>
                      <a:pt x="5" y="83"/>
                    </a:lnTo>
                    <a:lnTo>
                      <a:pt x="8" y="79"/>
                    </a:lnTo>
                    <a:lnTo>
                      <a:pt x="9" y="75"/>
                    </a:lnTo>
                    <a:lnTo>
                      <a:pt x="10" y="69"/>
                    </a:lnTo>
                    <a:lnTo>
                      <a:pt x="11" y="62"/>
                    </a:lnTo>
                    <a:lnTo>
                      <a:pt x="12" y="55"/>
                    </a:lnTo>
                    <a:lnTo>
                      <a:pt x="12" y="46"/>
                    </a:lnTo>
                    <a:lnTo>
                      <a:pt x="13" y="35"/>
                    </a:lnTo>
                    <a:lnTo>
                      <a:pt x="14" y="29"/>
                    </a:lnTo>
                    <a:lnTo>
                      <a:pt x="16" y="24"/>
                    </a:lnTo>
                    <a:lnTo>
                      <a:pt x="18" y="19"/>
                    </a:lnTo>
                    <a:lnTo>
                      <a:pt x="21" y="15"/>
                    </a:lnTo>
                    <a:lnTo>
                      <a:pt x="24" y="10"/>
                    </a:lnTo>
                    <a:lnTo>
                      <a:pt x="28" y="7"/>
                    </a:lnTo>
                    <a:lnTo>
                      <a:pt x="32" y="3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6"/>
                    </a:lnTo>
                    <a:lnTo>
                      <a:pt x="28" y="13"/>
                    </a:lnTo>
                    <a:lnTo>
                      <a:pt x="24" y="20"/>
                    </a:lnTo>
                    <a:lnTo>
                      <a:pt x="20" y="29"/>
                    </a:lnTo>
                    <a:lnTo>
                      <a:pt x="18" y="37"/>
                    </a:lnTo>
                    <a:lnTo>
                      <a:pt x="17" y="40"/>
                    </a:lnTo>
                    <a:lnTo>
                      <a:pt x="17" y="43"/>
                    </a:lnTo>
                    <a:lnTo>
                      <a:pt x="17" y="45"/>
                    </a:lnTo>
                    <a:lnTo>
                      <a:pt x="18" y="47"/>
                    </a:lnTo>
                    <a:lnTo>
                      <a:pt x="21" y="49"/>
                    </a:lnTo>
                    <a:lnTo>
                      <a:pt x="24" y="50"/>
                    </a:lnTo>
                    <a:lnTo>
                      <a:pt x="26" y="50"/>
                    </a:lnTo>
                    <a:lnTo>
                      <a:pt x="27" y="50"/>
                    </a:lnTo>
                    <a:lnTo>
                      <a:pt x="28" y="50"/>
                    </a:lnTo>
                    <a:lnTo>
                      <a:pt x="29" y="50"/>
                    </a:lnTo>
                    <a:lnTo>
                      <a:pt x="29" y="49"/>
                    </a:lnTo>
                    <a:lnTo>
                      <a:pt x="30" y="49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5" name="Freeform 198"/>
              <p:cNvSpPr>
                <a:spLocks/>
              </p:cNvSpPr>
              <p:nvPr/>
            </p:nvSpPr>
            <p:spPr bwMode="auto">
              <a:xfrm>
                <a:off x="2775" y="1689"/>
                <a:ext cx="33" cy="126"/>
              </a:xfrm>
              <a:custGeom>
                <a:avLst/>
                <a:gdLst>
                  <a:gd name="T0" fmla="*/ 11 w 33"/>
                  <a:gd name="T1" fmla="*/ 126 h 126"/>
                  <a:gd name="T2" fmla="*/ 11 w 33"/>
                  <a:gd name="T3" fmla="*/ 125 h 126"/>
                  <a:gd name="T4" fmla="*/ 12 w 33"/>
                  <a:gd name="T5" fmla="*/ 122 h 126"/>
                  <a:gd name="T6" fmla="*/ 13 w 33"/>
                  <a:gd name="T7" fmla="*/ 117 h 126"/>
                  <a:gd name="T8" fmla="*/ 14 w 33"/>
                  <a:gd name="T9" fmla="*/ 111 h 126"/>
                  <a:gd name="T10" fmla="*/ 16 w 33"/>
                  <a:gd name="T11" fmla="*/ 105 h 126"/>
                  <a:gd name="T12" fmla="*/ 17 w 33"/>
                  <a:gd name="T13" fmla="*/ 100 h 126"/>
                  <a:gd name="T14" fmla="*/ 18 w 33"/>
                  <a:gd name="T15" fmla="*/ 95 h 126"/>
                  <a:gd name="T16" fmla="*/ 19 w 33"/>
                  <a:gd name="T17" fmla="*/ 91 h 126"/>
                  <a:gd name="T18" fmla="*/ 20 w 33"/>
                  <a:gd name="T19" fmla="*/ 88 h 126"/>
                  <a:gd name="T20" fmla="*/ 20 w 33"/>
                  <a:gd name="T21" fmla="*/ 84 h 126"/>
                  <a:gd name="T22" fmla="*/ 21 w 33"/>
                  <a:gd name="T23" fmla="*/ 79 h 126"/>
                  <a:gd name="T24" fmla="*/ 22 w 33"/>
                  <a:gd name="T25" fmla="*/ 74 h 126"/>
                  <a:gd name="T26" fmla="*/ 23 w 33"/>
                  <a:gd name="T27" fmla="*/ 68 h 126"/>
                  <a:gd name="T28" fmla="*/ 24 w 33"/>
                  <a:gd name="T29" fmla="*/ 63 h 126"/>
                  <a:gd name="T30" fmla="*/ 25 w 33"/>
                  <a:gd name="T31" fmla="*/ 59 h 126"/>
                  <a:gd name="T32" fmla="*/ 26 w 33"/>
                  <a:gd name="T33" fmla="*/ 56 h 126"/>
                  <a:gd name="T34" fmla="*/ 27 w 33"/>
                  <a:gd name="T35" fmla="*/ 51 h 126"/>
                  <a:gd name="T36" fmla="*/ 29 w 33"/>
                  <a:gd name="T37" fmla="*/ 47 h 126"/>
                  <a:gd name="T38" fmla="*/ 30 w 33"/>
                  <a:gd name="T39" fmla="*/ 40 h 126"/>
                  <a:gd name="T40" fmla="*/ 31 w 33"/>
                  <a:gd name="T41" fmla="*/ 33 h 126"/>
                  <a:gd name="T42" fmla="*/ 33 w 33"/>
                  <a:gd name="T43" fmla="*/ 26 h 126"/>
                  <a:gd name="T44" fmla="*/ 33 w 33"/>
                  <a:gd name="T45" fmla="*/ 17 h 126"/>
                  <a:gd name="T46" fmla="*/ 33 w 33"/>
                  <a:gd name="T47" fmla="*/ 8 h 126"/>
                  <a:gd name="T48" fmla="*/ 33 w 33"/>
                  <a:gd name="T49" fmla="*/ 0 h 126"/>
                  <a:gd name="T50" fmla="*/ 31 w 33"/>
                  <a:gd name="T51" fmla="*/ 2 h 126"/>
                  <a:gd name="T52" fmla="*/ 27 w 33"/>
                  <a:gd name="T53" fmla="*/ 6 h 126"/>
                  <a:gd name="T54" fmla="*/ 21 w 33"/>
                  <a:gd name="T55" fmla="*/ 13 h 126"/>
                  <a:gd name="T56" fmla="*/ 15 w 33"/>
                  <a:gd name="T57" fmla="*/ 21 h 126"/>
                  <a:gd name="T58" fmla="*/ 9 w 33"/>
                  <a:gd name="T59" fmla="*/ 31 h 126"/>
                  <a:gd name="T60" fmla="*/ 3 w 33"/>
                  <a:gd name="T61" fmla="*/ 41 h 126"/>
                  <a:gd name="T62" fmla="*/ 1 w 33"/>
                  <a:gd name="T63" fmla="*/ 47 h 126"/>
                  <a:gd name="T64" fmla="*/ 0 w 33"/>
                  <a:gd name="T65" fmla="*/ 53 h 126"/>
                  <a:gd name="T66" fmla="*/ 0 w 33"/>
                  <a:gd name="T67" fmla="*/ 59 h 126"/>
                  <a:gd name="T68" fmla="*/ 1 w 33"/>
                  <a:gd name="T69" fmla="*/ 65 h 126"/>
                  <a:gd name="T70" fmla="*/ 5 w 33"/>
                  <a:gd name="T71" fmla="*/ 75 h 126"/>
                  <a:gd name="T72" fmla="*/ 7 w 33"/>
                  <a:gd name="T73" fmla="*/ 84 h 126"/>
                  <a:gd name="T74" fmla="*/ 8 w 33"/>
                  <a:gd name="T75" fmla="*/ 93 h 126"/>
                  <a:gd name="T76" fmla="*/ 9 w 33"/>
                  <a:gd name="T77" fmla="*/ 99 h 126"/>
                  <a:gd name="T78" fmla="*/ 10 w 33"/>
                  <a:gd name="T79" fmla="*/ 104 h 126"/>
                  <a:gd name="T80" fmla="*/ 10 w 33"/>
                  <a:gd name="T81" fmla="*/ 108 h 126"/>
                  <a:gd name="T82" fmla="*/ 10 w 33"/>
                  <a:gd name="T83" fmla="*/ 112 h 126"/>
                  <a:gd name="T84" fmla="*/ 9 w 33"/>
                  <a:gd name="T85" fmla="*/ 116 h 126"/>
                  <a:gd name="T86" fmla="*/ 8 w 33"/>
                  <a:gd name="T87" fmla="*/ 119 h 126"/>
                  <a:gd name="T88" fmla="*/ 8 w 33"/>
                  <a:gd name="T89" fmla="*/ 121 h 126"/>
                  <a:gd name="T90" fmla="*/ 8 w 33"/>
                  <a:gd name="T91" fmla="*/ 123 h 126"/>
                  <a:gd name="T92" fmla="*/ 9 w 33"/>
                  <a:gd name="T93" fmla="*/ 124 h 126"/>
                  <a:gd name="T94" fmla="*/ 9 w 33"/>
                  <a:gd name="T95" fmla="*/ 125 h 126"/>
                  <a:gd name="T96" fmla="*/ 10 w 33"/>
                  <a:gd name="T97" fmla="*/ 126 h 126"/>
                  <a:gd name="T98" fmla="*/ 10 w 33"/>
                  <a:gd name="T99" fmla="*/ 126 h 126"/>
                  <a:gd name="T100" fmla="*/ 11 w 33"/>
                  <a:gd name="T101" fmla="*/ 126 h 12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3"/>
                  <a:gd name="T154" fmla="*/ 0 h 126"/>
                  <a:gd name="T155" fmla="*/ 33 w 33"/>
                  <a:gd name="T156" fmla="*/ 126 h 12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3" h="126">
                    <a:moveTo>
                      <a:pt x="11" y="126"/>
                    </a:moveTo>
                    <a:lnTo>
                      <a:pt x="11" y="125"/>
                    </a:lnTo>
                    <a:lnTo>
                      <a:pt x="12" y="122"/>
                    </a:lnTo>
                    <a:lnTo>
                      <a:pt x="13" y="117"/>
                    </a:lnTo>
                    <a:lnTo>
                      <a:pt x="14" y="111"/>
                    </a:lnTo>
                    <a:lnTo>
                      <a:pt x="16" y="105"/>
                    </a:lnTo>
                    <a:lnTo>
                      <a:pt x="17" y="100"/>
                    </a:lnTo>
                    <a:lnTo>
                      <a:pt x="18" y="95"/>
                    </a:lnTo>
                    <a:lnTo>
                      <a:pt x="19" y="91"/>
                    </a:lnTo>
                    <a:lnTo>
                      <a:pt x="20" y="88"/>
                    </a:lnTo>
                    <a:lnTo>
                      <a:pt x="20" y="84"/>
                    </a:lnTo>
                    <a:lnTo>
                      <a:pt x="21" y="79"/>
                    </a:lnTo>
                    <a:lnTo>
                      <a:pt x="22" y="74"/>
                    </a:lnTo>
                    <a:lnTo>
                      <a:pt x="23" y="68"/>
                    </a:lnTo>
                    <a:lnTo>
                      <a:pt x="24" y="63"/>
                    </a:lnTo>
                    <a:lnTo>
                      <a:pt x="25" y="59"/>
                    </a:lnTo>
                    <a:lnTo>
                      <a:pt x="26" y="56"/>
                    </a:lnTo>
                    <a:lnTo>
                      <a:pt x="27" y="51"/>
                    </a:lnTo>
                    <a:lnTo>
                      <a:pt x="29" y="47"/>
                    </a:lnTo>
                    <a:lnTo>
                      <a:pt x="30" y="40"/>
                    </a:lnTo>
                    <a:lnTo>
                      <a:pt x="31" y="33"/>
                    </a:lnTo>
                    <a:lnTo>
                      <a:pt x="33" y="26"/>
                    </a:lnTo>
                    <a:lnTo>
                      <a:pt x="33" y="17"/>
                    </a:lnTo>
                    <a:lnTo>
                      <a:pt x="33" y="8"/>
                    </a:lnTo>
                    <a:lnTo>
                      <a:pt x="33" y="0"/>
                    </a:lnTo>
                    <a:lnTo>
                      <a:pt x="31" y="2"/>
                    </a:lnTo>
                    <a:lnTo>
                      <a:pt x="27" y="6"/>
                    </a:lnTo>
                    <a:lnTo>
                      <a:pt x="21" y="13"/>
                    </a:lnTo>
                    <a:lnTo>
                      <a:pt x="15" y="21"/>
                    </a:lnTo>
                    <a:lnTo>
                      <a:pt x="9" y="31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5" y="75"/>
                    </a:lnTo>
                    <a:lnTo>
                      <a:pt x="7" y="84"/>
                    </a:lnTo>
                    <a:lnTo>
                      <a:pt x="8" y="93"/>
                    </a:lnTo>
                    <a:lnTo>
                      <a:pt x="9" y="99"/>
                    </a:lnTo>
                    <a:lnTo>
                      <a:pt x="10" y="104"/>
                    </a:lnTo>
                    <a:lnTo>
                      <a:pt x="10" y="108"/>
                    </a:lnTo>
                    <a:lnTo>
                      <a:pt x="10" y="112"/>
                    </a:lnTo>
                    <a:lnTo>
                      <a:pt x="9" y="116"/>
                    </a:lnTo>
                    <a:lnTo>
                      <a:pt x="8" y="119"/>
                    </a:lnTo>
                    <a:lnTo>
                      <a:pt x="8" y="121"/>
                    </a:lnTo>
                    <a:lnTo>
                      <a:pt x="8" y="123"/>
                    </a:lnTo>
                    <a:lnTo>
                      <a:pt x="9" y="124"/>
                    </a:lnTo>
                    <a:lnTo>
                      <a:pt x="9" y="125"/>
                    </a:lnTo>
                    <a:lnTo>
                      <a:pt x="10" y="126"/>
                    </a:lnTo>
                    <a:lnTo>
                      <a:pt x="11" y="1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6" name="Freeform 199"/>
              <p:cNvSpPr>
                <a:spLocks/>
              </p:cNvSpPr>
              <p:nvPr/>
            </p:nvSpPr>
            <p:spPr bwMode="auto">
              <a:xfrm>
                <a:off x="2775" y="1689"/>
                <a:ext cx="33" cy="126"/>
              </a:xfrm>
              <a:custGeom>
                <a:avLst/>
                <a:gdLst>
                  <a:gd name="T0" fmla="*/ 11 w 33"/>
                  <a:gd name="T1" fmla="*/ 126 h 126"/>
                  <a:gd name="T2" fmla="*/ 11 w 33"/>
                  <a:gd name="T3" fmla="*/ 125 h 126"/>
                  <a:gd name="T4" fmla="*/ 12 w 33"/>
                  <a:gd name="T5" fmla="*/ 122 h 126"/>
                  <a:gd name="T6" fmla="*/ 13 w 33"/>
                  <a:gd name="T7" fmla="*/ 117 h 126"/>
                  <a:gd name="T8" fmla="*/ 14 w 33"/>
                  <a:gd name="T9" fmla="*/ 111 h 126"/>
                  <a:gd name="T10" fmla="*/ 16 w 33"/>
                  <a:gd name="T11" fmla="*/ 105 h 126"/>
                  <a:gd name="T12" fmla="*/ 17 w 33"/>
                  <a:gd name="T13" fmla="*/ 100 h 126"/>
                  <a:gd name="T14" fmla="*/ 18 w 33"/>
                  <a:gd name="T15" fmla="*/ 95 h 126"/>
                  <a:gd name="T16" fmla="*/ 19 w 33"/>
                  <a:gd name="T17" fmla="*/ 91 h 126"/>
                  <a:gd name="T18" fmla="*/ 20 w 33"/>
                  <a:gd name="T19" fmla="*/ 88 h 126"/>
                  <a:gd name="T20" fmla="*/ 20 w 33"/>
                  <a:gd name="T21" fmla="*/ 84 h 126"/>
                  <a:gd name="T22" fmla="*/ 21 w 33"/>
                  <a:gd name="T23" fmla="*/ 79 h 126"/>
                  <a:gd name="T24" fmla="*/ 22 w 33"/>
                  <a:gd name="T25" fmla="*/ 74 h 126"/>
                  <a:gd name="T26" fmla="*/ 23 w 33"/>
                  <a:gd name="T27" fmla="*/ 68 h 126"/>
                  <a:gd name="T28" fmla="*/ 24 w 33"/>
                  <a:gd name="T29" fmla="*/ 63 h 126"/>
                  <a:gd name="T30" fmla="*/ 25 w 33"/>
                  <a:gd name="T31" fmla="*/ 59 h 126"/>
                  <a:gd name="T32" fmla="*/ 26 w 33"/>
                  <a:gd name="T33" fmla="*/ 56 h 126"/>
                  <a:gd name="T34" fmla="*/ 27 w 33"/>
                  <a:gd name="T35" fmla="*/ 51 h 126"/>
                  <a:gd name="T36" fmla="*/ 29 w 33"/>
                  <a:gd name="T37" fmla="*/ 47 h 126"/>
                  <a:gd name="T38" fmla="*/ 30 w 33"/>
                  <a:gd name="T39" fmla="*/ 40 h 126"/>
                  <a:gd name="T40" fmla="*/ 31 w 33"/>
                  <a:gd name="T41" fmla="*/ 33 h 126"/>
                  <a:gd name="T42" fmla="*/ 33 w 33"/>
                  <a:gd name="T43" fmla="*/ 26 h 126"/>
                  <a:gd name="T44" fmla="*/ 33 w 33"/>
                  <a:gd name="T45" fmla="*/ 17 h 126"/>
                  <a:gd name="T46" fmla="*/ 33 w 33"/>
                  <a:gd name="T47" fmla="*/ 8 h 126"/>
                  <a:gd name="T48" fmla="*/ 33 w 33"/>
                  <a:gd name="T49" fmla="*/ 0 h 126"/>
                  <a:gd name="T50" fmla="*/ 31 w 33"/>
                  <a:gd name="T51" fmla="*/ 2 h 126"/>
                  <a:gd name="T52" fmla="*/ 27 w 33"/>
                  <a:gd name="T53" fmla="*/ 6 h 126"/>
                  <a:gd name="T54" fmla="*/ 21 w 33"/>
                  <a:gd name="T55" fmla="*/ 13 h 126"/>
                  <a:gd name="T56" fmla="*/ 15 w 33"/>
                  <a:gd name="T57" fmla="*/ 21 h 126"/>
                  <a:gd name="T58" fmla="*/ 9 w 33"/>
                  <a:gd name="T59" fmla="*/ 31 h 126"/>
                  <a:gd name="T60" fmla="*/ 3 w 33"/>
                  <a:gd name="T61" fmla="*/ 41 h 126"/>
                  <a:gd name="T62" fmla="*/ 1 w 33"/>
                  <a:gd name="T63" fmla="*/ 47 h 126"/>
                  <a:gd name="T64" fmla="*/ 0 w 33"/>
                  <a:gd name="T65" fmla="*/ 53 h 126"/>
                  <a:gd name="T66" fmla="*/ 0 w 33"/>
                  <a:gd name="T67" fmla="*/ 59 h 126"/>
                  <a:gd name="T68" fmla="*/ 1 w 33"/>
                  <a:gd name="T69" fmla="*/ 65 h 126"/>
                  <a:gd name="T70" fmla="*/ 5 w 33"/>
                  <a:gd name="T71" fmla="*/ 75 h 126"/>
                  <a:gd name="T72" fmla="*/ 7 w 33"/>
                  <a:gd name="T73" fmla="*/ 84 h 126"/>
                  <a:gd name="T74" fmla="*/ 8 w 33"/>
                  <a:gd name="T75" fmla="*/ 93 h 126"/>
                  <a:gd name="T76" fmla="*/ 9 w 33"/>
                  <a:gd name="T77" fmla="*/ 99 h 126"/>
                  <a:gd name="T78" fmla="*/ 10 w 33"/>
                  <a:gd name="T79" fmla="*/ 104 h 126"/>
                  <a:gd name="T80" fmla="*/ 10 w 33"/>
                  <a:gd name="T81" fmla="*/ 108 h 126"/>
                  <a:gd name="T82" fmla="*/ 10 w 33"/>
                  <a:gd name="T83" fmla="*/ 112 h 126"/>
                  <a:gd name="T84" fmla="*/ 9 w 33"/>
                  <a:gd name="T85" fmla="*/ 116 h 126"/>
                  <a:gd name="T86" fmla="*/ 8 w 33"/>
                  <a:gd name="T87" fmla="*/ 119 h 126"/>
                  <a:gd name="T88" fmla="*/ 8 w 33"/>
                  <a:gd name="T89" fmla="*/ 121 h 126"/>
                  <a:gd name="T90" fmla="*/ 8 w 33"/>
                  <a:gd name="T91" fmla="*/ 123 h 126"/>
                  <a:gd name="T92" fmla="*/ 9 w 33"/>
                  <a:gd name="T93" fmla="*/ 124 h 126"/>
                  <a:gd name="T94" fmla="*/ 9 w 33"/>
                  <a:gd name="T95" fmla="*/ 125 h 126"/>
                  <a:gd name="T96" fmla="*/ 10 w 33"/>
                  <a:gd name="T97" fmla="*/ 126 h 126"/>
                  <a:gd name="T98" fmla="*/ 11 w 33"/>
                  <a:gd name="T99" fmla="*/ 126 h 12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3"/>
                  <a:gd name="T151" fmla="*/ 0 h 126"/>
                  <a:gd name="T152" fmla="*/ 33 w 33"/>
                  <a:gd name="T153" fmla="*/ 126 h 12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3" h="126">
                    <a:moveTo>
                      <a:pt x="11" y="126"/>
                    </a:moveTo>
                    <a:lnTo>
                      <a:pt x="11" y="125"/>
                    </a:lnTo>
                    <a:lnTo>
                      <a:pt x="12" y="122"/>
                    </a:lnTo>
                    <a:lnTo>
                      <a:pt x="13" y="117"/>
                    </a:lnTo>
                    <a:lnTo>
                      <a:pt x="14" y="111"/>
                    </a:lnTo>
                    <a:lnTo>
                      <a:pt x="16" y="105"/>
                    </a:lnTo>
                    <a:lnTo>
                      <a:pt x="17" y="100"/>
                    </a:lnTo>
                    <a:lnTo>
                      <a:pt x="18" y="95"/>
                    </a:lnTo>
                    <a:lnTo>
                      <a:pt x="19" y="91"/>
                    </a:lnTo>
                    <a:lnTo>
                      <a:pt x="20" y="88"/>
                    </a:lnTo>
                    <a:lnTo>
                      <a:pt x="20" y="84"/>
                    </a:lnTo>
                    <a:lnTo>
                      <a:pt x="21" y="79"/>
                    </a:lnTo>
                    <a:lnTo>
                      <a:pt x="22" y="74"/>
                    </a:lnTo>
                    <a:lnTo>
                      <a:pt x="23" y="68"/>
                    </a:lnTo>
                    <a:lnTo>
                      <a:pt x="24" y="63"/>
                    </a:lnTo>
                    <a:lnTo>
                      <a:pt x="25" y="59"/>
                    </a:lnTo>
                    <a:lnTo>
                      <a:pt x="26" y="56"/>
                    </a:lnTo>
                    <a:lnTo>
                      <a:pt x="27" y="51"/>
                    </a:lnTo>
                    <a:lnTo>
                      <a:pt x="29" y="47"/>
                    </a:lnTo>
                    <a:lnTo>
                      <a:pt x="30" y="40"/>
                    </a:lnTo>
                    <a:lnTo>
                      <a:pt x="31" y="33"/>
                    </a:lnTo>
                    <a:lnTo>
                      <a:pt x="33" y="26"/>
                    </a:lnTo>
                    <a:lnTo>
                      <a:pt x="33" y="17"/>
                    </a:lnTo>
                    <a:lnTo>
                      <a:pt x="33" y="8"/>
                    </a:lnTo>
                    <a:lnTo>
                      <a:pt x="33" y="0"/>
                    </a:lnTo>
                    <a:lnTo>
                      <a:pt x="31" y="2"/>
                    </a:lnTo>
                    <a:lnTo>
                      <a:pt x="27" y="6"/>
                    </a:lnTo>
                    <a:lnTo>
                      <a:pt x="21" y="13"/>
                    </a:lnTo>
                    <a:lnTo>
                      <a:pt x="15" y="21"/>
                    </a:lnTo>
                    <a:lnTo>
                      <a:pt x="9" y="31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5" y="75"/>
                    </a:lnTo>
                    <a:lnTo>
                      <a:pt x="7" y="84"/>
                    </a:lnTo>
                    <a:lnTo>
                      <a:pt x="8" y="93"/>
                    </a:lnTo>
                    <a:lnTo>
                      <a:pt x="9" y="99"/>
                    </a:lnTo>
                    <a:lnTo>
                      <a:pt x="10" y="104"/>
                    </a:lnTo>
                    <a:lnTo>
                      <a:pt x="10" y="108"/>
                    </a:lnTo>
                    <a:lnTo>
                      <a:pt x="10" y="112"/>
                    </a:lnTo>
                    <a:lnTo>
                      <a:pt x="9" y="116"/>
                    </a:lnTo>
                    <a:lnTo>
                      <a:pt x="8" y="119"/>
                    </a:lnTo>
                    <a:lnTo>
                      <a:pt x="8" y="121"/>
                    </a:lnTo>
                    <a:lnTo>
                      <a:pt x="8" y="123"/>
                    </a:lnTo>
                    <a:lnTo>
                      <a:pt x="9" y="124"/>
                    </a:lnTo>
                    <a:lnTo>
                      <a:pt x="9" y="125"/>
                    </a:lnTo>
                    <a:lnTo>
                      <a:pt x="10" y="126"/>
                    </a:lnTo>
                    <a:lnTo>
                      <a:pt x="11" y="126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7" name="Freeform 200"/>
              <p:cNvSpPr>
                <a:spLocks/>
              </p:cNvSpPr>
              <p:nvPr/>
            </p:nvSpPr>
            <p:spPr bwMode="auto">
              <a:xfrm>
                <a:off x="2775" y="1714"/>
                <a:ext cx="22" cy="101"/>
              </a:xfrm>
              <a:custGeom>
                <a:avLst/>
                <a:gdLst>
                  <a:gd name="T0" fmla="*/ 22 w 22"/>
                  <a:gd name="T1" fmla="*/ 49 h 101"/>
                  <a:gd name="T2" fmla="*/ 22 w 22"/>
                  <a:gd name="T3" fmla="*/ 51 h 101"/>
                  <a:gd name="T4" fmla="*/ 21 w 22"/>
                  <a:gd name="T5" fmla="*/ 54 h 101"/>
                  <a:gd name="T6" fmla="*/ 21 w 22"/>
                  <a:gd name="T7" fmla="*/ 57 h 101"/>
                  <a:gd name="T8" fmla="*/ 20 w 22"/>
                  <a:gd name="T9" fmla="*/ 59 h 101"/>
                  <a:gd name="T10" fmla="*/ 20 w 22"/>
                  <a:gd name="T11" fmla="*/ 61 h 101"/>
                  <a:gd name="T12" fmla="*/ 20 w 22"/>
                  <a:gd name="T13" fmla="*/ 63 h 101"/>
                  <a:gd name="T14" fmla="*/ 19 w 22"/>
                  <a:gd name="T15" fmla="*/ 65 h 101"/>
                  <a:gd name="T16" fmla="*/ 19 w 22"/>
                  <a:gd name="T17" fmla="*/ 66 h 101"/>
                  <a:gd name="T18" fmla="*/ 18 w 22"/>
                  <a:gd name="T19" fmla="*/ 70 h 101"/>
                  <a:gd name="T20" fmla="*/ 17 w 22"/>
                  <a:gd name="T21" fmla="*/ 75 h 101"/>
                  <a:gd name="T22" fmla="*/ 16 w 22"/>
                  <a:gd name="T23" fmla="*/ 80 h 101"/>
                  <a:gd name="T24" fmla="*/ 14 w 22"/>
                  <a:gd name="T25" fmla="*/ 86 h 101"/>
                  <a:gd name="T26" fmla="*/ 13 w 22"/>
                  <a:gd name="T27" fmla="*/ 92 h 101"/>
                  <a:gd name="T28" fmla="*/ 12 w 22"/>
                  <a:gd name="T29" fmla="*/ 97 h 101"/>
                  <a:gd name="T30" fmla="*/ 11 w 22"/>
                  <a:gd name="T31" fmla="*/ 100 h 101"/>
                  <a:gd name="T32" fmla="*/ 11 w 22"/>
                  <a:gd name="T33" fmla="*/ 101 h 101"/>
                  <a:gd name="T34" fmla="*/ 10 w 22"/>
                  <a:gd name="T35" fmla="*/ 101 h 101"/>
                  <a:gd name="T36" fmla="*/ 10 w 22"/>
                  <a:gd name="T37" fmla="*/ 101 h 101"/>
                  <a:gd name="T38" fmla="*/ 9 w 22"/>
                  <a:gd name="T39" fmla="*/ 100 h 101"/>
                  <a:gd name="T40" fmla="*/ 9 w 22"/>
                  <a:gd name="T41" fmla="*/ 99 h 101"/>
                  <a:gd name="T42" fmla="*/ 8 w 22"/>
                  <a:gd name="T43" fmla="*/ 98 h 101"/>
                  <a:gd name="T44" fmla="*/ 8 w 22"/>
                  <a:gd name="T45" fmla="*/ 96 h 101"/>
                  <a:gd name="T46" fmla="*/ 8 w 22"/>
                  <a:gd name="T47" fmla="*/ 94 h 101"/>
                  <a:gd name="T48" fmla="*/ 9 w 22"/>
                  <a:gd name="T49" fmla="*/ 91 h 101"/>
                  <a:gd name="T50" fmla="*/ 10 w 22"/>
                  <a:gd name="T51" fmla="*/ 87 h 101"/>
                  <a:gd name="T52" fmla="*/ 10 w 22"/>
                  <a:gd name="T53" fmla="*/ 83 h 101"/>
                  <a:gd name="T54" fmla="*/ 10 w 22"/>
                  <a:gd name="T55" fmla="*/ 79 h 101"/>
                  <a:gd name="T56" fmla="*/ 9 w 22"/>
                  <a:gd name="T57" fmla="*/ 74 h 101"/>
                  <a:gd name="T58" fmla="*/ 8 w 22"/>
                  <a:gd name="T59" fmla="*/ 68 h 101"/>
                  <a:gd name="T60" fmla="*/ 7 w 22"/>
                  <a:gd name="T61" fmla="*/ 59 h 101"/>
                  <a:gd name="T62" fmla="*/ 5 w 22"/>
                  <a:gd name="T63" fmla="*/ 50 h 101"/>
                  <a:gd name="T64" fmla="*/ 1 w 22"/>
                  <a:gd name="T65" fmla="*/ 40 h 101"/>
                  <a:gd name="T66" fmla="*/ 0 w 22"/>
                  <a:gd name="T67" fmla="*/ 35 h 101"/>
                  <a:gd name="T68" fmla="*/ 0 w 22"/>
                  <a:gd name="T69" fmla="*/ 29 h 101"/>
                  <a:gd name="T70" fmla="*/ 1 w 22"/>
                  <a:gd name="T71" fmla="*/ 23 h 101"/>
                  <a:gd name="T72" fmla="*/ 2 w 22"/>
                  <a:gd name="T73" fmla="*/ 18 h 101"/>
                  <a:gd name="T74" fmla="*/ 5 w 22"/>
                  <a:gd name="T75" fmla="*/ 13 h 101"/>
                  <a:gd name="T76" fmla="*/ 7 w 22"/>
                  <a:gd name="T77" fmla="*/ 8 h 101"/>
                  <a:gd name="T78" fmla="*/ 10 w 22"/>
                  <a:gd name="T79" fmla="*/ 4 h 101"/>
                  <a:gd name="T80" fmla="*/ 12 w 22"/>
                  <a:gd name="T81" fmla="*/ 0 h 101"/>
                  <a:gd name="T82" fmla="*/ 12 w 22"/>
                  <a:gd name="T83" fmla="*/ 1 h 101"/>
                  <a:gd name="T84" fmla="*/ 11 w 22"/>
                  <a:gd name="T85" fmla="*/ 7 h 101"/>
                  <a:gd name="T86" fmla="*/ 9 w 22"/>
                  <a:gd name="T87" fmla="*/ 14 h 101"/>
                  <a:gd name="T88" fmla="*/ 8 w 22"/>
                  <a:gd name="T89" fmla="*/ 23 h 101"/>
                  <a:gd name="T90" fmla="*/ 7 w 22"/>
                  <a:gd name="T91" fmla="*/ 33 h 101"/>
                  <a:gd name="T92" fmla="*/ 7 w 22"/>
                  <a:gd name="T93" fmla="*/ 41 h 101"/>
                  <a:gd name="T94" fmla="*/ 7 w 22"/>
                  <a:gd name="T95" fmla="*/ 44 h 101"/>
                  <a:gd name="T96" fmla="*/ 8 w 22"/>
                  <a:gd name="T97" fmla="*/ 46 h 101"/>
                  <a:gd name="T98" fmla="*/ 9 w 22"/>
                  <a:gd name="T99" fmla="*/ 48 h 101"/>
                  <a:gd name="T100" fmla="*/ 11 w 22"/>
                  <a:gd name="T101" fmla="*/ 50 h 101"/>
                  <a:gd name="T102" fmla="*/ 14 w 22"/>
                  <a:gd name="T103" fmla="*/ 50 h 101"/>
                  <a:gd name="T104" fmla="*/ 16 w 22"/>
                  <a:gd name="T105" fmla="*/ 51 h 101"/>
                  <a:gd name="T106" fmla="*/ 18 w 22"/>
                  <a:gd name="T107" fmla="*/ 51 h 101"/>
                  <a:gd name="T108" fmla="*/ 20 w 22"/>
                  <a:gd name="T109" fmla="*/ 50 h 101"/>
                  <a:gd name="T110" fmla="*/ 21 w 22"/>
                  <a:gd name="T111" fmla="*/ 50 h 101"/>
                  <a:gd name="T112" fmla="*/ 22 w 22"/>
                  <a:gd name="T113" fmla="*/ 49 h 101"/>
                  <a:gd name="T114" fmla="*/ 22 w 22"/>
                  <a:gd name="T115" fmla="*/ 49 h 101"/>
                  <a:gd name="T116" fmla="*/ 22 w 22"/>
                  <a:gd name="T117" fmla="*/ 49 h 10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"/>
                  <a:gd name="T178" fmla="*/ 0 h 101"/>
                  <a:gd name="T179" fmla="*/ 22 w 22"/>
                  <a:gd name="T180" fmla="*/ 101 h 10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" h="101">
                    <a:moveTo>
                      <a:pt x="22" y="49"/>
                    </a:moveTo>
                    <a:lnTo>
                      <a:pt x="22" y="51"/>
                    </a:lnTo>
                    <a:lnTo>
                      <a:pt x="21" y="54"/>
                    </a:lnTo>
                    <a:lnTo>
                      <a:pt x="21" y="57"/>
                    </a:lnTo>
                    <a:lnTo>
                      <a:pt x="20" y="59"/>
                    </a:lnTo>
                    <a:lnTo>
                      <a:pt x="20" y="61"/>
                    </a:lnTo>
                    <a:lnTo>
                      <a:pt x="20" y="63"/>
                    </a:lnTo>
                    <a:lnTo>
                      <a:pt x="19" y="65"/>
                    </a:lnTo>
                    <a:lnTo>
                      <a:pt x="19" y="66"/>
                    </a:lnTo>
                    <a:lnTo>
                      <a:pt x="18" y="70"/>
                    </a:lnTo>
                    <a:lnTo>
                      <a:pt x="17" y="75"/>
                    </a:lnTo>
                    <a:lnTo>
                      <a:pt x="16" y="80"/>
                    </a:lnTo>
                    <a:lnTo>
                      <a:pt x="14" y="86"/>
                    </a:lnTo>
                    <a:lnTo>
                      <a:pt x="13" y="92"/>
                    </a:lnTo>
                    <a:lnTo>
                      <a:pt x="12" y="97"/>
                    </a:lnTo>
                    <a:lnTo>
                      <a:pt x="11" y="100"/>
                    </a:lnTo>
                    <a:lnTo>
                      <a:pt x="11" y="101"/>
                    </a:lnTo>
                    <a:lnTo>
                      <a:pt x="10" y="101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4"/>
                    </a:lnTo>
                    <a:lnTo>
                      <a:pt x="9" y="91"/>
                    </a:lnTo>
                    <a:lnTo>
                      <a:pt x="10" y="87"/>
                    </a:lnTo>
                    <a:lnTo>
                      <a:pt x="10" y="83"/>
                    </a:lnTo>
                    <a:lnTo>
                      <a:pt x="10" y="79"/>
                    </a:lnTo>
                    <a:lnTo>
                      <a:pt x="9" y="74"/>
                    </a:lnTo>
                    <a:lnTo>
                      <a:pt x="8" y="68"/>
                    </a:lnTo>
                    <a:lnTo>
                      <a:pt x="7" y="59"/>
                    </a:lnTo>
                    <a:lnTo>
                      <a:pt x="5" y="50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0" y="4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1" y="7"/>
                    </a:lnTo>
                    <a:lnTo>
                      <a:pt x="9" y="14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7" y="41"/>
                    </a:lnTo>
                    <a:lnTo>
                      <a:pt x="7" y="44"/>
                    </a:lnTo>
                    <a:lnTo>
                      <a:pt x="8" y="46"/>
                    </a:lnTo>
                    <a:lnTo>
                      <a:pt x="9" y="48"/>
                    </a:lnTo>
                    <a:lnTo>
                      <a:pt x="11" y="50"/>
                    </a:lnTo>
                    <a:lnTo>
                      <a:pt x="14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20" y="50"/>
                    </a:lnTo>
                    <a:lnTo>
                      <a:pt x="21" y="50"/>
                    </a:lnTo>
                    <a:lnTo>
                      <a:pt x="22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8" name="Freeform 201"/>
              <p:cNvSpPr>
                <a:spLocks/>
              </p:cNvSpPr>
              <p:nvPr/>
            </p:nvSpPr>
            <p:spPr bwMode="auto">
              <a:xfrm>
                <a:off x="2775" y="1714"/>
                <a:ext cx="22" cy="101"/>
              </a:xfrm>
              <a:custGeom>
                <a:avLst/>
                <a:gdLst>
                  <a:gd name="T0" fmla="*/ 22 w 22"/>
                  <a:gd name="T1" fmla="*/ 49 h 101"/>
                  <a:gd name="T2" fmla="*/ 22 w 22"/>
                  <a:gd name="T3" fmla="*/ 51 h 101"/>
                  <a:gd name="T4" fmla="*/ 21 w 22"/>
                  <a:gd name="T5" fmla="*/ 54 h 101"/>
                  <a:gd name="T6" fmla="*/ 21 w 22"/>
                  <a:gd name="T7" fmla="*/ 57 h 101"/>
                  <a:gd name="T8" fmla="*/ 20 w 22"/>
                  <a:gd name="T9" fmla="*/ 59 h 101"/>
                  <a:gd name="T10" fmla="*/ 20 w 22"/>
                  <a:gd name="T11" fmla="*/ 61 h 101"/>
                  <a:gd name="T12" fmla="*/ 20 w 22"/>
                  <a:gd name="T13" fmla="*/ 63 h 101"/>
                  <a:gd name="T14" fmla="*/ 19 w 22"/>
                  <a:gd name="T15" fmla="*/ 65 h 101"/>
                  <a:gd name="T16" fmla="*/ 19 w 22"/>
                  <a:gd name="T17" fmla="*/ 66 h 101"/>
                  <a:gd name="T18" fmla="*/ 18 w 22"/>
                  <a:gd name="T19" fmla="*/ 70 h 101"/>
                  <a:gd name="T20" fmla="*/ 17 w 22"/>
                  <a:gd name="T21" fmla="*/ 75 h 101"/>
                  <a:gd name="T22" fmla="*/ 16 w 22"/>
                  <a:gd name="T23" fmla="*/ 80 h 101"/>
                  <a:gd name="T24" fmla="*/ 14 w 22"/>
                  <a:gd name="T25" fmla="*/ 86 h 101"/>
                  <a:gd name="T26" fmla="*/ 13 w 22"/>
                  <a:gd name="T27" fmla="*/ 92 h 101"/>
                  <a:gd name="T28" fmla="*/ 12 w 22"/>
                  <a:gd name="T29" fmla="*/ 97 h 101"/>
                  <a:gd name="T30" fmla="*/ 11 w 22"/>
                  <a:gd name="T31" fmla="*/ 100 h 101"/>
                  <a:gd name="T32" fmla="*/ 11 w 22"/>
                  <a:gd name="T33" fmla="*/ 101 h 101"/>
                  <a:gd name="T34" fmla="*/ 10 w 22"/>
                  <a:gd name="T35" fmla="*/ 101 h 101"/>
                  <a:gd name="T36" fmla="*/ 9 w 22"/>
                  <a:gd name="T37" fmla="*/ 100 h 101"/>
                  <a:gd name="T38" fmla="*/ 9 w 22"/>
                  <a:gd name="T39" fmla="*/ 99 h 101"/>
                  <a:gd name="T40" fmla="*/ 8 w 22"/>
                  <a:gd name="T41" fmla="*/ 98 h 101"/>
                  <a:gd name="T42" fmla="*/ 8 w 22"/>
                  <a:gd name="T43" fmla="*/ 96 h 101"/>
                  <a:gd name="T44" fmla="*/ 8 w 22"/>
                  <a:gd name="T45" fmla="*/ 94 h 101"/>
                  <a:gd name="T46" fmla="*/ 9 w 22"/>
                  <a:gd name="T47" fmla="*/ 91 h 101"/>
                  <a:gd name="T48" fmla="*/ 10 w 22"/>
                  <a:gd name="T49" fmla="*/ 87 h 101"/>
                  <a:gd name="T50" fmla="*/ 10 w 22"/>
                  <a:gd name="T51" fmla="*/ 83 h 101"/>
                  <a:gd name="T52" fmla="*/ 10 w 22"/>
                  <a:gd name="T53" fmla="*/ 79 h 101"/>
                  <a:gd name="T54" fmla="*/ 9 w 22"/>
                  <a:gd name="T55" fmla="*/ 74 h 101"/>
                  <a:gd name="T56" fmla="*/ 8 w 22"/>
                  <a:gd name="T57" fmla="*/ 68 h 101"/>
                  <a:gd name="T58" fmla="*/ 7 w 22"/>
                  <a:gd name="T59" fmla="*/ 59 h 101"/>
                  <a:gd name="T60" fmla="*/ 5 w 22"/>
                  <a:gd name="T61" fmla="*/ 50 h 101"/>
                  <a:gd name="T62" fmla="*/ 1 w 22"/>
                  <a:gd name="T63" fmla="*/ 40 h 101"/>
                  <a:gd name="T64" fmla="*/ 0 w 22"/>
                  <a:gd name="T65" fmla="*/ 35 h 101"/>
                  <a:gd name="T66" fmla="*/ 0 w 22"/>
                  <a:gd name="T67" fmla="*/ 29 h 101"/>
                  <a:gd name="T68" fmla="*/ 1 w 22"/>
                  <a:gd name="T69" fmla="*/ 23 h 101"/>
                  <a:gd name="T70" fmla="*/ 2 w 22"/>
                  <a:gd name="T71" fmla="*/ 18 h 101"/>
                  <a:gd name="T72" fmla="*/ 5 w 22"/>
                  <a:gd name="T73" fmla="*/ 13 h 101"/>
                  <a:gd name="T74" fmla="*/ 7 w 22"/>
                  <a:gd name="T75" fmla="*/ 8 h 101"/>
                  <a:gd name="T76" fmla="*/ 10 w 22"/>
                  <a:gd name="T77" fmla="*/ 4 h 101"/>
                  <a:gd name="T78" fmla="*/ 12 w 22"/>
                  <a:gd name="T79" fmla="*/ 0 h 101"/>
                  <a:gd name="T80" fmla="*/ 12 w 22"/>
                  <a:gd name="T81" fmla="*/ 1 h 101"/>
                  <a:gd name="T82" fmla="*/ 11 w 22"/>
                  <a:gd name="T83" fmla="*/ 7 h 101"/>
                  <a:gd name="T84" fmla="*/ 9 w 22"/>
                  <a:gd name="T85" fmla="*/ 14 h 101"/>
                  <a:gd name="T86" fmla="*/ 8 w 22"/>
                  <a:gd name="T87" fmla="*/ 23 h 101"/>
                  <a:gd name="T88" fmla="*/ 7 w 22"/>
                  <a:gd name="T89" fmla="*/ 33 h 101"/>
                  <a:gd name="T90" fmla="*/ 7 w 22"/>
                  <a:gd name="T91" fmla="*/ 41 h 101"/>
                  <a:gd name="T92" fmla="*/ 7 w 22"/>
                  <a:gd name="T93" fmla="*/ 44 h 101"/>
                  <a:gd name="T94" fmla="*/ 8 w 22"/>
                  <a:gd name="T95" fmla="*/ 46 h 101"/>
                  <a:gd name="T96" fmla="*/ 9 w 22"/>
                  <a:gd name="T97" fmla="*/ 48 h 101"/>
                  <a:gd name="T98" fmla="*/ 11 w 22"/>
                  <a:gd name="T99" fmla="*/ 50 h 101"/>
                  <a:gd name="T100" fmla="*/ 14 w 22"/>
                  <a:gd name="T101" fmla="*/ 50 h 101"/>
                  <a:gd name="T102" fmla="*/ 16 w 22"/>
                  <a:gd name="T103" fmla="*/ 51 h 101"/>
                  <a:gd name="T104" fmla="*/ 18 w 22"/>
                  <a:gd name="T105" fmla="*/ 51 h 101"/>
                  <a:gd name="T106" fmla="*/ 20 w 22"/>
                  <a:gd name="T107" fmla="*/ 50 h 101"/>
                  <a:gd name="T108" fmla="*/ 21 w 22"/>
                  <a:gd name="T109" fmla="*/ 50 h 101"/>
                  <a:gd name="T110" fmla="*/ 22 w 22"/>
                  <a:gd name="T111" fmla="*/ 49 h 10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2"/>
                  <a:gd name="T169" fmla="*/ 0 h 101"/>
                  <a:gd name="T170" fmla="*/ 22 w 22"/>
                  <a:gd name="T171" fmla="*/ 101 h 10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2" h="101">
                    <a:moveTo>
                      <a:pt x="22" y="49"/>
                    </a:moveTo>
                    <a:lnTo>
                      <a:pt x="22" y="51"/>
                    </a:lnTo>
                    <a:lnTo>
                      <a:pt x="21" y="54"/>
                    </a:lnTo>
                    <a:lnTo>
                      <a:pt x="21" y="57"/>
                    </a:lnTo>
                    <a:lnTo>
                      <a:pt x="20" y="59"/>
                    </a:lnTo>
                    <a:lnTo>
                      <a:pt x="20" y="61"/>
                    </a:lnTo>
                    <a:lnTo>
                      <a:pt x="20" y="63"/>
                    </a:lnTo>
                    <a:lnTo>
                      <a:pt x="19" y="65"/>
                    </a:lnTo>
                    <a:lnTo>
                      <a:pt x="19" y="66"/>
                    </a:lnTo>
                    <a:lnTo>
                      <a:pt x="18" y="70"/>
                    </a:lnTo>
                    <a:lnTo>
                      <a:pt x="17" y="75"/>
                    </a:lnTo>
                    <a:lnTo>
                      <a:pt x="16" y="80"/>
                    </a:lnTo>
                    <a:lnTo>
                      <a:pt x="14" y="86"/>
                    </a:lnTo>
                    <a:lnTo>
                      <a:pt x="13" y="92"/>
                    </a:lnTo>
                    <a:lnTo>
                      <a:pt x="12" y="97"/>
                    </a:lnTo>
                    <a:lnTo>
                      <a:pt x="11" y="100"/>
                    </a:lnTo>
                    <a:lnTo>
                      <a:pt x="11" y="101"/>
                    </a:lnTo>
                    <a:lnTo>
                      <a:pt x="10" y="101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4"/>
                    </a:lnTo>
                    <a:lnTo>
                      <a:pt x="9" y="91"/>
                    </a:lnTo>
                    <a:lnTo>
                      <a:pt x="10" y="87"/>
                    </a:lnTo>
                    <a:lnTo>
                      <a:pt x="10" y="83"/>
                    </a:lnTo>
                    <a:lnTo>
                      <a:pt x="10" y="79"/>
                    </a:lnTo>
                    <a:lnTo>
                      <a:pt x="9" y="74"/>
                    </a:lnTo>
                    <a:lnTo>
                      <a:pt x="8" y="68"/>
                    </a:lnTo>
                    <a:lnTo>
                      <a:pt x="7" y="59"/>
                    </a:lnTo>
                    <a:lnTo>
                      <a:pt x="5" y="50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0" y="4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1" y="7"/>
                    </a:lnTo>
                    <a:lnTo>
                      <a:pt x="9" y="14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7" y="41"/>
                    </a:lnTo>
                    <a:lnTo>
                      <a:pt x="7" y="44"/>
                    </a:lnTo>
                    <a:lnTo>
                      <a:pt x="8" y="46"/>
                    </a:lnTo>
                    <a:lnTo>
                      <a:pt x="9" y="48"/>
                    </a:lnTo>
                    <a:lnTo>
                      <a:pt x="11" y="50"/>
                    </a:lnTo>
                    <a:lnTo>
                      <a:pt x="14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20" y="50"/>
                    </a:lnTo>
                    <a:lnTo>
                      <a:pt x="21" y="50"/>
                    </a:lnTo>
                    <a:lnTo>
                      <a:pt x="22" y="49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9" name="Freeform 202"/>
              <p:cNvSpPr>
                <a:spLocks/>
              </p:cNvSpPr>
              <p:nvPr/>
            </p:nvSpPr>
            <p:spPr bwMode="auto">
              <a:xfrm>
                <a:off x="2717" y="1734"/>
                <a:ext cx="52" cy="194"/>
              </a:xfrm>
              <a:custGeom>
                <a:avLst/>
                <a:gdLst>
                  <a:gd name="T0" fmla="*/ 52 w 52"/>
                  <a:gd name="T1" fmla="*/ 194 h 194"/>
                  <a:gd name="T2" fmla="*/ 51 w 52"/>
                  <a:gd name="T3" fmla="*/ 193 h 194"/>
                  <a:gd name="T4" fmla="*/ 50 w 52"/>
                  <a:gd name="T5" fmla="*/ 190 h 194"/>
                  <a:gd name="T6" fmla="*/ 47 w 52"/>
                  <a:gd name="T7" fmla="*/ 185 h 194"/>
                  <a:gd name="T8" fmla="*/ 45 w 52"/>
                  <a:gd name="T9" fmla="*/ 180 h 194"/>
                  <a:gd name="T10" fmla="*/ 42 w 52"/>
                  <a:gd name="T11" fmla="*/ 174 h 194"/>
                  <a:gd name="T12" fmla="*/ 39 w 52"/>
                  <a:gd name="T13" fmla="*/ 169 h 194"/>
                  <a:gd name="T14" fmla="*/ 37 w 52"/>
                  <a:gd name="T15" fmla="*/ 164 h 194"/>
                  <a:gd name="T16" fmla="*/ 36 w 52"/>
                  <a:gd name="T17" fmla="*/ 161 h 194"/>
                  <a:gd name="T18" fmla="*/ 34 w 52"/>
                  <a:gd name="T19" fmla="*/ 157 h 194"/>
                  <a:gd name="T20" fmla="*/ 30 w 52"/>
                  <a:gd name="T21" fmla="*/ 149 h 194"/>
                  <a:gd name="T22" fmla="*/ 25 w 52"/>
                  <a:gd name="T23" fmla="*/ 139 h 194"/>
                  <a:gd name="T24" fmla="*/ 18 w 52"/>
                  <a:gd name="T25" fmla="*/ 126 h 194"/>
                  <a:gd name="T26" fmla="*/ 13 w 52"/>
                  <a:gd name="T27" fmla="*/ 114 h 194"/>
                  <a:gd name="T28" fmla="*/ 8 w 52"/>
                  <a:gd name="T29" fmla="*/ 103 h 194"/>
                  <a:gd name="T30" fmla="*/ 4 w 52"/>
                  <a:gd name="T31" fmla="*/ 93 h 194"/>
                  <a:gd name="T32" fmla="*/ 3 w 52"/>
                  <a:gd name="T33" fmla="*/ 86 h 194"/>
                  <a:gd name="T34" fmla="*/ 3 w 52"/>
                  <a:gd name="T35" fmla="*/ 80 h 194"/>
                  <a:gd name="T36" fmla="*/ 1 w 52"/>
                  <a:gd name="T37" fmla="*/ 72 h 194"/>
                  <a:gd name="T38" fmla="*/ 0 w 52"/>
                  <a:gd name="T39" fmla="*/ 61 h 194"/>
                  <a:gd name="T40" fmla="*/ 0 w 52"/>
                  <a:gd name="T41" fmla="*/ 50 h 194"/>
                  <a:gd name="T42" fmla="*/ 0 w 52"/>
                  <a:gd name="T43" fmla="*/ 37 h 194"/>
                  <a:gd name="T44" fmla="*/ 3 w 52"/>
                  <a:gd name="T45" fmla="*/ 24 h 194"/>
                  <a:gd name="T46" fmla="*/ 5 w 52"/>
                  <a:gd name="T47" fmla="*/ 18 h 194"/>
                  <a:gd name="T48" fmla="*/ 8 w 52"/>
                  <a:gd name="T49" fmla="*/ 12 h 194"/>
                  <a:gd name="T50" fmla="*/ 11 w 52"/>
                  <a:gd name="T51" fmla="*/ 5 h 194"/>
                  <a:gd name="T52" fmla="*/ 16 w 52"/>
                  <a:gd name="T53" fmla="*/ 0 h 194"/>
                  <a:gd name="T54" fmla="*/ 17 w 52"/>
                  <a:gd name="T55" fmla="*/ 1 h 194"/>
                  <a:gd name="T56" fmla="*/ 19 w 52"/>
                  <a:gd name="T57" fmla="*/ 6 h 194"/>
                  <a:gd name="T58" fmla="*/ 24 w 52"/>
                  <a:gd name="T59" fmla="*/ 15 h 194"/>
                  <a:gd name="T60" fmla="*/ 27 w 52"/>
                  <a:gd name="T61" fmla="*/ 23 h 194"/>
                  <a:gd name="T62" fmla="*/ 31 w 52"/>
                  <a:gd name="T63" fmla="*/ 33 h 194"/>
                  <a:gd name="T64" fmla="*/ 34 w 52"/>
                  <a:gd name="T65" fmla="*/ 43 h 194"/>
                  <a:gd name="T66" fmla="*/ 35 w 52"/>
                  <a:gd name="T67" fmla="*/ 53 h 194"/>
                  <a:gd name="T68" fmla="*/ 35 w 52"/>
                  <a:gd name="T69" fmla="*/ 61 h 194"/>
                  <a:gd name="T70" fmla="*/ 33 w 52"/>
                  <a:gd name="T71" fmla="*/ 68 h 194"/>
                  <a:gd name="T72" fmla="*/ 31 w 52"/>
                  <a:gd name="T73" fmla="*/ 75 h 194"/>
                  <a:gd name="T74" fmla="*/ 28 w 52"/>
                  <a:gd name="T75" fmla="*/ 81 h 194"/>
                  <a:gd name="T76" fmla="*/ 26 w 52"/>
                  <a:gd name="T77" fmla="*/ 89 h 194"/>
                  <a:gd name="T78" fmla="*/ 25 w 52"/>
                  <a:gd name="T79" fmla="*/ 96 h 194"/>
                  <a:gd name="T80" fmla="*/ 24 w 52"/>
                  <a:gd name="T81" fmla="*/ 103 h 194"/>
                  <a:gd name="T82" fmla="*/ 24 w 52"/>
                  <a:gd name="T83" fmla="*/ 111 h 194"/>
                  <a:gd name="T84" fmla="*/ 26 w 52"/>
                  <a:gd name="T85" fmla="*/ 118 h 194"/>
                  <a:gd name="T86" fmla="*/ 28 w 52"/>
                  <a:gd name="T87" fmla="*/ 126 h 194"/>
                  <a:gd name="T88" fmla="*/ 32 w 52"/>
                  <a:gd name="T89" fmla="*/ 137 h 194"/>
                  <a:gd name="T90" fmla="*/ 36 w 52"/>
                  <a:gd name="T91" fmla="*/ 146 h 194"/>
                  <a:gd name="T92" fmla="*/ 40 w 52"/>
                  <a:gd name="T93" fmla="*/ 156 h 194"/>
                  <a:gd name="T94" fmla="*/ 44 w 52"/>
                  <a:gd name="T95" fmla="*/ 164 h 194"/>
                  <a:gd name="T96" fmla="*/ 48 w 52"/>
                  <a:gd name="T97" fmla="*/ 172 h 194"/>
                  <a:gd name="T98" fmla="*/ 50 w 52"/>
                  <a:gd name="T99" fmla="*/ 177 h 194"/>
                  <a:gd name="T100" fmla="*/ 51 w 52"/>
                  <a:gd name="T101" fmla="*/ 179 h 194"/>
                  <a:gd name="T102" fmla="*/ 52 w 52"/>
                  <a:gd name="T103" fmla="*/ 194 h 19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2"/>
                  <a:gd name="T157" fmla="*/ 0 h 194"/>
                  <a:gd name="T158" fmla="*/ 52 w 52"/>
                  <a:gd name="T159" fmla="*/ 194 h 19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2" h="194">
                    <a:moveTo>
                      <a:pt x="52" y="194"/>
                    </a:moveTo>
                    <a:lnTo>
                      <a:pt x="51" y="193"/>
                    </a:lnTo>
                    <a:lnTo>
                      <a:pt x="50" y="190"/>
                    </a:lnTo>
                    <a:lnTo>
                      <a:pt x="47" y="185"/>
                    </a:lnTo>
                    <a:lnTo>
                      <a:pt x="45" y="180"/>
                    </a:lnTo>
                    <a:lnTo>
                      <a:pt x="42" y="174"/>
                    </a:lnTo>
                    <a:lnTo>
                      <a:pt x="39" y="169"/>
                    </a:lnTo>
                    <a:lnTo>
                      <a:pt x="37" y="164"/>
                    </a:lnTo>
                    <a:lnTo>
                      <a:pt x="36" y="161"/>
                    </a:lnTo>
                    <a:lnTo>
                      <a:pt x="34" y="157"/>
                    </a:lnTo>
                    <a:lnTo>
                      <a:pt x="30" y="149"/>
                    </a:lnTo>
                    <a:lnTo>
                      <a:pt x="25" y="139"/>
                    </a:lnTo>
                    <a:lnTo>
                      <a:pt x="18" y="126"/>
                    </a:lnTo>
                    <a:lnTo>
                      <a:pt x="13" y="114"/>
                    </a:lnTo>
                    <a:lnTo>
                      <a:pt x="8" y="103"/>
                    </a:lnTo>
                    <a:lnTo>
                      <a:pt x="4" y="93"/>
                    </a:lnTo>
                    <a:lnTo>
                      <a:pt x="3" y="86"/>
                    </a:lnTo>
                    <a:lnTo>
                      <a:pt x="3" y="80"/>
                    </a:lnTo>
                    <a:lnTo>
                      <a:pt x="1" y="72"/>
                    </a:lnTo>
                    <a:lnTo>
                      <a:pt x="0" y="61"/>
                    </a:lnTo>
                    <a:lnTo>
                      <a:pt x="0" y="50"/>
                    </a:lnTo>
                    <a:lnTo>
                      <a:pt x="0" y="37"/>
                    </a:lnTo>
                    <a:lnTo>
                      <a:pt x="3" y="24"/>
                    </a:lnTo>
                    <a:lnTo>
                      <a:pt x="5" y="18"/>
                    </a:lnTo>
                    <a:lnTo>
                      <a:pt x="8" y="12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9" y="6"/>
                    </a:lnTo>
                    <a:lnTo>
                      <a:pt x="24" y="15"/>
                    </a:lnTo>
                    <a:lnTo>
                      <a:pt x="27" y="23"/>
                    </a:lnTo>
                    <a:lnTo>
                      <a:pt x="31" y="33"/>
                    </a:lnTo>
                    <a:lnTo>
                      <a:pt x="34" y="43"/>
                    </a:lnTo>
                    <a:lnTo>
                      <a:pt x="35" y="53"/>
                    </a:lnTo>
                    <a:lnTo>
                      <a:pt x="35" y="61"/>
                    </a:lnTo>
                    <a:lnTo>
                      <a:pt x="33" y="68"/>
                    </a:lnTo>
                    <a:lnTo>
                      <a:pt x="31" y="75"/>
                    </a:lnTo>
                    <a:lnTo>
                      <a:pt x="28" y="81"/>
                    </a:lnTo>
                    <a:lnTo>
                      <a:pt x="26" y="89"/>
                    </a:lnTo>
                    <a:lnTo>
                      <a:pt x="25" y="96"/>
                    </a:lnTo>
                    <a:lnTo>
                      <a:pt x="24" y="103"/>
                    </a:lnTo>
                    <a:lnTo>
                      <a:pt x="24" y="111"/>
                    </a:lnTo>
                    <a:lnTo>
                      <a:pt x="26" y="118"/>
                    </a:lnTo>
                    <a:lnTo>
                      <a:pt x="28" y="126"/>
                    </a:lnTo>
                    <a:lnTo>
                      <a:pt x="32" y="137"/>
                    </a:lnTo>
                    <a:lnTo>
                      <a:pt x="36" y="146"/>
                    </a:lnTo>
                    <a:lnTo>
                      <a:pt x="40" y="156"/>
                    </a:lnTo>
                    <a:lnTo>
                      <a:pt x="44" y="164"/>
                    </a:lnTo>
                    <a:lnTo>
                      <a:pt x="48" y="172"/>
                    </a:lnTo>
                    <a:lnTo>
                      <a:pt x="50" y="177"/>
                    </a:lnTo>
                    <a:lnTo>
                      <a:pt x="51" y="179"/>
                    </a:lnTo>
                    <a:lnTo>
                      <a:pt x="52" y="19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0" name="Freeform 203"/>
              <p:cNvSpPr>
                <a:spLocks/>
              </p:cNvSpPr>
              <p:nvPr/>
            </p:nvSpPr>
            <p:spPr bwMode="auto">
              <a:xfrm>
                <a:off x="2717" y="1734"/>
                <a:ext cx="52" cy="194"/>
              </a:xfrm>
              <a:custGeom>
                <a:avLst/>
                <a:gdLst>
                  <a:gd name="T0" fmla="*/ 52 w 52"/>
                  <a:gd name="T1" fmla="*/ 194 h 194"/>
                  <a:gd name="T2" fmla="*/ 51 w 52"/>
                  <a:gd name="T3" fmla="*/ 193 h 194"/>
                  <a:gd name="T4" fmla="*/ 50 w 52"/>
                  <a:gd name="T5" fmla="*/ 190 h 194"/>
                  <a:gd name="T6" fmla="*/ 47 w 52"/>
                  <a:gd name="T7" fmla="*/ 185 h 194"/>
                  <a:gd name="T8" fmla="*/ 45 w 52"/>
                  <a:gd name="T9" fmla="*/ 180 h 194"/>
                  <a:gd name="T10" fmla="*/ 42 w 52"/>
                  <a:gd name="T11" fmla="*/ 174 h 194"/>
                  <a:gd name="T12" fmla="*/ 39 w 52"/>
                  <a:gd name="T13" fmla="*/ 169 h 194"/>
                  <a:gd name="T14" fmla="*/ 37 w 52"/>
                  <a:gd name="T15" fmla="*/ 164 h 194"/>
                  <a:gd name="T16" fmla="*/ 36 w 52"/>
                  <a:gd name="T17" fmla="*/ 161 h 194"/>
                  <a:gd name="T18" fmla="*/ 34 w 52"/>
                  <a:gd name="T19" fmla="*/ 157 h 194"/>
                  <a:gd name="T20" fmla="*/ 30 w 52"/>
                  <a:gd name="T21" fmla="*/ 149 h 194"/>
                  <a:gd name="T22" fmla="*/ 25 w 52"/>
                  <a:gd name="T23" fmla="*/ 139 h 194"/>
                  <a:gd name="T24" fmla="*/ 18 w 52"/>
                  <a:gd name="T25" fmla="*/ 126 h 194"/>
                  <a:gd name="T26" fmla="*/ 13 w 52"/>
                  <a:gd name="T27" fmla="*/ 114 h 194"/>
                  <a:gd name="T28" fmla="*/ 8 w 52"/>
                  <a:gd name="T29" fmla="*/ 103 h 194"/>
                  <a:gd name="T30" fmla="*/ 4 w 52"/>
                  <a:gd name="T31" fmla="*/ 93 h 194"/>
                  <a:gd name="T32" fmla="*/ 3 w 52"/>
                  <a:gd name="T33" fmla="*/ 86 h 194"/>
                  <a:gd name="T34" fmla="*/ 3 w 52"/>
                  <a:gd name="T35" fmla="*/ 80 h 194"/>
                  <a:gd name="T36" fmla="*/ 1 w 52"/>
                  <a:gd name="T37" fmla="*/ 72 h 194"/>
                  <a:gd name="T38" fmla="*/ 0 w 52"/>
                  <a:gd name="T39" fmla="*/ 61 h 194"/>
                  <a:gd name="T40" fmla="*/ 0 w 52"/>
                  <a:gd name="T41" fmla="*/ 50 h 194"/>
                  <a:gd name="T42" fmla="*/ 0 w 52"/>
                  <a:gd name="T43" fmla="*/ 37 h 194"/>
                  <a:gd name="T44" fmla="*/ 3 w 52"/>
                  <a:gd name="T45" fmla="*/ 24 h 194"/>
                  <a:gd name="T46" fmla="*/ 5 w 52"/>
                  <a:gd name="T47" fmla="*/ 18 h 194"/>
                  <a:gd name="T48" fmla="*/ 8 w 52"/>
                  <a:gd name="T49" fmla="*/ 12 h 194"/>
                  <a:gd name="T50" fmla="*/ 11 w 52"/>
                  <a:gd name="T51" fmla="*/ 5 h 194"/>
                  <a:gd name="T52" fmla="*/ 16 w 52"/>
                  <a:gd name="T53" fmla="*/ 0 h 194"/>
                  <a:gd name="T54" fmla="*/ 17 w 52"/>
                  <a:gd name="T55" fmla="*/ 1 h 194"/>
                  <a:gd name="T56" fmla="*/ 19 w 52"/>
                  <a:gd name="T57" fmla="*/ 6 h 194"/>
                  <a:gd name="T58" fmla="*/ 24 w 52"/>
                  <a:gd name="T59" fmla="*/ 15 h 194"/>
                  <a:gd name="T60" fmla="*/ 27 w 52"/>
                  <a:gd name="T61" fmla="*/ 23 h 194"/>
                  <a:gd name="T62" fmla="*/ 31 w 52"/>
                  <a:gd name="T63" fmla="*/ 33 h 194"/>
                  <a:gd name="T64" fmla="*/ 34 w 52"/>
                  <a:gd name="T65" fmla="*/ 43 h 194"/>
                  <a:gd name="T66" fmla="*/ 35 w 52"/>
                  <a:gd name="T67" fmla="*/ 53 h 194"/>
                  <a:gd name="T68" fmla="*/ 35 w 52"/>
                  <a:gd name="T69" fmla="*/ 61 h 194"/>
                  <a:gd name="T70" fmla="*/ 33 w 52"/>
                  <a:gd name="T71" fmla="*/ 68 h 194"/>
                  <a:gd name="T72" fmla="*/ 31 w 52"/>
                  <a:gd name="T73" fmla="*/ 75 h 194"/>
                  <a:gd name="T74" fmla="*/ 28 w 52"/>
                  <a:gd name="T75" fmla="*/ 81 h 194"/>
                  <a:gd name="T76" fmla="*/ 26 w 52"/>
                  <a:gd name="T77" fmla="*/ 89 h 194"/>
                  <a:gd name="T78" fmla="*/ 25 w 52"/>
                  <a:gd name="T79" fmla="*/ 96 h 194"/>
                  <a:gd name="T80" fmla="*/ 24 w 52"/>
                  <a:gd name="T81" fmla="*/ 103 h 194"/>
                  <a:gd name="T82" fmla="*/ 24 w 52"/>
                  <a:gd name="T83" fmla="*/ 111 h 194"/>
                  <a:gd name="T84" fmla="*/ 26 w 52"/>
                  <a:gd name="T85" fmla="*/ 118 h 194"/>
                  <a:gd name="T86" fmla="*/ 28 w 52"/>
                  <a:gd name="T87" fmla="*/ 126 h 194"/>
                  <a:gd name="T88" fmla="*/ 32 w 52"/>
                  <a:gd name="T89" fmla="*/ 137 h 194"/>
                  <a:gd name="T90" fmla="*/ 36 w 52"/>
                  <a:gd name="T91" fmla="*/ 146 h 194"/>
                  <a:gd name="T92" fmla="*/ 40 w 52"/>
                  <a:gd name="T93" fmla="*/ 156 h 194"/>
                  <a:gd name="T94" fmla="*/ 44 w 52"/>
                  <a:gd name="T95" fmla="*/ 164 h 194"/>
                  <a:gd name="T96" fmla="*/ 48 w 52"/>
                  <a:gd name="T97" fmla="*/ 172 h 194"/>
                  <a:gd name="T98" fmla="*/ 50 w 52"/>
                  <a:gd name="T99" fmla="*/ 177 h 194"/>
                  <a:gd name="T100" fmla="*/ 51 w 52"/>
                  <a:gd name="T101" fmla="*/ 179 h 194"/>
                  <a:gd name="T102" fmla="*/ 52 w 52"/>
                  <a:gd name="T103" fmla="*/ 194 h 19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2"/>
                  <a:gd name="T157" fmla="*/ 0 h 194"/>
                  <a:gd name="T158" fmla="*/ 52 w 52"/>
                  <a:gd name="T159" fmla="*/ 194 h 19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2" h="194">
                    <a:moveTo>
                      <a:pt x="52" y="194"/>
                    </a:moveTo>
                    <a:lnTo>
                      <a:pt x="51" y="193"/>
                    </a:lnTo>
                    <a:lnTo>
                      <a:pt x="50" y="190"/>
                    </a:lnTo>
                    <a:lnTo>
                      <a:pt x="47" y="185"/>
                    </a:lnTo>
                    <a:lnTo>
                      <a:pt x="45" y="180"/>
                    </a:lnTo>
                    <a:lnTo>
                      <a:pt x="42" y="174"/>
                    </a:lnTo>
                    <a:lnTo>
                      <a:pt x="39" y="169"/>
                    </a:lnTo>
                    <a:lnTo>
                      <a:pt x="37" y="164"/>
                    </a:lnTo>
                    <a:lnTo>
                      <a:pt x="36" y="161"/>
                    </a:lnTo>
                    <a:lnTo>
                      <a:pt x="34" y="157"/>
                    </a:lnTo>
                    <a:lnTo>
                      <a:pt x="30" y="149"/>
                    </a:lnTo>
                    <a:lnTo>
                      <a:pt x="25" y="139"/>
                    </a:lnTo>
                    <a:lnTo>
                      <a:pt x="18" y="126"/>
                    </a:lnTo>
                    <a:lnTo>
                      <a:pt x="13" y="114"/>
                    </a:lnTo>
                    <a:lnTo>
                      <a:pt x="8" y="103"/>
                    </a:lnTo>
                    <a:lnTo>
                      <a:pt x="4" y="93"/>
                    </a:lnTo>
                    <a:lnTo>
                      <a:pt x="3" y="86"/>
                    </a:lnTo>
                    <a:lnTo>
                      <a:pt x="3" y="80"/>
                    </a:lnTo>
                    <a:lnTo>
                      <a:pt x="1" y="72"/>
                    </a:lnTo>
                    <a:lnTo>
                      <a:pt x="0" y="61"/>
                    </a:lnTo>
                    <a:lnTo>
                      <a:pt x="0" y="50"/>
                    </a:lnTo>
                    <a:lnTo>
                      <a:pt x="0" y="37"/>
                    </a:lnTo>
                    <a:lnTo>
                      <a:pt x="3" y="24"/>
                    </a:lnTo>
                    <a:lnTo>
                      <a:pt x="5" y="18"/>
                    </a:lnTo>
                    <a:lnTo>
                      <a:pt x="8" y="12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9" y="6"/>
                    </a:lnTo>
                    <a:lnTo>
                      <a:pt x="24" y="15"/>
                    </a:lnTo>
                    <a:lnTo>
                      <a:pt x="27" y="23"/>
                    </a:lnTo>
                    <a:lnTo>
                      <a:pt x="31" y="33"/>
                    </a:lnTo>
                    <a:lnTo>
                      <a:pt x="34" y="43"/>
                    </a:lnTo>
                    <a:lnTo>
                      <a:pt x="35" y="53"/>
                    </a:lnTo>
                    <a:lnTo>
                      <a:pt x="35" y="61"/>
                    </a:lnTo>
                    <a:lnTo>
                      <a:pt x="33" y="68"/>
                    </a:lnTo>
                    <a:lnTo>
                      <a:pt x="31" y="75"/>
                    </a:lnTo>
                    <a:lnTo>
                      <a:pt x="28" y="81"/>
                    </a:lnTo>
                    <a:lnTo>
                      <a:pt x="26" y="89"/>
                    </a:lnTo>
                    <a:lnTo>
                      <a:pt x="25" y="96"/>
                    </a:lnTo>
                    <a:lnTo>
                      <a:pt x="24" y="103"/>
                    </a:lnTo>
                    <a:lnTo>
                      <a:pt x="24" y="111"/>
                    </a:lnTo>
                    <a:lnTo>
                      <a:pt x="26" y="118"/>
                    </a:lnTo>
                    <a:lnTo>
                      <a:pt x="28" y="126"/>
                    </a:lnTo>
                    <a:lnTo>
                      <a:pt x="32" y="137"/>
                    </a:lnTo>
                    <a:lnTo>
                      <a:pt x="36" y="146"/>
                    </a:lnTo>
                    <a:lnTo>
                      <a:pt x="40" y="156"/>
                    </a:lnTo>
                    <a:lnTo>
                      <a:pt x="44" y="164"/>
                    </a:lnTo>
                    <a:lnTo>
                      <a:pt x="48" y="172"/>
                    </a:lnTo>
                    <a:lnTo>
                      <a:pt x="50" y="177"/>
                    </a:lnTo>
                    <a:lnTo>
                      <a:pt x="51" y="179"/>
                    </a:lnTo>
                    <a:lnTo>
                      <a:pt x="52" y="194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1" name="Freeform 204"/>
              <p:cNvSpPr>
                <a:spLocks/>
              </p:cNvSpPr>
              <p:nvPr/>
            </p:nvSpPr>
            <p:spPr bwMode="auto">
              <a:xfrm>
                <a:off x="2717" y="1734"/>
                <a:ext cx="52" cy="194"/>
              </a:xfrm>
              <a:custGeom>
                <a:avLst/>
                <a:gdLst>
                  <a:gd name="T0" fmla="*/ 31 w 52"/>
                  <a:gd name="T1" fmla="*/ 74 h 194"/>
                  <a:gd name="T2" fmla="*/ 27 w 52"/>
                  <a:gd name="T3" fmla="*/ 86 h 194"/>
                  <a:gd name="T4" fmla="*/ 24 w 52"/>
                  <a:gd name="T5" fmla="*/ 99 h 194"/>
                  <a:gd name="T6" fmla="*/ 24 w 52"/>
                  <a:gd name="T7" fmla="*/ 112 h 194"/>
                  <a:gd name="T8" fmla="*/ 28 w 52"/>
                  <a:gd name="T9" fmla="*/ 126 h 194"/>
                  <a:gd name="T10" fmla="*/ 36 w 52"/>
                  <a:gd name="T11" fmla="*/ 146 h 194"/>
                  <a:gd name="T12" fmla="*/ 44 w 52"/>
                  <a:gd name="T13" fmla="*/ 164 h 194"/>
                  <a:gd name="T14" fmla="*/ 50 w 52"/>
                  <a:gd name="T15" fmla="*/ 177 h 194"/>
                  <a:gd name="T16" fmla="*/ 52 w 52"/>
                  <a:gd name="T17" fmla="*/ 194 h 194"/>
                  <a:gd name="T18" fmla="*/ 50 w 52"/>
                  <a:gd name="T19" fmla="*/ 190 h 194"/>
                  <a:gd name="T20" fmla="*/ 45 w 52"/>
                  <a:gd name="T21" fmla="*/ 180 h 194"/>
                  <a:gd name="T22" fmla="*/ 39 w 52"/>
                  <a:gd name="T23" fmla="*/ 169 h 194"/>
                  <a:gd name="T24" fmla="*/ 36 w 52"/>
                  <a:gd name="T25" fmla="*/ 161 h 194"/>
                  <a:gd name="T26" fmla="*/ 30 w 52"/>
                  <a:gd name="T27" fmla="*/ 149 h 194"/>
                  <a:gd name="T28" fmla="*/ 18 w 52"/>
                  <a:gd name="T29" fmla="*/ 126 h 194"/>
                  <a:gd name="T30" fmla="*/ 8 w 52"/>
                  <a:gd name="T31" fmla="*/ 103 h 194"/>
                  <a:gd name="T32" fmla="*/ 3 w 52"/>
                  <a:gd name="T33" fmla="*/ 86 h 194"/>
                  <a:gd name="T34" fmla="*/ 1 w 52"/>
                  <a:gd name="T35" fmla="*/ 72 h 194"/>
                  <a:gd name="T36" fmla="*/ 0 w 52"/>
                  <a:gd name="T37" fmla="*/ 50 h 194"/>
                  <a:gd name="T38" fmla="*/ 3 w 52"/>
                  <a:gd name="T39" fmla="*/ 24 h 194"/>
                  <a:gd name="T40" fmla="*/ 8 w 52"/>
                  <a:gd name="T41" fmla="*/ 12 h 194"/>
                  <a:gd name="T42" fmla="*/ 16 w 52"/>
                  <a:gd name="T43" fmla="*/ 0 h 194"/>
                  <a:gd name="T44" fmla="*/ 16 w 52"/>
                  <a:gd name="T45" fmla="*/ 0 h 194"/>
                  <a:gd name="T46" fmla="*/ 17 w 52"/>
                  <a:gd name="T47" fmla="*/ 1 h 194"/>
                  <a:gd name="T48" fmla="*/ 18 w 52"/>
                  <a:gd name="T49" fmla="*/ 4 h 194"/>
                  <a:gd name="T50" fmla="*/ 19 w 52"/>
                  <a:gd name="T51" fmla="*/ 6 h 194"/>
                  <a:gd name="T52" fmla="*/ 18 w 52"/>
                  <a:gd name="T53" fmla="*/ 8 h 194"/>
                  <a:gd name="T54" fmla="*/ 16 w 52"/>
                  <a:gd name="T55" fmla="*/ 11 h 194"/>
                  <a:gd name="T56" fmla="*/ 13 w 52"/>
                  <a:gd name="T57" fmla="*/ 16 h 194"/>
                  <a:gd name="T58" fmla="*/ 11 w 52"/>
                  <a:gd name="T59" fmla="*/ 24 h 194"/>
                  <a:gd name="T60" fmla="*/ 14 w 52"/>
                  <a:gd name="T61" fmla="*/ 25 h 194"/>
                  <a:gd name="T62" fmla="*/ 20 w 52"/>
                  <a:gd name="T63" fmla="*/ 29 h 194"/>
                  <a:gd name="T64" fmla="*/ 28 w 52"/>
                  <a:gd name="T65" fmla="*/ 40 h 194"/>
                  <a:gd name="T66" fmla="*/ 31 w 52"/>
                  <a:gd name="T67" fmla="*/ 59 h 194"/>
                  <a:gd name="T68" fmla="*/ 33 w 52"/>
                  <a:gd name="T69" fmla="*/ 69 h 1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194"/>
                  <a:gd name="T107" fmla="*/ 52 w 52"/>
                  <a:gd name="T108" fmla="*/ 194 h 1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194">
                    <a:moveTo>
                      <a:pt x="33" y="69"/>
                    </a:moveTo>
                    <a:lnTo>
                      <a:pt x="31" y="74"/>
                    </a:lnTo>
                    <a:lnTo>
                      <a:pt x="29" y="80"/>
                    </a:lnTo>
                    <a:lnTo>
                      <a:pt x="27" y="86"/>
                    </a:lnTo>
                    <a:lnTo>
                      <a:pt x="26" y="93"/>
                    </a:lnTo>
                    <a:lnTo>
                      <a:pt x="24" y="99"/>
                    </a:lnTo>
                    <a:lnTo>
                      <a:pt x="24" y="105"/>
                    </a:lnTo>
                    <a:lnTo>
                      <a:pt x="24" y="112"/>
                    </a:lnTo>
                    <a:lnTo>
                      <a:pt x="26" y="118"/>
                    </a:lnTo>
                    <a:lnTo>
                      <a:pt x="28" y="126"/>
                    </a:lnTo>
                    <a:lnTo>
                      <a:pt x="32" y="137"/>
                    </a:lnTo>
                    <a:lnTo>
                      <a:pt x="36" y="146"/>
                    </a:lnTo>
                    <a:lnTo>
                      <a:pt x="40" y="156"/>
                    </a:lnTo>
                    <a:lnTo>
                      <a:pt x="44" y="164"/>
                    </a:lnTo>
                    <a:lnTo>
                      <a:pt x="48" y="172"/>
                    </a:lnTo>
                    <a:lnTo>
                      <a:pt x="50" y="177"/>
                    </a:lnTo>
                    <a:lnTo>
                      <a:pt x="51" y="179"/>
                    </a:lnTo>
                    <a:lnTo>
                      <a:pt x="52" y="194"/>
                    </a:lnTo>
                    <a:lnTo>
                      <a:pt x="51" y="193"/>
                    </a:lnTo>
                    <a:lnTo>
                      <a:pt x="50" y="190"/>
                    </a:lnTo>
                    <a:lnTo>
                      <a:pt x="47" y="185"/>
                    </a:lnTo>
                    <a:lnTo>
                      <a:pt x="45" y="180"/>
                    </a:lnTo>
                    <a:lnTo>
                      <a:pt x="42" y="174"/>
                    </a:lnTo>
                    <a:lnTo>
                      <a:pt x="39" y="169"/>
                    </a:lnTo>
                    <a:lnTo>
                      <a:pt x="37" y="164"/>
                    </a:lnTo>
                    <a:lnTo>
                      <a:pt x="36" y="161"/>
                    </a:lnTo>
                    <a:lnTo>
                      <a:pt x="34" y="157"/>
                    </a:lnTo>
                    <a:lnTo>
                      <a:pt x="30" y="149"/>
                    </a:lnTo>
                    <a:lnTo>
                      <a:pt x="25" y="139"/>
                    </a:lnTo>
                    <a:lnTo>
                      <a:pt x="18" y="126"/>
                    </a:lnTo>
                    <a:lnTo>
                      <a:pt x="13" y="114"/>
                    </a:lnTo>
                    <a:lnTo>
                      <a:pt x="8" y="103"/>
                    </a:lnTo>
                    <a:lnTo>
                      <a:pt x="4" y="93"/>
                    </a:lnTo>
                    <a:lnTo>
                      <a:pt x="3" y="86"/>
                    </a:lnTo>
                    <a:lnTo>
                      <a:pt x="3" y="80"/>
                    </a:lnTo>
                    <a:lnTo>
                      <a:pt x="1" y="72"/>
                    </a:lnTo>
                    <a:lnTo>
                      <a:pt x="0" y="61"/>
                    </a:lnTo>
                    <a:lnTo>
                      <a:pt x="0" y="50"/>
                    </a:lnTo>
                    <a:lnTo>
                      <a:pt x="0" y="37"/>
                    </a:lnTo>
                    <a:lnTo>
                      <a:pt x="3" y="24"/>
                    </a:lnTo>
                    <a:lnTo>
                      <a:pt x="5" y="18"/>
                    </a:lnTo>
                    <a:lnTo>
                      <a:pt x="8" y="12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6" y="11"/>
                    </a:lnTo>
                    <a:lnTo>
                      <a:pt x="15" y="13"/>
                    </a:lnTo>
                    <a:lnTo>
                      <a:pt x="13" y="16"/>
                    </a:lnTo>
                    <a:lnTo>
                      <a:pt x="12" y="19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4" y="25"/>
                    </a:lnTo>
                    <a:lnTo>
                      <a:pt x="17" y="26"/>
                    </a:lnTo>
                    <a:lnTo>
                      <a:pt x="20" y="29"/>
                    </a:lnTo>
                    <a:lnTo>
                      <a:pt x="25" y="34"/>
                    </a:lnTo>
                    <a:lnTo>
                      <a:pt x="28" y="40"/>
                    </a:lnTo>
                    <a:lnTo>
                      <a:pt x="30" y="49"/>
                    </a:lnTo>
                    <a:lnTo>
                      <a:pt x="31" y="59"/>
                    </a:lnTo>
                    <a:lnTo>
                      <a:pt x="29" y="67"/>
                    </a:lnTo>
                    <a:lnTo>
                      <a:pt x="33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2" name="Freeform 205"/>
              <p:cNvSpPr>
                <a:spLocks/>
              </p:cNvSpPr>
              <p:nvPr/>
            </p:nvSpPr>
            <p:spPr bwMode="auto">
              <a:xfrm>
                <a:off x="2717" y="1734"/>
                <a:ext cx="52" cy="194"/>
              </a:xfrm>
              <a:custGeom>
                <a:avLst/>
                <a:gdLst>
                  <a:gd name="T0" fmla="*/ 31 w 52"/>
                  <a:gd name="T1" fmla="*/ 74 h 194"/>
                  <a:gd name="T2" fmla="*/ 27 w 52"/>
                  <a:gd name="T3" fmla="*/ 86 h 194"/>
                  <a:gd name="T4" fmla="*/ 24 w 52"/>
                  <a:gd name="T5" fmla="*/ 99 h 194"/>
                  <a:gd name="T6" fmla="*/ 24 w 52"/>
                  <a:gd name="T7" fmla="*/ 112 h 194"/>
                  <a:gd name="T8" fmla="*/ 28 w 52"/>
                  <a:gd name="T9" fmla="*/ 126 h 194"/>
                  <a:gd name="T10" fmla="*/ 36 w 52"/>
                  <a:gd name="T11" fmla="*/ 146 h 194"/>
                  <a:gd name="T12" fmla="*/ 44 w 52"/>
                  <a:gd name="T13" fmla="*/ 164 h 194"/>
                  <a:gd name="T14" fmla="*/ 50 w 52"/>
                  <a:gd name="T15" fmla="*/ 177 h 194"/>
                  <a:gd name="T16" fmla="*/ 52 w 52"/>
                  <a:gd name="T17" fmla="*/ 194 h 194"/>
                  <a:gd name="T18" fmla="*/ 50 w 52"/>
                  <a:gd name="T19" fmla="*/ 190 h 194"/>
                  <a:gd name="T20" fmla="*/ 45 w 52"/>
                  <a:gd name="T21" fmla="*/ 180 h 194"/>
                  <a:gd name="T22" fmla="*/ 39 w 52"/>
                  <a:gd name="T23" fmla="*/ 169 h 194"/>
                  <a:gd name="T24" fmla="*/ 36 w 52"/>
                  <a:gd name="T25" fmla="*/ 161 h 194"/>
                  <a:gd name="T26" fmla="*/ 30 w 52"/>
                  <a:gd name="T27" fmla="*/ 149 h 194"/>
                  <a:gd name="T28" fmla="*/ 18 w 52"/>
                  <a:gd name="T29" fmla="*/ 126 h 194"/>
                  <a:gd name="T30" fmla="*/ 8 w 52"/>
                  <a:gd name="T31" fmla="*/ 103 h 194"/>
                  <a:gd name="T32" fmla="*/ 3 w 52"/>
                  <a:gd name="T33" fmla="*/ 86 h 194"/>
                  <a:gd name="T34" fmla="*/ 1 w 52"/>
                  <a:gd name="T35" fmla="*/ 72 h 194"/>
                  <a:gd name="T36" fmla="*/ 0 w 52"/>
                  <a:gd name="T37" fmla="*/ 50 h 194"/>
                  <a:gd name="T38" fmla="*/ 3 w 52"/>
                  <a:gd name="T39" fmla="*/ 24 h 194"/>
                  <a:gd name="T40" fmla="*/ 8 w 52"/>
                  <a:gd name="T41" fmla="*/ 12 h 194"/>
                  <a:gd name="T42" fmla="*/ 16 w 52"/>
                  <a:gd name="T43" fmla="*/ 0 h 194"/>
                  <a:gd name="T44" fmla="*/ 17 w 52"/>
                  <a:gd name="T45" fmla="*/ 1 h 194"/>
                  <a:gd name="T46" fmla="*/ 18 w 52"/>
                  <a:gd name="T47" fmla="*/ 4 h 194"/>
                  <a:gd name="T48" fmla="*/ 19 w 52"/>
                  <a:gd name="T49" fmla="*/ 6 h 194"/>
                  <a:gd name="T50" fmla="*/ 18 w 52"/>
                  <a:gd name="T51" fmla="*/ 8 h 194"/>
                  <a:gd name="T52" fmla="*/ 16 w 52"/>
                  <a:gd name="T53" fmla="*/ 11 h 194"/>
                  <a:gd name="T54" fmla="*/ 13 w 52"/>
                  <a:gd name="T55" fmla="*/ 16 h 194"/>
                  <a:gd name="T56" fmla="*/ 11 w 52"/>
                  <a:gd name="T57" fmla="*/ 24 h 194"/>
                  <a:gd name="T58" fmla="*/ 14 w 52"/>
                  <a:gd name="T59" fmla="*/ 25 h 194"/>
                  <a:gd name="T60" fmla="*/ 20 w 52"/>
                  <a:gd name="T61" fmla="*/ 29 h 194"/>
                  <a:gd name="T62" fmla="*/ 28 w 52"/>
                  <a:gd name="T63" fmla="*/ 40 h 194"/>
                  <a:gd name="T64" fmla="*/ 31 w 52"/>
                  <a:gd name="T65" fmla="*/ 59 h 194"/>
                  <a:gd name="T66" fmla="*/ 33 w 52"/>
                  <a:gd name="T67" fmla="*/ 69 h 1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194"/>
                  <a:gd name="T104" fmla="*/ 52 w 52"/>
                  <a:gd name="T105" fmla="*/ 194 h 1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194">
                    <a:moveTo>
                      <a:pt x="33" y="69"/>
                    </a:moveTo>
                    <a:lnTo>
                      <a:pt x="31" y="74"/>
                    </a:lnTo>
                    <a:lnTo>
                      <a:pt x="29" y="80"/>
                    </a:lnTo>
                    <a:lnTo>
                      <a:pt x="27" y="86"/>
                    </a:lnTo>
                    <a:lnTo>
                      <a:pt x="26" y="93"/>
                    </a:lnTo>
                    <a:lnTo>
                      <a:pt x="24" y="99"/>
                    </a:lnTo>
                    <a:lnTo>
                      <a:pt x="24" y="105"/>
                    </a:lnTo>
                    <a:lnTo>
                      <a:pt x="24" y="112"/>
                    </a:lnTo>
                    <a:lnTo>
                      <a:pt x="26" y="118"/>
                    </a:lnTo>
                    <a:lnTo>
                      <a:pt x="28" y="126"/>
                    </a:lnTo>
                    <a:lnTo>
                      <a:pt x="32" y="137"/>
                    </a:lnTo>
                    <a:lnTo>
                      <a:pt x="36" y="146"/>
                    </a:lnTo>
                    <a:lnTo>
                      <a:pt x="40" y="156"/>
                    </a:lnTo>
                    <a:lnTo>
                      <a:pt x="44" y="164"/>
                    </a:lnTo>
                    <a:lnTo>
                      <a:pt x="48" y="172"/>
                    </a:lnTo>
                    <a:lnTo>
                      <a:pt x="50" y="177"/>
                    </a:lnTo>
                    <a:lnTo>
                      <a:pt x="51" y="179"/>
                    </a:lnTo>
                    <a:lnTo>
                      <a:pt x="52" y="194"/>
                    </a:lnTo>
                    <a:lnTo>
                      <a:pt x="51" y="193"/>
                    </a:lnTo>
                    <a:lnTo>
                      <a:pt x="50" y="190"/>
                    </a:lnTo>
                    <a:lnTo>
                      <a:pt x="47" y="185"/>
                    </a:lnTo>
                    <a:lnTo>
                      <a:pt x="45" y="180"/>
                    </a:lnTo>
                    <a:lnTo>
                      <a:pt x="42" y="174"/>
                    </a:lnTo>
                    <a:lnTo>
                      <a:pt x="39" y="169"/>
                    </a:lnTo>
                    <a:lnTo>
                      <a:pt x="37" y="164"/>
                    </a:lnTo>
                    <a:lnTo>
                      <a:pt x="36" y="161"/>
                    </a:lnTo>
                    <a:lnTo>
                      <a:pt x="34" y="157"/>
                    </a:lnTo>
                    <a:lnTo>
                      <a:pt x="30" y="149"/>
                    </a:lnTo>
                    <a:lnTo>
                      <a:pt x="25" y="139"/>
                    </a:lnTo>
                    <a:lnTo>
                      <a:pt x="18" y="126"/>
                    </a:lnTo>
                    <a:lnTo>
                      <a:pt x="13" y="114"/>
                    </a:lnTo>
                    <a:lnTo>
                      <a:pt x="8" y="103"/>
                    </a:lnTo>
                    <a:lnTo>
                      <a:pt x="4" y="93"/>
                    </a:lnTo>
                    <a:lnTo>
                      <a:pt x="3" y="86"/>
                    </a:lnTo>
                    <a:lnTo>
                      <a:pt x="3" y="80"/>
                    </a:lnTo>
                    <a:lnTo>
                      <a:pt x="1" y="72"/>
                    </a:lnTo>
                    <a:lnTo>
                      <a:pt x="0" y="61"/>
                    </a:lnTo>
                    <a:lnTo>
                      <a:pt x="0" y="50"/>
                    </a:lnTo>
                    <a:lnTo>
                      <a:pt x="0" y="37"/>
                    </a:lnTo>
                    <a:lnTo>
                      <a:pt x="3" y="24"/>
                    </a:lnTo>
                    <a:lnTo>
                      <a:pt x="5" y="18"/>
                    </a:lnTo>
                    <a:lnTo>
                      <a:pt x="8" y="12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6" y="11"/>
                    </a:lnTo>
                    <a:lnTo>
                      <a:pt x="15" y="13"/>
                    </a:lnTo>
                    <a:lnTo>
                      <a:pt x="13" y="16"/>
                    </a:lnTo>
                    <a:lnTo>
                      <a:pt x="12" y="19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4" y="25"/>
                    </a:lnTo>
                    <a:lnTo>
                      <a:pt x="17" y="26"/>
                    </a:lnTo>
                    <a:lnTo>
                      <a:pt x="20" y="29"/>
                    </a:lnTo>
                    <a:lnTo>
                      <a:pt x="25" y="34"/>
                    </a:lnTo>
                    <a:lnTo>
                      <a:pt x="28" y="40"/>
                    </a:lnTo>
                    <a:lnTo>
                      <a:pt x="30" y="49"/>
                    </a:lnTo>
                    <a:lnTo>
                      <a:pt x="31" y="59"/>
                    </a:lnTo>
                    <a:lnTo>
                      <a:pt x="29" y="67"/>
                    </a:lnTo>
                    <a:lnTo>
                      <a:pt x="33" y="69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3" name="Freeform 206"/>
              <p:cNvSpPr>
                <a:spLocks/>
              </p:cNvSpPr>
              <p:nvPr/>
            </p:nvSpPr>
            <p:spPr bwMode="auto">
              <a:xfrm>
                <a:off x="2791" y="1699"/>
                <a:ext cx="84" cy="107"/>
              </a:xfrm>
              <a:custGeom>
                <a:avLst/>
                <a:gdLst>
                  <a:gd name="T0" fmla="*/ 0 w 84"/>
                  <a:gd name="T1" fmla="*/ 107 h 107"/>
                  <a:gd name="T2" fmla="*/ 0 w 84"/>
                  <a:gd name="T3" fmla="*/ 106 h 107"/>
                  <a:gd name="T4" fmla="*/ 1 w 84"/>
                  <a:gd name="T5" fmla="*/ 103 h 107"/>
                  <a:gd name="T6" fmla="*/ 2 w 84"/>
                  <a:gd name="T7" fmla="*/ 97 h 107"/>
                  <a:gd name="T8" fmla="*/ 4 w 84"/>
                  <a:gd name="T9" fmla="*/ 90 h 107"/>
                  <a:gd name="T10" fmla="*/ 7 w 84"/>
                  <a:gd name="T11" fmla="*/ 83 h 107"/>
                  <a:gd name="T12" fmla="*/ 10 w 84"/>
                  <a:gd name="T13" fmla="*/ 73 h 107"/>
                  <a:gd name="T14" fmla="*/ 15 w 84"/>
                  <a:gd name="T15" fmla="*/ 64 h 107"/>
                  <a:gd name="T16" fmla="*/ 21 w 84"/>
                  <a:gd name="T17" fmla="*/ 55 h 107"/>
                  <a:gd name="T18" fmla="*/ 27 w 84"/>
                  <a:gd name="T19" fmla="*/ 46 h 107"/>
                  <a:gd name="T20" fmla="*/ 34 w 84"/>
                  <a:gd name="T21" fmla="*/ 37 h 107"/>
                  <a:gd name="T22" fmla="*/ 41 w 84"/>
                  <a:gd name="T23" fmla="*/ 29 h 107"/>
                  <a:gd name="T24" fmla="*/ 48 w 84"/>
                  <a:gd name="T25" fmla="*/ 22 h 107"/>
                  <a:gd name="T26" fmla="*/ 55 w 84"/>
                  <a:gd name="T27" fmla="*/ 15 h 107"/>
                  <a:gd name="T28" fmla="*/ 63 w 84"/>
                  <a:gd name="T29" fmla="*/ 9 h 107"/>
                  <a:gd name="T30" fmla="*/ 74 w 84"/>
                  <a:gd name="T31" fmla="*/ 5 h 107"/>
                  <a:gd name="T32" fmla="*/ 84 w 84"/>
                  <a:gd name="T33" fmla="*/ 0 h 107"/>
                  <a:gd name="T34" fmla="*/ 83 w 84"/>
                  <a:gd name="T35" fmla="*/ 0 h 107"/>
                  <a:gd name="T36" fmla="*/ 82 w 84"/>
                  <a:gd name="T37" fmla="*/ 3 h 107"/>
                  <a:gd name="T38" fmla="*/ 81 w 84"/>
                  <a:gd name="T39" fmla="*/ 5 h 107"/>
                  <a:gd name="T40" fmla="*/ 79 w 84"/>
                  <a:gd name="T41" fmla="*/ 8 h 107"/>
                  <a:gd name="T42" fmla="*/ 77 w 84"/>
                  <a:gd name="T43" fmla="*/ 11 h 107"/>
                  <a:gd name="T44" fmla="*/ 75 w 84"/>
                  <a:gd name="T45" fmla="*/ 15 h 107"/>
                  <a:gd name="T46" fmla="*/ 74 w 84"/>
                  <a:gd name="T47" fmla="*/ 18 h 107"/>
                  <a:gd name="T48" fmla="*/ 74 w 84"/>
                  <a:gd name="T49" fmla="*/ 21 h 107"/>
                  <a:gd name="T50" fmla="*/ 74 w 84"/>
                  <a:gd name="T51" fmla="*/ 24 h 107"/>
                  <a:gd name="T52" fmla="*/ 74 w 84"/>
                  <a:gd name="T53" fmla="*/ 28 h 107"/>
                  <a:gd name="T54" fmla="*/ 73 w 84"/>
                  <a:gd name="T55" fmla="*/ 33 h 107"/>
                  <a:gd name="T56" fmla="*/ 73 w 84"/>
                  <a:gd name="T57" fmla="*/ 38 h 107"/>
                  <a:gd name="T58" fmla="*/ 71 w 84"/>
                  <a:gd name="T59" fmla="*/ 44 h 107"/>
                  <a:gd name="T60" fmla="*/ 69 w 84"/>
                  <a:gd name="T61" fmla="*/ 49 h 107"/>
                  <a:gd name="T62" fmla="*/ 65 w 84"/>
                  <a:gd name="T63" fmla="*/ 54 h 107"/>
                  <a:gd name="T64" fmla="*/ 60 w 84"/>
                  <a:gd name="T65" fmla="*/ 59 h 107"/>
                  <a:gd name="T66" fmla="*/ 55 w 84"/>
                  <a:gd name="T67" fmla="*/ 64 h 107"/>
                  <a:gd name="T68" fmla="*/ 49 w 84"/>
                  <a:gd name="T69" fmla="*/ 70 h 107"/>
                  <a:gd name="T70" fmla="*/ 44 w 84"/>
                  <a:gd name="T71" fmla="*/ 75 h 107"/>
                  <a:gd name="T72" fmla="*/ 38 w 84"/>
                  <a:gd name="T73" fmla="*/ 81 h 107"/>
                  <a:gd name="T74" fmla="*/ 33 w 84"/>
                  <a:gd name="T75" fmla="*/ 87 h 107"/>
                  <a:gd name="T76" fmla="*/ 27 w 84"/>
                  <a:gd name="T77" fmla="*/ 92 h 107"/>
                  <a:gd name="T78" fmla="*/ 23 w 84"/>
                  <a:gd name="T79" fmla="*/ 95 h 107"/>
                  <a:gd name="T80" fmla="*/ 20 w 84"/>
                  <a:gd name="T81" fmla="*/ 98 h 107"/>
                  <a:gd name="T82" fmla="*/ 17 w 84"/>
                  <a:gd name="T83" fmla="*/ 100 h 107"/>
                  <a:gd name="T84" fmla="*/ 14 w 84"/>
                  <a:gd name="T85" fmla="*/ 102 h 107"/>
                  <a:gd name="T86" fmla="*/ 10 w 84"/>
                  <a:gd name="T87" fmla="*/ 103 h 107"/>
                  <a:gd name="T88" fmla="*/ 7 w 84"/>
                  <a:gd name="T89" fmla="*/ 105 h 107"/>
                  <a:gd name="T90" fmla="*/ 5 w 84"/>
                  <a:gd name="T91" fmla="*/ 106 h 107"/>
                  <a:gd name="T92" fmla="*/ 2 w 84"/>
                  <a:gd name="T93" fmla="*/ 107 h 107"/>
                  <a:gd name="T94" fmla="*/ 1 w 84"/>
                  <a:gd name="T95" fmla="*/ 107 h 107"/>
                  <a:gd name="T96" fmla="*/ 0 w 84"/>
                  <a:gd name="T97" fmla="*/ 107 h 10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"/>
                  <a:gd name="T148" fmla="*/ 0 h 107"/>
                  <a:gd name="T149" fmla="*/ 84 w 84"/>
                  <a:gd name="T150" fmla="*/ 107 h 10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" h="107">
                    <a:moveTo>
                      <a:pt x="0" y="107"/>
                    </a:moveTo>
                    <a:lnTo>
                      <a:pt x="0" y="106"/>
                    </a:lnTo>
                    <a:lnTo>
                      <a:pt x="1" y="103"/>
                    </a:lnTo>
                    <a:lnTo>
                      <a:pt x="2" y="97"/>
                    </a:lnTo>
                    <a:lnTo>
                      <a:pt x="4" y="90"/>
                    </a:lnTo>
                    <a:lnTo>
                      <a:pt x="7" y="83"/>
                    </a:lnTo>
                    <a:lnTo>
                      <a:pt x="10" y="73"/>
                    </a:lnTo>
                    <a:lnTo>
                      <a:pt x="15" y="64"/>
                    </a:lnTo>
                    <a:lnTo>
                      <a:pt x="21" y="55"/>
                    </a:lnTo>
                    <a:lnTo>
                      <a:pt x="27" y="46"/>
                    </a:lnTo>
                    <a:lnTo>
                      <a:pt x="34" y="37"/>
                    </a:lnTo>
                    <a:lnTo>
                      <a:pt x="41" y="29"/>
                    </a:lnTo>
                    <a:lnTo>
                      <a:pt x="48" y="22"/>
                    </a:lnTo>
                    <a:lnTo>
                      <a:pt x="55" y="15"/>
                    </a:lnTo>
                    <a:lnTo>
                      <a:pt x="63" y="9"/>
                    </a:lnTo>
                    <a:lnTo>
                      <a:pt x="74" y="5"/>
                    </a:lnTo>
                    <a:lnTo>
                      <a:pt x="84" y="0"/>
                    </a:lnTo>
                    <a:lnTo>
                      <a:pt x="83" y="0"/>
                    </a:lnTo>
                    <a:lnTo>
                      <a:pt x="82" y="3"/>
                    </a:lnTo>
                    <a:lnTo>
                      <a:pt x="81" y="5"/>
                    </a:lnTo>
                    <a:lnTo>
                      <a:pt x="79" y="8"/>
                    </a:lnTo>
                    <a:lnTo>
                      <a:pt x="77" y="11"/>
                    </a:lnTo>
                    <a:lnTo>
                      <a:pt x="75" y="15"/>
                    </a:lnTo>
                    <a:lnTo>
                      <a:pt x="74" y="18"/>
                    </a:lnTo>
                    <a:lnTo>
                      <a:pt x="74" y="21"/>
                    </a:lnTo>
                    <a:lnTo>
                      <a:pt x="74" y="24"/>
                    </a:lnTo>
                    <a:lnTo>
                      <a:pt x="74" y="28"/>
                    </a:lnTo>
                    <a:lnTo>
                      <a:pt x="73" y="33"/>
                    </a:lnTo>
                    <a:lnTo>
                      <a:pt x="73" y="38"/>
                    </a:lnTo>
                    <a:lnTo>
                      <a:pt x="71" y="44"/>
                    </a:lnTo>
                    <a:lnTo>
                      <a:pt x="69" y="49"/>
                    </a:lnTo>
                    <a:lnTo>
                      <a:pt x="65" y="54"/>
                    </a:lnTo>
                    <a:lnTo>
                      <a:pt x="60" y="59"/>
                    </a:lnTo>
                    <a:lnTo>
                      <a:pt x="55" y="64"/>
                    </a:lnTo>
                    <a:lnTo>
                      <a:pt x="49" y="70"/>
                    </a:lnTo>
                    <a:lnTo>
                      <a:pt x="44" y="75"/>
                    </a:lnTo>
                    <a:lnTo>
                      <a:pt x="38" y="81"/>
                    </a:lnTo>
                    <a:lnTo>
                      <a:pt x="33" y="87"/>
                    </a:lnTo>
                    <a:lnTo>
                      <a:pt x="27" y="92"/>
                    </a:lnTo>
                    <a:lnTo>
                      <a:pt x="23" y="95"/>
                    </a:lnTo>
                    <a:lnTo>
                      <a:pt x="20" y="98"/>
                    </a:lnTo>
                    <a:lnTo>
                      <a:pt x="17" y="100"/>
                    </a:lnTo>
                    <a:lnTo>
                      <a:pt x="14" y="102"/>
                    </a:lnTo>
                    <a:lnTo>
                      <a:pt x="10" y="103"/>
                    </a:lnTo>
                    <a:lnTo>
                      <a:pt x="7" y="105"/>
                    </a:lnTo>
                    <a:lnTo>
                      <a:pt x="5" y="106"/>
                    </a:lnTo>
                    <a:lnTo>
                      <a:pt x="2" y="107"/>
                    </a:lnTo>
                    <a:lnTo>
                      <a:pt x="1" y="107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4" name="Freeform 207"/>
              <p:cNvSpPr>
                <a:spLocks/>
              </p:cNvSpPr>
              <p:nvPr/>
            </p:nvSpPr>
            <p:spPr bwMode="auto">
              <a:xfrm>
                <a:off x="2791" y="1699"/>
                <a:ext cx="84" cy="107"/>
              </a:xfrm>
              <a:custGeom>
                <a:avLst/>
                <a:gdLst>
                  <a:gd name="T0" fmla="*/ 0 w 84"/>
                  <a:gd name="T1" fmla="*/ 107 h 107"/>
                  <a:gd name="T2" fmla="*/ 0 w 84"/>
                  <a:gd name="T3" fmla="*/ 106 h 107"/>
                  <a:gd name="T4" fmla="*/ 1 w 84"/>
                  <a:gd name="T5" fmla="*/ 103 h 107"/>
                  <a:gd name="T6" fmla="*/ 2 w 84"/>
                  <a:gd name="T7" fmla="*/ 97 h 107"/>
                  <a:gd name="T8" fmla="*/ 4 w 84"/>
                  <a:gd name="T9" fmla="*/ 90 h 107"/>
                  <a:gd name="T10" fmla="*/ 7 w 84"/>
                  <a:gd name="T11" fmla="*/ 83 h 107"/>
                  <a:gd name="T12" fmla="*/ 10 w 84"/>
                  <a:gd name="T13" fmla="*/ 73 h 107"/>
                  <a:gd name="T14" fmla="*/ 15 w 84"/>
                  <a:gd name="T15" fmla="*/ 64 h 107"/>
                  <a:gd name="T16" fmla="*/ 21 w 84"/>
                  <a:gd name="T17" fmla="*/ 55 h 107"/>
                  <a:gd name="T18" fmla="*/ 27 w 84"/>
                  <a:gd name="T19" fmla="*/ 46 h 107"/>
                  <a:gd name="T20" fmla="*/ 34 w 84"/>
                  <a:gd name="T21" fmla="*/ 37 h 107"/>
                  <a:gd name="T22" fmla="*/ 41 w 84"/>
                  <a:gd name="T23" fmla="*/ 29 h 107"/>
                  <a:gd name="T24" fmla="*/ 48 w 84"/>
                  <a:gd name="T25" fmla="*/ 22 h 107"/>
                  <a:gd name="T26" fmla="*/ 55 w 84"/>
                  <a:gd name="T27" fmla="*/ 15 h 107"/>
                  <a:gd name="T28" fmla="*/ 63 w 84"/>
                  <a:gd name="T29" fmla="*/ 9 h 107"/>
                  <a:gd name="T30" fmla="*/ 74 w 84"/>
                  <a:gd name="T31" fmla="*/ 5 h 107"/>
                  <a:gd name="T32" fmla="*/ 84 w 84"/>
                  <a:gd name="T33" fmla="*/ 0 h 107"/>
                  <a:gd name="T34" fmla="*/ 83 w 84"/>
                  <a:gd name="T35" fmla="*/ 0 h 107"/>
                  <a:gd name="T36" fmla="*/ 82 w 84"/>
                  <a:gd name="T37" fmla="*/ 3 h 107"/>
                  <a:gd name="T38" fmla="*/ 81 w 84"/>
                  <a:gd name="T39" fmla="*/ 5 h 107"/>
                  <a:gd name="T40" fmla="*/ 79 w 84"/>
                  <a:gd name="T41" fmla="*/ 8 h 107"/>
                  <a:gd name="T42" fmla="*/ 77 w 84"/>
                  <a:gd name="T43" fmla="*/ 11 h 107"/>
                  <a:gd name="T44" fmla="*/ 75 w 84"/>
                  <a:gd name="T45" fmla="*/ 15 h 107"/>
                  <a:gd name="T46" fmla="*/ 74 w 84"/>
                  <a:gd name="T47" fmla="*/ 18 h 107"/>
                  <a:gd name="T48" fmla="*/ 74 w 84"/>
                  <a:gd name="T49" fmla="*/ 21 h 107"/>
                  <a:gd name="T50" fmla="*/ 74 w 84"/>
                  <a:gd name="T51" fmla="*/ 24 h 107"/>
                  <a:gd name="T52" fmla="*/ 74 w 84"/>
                  <a:gd name="T53" fmla="*/ 28 h 107"/>
                  <a:gd name="T54" fmla="*/ 73 w 84"/>
                  <a:gd name="T55" fmla="*/ 33 h 107"/>
                  <a:gd name="T56" fmla="*/ 73 w 84"/>
                  <a:gd name="T57" fmla="*/ 38 h 107"/>
                  <a:gd name="T58" fmla="*/ 71 w 84"/>
                  <a:gd name="T59" fmla="*/ 44 h 107"/>
                  <a:gd name="T60" fmla="*/ 69 w 84"/>
                  <a:gd name="T61" fmla="*/ 49 h 107"/>
                  <a:gd name="T62" fmla="*/ 65 w 84"/>
                  <a:gd name="T63" fmla="*/ 54 h 107"/>
                  <a:gd name="T64" fmla="*/ 60 w 84"/>
                  <a:gd name="T65" fmla="*/ 59 h 107"/>
                  <a:gd name="T66" fmla="*/ 55 w 84"/>
                  <a:gd name="T67" fmla="*/ 64 h 107"/>
                  <a:gd name="T68" fmla="*/ 49 w 84"/>
                  <a:gd name="T69" fmla="*/ 70 h 107"/>
                  <a:gd name="T70" fmla="*/ 44 w 84"/>
                  <a:gd name="T71" fmla="*/ 75 h 107"/>
                  <a:gd name="T72" fmla="*/ 38 w 84"/>
                  <a:gd name="T73" fmla="*/ 81 h 107"/>
                  <a:gd name="T74" fmla="*/ 33 w 84"/>
                  <a:gd name="T75" fmla="*/ 87 h 107"/>
                  <a:gd name="T76" fmla="*/ 27 w 84"/>
                  <a:gd name="T77" fmla="*/ 92 h 107"/>
                  <a:gd name="T78" fmla="*/ 23 w 84"/>
                  <a:gd name="T79" fmla="*/ 95 h 107"/>
                  <a:gd name="T80" fmla="*/ 20 w 84"/>
                  <a:gd name="T81" fmla="*/ 98 h 107"/>
                  <a:gd name="T82" fmla="*/ 17 w 84"/>
                  <a:gd name="T83" fmla="*/ 100 h 107"/>
                  <a:gd name="T84" fmla="*/ 14 w 84"/>
                  <a:gd name="T85" fmla="*/ 102 h 107"/>
                  <a:gd name="T86" fmla="*/ 10 w 84"/>
                  <a:gd name="T87" fmla="*/ 103 h 107"/>
                  <a:gd name="T88" fmla="*/ 7 w 84"/>
                  <a:gd name="T89" fmla="*/ 105 h 107"/>
                  <a:gd name="T90" fmla="*/ 5 w 84"/>
                  <a:gd name="T91" fmla="*/ 106 h 107"/>
                  <a:gd name="T92" fmla="*/ 2 w 84"/>
                  <a:gd name="T93" fmla="*/ 107 h 107"/>
                  <a:gd name="T94" fmla="*/ 1 w 84"/>
                  <a:gd name="T95" fmla="*/ 107 h 107"/>
                  <a:gd name="T96" fmla="*/ 0 w 84"/>
                  <a:gd name="T97" fmla="*/ 107 h 10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"/>
                  <a:gd name="T148" fmla="*/ 0 h 107"/>
                  <a:gd name="T149" fmla="*/ 84 w 84"/>
                  <a:gd name="T150" fmla="*/ 107 h 10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" h="107">
                    <a:moveTo>
                      <a:pt x="0" y="107"/>
                    </a:moveTo>
                    <a:lnTo>
                      <a:pt x="0" y="106"/>
                    </a:lnTo>
                    <a:lnTo>
                      <a:pt x="1" y="103"/>
                    </a:lnTo>
                    <a:lnTo>
                      <a:pt x="2" y="97"/>
                    </a:lnTo>
                    <a:lnTo>
                      <a:pt x="4" y="90"/>
                    </a:lnTo>
                    <a:lnTo>
                      <a:pt x="7" y="83"/>
                    </a:lnTo>
                    <a:lnTo>
                      <a:pt x="10" y="73"/>
                    </a:lnTo>
                    <a:lnTo>
                      <a:pt x="15" y="64"/>
                    </a:lnTo>
                    <a:lnTo>
                      <a:pt x="21" y="55"/>
                    </a:lnTo>
                    <a:lnTo>
                      <a:pt x="27" y="46"/>
                    </a:lnTo>
                    <a:lnTo>
                      <a:pt x="34" y="37"/>
                    </a:lnTo>
                    <a:lnTo>
                      <a:pt x="41" y="29"/>
                    </a:lnTo>
                    <a:lnTo>
                      <a:pt x="48" y="22"/>
                    </a:lnTo>
                    <a:lnTo>
                      <a:pt x="55" y="15"/>
                    </a:lnTo>
                    <a:lnTo>
                      <a:pt x="63" y="9"/>
                    </a:lnTo>
                    <a:lnTo>
                      <a:pt x="74" y="5"/>
                    </a:lnTo>
                    <a:lnTo>
                      <a:pt x="84" y="0"/>
                    </a:lnTo>
                    <a:lnTo>
                      <a:pt x="83" y="0"/>
                    </a:lnTo>
                    <a:lnTo>
                      <a:pt x="82" y="3"/>
                    </a:lnTo>
                    <a:lnTo>
                      <a:pt x="81" y="5"/>
                    </a:lnTo>
                    <a:lnTo>
                      <a:pt x="79" y="8"/>
                    </a:lnTo>
                    <a:lnTo>
                      <a:pt x="77" y="11"/>
                    </a:lnTo>
                    <a:lnTo>
                      <a:pt x="75" y="15"/>
                    </a:lnTo>
                    <a:lnTo>
                      <a:pt x="74" y="18"/>
                    </a:lnTo>
                    <a:lnTo>
                      <a:pt x="74" y="21"/>
                    </a:lnTo>
                    <a:lnTo>
                      <a:pt x="74" y="24"/>
                    </a:lnTo>
                    <a:lnTo>
                      <a:pt x="74" y="28"/>
                    </a:lnTo>
                    <a:lnTo>
                      <a:pt x="73" y="33"/>
                    </a:lnTo>
                    <a:lnTo>
                      <a:pt x="73" y="38"/>
                    </a:lnTo>
                    <a:lnTo>
                      <a:pt x="71" y="44"/>
                    </a:lnTo>
                    <a:lnTo>
                      <a:pt x="69" y="49"/>
                    </a:lnTo>
                    <a:lnTo>
                      <a:pt x="65" y="54"/>
                    </a:lnTo>
                    <a:lnTo>
                      <a:pt x="60" y="59"/>
                    </a:lnTo>
                    <a:lnTo>
                      <a:pt x="55" y="64"/>
                    </a:lnTo>
                    <a:lnTo>
                      <a:pt x="49" y="70"/>
                    </a:lnTo>
                    <a:lnTo>
                      <a:pt x="44" y="75"/>
                    </a:lnTo>
                    <a:lnTo>
                      <a:pt x="38" y="81"/>
                    </a:lnTo>
                    <a:lnTo>
                      <a:pt x="33" y="87"/>
                    </a:lnTo>
                    <a:lnTo>
                      <a:pt x="27" y="92"/>
                    </a:lnTo>
                    <a:lnTo>
                      <a:pt x="23" y="95"/>
                    </a:lnTo>
                    <a:lnTo>
                      <a:pt x="20" y="98"/>
                    </a:lnTo>
                    <a:lnTo>
                      <a:pt x="17" y="100"/>
                    </a:lnTo>
                    <a:lnTo>
                      <a:pt x="14" y="102"/>
                    </a:lnTo>
                    <a:lnTo>
                      <a:pt x="10" y="103"/>
                    </a:lnTo>
                    <a:lnTo>
                      <a:pt x="7" y="105"/>
                    </a:lnTo>
                    <a:lnTo>
                      <a:pt x="5" y="106"/>
                    </a:lnTo>
                    <a:lnTo>
                      <a:pt x="2" y="107"/>
                    </a:lnTo>
                    <a:lnTo>
                      <a:pt x="1" y="107"/>
                    </a:lnTo>
                    <a:lnTo>
                      <a:pt x="0" y="107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5" name="Freeform 208"/>
              <p:cNvSpPr>
                <a:spLocks/>
              </p:cNvSpPr>
              <p:nvPr/>
            </p:nvSpPr>
            <p:spPr bwMode="auto">
              <a:xfrm>
                <a:off x="2791" y="1699"/>
                <a:ext cx="84" cy="107"/>
              </a:xfrm>
              <a:custGeom>
                <a:avLst/>
                <a:gdLst>
                  <a:gd name="T0" fmla="*/ 4 w 84"/>
                  <a:gd name="T1" fmla="*/ 106 h 107"/>
                  <a:gd name="T2" fmla="*/ 3 w 84"/>
                  <a:gd name="T3" fmla="*/ 106 h 107"/>
                  <a:gd name="T4" fmla="*/ 2 w 84"/>
                  <a:gd name="T5" fmla="*/ 106 h 107"/>
                  <a:gd name="T6" fmla="*/ 2 w 84"/>
                  <a:gd name="T7" fmla="*/ 107 h 107"/>
                  <a:gd name="T8" fmla="*/ 1 w 84"/>
                  <a:gd name="T9" fmla="*/ 107 h 107"/>
                  <a:gd name="T10" fmla="*/ 1 w 84"/>
                  <a:gd name="T11" fmla="*/ 107 h 107"/>
                  <a:gd name="T12" fmla="*/ 1 w 84"/>
                  <a:gd name="T13" fmla="*/ 107 h 107"/>
                  <a:gd name="T14" fmla="*/ 0 w 84"/>
                  <a:gd name="T15" fmla="*/ 107 h 107"/>
                  <a:gd name="T16" fmla="*/ 0 w 84"/>
                  <a:gd name="T17" fmla="*/ 107 h 107"/>
                  <a:gd name="T18" fmla="*/ 0 w 84"/>
                  <a:gd name="T19" fmla="*/ 106 h 107"/>
                  <a:gd name="T20" fmla="*/ 1 w 84"/>
                  <a:gd name="T21" fmla="*/ 103 h 107"/>
                  <a:gd name="T22" fmla="*/ 2 w 84"/>
                  <a:gd name="T23" fmla="*/ 97 h 107"/>
                  <a:gd name="T24" fmla="*/ 4 w 84"/>
                  <a:gd name="T25" fmla="*/ 90 h 107"/>
                  <a:gd name="T26" fmla="*/ 7 w 84"/>
                  <a:gd name="T27" fmla="*/ 83 h 107"/>
                  <a:gd name="T28" fmla="*/ 10 w 84"/>
                  <a:gd name="T29" fmla="*/ 73 h 107"/>
                  <a:gd name="T30" fmla="*/ 15 w 84"/>
                  <a:gd name="T31" fmla="*/ 64 h 107"/>
                  <a:gd name="T32" fmla="*/ 21 w 84"/>
                  <a:gd name="T33" fmla="*/ 55 h 107"/>
                  <a:gd name="T34" fmla="*/ 27 w 84"/>
                  <a:gd name="T35" fmla="*/ 46 h 107"/>
                  <a:gd name="T36" fmla="*/ 34 w 84"/>
                  <a:gd name="T37" fmla="*/ 37 h 107"/>
                  <a:gd name="T38" fmla="*/ 41 w 84"/>
                  <a:gd name="T39" fmla="*/ 29 h 107"/>
                  <a:gd name="T40" fmla="*/ 48 w 84"/>
                  <a:gd name="T41" fmla="*/ 22 h 107"/>
                  <a:gd name="T42" fmla="*/ 55 w 84"/>
                  <a:gd name="T43" fmla="*/ 15 h 107"/>
                  <a:gd name="T44" fmla="*/ 63 w 84"/>
                  <a:gd name="T45" fmla="*/ 9 h 107"/>
                  <a:gd name="T46" fmla="*/ 74 w 84"/>
                  <a:gd name="T47" fmla="*/ 5 h 107"/>
                  <a:gd name="T48" fmla="*/ 84 w 84"/>
                  <a:gd name="T49" fmla="*/ 0 h 107"/>
                  <a:gd name="T50" fmla="*/ 84 w 84"/>
                  <a:gd name="T51" fmla="*/ 0 h 107"/>
                  <a:gd name="T52" fmla="*/ 84 w 84"/>
                  <a:gd name="T53" fmla="*/ 0 h 107"/>
                  <a:gd name="T54" fmla="*/ 83 w 84"/>
                  <a:gd name="T55" fmla="*/ 0 h 107"/>
                  <a:gd name="T56" fmla="*/ 83 w 84"/>
                  <a:gd name="T57" fmla="*/ 2 h 107"/>
                  <a:gd name="T58" fmla="*/ 83 w 84"/>
                  <a:gd name="T59" fmla="*/ 2 h 107"/>
                  <a:gd name="T60" fmla="*/ 82 w 84"/>
                  <a:gd name="T61" fmla="*/ 3 h 107"/>
                  <a:gd name="T62" fmla="*/ 82 w 84"/>
                  <a:gd name="T63" fmla="*/ 4 h 107"/>
                  <a:gd name="T64" fmla="*/ 81 w 84"/>
                  <a:gd name="T65" fmla="*/ 4 h 107"/>
                  <a:gd name="T66" fmla="*/ 79 w 84"/>
                  <a:gd name="T67" fmla="*/ 6 h 107"/>
                  <a:gd name="T68" fmla="*/ 74 w 84"/>
                  <a:gd name="T69" fmla="*/ 10 h 107"/>
                  <a:gd name="T70" fmla="*/ 65 w 84"/>
                  <a:gd name="T71" fmla="*/ 16 h 107"/>
                  <a:gd name="T72" fmla="*/ 55 w 84"/>
                  <a:gd name="T73" fmla="*/ 25 h 107"/>
                  <a:gd name="T74" fmla="*/ 45 w 84"/>
                  <a:gd name="T75" fmla="*/ 35 h 107"/>
                  <a:gd name="T76" fmla="*/ 36 w 84"/>
                  <a:gd name="T77" fmla="*/ 46 h 107"/>
                  <a:gd name="T78" fmla="*/ 27 w 84"/>
                  <a:gd name="T79" fmla="*/ 58 h 107"/>
                  <a:gd name="T80" fmla="*/ 21 w 84"/>
                  <a:gd name="T81" fmla="*/ 70 h 107"/>
                  <a:gd name="T82" fmla="*/ 17 w 84"/>
                  <a:gd name="T83" fmla="*/ 80 h 107"/>
                  <a:gd name="T84" fmla="*/ 13 w 84"/>
                  <a:gd name="T85" fmla="*/ 89 h 107"/>
                  <a:gd name="T86" fmla="*/ 10 w 84"/>
                  <a:gd name="T87" fmla="*/ 95 h 107"/>
                  <a:gd name="T88" fmla="*/ 8 w 84"/>
                  <a:gd name="T89" fmla="*/ 100 h 107"/>
                  <a:gd name="T90" fmla="*/ 6 w 84"/>
                  <a:gd name="T91" fmla="*/ 103 h 107"/>
                  <a:gd name="T92" fmla="*/ 5 w 84"/>
                  <a:gd name="T93" fmla="*/ 105 h 107"/>
                  <a:gd name="T94" fmla="*/ 4 w 84"/>
                  <a:gd name="T95" fmla="*/ 106 h 107"/>
                  <a:gd name="T96" fmla="*/ 4 w 84"/>
                  <a:gd name="T97" fmla="*/ 106 h 10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"/>
                  <a:gd name="T148" fmla="*/ 0 h 107"/>
                  <a:gd name="T149" fmla="*/ 84 w 84"/>
                  <a:gd name="T150" fmla="*/ 107 h 10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" h="107">
                    <a:moveTo>
                      <a:pt x="4" y="106"/>
                    </a:moveTo>
                    <a:lnTo>
                      <a:pt x="3" y="106"/>
                    </a:lnTo>
                    <a:lnTo>
                      <a:pt x="2" y="106"/>
                    </a:lnTo>
                    <a:lnTo>
                      <a:pt x="2" y="107"/>
                    </a:lnTo>
                    <a:lnTo>
                      <a:pt x="1" y="107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1" y="103"/>
                    </a:lnTo>
                    <a:lnTo>
                      <a:pt x="2" y="97"/>
                    </a:lnTo>
                    <a:lnTo>
                      <a:pt x="4" y="90"/>
                    </a:lnTo>
                    <a:lnTo>
                      <a:pt x="7" y="83"/>
                    </a:lnTo>
                    <a:lnTo>
                      <a:pt x="10" y="73"/>
                    </a:lnTo>
                    <a:lnTo>
                      <a:pt x="15" y="64"/>
                    </a:lnTo>
                    <a:lnTo>
                      <a:pt x="21" y="55"/>
                    </a:lnTo>
                    <a:lnTo>
                      <a:pt x="27" y="46"/>
                    </a:lnTo>
                    <a:lnTo>
                      <a:pt x="34" y="37"/>
                    </a:lnTo>
                    <a:lnTo>
                      <a:pt x="41" y="29"/>
                    </a:lnTo>
                    <a:lnTo>
                      <a:pt x="48" y="22"/>
                    </a:lnTo>
                    <a:lnTo>
                      <a:pt x="55" y="15"/>
                    </a:lnTo>
                    <a:lnTo>
                      <a:pt x="63" y="9"/>
                    </a:lnTo>
                    <a:lnTo>
                      <a:pt x="74" y="5"/>
                    </a:lnTo>
                    <a:lnTo>
                      <a:pt x="84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1" y="4"/>
                    </a:lnTo>
                    <a:lnTo>
                      <a:pt x="79" y="6"/>
                    </a:lnTo>
                    <a:lnTo>
                      <a:pt x="74" y="10"/>
                    </a:lnTo>
                    <a:lnTo>
                      <a:pt x="65" y="16"/>
                    </a:lnTo>
                    <a:lnTo>
                      <a:pt x="55" y="25"/>
                    </a:lnTo>
                    <a:lnTo>
                      <a:pt x="45" y="35"/>
                    </a:lnTo>
                    <a:lnTo>
                      <a:pt x="36" y="46"/>
                    </a:lnTo>
                    <a:lnTo>
                      <a:pt x="27" y="58"/>
                    </a:lnTo>
                    <a:lnTo>
                      <a:pt x="21" y="70"/>
                    </a:lnTo>
                    <a:lnTo>
                      <a:pt x="17" y="80"/>
                    </a:lnTo>
                    <a:lnTo>
                      <a:pt x="13" y="89"/>
                    </a:lnTo>
                    <a:lnTo>
                      <a:pt x="10" y="95"/>
                    </a:lnTo>
                    <a:lnTo>
                      <a:pt x="8" y="100"/>
                    </a:lnTo>
                    <a:lnTo>
                      <a:pt x="6" y="103"/>
                    </a:lnTo>
                    <a:lnTo>
                      <a:pt x="5" y="105"/>
                    </a:lnTo>
                    <a:lnTo>
                      <a:pt x="4" y="10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6" name="Freeform 209"/>
              <p:cNvSpPr>
                <a:spLocks/>
              </p:cNvSpPr>
              <p:nvPr/>
            </p:nvSpPr>
            <p:spPr bwMode="auto">
              <a:xfrm>
                <a:off x="2791" y="1699"/>
                <a:ext cx="84" cy="107"/>
              </a:xfrm>
              <a:custGeom>
                <a:avLst/>
                <a:gdLst>
                  <a:gd name="T0" fmla="*/ 4 w 84"/>
                  <a:gd name="T1" fmla="*/ 106 h 107"/>
                  <a:gd name="T2" fmla="*/ 3 w 84"/>
                  <a:gd name="T3" fmla="*/ 106 h 107"/>
                  <a:gd name="T4" fmla="*/ 2 w 84"/>
                  <a:gd name="T5" fmla="*/ 106 h 107"/>
                  <a:gd name="T6" fmla="*/ 2 w 84"/>
                  <a:gd name="T7" fmla="*/ 107 h 107"/>
                  <a:gd name="T8" fmla="*/ 1 w 84"/>
                  <a:gd name="T9" fmla="*/ 107 h 107"/>
                  <a:gd name="T10" fmla="*/ 0 w 84"/>
                  <a:gd name="T11" fmla="*/ 107 h 107"/>
                  <a:gd name="T12" fmla="*/ 0 w 84"/>
                  <a:gd name="T13" fmla="*/ 106 h 107"/>
                  <a:gd name="T14" fmla="*/ 1 w 84"/>
                  <a:gd name="T15" fmla="*/ 103 h 107"/>
                  <a:gd name="T16" fmla="*/ 2 w 84"/>
                  <a:gd name="T17" fmla="*/ 97 h 107"/>
                  <a:gd name="T18" fmla="*/ 4 w 84"/>
                  <a:gd name="T19" fmla="*/ 90 h 107"/>
                  <a:gd name="T20" fmla="*/ 7 w 84"/>
                  <a:gd name="T21" fmla="*/ 83 h 107"/>
                  <a:gd name="T22" fmla="*/ 10 w 84"/>
                  <a:gd name="T23" fmla="*/ 73 h 107"/>
                  <a:gd name="T24" fmla="*/ 15 w 84"/>
                  <a:gd name="T25" fmla="*/ 64 h 107"/>
                  <a:gd name="T26" fmla="*/ 21 w 84"/>
                  <a:gd name="T27" fmla="*/ 55 h 107"/>
                  <a:gd name="T28" fmla="*/ 27 w 84"/>
                  <a:gd name="T29" fmla="*/ 46 h 107"/>
                  <a:gd name="T30" fmla="*/ 34 w 84"/>
                  <a:gd name="T31" fmla="*/ 37 h 107"/>
                  <a:gd name="T32" fmla="*/ 41 w 84"/>
                  <a:gd name="T33" fmla="*/ 29 h 107"/>
                  <a:gd name="T34" fmla="*/ 48 w 84"/>
                  <a:gd name="T35" fmla="*/ 22 h 107"/>
                  <a:gd name="T36" fmla="*/ 55 w 84"/>
                  <a:gd name="T37" fmla="*/ 15 h 107"/>
                  <a:gd name="T38" fmla="*/ 63 w 84"/>
                  <a:gd name="T39" fmla="*/ 9 h 107"/>
                  <a:gd name="T40" fmla="*/ 74 w 84"/>
                  <a:gd name="T41" fmla="*/ 5 h 107"/>
                  <a:gd name="T42" fmla="*/ 84 w 84"/>
                  <a:gd name="T43" fmla="*/ 0 h 107"/>
                  <a:gd name="T44" fmla="*/ 83 w 84"/>
                  <a:gd name="T45" fmla="*/ 0 h 107"/>
                  <a:gd name="T46" fmla="*/ 83 w 84"/>
                  <a:gd name="T47" fmla="*/ 2 h 107"/>
                  <a:gd name="T48" fmla="*/ 82 w 84"/>
                  <a:gd name="T49" fmla="*/ 3 h 107"/>
                  <a:gd name="T50" fmla="*/ 82 w 84"/>
                  <a:gd name="T51" fmla="*/ 4 h 107"/>
                  <a:gd name="T52" fmla="*/ 81 w 84"/>
                  <a:gd name="T53" fmla="*/ 4 h 107"/>
                  <a:gd name="T54" fmla="*/ 79 w 84"/>
                  <a:gd name="T55" fmla="*/ 6 h 107"/>
                  <a:gd name="T56" fmla="*/ 74 w 84"/>
                  <a:gd name="T57" fmla="*/ 10 h 107"/>
                  <a:gd name="T58" fmla="*/ 65 w 84"/>
                  <a:gd name="T59" fmla="*/ 16 h 107"/>
                  <a:gd name="T60" fmla="*/ 55 w 84"/>
                  <a:gd name="T61" fmla="*/ 25 h 107"/>
                  <a:gd name="T62" fmla="*/ 45 w 84"/>
                  <a:gd name="T63" fmla="*/ 35 h 107"/>
                  <a:gd name="T64" fmla="*/ 36 w 84"/>
                  <a:gd name="T65" fmla="*/ 46 h 107"/>
                  <a:gd name="T66" fmla="*/ 27 w 84"/>
                  <a:gd name="T67" fmla="*/ 58 h 107"/>
                  <a:gd name="T68" fmla="*/ 21 w 84"/>
                  <a:gd name="T69" fmla="*/ 70 h 107"/>
                  <a:gd name="T70" fmla="*/ 17 w 84"/>
                  <a:gd name="T71" fmla="*/ 80 h 107"/>
                  <a:gd name="T72" fmla="*/ 13 w 84"/>
                  <a:gd name="T73" fmla="*/ 89 h 107"/>
                  <a:gd name="T74" fmla="*/ 10 w 84"/>
                  <a:gd name="T75" fmla="*/ 95 h 107"/>
                  <a:gd name="T76" fmla="*/ 8 w 84"/>
                  <a:gd name="T77" fmla="*/ 100 h 107"/>
                  <a:gd name="T78" fmla="*/ 6 w 84"/>
                  <a:gd name="T79" fmla="*/ 103 h 107"/>
                  <a:gd name="T80" fmla="*/ 5 w 84"/>
                  <a:gd name="T81" fmla="*/ 105 h 107"/>
                  <a:gd name="T82" fmla="*/ 4 w 84"/>
                  <a:gd name="T83" fmla="*/ 106 h 10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4"/>
                  <a:gd name="T127" fmla="*/ 0 h 107"/>
                  <a:gd name="T128" fmla="*/ 84 w 84"/>
                  <a:gd name="T129" fmla="*/ 107 h 10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4" h="107">
                    <a:moveTo>
                      <a:pt x="4" y="106"/>
                    </a:moveTo>
                    <a:lnTo>
                      <a:pt x="3" y="106"/>
                    </a:lnTo>
                    <a:lnTo>
                      <a:pt x="2" y="106"/>
                    </a:lnTo>
                    <a:lnTo>
                      <a:pt x="2" y="107"/>
                    </a:lnTo>
                    <a:lnTo>
                      <a:pt x="1" y="107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1" y="103"/>
                    </a:lnTo>
                    <a:lnTo>
                      <a:pt x="2" y="97"/>
                    </a:lnTo>
                    <a:lnTo>
                      <a:pt x="4" y="90"/>
                    </a:lnTo>
                    <a:lnTo>
                      <a:pt x="7" y="83"/>
                    </a:lnTo>
                    <a:lnTo>
                      <a:pt x="10" y="73"/>
                    </a:lnTo>
                    <a:lnTo>
                      <a:pt x="15" y="64"/>
                    </a:lnTo>
                    <a:lnTo>
                      <a:pt x="21" y="55"/>
                    </a:lnTo>
                    <a:lnTo>
                      <a:pt x="27" y="46"/>
                    </a:lnTo>
                    <a:lnTo>
                      <a:pt x="34" y="37"/>
                    </a:lnTo>
                    <a:lnTo>
                      <a:pt x="41" y="29"/>
                    </a:lnTo>
                    <a:lnTo>
                      <a:pt x="48" y="22"/>
                    </a:lnTo>
                    <a:lnTo>
                      <a:pt x="55" y="15"/>
                    </a:lnTo>
                    <a:lnTo>
                      <a:pt x="63" y="9"/>
                    </a:lnTo>
                    <a:lnTo>
                      <a:pt x="74" y="5"/>
                    </a:lnTo>
                    <a:lnTo>
                      <a:pt x="84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1" y="4"/>
                    </a:lnTo>
                    <a:lnTo>
                      <a:pt x="79" y="6"/>
                    </a:lnTo>
                    <a:lnTo>
                      <a:pt x="74" y="10"/>
                    </a:lnTo>
                    <a:lnTo>
                      <a:pt x="65" y="16"/>
                    </a:lnTo>
                    <a:lnTo>
                      <a:pt x="55" y="25"/>
                    </a:lnTo>
                    <a:lnTo>
                      <a:pt x="45" y="35"/>
                    </a:lnTo>
                    <a:lnTo>
                      <a:pt x="36" y="46"/>
                    </a:lnTo>
                    <a:lnTo>
                      <a:pt x="27" y="58"/>
                    </a:lnTo>
                    <a:lnTo>
                      <a:pt x="21" y="70"/>
                    </a:lnTo>
                    <a:lnTo>
                      <a:pt x="17" y="80"/>
                    </a:lnTo>
                    <a:lnTo>
                      <a:pt x="13" y="89"/>
                    </a:lnTo>
                    <a:lnTo>
                      <a:pt x="10" y="95"/>
                    </a:lnTo>
                    <a:lnTo>
                      <a:pt x="8" y="100"/>
                    </a:lnTo>
                    <a:lnTo>
                      <a:pt x="6" y="103"/>
                    </a:lnTo>
                    <a:lnTo>
                      <a:pt x="5" y="105"/>
                    </a:lnTo>
                    <a:lnTo>
                      <a:pt x="4" y="106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7" name="Freeform 210"/>
              <p:cNvSpPr>
                <a:spLocks/>
              </p:cNvSpPr>
              <p:nvPr/>
            </p:nvSpPr>
            <p:spPr bwMode="auto">
              <a:xfrm>
                <a:off x="3618" y="1995"/>
                <a:ext cx="24" cy="18"/>
              </a:xfrm>
              <a:custGeom>
                <a:avLst/>
                <a:gdLst>
                  <a:gd name="T0" fmla="*/ 11 w 24"/>
                  <a:gd name="T1" fmla="*/ 0 h 18"/>
                  <a:gd name="T2" fmla="*/ 9 w 24"/>
                  <a:gd name="T3" fmla="*/ 0 h 18"/>
                  <a:gd name="T4" fmla="*/ 7 w 24"/>
                  <a:gd name="T5" fmla="*/ 1 h 18"/>
                  <a:gd name="T6" fmla="*/ 5 w 24"/>
                  <a:gd name="T7" fmla="*/ 2 h 18"/>
                  <a:gd name="T8" fmla="*/ 3 w 24"/>
                  <a:gd name="T9" fmla="*/ 3 h 18"/>
                  <a:gd name="T10" fmla="*/ 2 w 24"/>
                  <a:gd name="T11" fmla="*/ 4 h 18"/>
                  <a:gd name="T12" fmla="*/ 1 w 24"/>
                  <a:gd name="T13" fmla="*/ 6 h 18"/>
                  <a:gd name="T14" fmla="*/ 0 w 24"/>
                  <a:gd name="T15" fmla="*/ 8 h 18"/>
                  <a:gd name="T16" fmla="*/ 0 w 24"/>
                  <a:gd name="T17" fmla="*/ 10 h 18"/>
                  <a:gd name="T18" fmla="*/ 0 w 24"/>
                  <a:gd name="T19" fmla="*/ 12 h 18"/>
                  <a:gd name="T20" fmla="*/ 1 w 24"/>
                  <a:gd name="T21" fmla="*/ 13 h 18"/>
                  <a:gd name="T22" fmla="*/ 3 w 24"/>
                  <a:gd name="T23" fmla="*/ 15 h 18"/>
                  <a:gd name="T24" fmla="*/ 4 w 24"/>
                  <a:gd name="T25" fmla="*/ 16 h 18"/>
                  <a:gd name="T26" fmla="*/ 6 w 24"/>
                  <a:gd name="T27" fmla="*/ 17 h 18"/>
                  <a:gd name="T28" fmla="*/ 8 w 24"/>
                  <a:gd name="T29" fmla="*/ 18 h 18"/>
                  <a:gd name="T30" fmla="*/ 10 w 24"/>
                  <a:gd name="T31" fmla="*/ 18 h 18"/>
                  <a:gd name="T32" fmla="*/ 13 w 24"/>
                  <a:gd name="T33" fmla="*/ 18 h 18"/>
                  <a:gd name="T34" fmla="*/ 15 w 24"/>
                  <a:gd name="T35" fmla="*/ 18 h 18"/>
                  <a:gd name="T36" fmla="*/ 17 w 24"/>
                  <a:gd name="T37" fmla="*/ 17 h 18"/>
                  <a:gd name="T38" fmla="*/ 19 w 24"/>
                  <a:gd name="T39" fmla="*/ 16 h 18"/>
                  <a:gd name="T40" fmla="*/ 21 w 24"/>
                  <a:gd name="T41" fmla="*/ 15 h 18"/>
                  <a:gd name="T42" fmla="*/ 22 w 24"/>
                  <a:gd name="T43" fmla="*/ 13 h 18"/>
                  <a:gd name="T44" fmla="*/ 23 w 24"/>
                  <a:gd name="T45" fmla="*/ 12 h 18"/>
                  <a:gd name="T46" fmla="*/ 23 w 24"/>
                  <a:gd name="T47" fmla="*/ 10 h 18"/>
                  <a:gd name="T48" fmla="*/ 24 w 24"/>
                  <a:gd name="T49" fmla="*/ 8 h 18"/>
                  <a:gd name="T50" fmla="*/ 23 w 24"/>
                  <a:gd name="T51" fmla="*/ 6 h 18"/>
                  <a:gd name="T52" fmla="*/ 22 w 24"/>
                  <a:gd name="T53" fmla="*/ 5 h 18"/>
                  <a:gd name="T54" fmla="*/ 21 w 24"/>
                  <a:gd name="T55" fmla="*/ 3 h 18"/>
                  <a:gd name="T56" fmla="*/ 20 w 24"/>
                  <a:gd name="T57" fmla="*/ 2 h 18"/>
                  <a:gd name="T58" fmla="*/ 18 w 24"/>
                  <a:gd name="T59" fmla="*/ 1 h 18"/>
                  <a:gd name="T60" fmla="*/ 16 w 24"/>
                  <a:gd name="T61" fmla="*/ 0 h 18"/>
                  <a:gd name="T62" fmla="*/ 13 w 24"/>
                  <a:gd name="T63" fmla="*/ 0 h 18"/>
                  <a:gd name="T64" fmla="*/ 11 w 24"/>
                  <a:gd name="T65" fmla="*/ 0 h 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8"/>
                  <a:gd name="T101" fmla="*/ 24 w 24"/>
                  <a:gd name="T102" fmla="*/ 18 h 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8">
                    <a:moveTo>
                      <a:pt x="11" y="0"/>
                    </a:moveTo>
                    <a:lnTo>
                      <a:pt x="9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6" y="17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3" y="18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9" y="16"/>
                    </a:lnTo>
                    <a:lnTo>
                      <a:pt x="21" y="15"/>
                    </a:lnTo>
                    <a:lnTo>
                      <a:pt x="22" y="13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4" y="8"/>
                    </a:lnTo>
                    <a:lnTo>
                      <a:pt x="23" y="6"/>
                    </a:lnTo>
                    <a:lnTo>
                      <a:pt x="22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8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8" name="Freeform 211"/>
              <p:cNvSpPr>
                <a:spLocks/>
              </p:cNvSpPr>
              <p:nvPr/>
            </p:nvSpPr>
            <p:spPr bwMode="auto">
              <a:xfrm>
                <a:off x="3725" y="2279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10 w 24"/>
                  <a:gd name="T3" fmla="*/ 1 h 24"/>
                  <a:gd name="T4" fmla="*/ 6 w 24"/>
                  <a:gd name="T5" fmla="*/ 2 h 24"/>
                  <a:gd name="T6" fmla="*/ 4 w 24"/>
                  <a:gd name="T7" fmla="*/ 3 h 24"/>
                  <a:gd name="T8" fmla="*/ 3 w 24"/>
                  <a:gd name="T9" fmla="*/ 5 h 24"/>
                  <a:gd name="T10" fmla="*/ 1 w 24"/>
                  <a:gd name="T11" fmla="*/ 7 h 24"/>
                  <a:gd name="T12" fmla="*/ 0 w 24"/>
                  <a:gd name="T13" fmla="*/ 9 h 24"/>
                  <a:gd name="T14" fmla="*/ 0 w 24"/>
                  <a:gd name="T15" fmla="*/ 11 h 24"/>
                  <a:gd name="T16" fmla="*/ 0 w 24"/>
                  <a:gd name="T17" fmla="*/ 14 h 24"/>
                  <a:gd name="T18" fmla="*/ 0 w 24"/>
                  <a:gd name="T19" fmla="*/ 16 h 24"/>
                  <a:gd name="T20" fmla="*/ 1 w 24"/>
                  <a:gd name="T21" fmla="*/ 18 h 24"/>
                  <a:gd name="T22" fmla="*/ 2 w 24"/>
                  <a:gd name="T23" fmla="*/ 20 h 24"/>
                  <a:gd name="T24" fmla="*/ 4 w 24"/>
                  <a:gd name="T25" fmla="*/ 22 h 24"/>
                  <a:gd name="T26" fmla="*/ 6 w 24"/>
                  <a:gd name="T27" fmla="*/ 23 h 24"/>
                  <a:gd name="T28" fmla="*/ 8 w 24"/>
                  <a:gd name="T29" fmla="*/ 24 h 24"/>
                  <a:gd name="T30" fmla="*/ 11 w 24"/>
                  <a:gd name="T31" fmla="*/ 24 h 24"/>
                  <a:gd name="T32" fmla="*/ 13 w 24"/>
                  <a:gd name="T33" fmla="*/ 24 h 24"/>
                  <a:gd name="T34" fmla="*/ 16 w 24"/>
                  <a:gd name="T35" fmla="*/ 24 h 24"/>
                  <a:gd name="T36" fmla="*/ 18 w 24"/>
                  <a:gd name="T37" fmla="*/ 23 h 24"/>
                  <a:gd name="T38" fmla="*/ 20 w 24"/>
                  <a:gd name="T39" fmla="*/ 22 h 24"/>
                  <a:gd name="T40" fmla="*/ 21 w 24"/>
                  <a:gd name="T41" fmla="*/ 20 h 24"/>
                  <a:gd name="T42" fmla="*/ 23 w 24"/>
                  <a:gd name="T43" fmla="*/ 18 h 24"/>
                  <a:gd name="T44" fmla="*/ 24 w 24"/>
                  <a:gd name="T45" fmla="*/ 16 h 24"/>
                  <a:gd name="T46" fmla="*/ 24 w 24"/>
                  <a:gd name="T47" fmla="*/ 14 h 24"/>
                  <a:gd name="T48" fmla="*/ 24 w 24"/>
                  <a:gd name="T49" fmla="*/ 11 h 24"/>
                  <a:gd name="T50" fmla="*/ 24 w 24"/>
                  <a:gd name="T51" fmla="*/ 9 h 24"/>
                  <a:gd name="T52" fmla="*/ 23 w 24"/>
                  <a:gd name="T53" fmla="*/ 7 h 24"/>
                  <a:gd name="T54" fmla="*/ 22 w 24"/>
                  <a:gd name="T55" fmla="*/ 5 h 24"/>
                  <a:gd name="T56" fmla="*/ 20 w 24"/>
                  <a:gd name="T57" fmla="*/ 3 h 24"/>
                  <a:gd name="T58" fmla="*/ 19 w 24"/>
                  <a:gd name="T59" fmla="*/ 2 h 24"/>
                  <a:gd name="T60" fmla="*/ 17 w 24"/>
                  <a:gd name="T61" fmla="*/ 1 h 24"/>
                  <a:gd name="T62" fmla="*/ 14 w 24"/>
                  <a:gd name="T63" fmla="*/ 0 h 24"/>
                  <a:gd name="T64" fmla="*/ 12 w 24"/>
                  <a:gd name="T65" fmla="*/ 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24"/>
                  <a:gd name="T101" fmla="*/ 24 w 24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24">
                    <a:moveTo>
                      <a:pt x="12" y="0"/>
                    </a:moveTo>
                    <a:lnTo>
                      <a:pt x="10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3"/>
                    </a:lnTo>
                    <a:lnTo>
                      <a:pt x="8" y="24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6" y="24"/>
                    </a:lnTo>
                    <a:lnTo>
                      <a:pt x="18" y="23"/>
                    </a:lnTo>
                    <a:lnTo>
                      <a:pt x="20" y="22"/>
                    </a:lnTo>
                    <a:lnTo>
                      <a:pt x="21" y="20"/>
                    </a:lnTo>
                    <a:lnTo>
                      <a:pt x="23" y="18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3" y="7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9" name="Freeform 212"/>
              <p:cNvSpPr>
                <a:spLocks/>
              </p:cNvSpPr>
              <p:nvPr/>
            </p:nvSpPr>
            <p:spPr bwMode="auto">
              <a:xfrm>
                <a:off x="3533" y="2464"/>
                <a:ext cx="22" cy="25"/>
              </a:xfrm>
              <a:custGeom>
                <a:avLst/>
                <a:gdLst>
                  <a:gd name="T0" fmla="*/ 11 w 22"/>
                  <a:gd name="T1" fmla="*/ 0 h 25"/>
                  <a:gd name="T2" fmla="*/ 9 w 22"/>
                  <a:gd name="T3" fmla="*/ 1 h 25"/>
                  <a:gd name="T4" fmla="*/ 7 w 22"/>
                  <a:gd name="T5" fmla="*/ 2 h 25"/>
                  <a:gd name="T6" fmla="*/ 5 w 22"/>
                  <a:gd name="T7" fmla="*/ 3 h 25"/>
                  <a:gd name="T8" fmla="*/ 4 w 22"/>
                  <a:gd name="T9" fmla="*/ 6 h 25"/>
                  <a:gd name="T10" fmla="*/ 3 w 22"/>
                  <a:gd name="T11" fmla="*/ 8 h 25"/>
                  <a:gd name="T12" fmla="*/ 1 w 22"/>
                  <a:gd name="T13" fmla="*/ 10 h 25"/>
                  <a:gd name="T14" fmla="*/ 0 w 22"/>
                  <a:gd name="T15" fmla="*/ 12 h 25"/>
                  <a:gd name="T16" fmla="*/ 0 w 22"/>
                  <a:gd name="T17" fmla="*/ 15 h 25"/>
                  <a:gd name="T18" fmla="*/ 0 w 22"/>
                  <a:gd name="T19" fmla="*/ 17 h 25"/>
                  <a:gd name="T20" fmla="*/ 1 w 22"/>
                  <a:gd name="T21" fmla="*/ 19 h 25"/>
                  <a:gd name="T22" fmla="*/ 3 w 22"/>
                  <a:gd name="T23" fmla="*/ 21 h 25"/>
                  <a:gd name="T24" fmla="*/ 5 w 22"/>
                  <a:gd name="T25" fmla="*/ 23 h 25"/>
                  <a:gd name="T26" fmla="*/ 6 w 22"/>
                  <a:gd name="T27" fmla="*/ 24 h 25"/>
                  <a:gd name="T28" fmla="*/ 8 w 22"/>
                  <a:gd name="T29" fmla="*/ 25 h 25"/>
                  <a:gd name="T30" fmla="*/ 10 w 22"/>
                  <a:gd name="T31" fmla="*/ 25 h 25"/>
                  <a:gd name="T32" fmla="*/ 12 w 22"/>
                  <a:gd name="T33" fmla="*/ 25 h 25"/>
                  <a:gd name="T34" fmla="*/ 14 w 22"/>
                  <a:gd name="T35" fmla="*/ 25 h 25"/>
                  <a:gd name="T36" fmla="*/ 16 w 22"/>
                  <a:gd name="T37" fmla="*/ 24 h 25"/>
                  <a:gd name="T38" fmla="*/ 18 w 22"/>
                  <a:gd name="T39" fmla="*/ 23 h 25"/>
                  <a:gd name="T40" fmla="*/ 19 w 22"/>
                  <a:gd name="T41" fmla="*/ 21 h 25"/>
                  <a:gd name="T42" fmla="*/ 21 w 22"/>
                  <a:gd name="T43" fmla="*/ 19 h 25"/>
                  <a:gd name="T44" fmla="*/ 21 w 22"/>
                  <a:gd name="T45" fmla="*/ 17 h 25"/>
                  <a:gd name="T46" fmla="*/ 22 w 22"/>
                  <a:gd name="T47" fmla="*/ 15 h 25"/>
                  <a:gd name="T48" fmla="*/ 22 w 22"/>
                  <a:gd name="T49" fmla="*/ 12 h 25"/>
                  <a:gd name="T50" fmla="*/ 22 w 22"/>
                  <a:gd name="T51" fmla="*/ 10 h 25"/>
                  <a:gd name="T52" fmla="*/ 21 w 22"/>
                  <a:gd name="T53" fmla="*/ 8 h 25"/>
                  <a:gd name="T54" fmla="*/ 20 w 22"/>
                  <a:gd name="T55" fmla="*/ 6 h 25"/>
                  <a:gd name="T56" fmla="*/ 18 w 22"/>
                  <a:gd name="T57" fmla="*/ 3 h 25"/>
                  <a:gd name="T58" fmla="*/ 17 w 22"/>
                  <a:gd name="T59" fmla="*/ 2 h 25"/>
                  <a:gd name="T60" fmla="*/ 15 w 22"/>
                  <a:gd name="T61" fmla="*/ 1 h 25"/>
                  <a:gd name="T62" fmla="*/ 13 w 22"/>
                  <a:gd name="T63" fmla="*/ 1 h 25"/>
                  <a:gd name="T64" fmla="*/ 11 w 22"/>
                  <a:gd name="T65" fmla="*/ 0 h 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"/>
                  <a:gd name="T100" fmla="*/ 0 h 25"/>
                  <a:gd name="T101" fmla="*/ 22 w 22"/>
                  <a:gd name="T102" fmla="*/ 25 h 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" h="25">
                    <a:moveTo>
                      <a:pt x="11" y="0"/>
                    </a:moveTo>
                    <a:lnTo>
                      <a:pt x="9" y="1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3" y="21"/>
                    </a:lnTo>
                    <a:lnTo>
                      <a:pt x="5" y="23"/>
                    </a:lnTo>
                    <a:lnTo>
                      <a:pt x="6" y="24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6" y="24"/>
                    </a:lnTo>
                    <a:lnTo>
                      <a:pt x="18" y="23"/>
                    </a:lnTo>
                    <a:lnTo>
                      <a:pt x="19" y="21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0" name="Freeform 213"/>
              <p:cNvSpPr>
                <a:spLocks noEditPoints="1"/>
              </p:cNvSpPr>
              <p:nvPr/>
            </p:nvSpPr>
            <p:spPr bwMode="auto">
              <a:xfrm>
                <a:off x="3035" y="1691"/>
                <a:ext cx="370" cy="398"/>
              </a:xfrm>
              <a:custGeom>
                <a:avLst/>
                <a:gdLst>
                  <a:gd name="T0" fmla="*/ 275 w 370"/>
                  <a:gd name="T1" fmla="*/ 142 h 398"/>
                  <a:gd name="T2" fmla="*/ 231 w 370"/>
                  <a:gd name="T3" fmla="*/ 89 h 398"/>
                  <a:gd name="T4" fmla="*/ 162 w 370"/>
                  <a:gd name="T5" fmla="*/ 78 h 398"/>
                  <a:gd name="T6" fmla="*/ 104 w 370"/>
                  <a:gd name="T7" fmla="*/ 113 h 398"/>
                  <a:gd name="T8" fmla="*/ 77 w 370"/>
                  <a:gd name="T9" fmla="*/ 180 h 398"/>
                  <a:gd name="T10" fmla="*/ 91 w 370"/>
                  <a:gd name="T11" fmla="*/ 264 h 398"/>
                  <a:gd name="T12" fmla="*/ 127 w 370"/>
                  <a:gd name="T13" fmla="*/ 313 h 398"/>
                  <a:gd name="T14" fmla="*/ 210 w 370"/>
                  <a:gd name="T15" fmla="*/ 322 h 398"/>
                  <a:gd name="T16" fmla="*/ 267 w 370"/>
                  <a:gd name="T17" fmla="*/ 290 h 398"/>
                  <a:gd name="T18" fmla="*/ 280 w 370"/>
                  <a:gd name="T19" fmla="*/ 68 h 398"/>
                  <a:gd name="T20" fmla="*/ 272 w 370"/>
                  <a:gd name="T21" fmla="*/ 93 h 398"/>
                  <a:gd name="T22" fmla="*/ 292 w 370"/>
                  <a:gd name="T23" fmla="*/ 76 h 398"/>
                  <a:gd name="T24" fmla="*/ 217 w 370"/>
                  <a:gd name="T25" fmla="*/ 46 h 398"/>
                  <a:gd name="T26" fmla="*/ 237 w 370"/>
                  <a:gd name="T27" fmla="*/ 64 h 398"/>
                  <a:gd name="T28" fmla="*/ 230 w 370"/>
                  <a:gd name="T29" fmla="*/ 38 h 398"/>
                  <a:gd name="T30" fmla="*/ 165 w 370"/>
                  <a:gd name="T31" fmla="*/ 48 h 398"/>
                  <a:gd name="T32" fmla="*/ 189 w 370"/>
                  <a:gd name="T33" fmla="*/ 36 h 398"/>
                  <a:gd name="T34" fmla="*/ 118 w 370"/>
                  <a:gd name="T35" fmla="*/ 343 h 398"/>
                  <a:gd name="T36" fmla="*/ 134 w 370"/>
                  <a:gd name="T37" fmla="*/ 363 h 398"/>
                  <a:gd name="T38" fmla="*/ 132 w 370"/>
                  <a:gd name="T39" fmla="*/ 337 h 398"/>
                  <a:gd name="T40" fmla="*/ 70 w 370"/>
                  <a:gd name="T41" fmla="*/ 328 h 398"/>
                  <a:gd name="T42" fmla="*/ 95 w 370"/>
                  <a:gd name="T43" fmla="*/ 320 h 398"/>
                  <a:gd name="T44" fmla="*/ 40 w 370"/>
                  <a:gd name="T45" fmla="*/ 256 h 398"/>
                  <a:gd name="T46" fmla="*/ 52 w 370"/>
                  <a:gd name="T47" fmla="*/ 279 h 398"/>
                  <a:gd name="T48" fmla="*/ 55 w 370"/>
                  <a:gd name="T49" fmla="*/ 254 h 398"/>
                  <a:gd name="T50" fmla="*/ 29 w 370"/>
                  <a:gd name="T51" fmla="*/ 213 h 398"/>
                  <a:gd name="T52" fmla="*/ 55 w 370"/>
                  <a:gd name="T53" fmla="*/ 209 h 398"/>
                  <a:gd name="T54" fmla="*/ 37 w 370"/>
                  <a:gd name="T55" fmla="*/ 139 h 398"/>
                  <a:gd name="T56" fmla="*/ 44 w 370"/>
                  <a:gd name="T57" fmla="*/ 164 h 398"/>
                  <a:gd name="T58" fmla="*/ 52 w 370"/>
                  <a:gd name="T59" fmla="*/ 139 h 398"/>
                  <a:gd name="T60" fmla="*/ 51 w 370"/>
                  <a:gd name="T61" fmla="*/ 104 h 398"/>
                  <a:gd name="T62" fmla="*/ 78 w 370"/>
                  <a:gd name="T63" fmla="*/ 107 h 398"/>
                  <a:gd name="T64" fmla="*/ 101 w 370"/>
                  <a:gd name="T65" fmla="*/ 51 h 398"/>
                  <a:gd name="T66" fmla="*/ 104 w 370"/>
                  <a:gd name="T67" fmla="*/ 76 h 398"/>
                  <a:gd name="T68" fmla="*/ 116 w 370"/>
                  <a:gd name="T69" fmla="*/ 54 h 398"/>
                  <a:gd name="T70" fmla="*/ 300 w 370"/>
                  <a:gd name="T71" fmla="*/ 127 h 398"/>
                  <a:gd name="T72" fmla="*/ 325 w 370"/>
                  <a:gd name="T73" fmla="*/ 135 h 398"/>
                  <a:gd name="T74" fmla="*/ 321 w 370"/>
                  <a:gd name="T75" fmla="*/ 170 h 398"/>
                  <a:gd name="T76" fmla="*/ 319 w 370"/>
                  <a:gd name="T77" fmla="*/ 196 h 398"/>
                  <a:gd name="T78" fmla="*/ 335 w 370"/>
                  <a:gd name="T79" fmla="*/ 176 h 398"/>
                  <a:gd name="T80" fmla="*/ 307 w 370"/>
                  <a:gd name="T81" fmla="*/ 248 h 398"/>
                  <a:gd name="T82" fmla="*/ 330 w 370"/>
                  <a:gd name="T83" fmla="*/ 261 h 398"/>
                  <a:gd name="T84" fmla="*/ 299 w 370"/>
                  <a:gd name="T85" fmla="*/ 295 h 398"/>
                  <a:gd name="T86" fmla="*/ 292 w 370"/>
                  <a:gd name="T87" fmla="*/ 319 h 398"/>
                  <a:gd name="T88" fmla="*/ 313 w 370"/>
                  <a:gd name="T89" fmla="*/ 303 h 398"/>
                  <a:gd name="T90" fmla="*/ 237 w 370"/>
                  <a:gd name="T91" fmla="*/ 340 h 398"/>
                  <a:gd name="T92" fmla="*/ 257 w 370"/>
                  <a:gd name="T93" fmla="*/ 356 h 398"/>
                  <a:gd name="T94" fmla="*/ 249 w 370"/>
                  <a:gd name="T95" fmla="*/ 331 h 398"/>
                  <a:gd name="T96" fmla="*/ 186 w 370"/>
                  <a:gd name="T97" fmla="*/ 371 h 398"/>
                  <a:gd name="T98" fmla="*/ 209 w 370"/>
                  <a:gd name="T99" fmla="*/ 359 h 398"/>
                  <a:gd name="T100" fmla="*/ 360 w 370"/>
                  <a:gd name="T101" fmla="*/ 250 h 398"/>
                  <a:gd name="T102" fmla="*/ 362 w 370"/>
                  <a:gd name="T103" fmla="*/ 153 h 398"/>
                  <a:gd name="T104" fmla="*/ 323 w 370"/>
                  <a:gd name="T105" fmla="*/ 62 h 398"/>
                  <a:gd name="T106" fmla="*/ 208 w 370"/>
                  <a:gd name="T107" fmla="*/ 13 h 398"/>
                  <a:gd name="T108" fmla="*/ 77 w 370"/>
                  <a:gd name="T109" fmla="*/ 34 h 398"/>
                  <a:gd name="T110" fmla="*/ 18 w 370"/>
                  <a:gd name="T111" fmla="*/ 117 h 398"/>
                  <a:gd name="T112" fmla="*/ 11 w 370"/>
                  <a:gd name="T113" fmla="*/ 194 h 398"/>
                  <a:gd name="T114" fmla="*/ 30 w 370"/>
                  <a:gd name="T115" fmla="*/ 293 h 398"/>
                  <a:gd name="T116" fmla="*/ 93 w 370"/>
                  <a:gd name="T117" fmla="*/ 370 h 398"/>
                  <a:gd name="T118" fmla="*/ 216 w 370"/>
                  <a:gd name="T119" fmla="*/ 395 h 398"/>
                  <a:gd name="T120" fmla="*/ 315 w 370"/>
                  <a:gd name="T121" fmla="*/ 350 h 3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0"/>
                  <a:gd name="T184" fmla="*/ 0 h 398"/>
                  <a:gd name="T185" fmla="*/ 370 w 370"/>
                  <a:gd name="T186" fmla="*/ 398 h 3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0" h="398">
                    <a:moveTo>
                      <a:pt x="293" y="216"/>
                    </a:moveTo>
                    <a:lnTo>
                      <a:pt x="291" y="206"/>
                    </a:lnTo>
                    <a:lnTo>
                      <a:pt x="290" y="198"/>
                    </a:lnTo>
                    <a:lnTo>
                      <a:pt x="288" y="191"/>
                    </a:lnTo>
                    <a:lnTo>
                      <a:pt x="287" y="183"/>
                    </a:lnTo>
                    <a:lnTo>
                      <a:pt x="287" y="177"/>
                    </a:lnTo>
                    <a:lnTo>
                      <a:pt x="288" y="169"/>
                    </a:lnTo>
                    <a:lnTo>
                      <a:pt x="289" y="164"/>
                    </a:lnTo>
                    <a:lnTo>
                      <a:pt x="291" y="159"/>
                    </a:lnTo>
                    <a:lnTo>
                      <a:pt x="286" y="155"/>
                    </a:lnTo>
                    <a:lnTo>
                      <a:pt x="282" y="151"/>
                    </a:lnTo>
                    <a:lnTo>
                      <a:pt x="278" y="147"/>
                    </a:lnTo>
                    <a:lnTo>
                      <a:pt x="275" y="142"/>
                    </a:lnTo>
                    <a:lnTo>
                      <a:pt x="273" y="136"/>
                    </a:lnTo>
                    <a:lnTo>
                      <a:pt x="272" y="131"/>
                    </a:lnTo>
                    <a:lnTo>
                      <a:pt x="272" y="123"/>
                    </a:lnTo>
                    <a:lnTo>
                      <a:pt x="273" y="117"/>
                    </a:lnTo>
                    <a:lnTo>
                      <a:pt x="267" y="115"/>
                    </a:lnTo>
                    <a:lnTo>
                      <a:pt x="261" y="113"/>
                    </a:lnTo>
                    <a:lnTo>
                      <a:pt x="257" y="111"/>
                    </a:lnTo>
                    <a:lnTo>
                      <a:pt x="252" y="108"/>
                    </a:lnTo>
                    <a:lnTo>
                      <a:pt x="248" y="105"/>
                    </a:lnTo>
                    <a:lnTo>
                      <a:pt x="244" y="101"/>
                    </a:lnTo>
                    <a:lnTo>
                      <a:pt x="241" y="96"/>
                    </a:lnTo>
                    <a:lnTo>
                      <a:pt x="238" y="91"/>
                    </a:lnTo>
                    <a:lnTo>
                      <a:pt x="231" y="89"/>
                    </a:lnTo>
                    <a:lnTo>
                      <a:pt x="225" y="88"/>
                    </a:lnTo>
                    <a:lnTo>
                      <a:pt x="218" y="86"/>
                    </a:lnTo>
                    <a:lnTo>
                      <a:pt x="212" y="84"/>
                    </a:lnTo>
                    <a:lnTo>
                      <a:pt x="207" y="81"/>
                    </a:lnTo>
                    <a:lnTo>
                      <a:pt x="203" y="79"/>
                    </a:lnTo>
                    <a:lnTo>
                      <a:pt x="198" y="75"/>
                    </a:lnTo>
                    <a:lnTo>
                      <a:pt x="194" y="72"/>
                    </a:lnTo>
                    <a:lnTo>
                      <a:pt x="189" y="75"/>
                    </a:lnTo>
                    <a:lnTo>
                      <a:pt x="184" y="77"/>
                    </a:lnTo>
                    <a:lnTo>
                      <a:pt x="178" y="78"/>
                    </a:lnTo>
                    <a:lnTo>
                      <a:pt x="173" y="79"/>
                    </a:lnTo>
                    <a:lnTo>
                      <a:pt x="167" y="79"/>
                    </a:lnTo>
                    <a:lnTo>
                      <a:pt x="162" y="78"/>
                    </a:lnTo>
                    <a:lnTo>
                      <a:pt x="155" y="77"/>
                    </a:lnTo>
                    <a:lnTo>
                      <a:pt x="149" y="76"/>
                    </a:lnTo>
                    <a:lnTo>
                      <a:pt x="145" y="81"/>
                    </a:lnTo>
                    <a:lnTo>
                      <a:pt x="140" y="85"/>
                    </a:lnTo>
                    <a:lnTo>
                      <a:pt x="135" y="89"/>
                    </a:lnTo>
                    <a:lnTo>
                      <a:pt x="130" y="93"/>
                    </a:lnTo>
                    <a:lnTo>
                      <a:pt x="124" y="96"/>
                    </a:lnTo>
                    <a:lnTo>
                      <a:pt x="118" y="98"/>
                    </a:lnTo>
                    <a:lnTo>
                      <a:pt x="112" y="99"/>
                    </a:lnTo>
                    <a:lnTo>
                      <a:pt x="104" y="100"/>
                    </a:lnTo>
                    <a:lnTo>
                      <a:pt x="105" y="104"/>
                    </a:lnTo>
                    <a:lnTo>
                      <a:pt x="105" y="109"/>
                    </a:lnTo>
                    <a:lnTo>
                      <a:pt x="104" y="113"/>
                    </a:lnTo>
                    <a:lnTo>
                      <a:pt x="101" y="118"/>
                    </a:lnTo>
                    <a:lnTo>
                      <a:pt x="99" y="122"/>
                    </a:lnTo>
                    <a:lnTo>
                      <a:pt x="96" y="125"/>
                    </a:lnTo>
                    <a:lnTo>
                      <a:pt x="92" y="129"/>
                    </a:lnTo>
                    <a:lnTo>
                      <a:pt x="87" y="133"/>
                    </a:lnTo>
                    <a:lnTo>
                      <a:pt x="90" y="141"/>
                    </a:lnTo>
                    <a:lnTo>
                      <a:pt x="91" y="148"/>
                    </a:lnTo>
                    <a:lnTo>
                      <a:pt x="91" y="154"/>
                    </a:lnTo>
                    <a:lnTo>
                      <a:pt x="90" y="160"/>
                    </a:lnTo>
                    <a:lnTo>
                      <a:pt x="88" y="165"/>
                    </a:lnTo>
                    <a:lnTo>
                      <a:pt x="85" y="170"/>
                    </a:lnTo>
                    <a:lnTo>
                      <a:pt x="81" y="176"/>
                    </a:lnTo>
                    <a:lnTo>
                      <a:pt x="77" y="180"/>
                    </a:lnTo>
                    <a:lnTo>
                      <a:pt x="81" y="188"/>
                    </a:lnTo>
                    <a:lnTo>
                      <a:pt x="83" y="194"/>
                    </a:lnTo>
                    <a:lnTo>
                      <a:pt x="84" y="201"/>
                    </a:lnTo>
                    <a:lnTo>
                      <a:pt x="84" y="207"/>
                    </a:lnTo>
                    <a:lnTo>
                      <a:pt x="83" y="214"/>
                    </a:lnTo>
                    <a:lnTo>
                      <a:pt x="82" y="220"/>
                    </a:lnTo>
                    <a:lnTo>
                      <a:pt x="79" y="226"/>
                    </a:lnTo>
                    <a:lnTo>
                      <a:pt x="76" y="232"/>
                    </a:lnTo>
                    <a:lnTo>
                      <a:pt x="82" y="237"/>
                    </a:lnTo>
                    <a:lnTo>
                      <a:pt x="86" y="243"/>
                    </a:lnTo>
                    <a:lnTo>
                      <a:pt x="89" y="249"/>
                    </a:lnTo>
                    <a:lnTo>
                      <a:pt x="91" y="257"/>
                    </a:lnTo>
                    <a:lnTo>
                      <a:pt x="91" y="264"/>
                    </a:lnTo>
                    <a:lnTo>
                      <a:pt x="90" y="272"/>
                    </a:lnTo>
                    <a:lnTo>
                      <a:pt x="87" y="280"/>
                    </a:lnTo>
                    <a:lnTo>
                      <a:pt x="84" y="288"/>
                    </a:lnTo>
                    <a:lnTo>
                      <a:pt x="89" y="289"/>
                    </a:lnTo>
                    <a:lnTo>
                      <a:pt x="94" y="291"/>
                    </a:lnTo>
                    <a:lnTo>
                      <a:pt x="99" y="295"/>
                    </a:lnTo>
                    <a:lnTo>
                      <a:pt x="104" y="298"/>
                    </a:lnTo>
                    <a:lnTo>
                      <a:pt x="107" y="301"/>
                    </a:lnTo>
                    <a:lnTo>
                      <a:pt x="109" y="306"/>
                    </a:lnTo>
                    <a:lnTo>
                      <a:pt x="111" y="311"/>
                    </a:lnTo>
                    <a:lnTo>
                      <a:pt x="112" y="316"/>
                    </a:lnTo>
                    <a:lnTo>
                      <a:pt x="119" y="314"/>
                    </a:lnTo>
                    <a:lnTo>
                      <a:pt x="127" y="313"/>
                    </a:lnTo>
                    <a:lnTo>
                      <a:pt x="134" y="312"/>
                    </a:lnTo>
                    <a:lnTo>
                      <a:pt x="140" y="313"/>
                    </a:lnTo>
                    <a:lnTo>
                      <a:pt x="147" y="314"/>
                    </a:lnTo>
                    <a:lnTo>
                      <a:pt x="153" y="316"/>
                    </a:lnTo>
                    <a:lnTo>
                      <a:pt x="158" y="320"/>
                    </a:lnTo>
                    <a:lnTo>
                      <a:pt x="162" y="324"/>
                    </a:lnTo>
                    <a:lnTo>
                      <a:pt x="169" y="321"/>
                    </a:lnTo>
                    <a:lnTo>
                      <a:pt x="177" y="318"/>
                    </a:lnTo>
                    <a:lnTo>
                      <a:pt x="184" y="317"/>
                    </a:lnTo>
                    <a:lnTo>
                      <a:pt x="191" y="317"/>
                    </a:lnTo>
                    <a:lnTo>
                      <a:pt x="198" y="318"/>
                    </a:lnTo>
                    <a:lnTo>
                      <a:pt x="204" y="320"/>
                    </a:lnTo>
                    <a:lnTo>
                      <a:pt x="210" y="322"/>
                    </a:lnTo>
                    <a:lnTo>
                      <a:pt x="216" y="325"/>
                    </a:lnTo>
                    <a:lnTo>
                      <a:pt x="220" y="321"/>
                    </a:lnTo>
                    <a:lnTo>
                      <a:pt x="225" y="318"/>
                    </a:lnTo>
                    <a:lnTo>
                      <a:pt x="231" y="315"/>
                    </a:lnTo>
                    <a:lnTo>
                      <a:pt x="237" y="314"/>
                    </a:lnTo>
                    <a:lnTo>
                      <a:pt x="243" y="313"/>
                    </a:lnTo>
                    <a:lnTo>
                      <a:pt x="250" y="313"/>
                    </a:lnTo>
                    <a:lnTo>
                      <a:pt x="257" y="313"/>
                    </a:lnTo>
                    <a:lnTo>
                      <a:pt x="265" y="313"/>
                    </a:lnTo>
                    <a:lnTo>
                      <a:pt x="265" y="307"/>
                    </a:lnTo>
                    <a:lnTo>
                      <a:pt x="265" y="302"/>
                    </a:lnTo>
                    <a:lnTo>
                      <a:pt x="266" y="296"/>
                    </a:lnTo>
                    <a:lnTo>
                      <a:pt x="267" y="290"/>
                    </a:lnTo>
                    <a:lnTo>
                      <a:pt x="270" y="285"/>
                    </a:lnTo>
                    <a:lnTo>
                      <a:pt x="273" y="281"/>
                    </a:lnTo>
                    <a:lnTo>
                      <a:pt x="276" y="276"/>
                    </a:lnTo>
                    <a:lnTo>
                      <a:pt x="281" y="271"/>
                    </a:lnTo>
                    <a:lnTo>
                      <a:pt x="280" y="264"/>
                    </a:lnTo>
                    <a:lnTo>
                      <a:pt x="281" y="257"/>
                    </a:lnTo>
                    <a:lnTo>
                      <a:pt x="281" y="249"/>
                    </a:lnTo>
                    <a:lnTo>
                      <a:pt x="283" y="242"/>
                    </a:lnTo>
                    <a:lnTo>
                      <a:pt x="285" y="234"/>
                    </a:lnTo>
                    <a:lnTo>
                      <a:pt x="287" y="228"/>
                    </a:lnTo>
                    <a:lnTo>
                      <a:pt x="290" y="221"/>
                    </a:lnTo>
                    <a:lnTo>
                      <a:pt x="293" y="216"/>
                    </a:lnTo>
                    <a:close/>
                    <a:moveTo>
                      <a:pt x="280" y="68"/>
                    </a:moveTo>
                    <a:lnTo>
                      <a:pt x="277" y="68"/>
                    </a:lnTo>
                    <a:lnTo>
                      <a:pt x="275" y="69"/>
                    </a:lnTo>
                    <a:lnTo>
                      <a:pt x="272" y="70"/>
                    </a:lnTo>
                    <a:lnTo>
                      <a:pt x="270" y="72"/>
                    </a:lnTo>
                    <a:lnTo>
                      <a:pt x="269" y="73"/>
                    </a:lnTo>
                    <a:lnTo>
                      <a:pt x="267" y="76"/>
                    </a:lnTo>
                    <a:lnTo>
                      <a:pt x="267" y="78"/>
                    </a:lnTo>
                    <a:lnTo>
                      <a:pt x="266" y="81"/>
                    </a:lnTo>
                    <a:lnTo>
                      <a:pt x="267" y="83"/>
                    </a:lnTo>
                    <a:lnTo>
                      <a:pt x="267" y="86"/>
                    </a:lnTo>
                    <a:lnTo>
                      <a:pt x="269" y="88"/>
                    </a:lnTo>
                    <a:lnTo>
                      <a:pt x="270" y="91"/>
                    </a:lnTo>
                    <a:lnTo>
                      <a:pt x="272" y="93"/>
                    </a:lnTo>
                    <a:lnTo>
                      <a:pt x="275" y="94"/>
                    </a:lnTo>
                    <a:lnTo>
                      <a:pt x="277" y="95"/>
                    </a:lnTo>
                    <a:lnTo>
                      <a:pt x="280" y="95"/>
                    </a:lnTo>
                    <a:lnTo>
                      <a:pt x="283" y="95"/>
                    </a:lnTo>
                    <a:lnTo>
                      <a:pt x="285" y="94"/>
                    </a:lnTo>
                    <a:lnTo>
                      <a:pt x="287" y="93"/>
                    </a:lnTo>
                    <a:lnTo>
                      <a:pt x="289" y="91"/>
                    </a:lnTo>
                    <a:lnTo>
                      <a:pt x="291" y="88"/>
                    </a:lnTo>
                    <a:lnTo>
                      <a:pt x="292" y="86"/>
                    </a:lnTo>
                    <a:lnTo>
                      <a:pt x="293" y="83"/>
                    </a:lnTo>
                    <a:lnTo>
                      <a:pt x="294" y="81"/>
                    </a:lnTo>
                    <a:lnTo>
                      <a:pt x="293" y="78"/>
                    </a:lnTo>
                    <a:lnTo>
                      <a:pt x="292" y="76"/>
                    </a:lnTo>
                    <a:lnTo>
                      <a:pt x="291" y="73"/>
                    </a:lnTo>
                    <a:lnTo>
                      <a:pt x="289" y="72"/>
                    </a:lnTo>
                    <a:lnTo>
                      <a:pt x="287" y="70"/>
                    </a:lnTo>
                    <a:lnTo>
                      <a:pt x="285" y="69"/>
                    </a:lnTo>
                    <a:lnTo>
                      <a:pt x="283" y="68"/>
                    </a:lnTo>
                    <a:lnTo>
                      <a:pt x="280" y="68"/>
                    </a:lnTo>
                    <a:close/>
                    <a:moveTo>
                      <a:pt x="230" y="38"/>
                    </a:moveTo>
                    <a:lnTo>
                      <a:pt x="227" y="39"/>
                    </a:lnTo>
                    <a:lnTo>
                      <a:pt x="224" y="39"/>
                    </a:lnTo>
                    <a:lnTo>
                      <a:pt x="221" y="40"/>
                    </a:lnTo>
                    <a:lnTo>
                      <a:pt x="220" y="42"/>
                    </a:lnTo>
                    <a:lnTo>
                      <a:pt x="218" y="44"/>
                    </a:lnTo>
                    <a:lnTo>
                      <a:pt x="217" y="46"/>
                    </a:lnTo>
                    <a:lnTo>
                      <a:pt x="216" y="49"/>
                    </a:lnTo>
                    <a:lnTo>
                      <a:pt x="216" y="52"/>
                    </a:lnTo>
                    <a:lnTo>
                      <a:pt x="216" y="55"/>
                    </a:lnTo>
                    <a:lnTo>
                      <a:pt x="217" y="58"/>
                    </a:lnTo>
                    <a:lnTo>
                      <a:pt x="218" y="60"/>
                    </a:lnTo>
                    <a:lnTo>
                      <a:pt x="220" y="62"/>
                    </a:lnTo>
                    <a:lnTo>
                      <a:pt x="221" y="64"/>
                    </a:lnTo>
                    <a:lnTo>
                      <a:pt x="224" y="65"/>
                    </a:lnTo>
                    <a:lnTo>
                      <a:pt x="227" y="65"/>
                    </a:lnTo>
                    <a:lnTo>
                      <a:pt x="230" y="66"/>
                    </a:lnTo>
                    <a:lnTo>
                      <a:pt x="232" y="65"/>
                    </a:lnTo>
                    <a:lnTo>
                      <a:pt x="235" y="65"/>
                    </a:lnTo>
                    <a:lnTo>
                      <a:pt x="237" y="64"/>
                    </a:lnTo>
                    <a:lnTo>
                      <a:pt x="239" y="62"/>
                    </a:lnTo>
                    <a:lnTo>
                      <a:pt x="241" y="60"/>
                    </a:lnTo>
                    <a:lnTo>
                      <a:pt x="242" y="58"/>
                    </a:lnTo>
                    <a:lnTo>
                      <a:pt x="243" y="55"/>
                    </a:lnTo>
                    <a:lnTo>
                      <a:pt x="243" y="52"/>
                    </a:lnTo>
                    <a:lnTo>
                      <a:pt x="243" y="49"/>
                    </a:lnTo>
                    <a:lnTo>
                      <a:pt x="242" y="46"/>
                    </a:lnTo>
                    <a:lnTo>
                      <a:pt x="241" y="44"/>
                    </a:lnTo>
                    <a:lnTo>
                      <a:pt x="239" y="42"/>
                    </a:lnTo>
                    <a:lnTo>
                      <a:pt x="237" y="40"/>
                    </a:lnTo>
                    <a:lnTo>
                      <a:pt x="235" y="39"/>
                    </a:lnTo>
                    <a:lnTo>
                      <a:pt x="232" y="39"/>
                    </a:lnTo>
                    <a:lnTo>
                      <a:pt x="230" y="38"/>
                    </a:lnTo>
                    <a:close/>
                    <a:moveTo>
                      <a:pt x="174" y="25"/>
                    </a:moveTo>
                    <a:lnTo>
                      <a:pt x="172" y="25"/>
                    </a:lnTo>
                    <a:lnTo>
                      <a:pt x="169" y="26"/>
                    </a:lnTo>
                    <a:lnTo>
                      <a:pt x="167" y="27"/>
                    </a:lnTo>
                    <a:lnTo>
                      <a:pt x="165" y="29"/>
                    </a:lnTo>
                    <a:lnTo>
                      <a:pt x="163" y="31"/>
                    </a:lnTo>
                    <a:lnTo>
                      <a:pt x="162" y="33"/>
                    </a:lnTo>
                    <a:lnTo>
                      <a:pt x="161" y="36"/>
                    </a:lnTo>
                    <a:lnTo>
                      <a:pt x="161" y="38"/>
                    </a:lnTo>
                    <a:lnTo>
                      <a:pt x="161" y="41"/>
                    </a:lnTo>
                    <a:lnTo>
                      <a:pt x="162" y="44"/>
                    </a:lnTo>
                    <a:lnTo>
                      <a:pt x="163" y="46"/>
                    </a:lnTo>
                    <a:lnTo>
                      <a:pt x="165" y="48"/>
                    </a:lnTo>
                    <a:lnTo>
                      <a:pt x="167" y="49"/>
                    </a:lnTo>
                    <a:lnTo>
                      <a:pt x="169" y="52"/>
                    </a:lnTo>
                    <a:lnTo>
                      <a:pt x="172" y="52"/>
                    </a:lnTo>
                    <a:lnTo>
                      <a:pt x="174" y="52"/>
                    </a:lnTo>
                    <a:lnTo>
                      <a:pt x="177" y="52"/>
                    </a:lnTo>
                    <a:lnTo>
                      <a:pt x="180" y="52"/>
                    </a:lnTo>
                    <a:lnTo>
                      <a:pt x="183" y="49"/>
                    </a:lnTo>
                    <a:lnTo>
                      <a:pt x="185" y="48"/>
                    </a:lnTo>
                    <a:lnTo>
                      <a:pt x="187" y="46"/>
                    </a:lnTo>
                    <a:lnTo>
                      <a:pt x="188" y="44"/>
                    </a:lnTo>
                    <a:lnTo>
                      <a:pt x="189" y="41"/>
                    </a:lnTo>
                    <a:lnTo>
                      <a:pt x="189" y="38"/>
                    </a:lnTo>
                    <a:lnTo>
                      <a:pt x="189" y="36"/>
                    </a:lnTo>
                    <a:lnTo>
                      <a:pt x="188" y="33"/>
                    </a:lnTo>
                    <a:lnTo>
                      <a:pt x="187" y="31"/>
                    </a:lnTo>
                    <a:lnTo>
                      <a:pt x="185" y="29"/>
                    </a:lnTo>
                    <a:lnTo>
                      <a:pt x="183" y="27"/>
                    </a:lnTo>
                    <a:lnTo>
                      <a:pt x="180" y="26"/>
                    </a:lnTo>
                    <a:lnTo>
                      <a:pt x="177" y="25"/>
                    </a:lnTo>
                    <a:lnTo>
                      <a:pt x="174" y="25"/>
                    </a:lnTo>
                    <a:close/>
                    <a:moveTo>
                      <a:pt x="129" y="337"/>
                    </a:moveTo>
                    <a:lnTo>
                      <a:pt x="126" y="337"/>
                    </a:lnTo>
                    <a:lnTo>
                      <a:pt x="124" y="338"/>
                    </a:lnTo>
                    <a:lnTo>
                      <a:pt x="121" y="339"/>
                    </a:lnTo>
                    <a:lnTo>
                      <a:pt x="119" y="341"/>
                    </a:lnTo>
                    <a:lnTo>
                      <a:pt x="118" y="343"/>
                    </a:lnTo>
                    <a:lnTo>
                      <a:pt x="117" y="346"/>
                    </a:lnTo>
                    <a:lnTo>
                      <a:pt x="116" y="348"/>
                    </a:lnTo>
                    <a:lnTo>
                      <a:pt x="115" y="351"/>
                    </a:lnTo>
                    <a:lnTo>
                      <a:pt x="116" y="353"/>
                    </a:lnTo>
                    <a:lnTo>
                      <a:pt x="117" y="356"/>
                    </a:lnTo>
                    <a:lnTo>
                      <a:pt x="118" y="358"/>
                    </a:lnTo>
                    <a:lnTo>
                      <a:pt x="119" y="360"/>
                    </a:lnTo>
                    <a:lnTo>
                      <a:pt x="121" y="362"/>
                    </a:lnTo>
                    <a:lnTo>
                      <a:pt x="124" y="363"/>
                    </a:lnTo>
                    <a:lnTo>
                      <a:pt x="126" y="364"/>
                    </a:lnTo>
                    <a:lnTo>
                      <a:pt x="129" y="364"/>
                    </a:lnTo>
                    <a:lnTo>
                      <a:pt x="132" y="364"/>
                    </a:lnTo>
                    <a:lnTo>
                      <a:pt x="134" y="363"/>
                    </a:lnTo>
                    <a:lnTo>
                      <a:pt x="137" y="362"/>
                    </a:lnTo>
                    <a:lnTo>
                      <a:pt x="139" y="360"/>
                    </a:lnTo>
                    <a:lnTo>
                      <a:pt x="140" y="358"/>
                    </a:lnTo>
                    <a:lnTo>
                      <a:pt x="143" y="356"/>
                    </a:lnTo>
                    <a:lnTo>
                      <a:pt x="143" y="353"/>
                    </a:lnTo>
                    <a:lnTo>
                      <a:pt x="144" y="351"/>
                    </a:lnTo>
                    <a:lnTo>
                      <a:pt x="143" y="348"/>
                    </a:lnTo>
                    <a:lnTo>
                      <a:pt x="143" y="346"/>
                    </a:lnTo>
                    <a:lnTo>
                      <a:pt x="140" y="343"/>
                    </a:lnTo>
                    <a:lnTo>
                      <a:pt x="139" y="341"/>
                    </a:lnTo>
                    <a:lnTo>
                      <a:pt x="137" y="339"/>
                    </a:lnTo>
                    <a:lnTo>
                      <a:pt x="134" y="338"/>
                    </a:lnTo>
                    <a:lnTo>
                      <a:pt x="132" y="337"/>
                    </a:lnTo>
                    <a:lnTo>
                      <a:pt x="129" y="337"/>
                    </a:lnTo>
                    <a:close/>
                    <a:moveTo>
                      <a:pt x="81" y="307"/>
                    </a:moveTo>
                    <a:lnTo>
                      <a:pt x="78" y="308"/>
                    </a:lnTo>
                    <a:lnTo>
                      <a:pt x="76" y="308"/>
                    </a:lnTo>
                    <a:lnTo>
                      <a:pt x="74" y="309"/>
                    </a:lnTo>
                    <a:lnTo>
                      <a:pt x="72" y="311"/>
                    </a:lnTo>
                    <a:lnTo>
                      <a:pt x="70" y="313"/>
                    </a:lnTo>
                    <a:lnTo>
                      <a:pt x="69" y="315"/>
                    </a:lnTo>
                    <a:lnTo>
                      <a:pt x="68" y="318"/>
                    </a:lnTo>
                    <a:lnTo>
                      <a:pt x="68" y="320"/>
                    </a:lnTo>
                    <a:lnTo>
                      <a:pt x="68" y="323"/>
                    </a:lnTo>
                    <a:lnTo>
                      <a:pt x="69" y="326"/>
                    </a:lnTo>
                    <a:lnTo>
                      <a:pt x="70" y="328"/>
                    </a:lnTo>
                    <a:lnTo>
                      <a:pt x="72" y="330"/>
                    </a:lnTo>
                    <a:lnTo>
                      <a:pt x="74" y="331"/>
                    </a:lnTo>
                    <a:lnTo>
                      <a:pt x="76" y="334"/>
                    </a:lnTo>
                    <a:lnTo>
                      <a:pt x="78" y="334"/>
                    </a:lnTo>
                    <a:lnTo>
                      <a:pt x="81" y="335"/>
                    </a:lnTo>
                    <a:lnTo>
                      <a:pt x="84" y="334"/>
                    </a:lnTo>
                    <a:lnTo>
                      <a:pt x="86" y="334"/>
                    </a:lnTo>
                    <a:lnTo>
                      <a:pt x="89" y="331"/>
                    </a:lnTo>
                    <a:lnTo>
                      <a:pt x="91" y="330"/>
                    </a:lnTo>
                    <a:lnTo>
                      <a:pt x="92" y="328"/>
                    </a:lnTo>
                    <a:lnTo>
                      <a:pt x="94" y="326"/>
                    </a:lnTo>
                    <a:lnTo>
                      <a:pt x="94" y="323"/>
                    </a:lnTo>
                    <a:lnTo>
                      <a:pt x="95" y="320"/>
                    </a:lnTo>
                    <a:lnTo>
                      <a:pt x="94" y="318"/>
                    </a:lnTo>
                    <a:lnTo>
                      <a:pt x="94" y="315"/>
                    </a:lnTo>
                    <a:lnTo>
                      <a:pt x="92" y="313"/>
                    </a:lnTo>
                    <a:lnTo>
                      <a:pt x="91" y="311"/>
                    </a:lnTo>
                    <a:lnTo>
                      <a:pt x="89" y="309"/>
                    </a:lnTo>
                    <a:lnTo>
                      <a:pt x="86" y="308"/>
                    </a:lnTo>
                    <a:lnTo>
                      <a:pt x="84" y="308"/>
                    </a:lnTo>
                    <a:lnTo>
                      <a:pt x="81" y="307"/>
                    </a:lnTo>
                    <a:close/>
                    <a:moveTo>
                      <a:pt x="49" y="253"/>
                    </a:moveTo>
                    <a:lnTo>
                      <a:pt x="47" y="253"/>
                    </a:lnTo>
                    <a:lnTo>
                      <a:pt x="44" y="254"/>
                    </a:lnTo>
                    <a:lnTo>
                      <a:pt x="42" y="255"/>
                    </a:lnTo>
                    <a:lnTo>
                      <a:pt x="40" y="256"/>
                    </a:lnTo>
                    <a:lnTo>
                      <a:pt x="38" y="258"/>
                    </a:lnTo>
                    <a:lnTo>
                      <a:pt x="37" y="260"/>
                    </a:lnTo>
                    <a:lnTo>
                      <a:pt x="36" y="263"/>
                    </a:lnTo>
                    <a:lnTo>
                      <a:pt x="36" y="266"/>
                    </a:lnTo>
                    <a:lnTo>
                      <a:pt x="36" y="268"/>
                    </a:lnTo>
                    <a:lnTo>
                      <a:pt x="37" y="271"/>
                    </a:lnTo>
                    <a:lnTo>
                      <a:pt x="38" y="273"/>
                    </a:lnTo>
                    <a:lnTo>
                      <a:pt x="40" y="275"/>
                    </a:lnTo>
                    <a:lnTo>
                      <a:pt x="42" y="276"/>
                    </a:lnTo>
                    <a:lnTo>
                      <a:pt x="44" y="278"/>
                    </a:lnTo>
                    <a:lnTo>
                      <a:pt x="47" y="279"/>
                    </a:lnTo>
                    <a:lnTo>
                      <a:pt x="49" y="279"/>
                    </a:lnTo>
                    <a:lnTo>
                      <a:pt x="52" y="279"/>
                    </a:lnTo>
                    <a:lnTo>
                      <a:pt x="55" y="278"/>
                    </a:lnTo>
                    <a:lnTo>
                      <a:pt x="57" y="276"/>
                    </a:lnTo>
                    <a:lnTo>
                      <a:pt x="59" y="275"/>
                    </a:lnTo>
                    <a:lnTo>
                      <a:pt x="61" y="273"/>
                    </a:lnTo>
                    <a:lnTo>
                      <a:pt x="62" y="271"/>
                    </a:lnTo>
                    <a:lnTo>
                      <a:pt x="64" y="268"/>
                    </a:lnTo>
                    <a:lnTo>
                      <a:pt x="64" y="266"/>
                    </a:lnTo>
                    <a:lnTo>
                      <a:pt x="64" y="263"/>
                    </a:lnTo>
                    <a:lnTo>
                      <a:pt x="62" y="260"/>
                    </a:lnTo>
                    <a:lnTo>
                      <a:pt x="61" y="258"/>
                    </a:lnTo>
                    <a:lnTo>
                      <a:pt x="59" y="256"/>
                    </a:lnTo>
                    <a:lnTo>
                      <a:pt x="57" y="255"/>
                    </a:lnTo>
                    <a:lnTo>
                      <a:pt x="55" y="254"/>
                    </a:lnTo>
                    <a:lnTo>
                      <a:pt x="52" y="253"/>
                    </a:lnTo>
                    <a:lnTo>
                      <a:pt x="49" y="253"/>
                    </a:lnTo>
                    <a:close/>
                    <a:moveTo>
                      <a:pt x="42" y="192"/>
                    </a:moveTo>
                    <a:lnTo>
                      <a:pt x="39" y="193"/>
                    </a:lnTo>
                    <a:lnTo>
                      <a:pt x="37" y="194"/>
                    </a:lnTo>
                    <a:lnTo>
                      <a:pt x="34" y="195"/>
                    </a:lnTo>
                    <a:lnTo>
                      <a:pt x="32" y="197"/>
                    </a:lnTo>
                    <a:lnTo>
                      <a:pt x="31" y="199"/>
                    </a:lnTo>
                    <a:lnTo>
                      <a:pt x="29" y="201"/>
                    </a:lnTo>
                    <a:lnTo>
                      <a:pt x="29" y="204"/>
                    </a:lnTo>
                    <a:lnTo>
                      <a:pt x="28" y="207"/>
                    </a:lnTo>
                    <a:lnTo>
                      <a:pt x="29" y="209"/>
                    </a:lnTo>
                    <a:lnTo>
                      <a:pt x="29" y="213"/>
                    </a:lnTo>
                    <a:lnTo>
                      <a:pt x="31" y="215"/>
                    </a:lnTo>
                    <a:lnTo>
                      <a:pt x="32" y="217"/>
                    </a:lnTo>
                    <a:lnTo>
                      <a:pt x="34" y="218"/>
                    </a:lnTo>
                    <a:lnTo>
                      <a:pt x="37" y="220"/>
                    </a:lnTo>
                    <a:lnTo>
                      <a:pt x="39" y="221"/>
                    </a:lnTo>
                    <a:lnTo>
                      <a:pt x="42" y="221"/>
                    </a:lnTo>
                    <a:lnTo>
                      <a:pt x="45" y="221"/>
                    </a:lnTo>
                    <a:lnTo>
                      <a:pt x="47" y="220"/>
                    </a:lnTo>
                    <a:lnTo>
                      <a:pt x="49" y="218"/>
                    </a:lnTo>
                    <a:lnTo>
                      <a:pt x="51" y="217"/>
                    </a:lnTo>
                    <a:lnTo>
                      <a:pt x="53" y="215"/>
                    </a:lnTo>
                    <a:lnTo>
                      <a:pt x="54" y="213"/>
                    </a:lnTo>
                    <a:lnTo>
                      <a:pt x="55" y="209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4" y="201"/>
                    </a:lnTo>
                    <a:lnTo>
                      <a:pt x="53" y="199"/>
                    </a:lnTo>
                    <a:lnTo>
                      <a:pt x="51" y="197"/>
                    </a:lnTo>
                    <a:lnTo>
                      <a:pt x="49" y="195"/>
                    </a:lnTo>
                    <a:lnTo>
                      <a:pt x="47" y="194"/>
                    </a:lnTo>
                    <a:lnTo>
                      <a:pt x="45" y="193"/>
                    </a:lnTo>
                    <a:lnTo>
                      <a:pt x="42" y="192"/>
                    </a:lnTo>
                    <a:close/>
                    <a:moveTo>
                      <a:pt x="44" y="137"/>
                    </a:moveTo>
                    <a:lnTo>
                      <a:pt x="42" y="137"/>
                    </a:lnTo>
                    <a:lnTo>
                      <a:pt x="39" y="138"/>
                    </a:lnTo>
                    <a:lnTo>
                      <a:pt x="37" y="139"/>
                    </a:lnTo>
                    <a:lnTo>
                      <a:pt x="35" y="141"/>
                    </a:lnTo>
                    <a:lnTo>
                      <a:pt x="33" y="143"/>
                    </a:lnTo>
                    <a:lnTo>
                      <a:pt x="32" y="145"/>
                    </a:lnTo>
                    <a:lnTo>
                      <a:pt x="31" y="148"/>
                    </a:lnTo>
                    <a:lnTo>
                      <a:pt x="31" y="151"/>
                    </a:lnTo>
                    <a:lnTo>
                      <a:pt x="31" y="153"/>
                    </a:lnTo>
                    <a:lnTo>
                      <a:pt x="32" y="156"/>
                    </a:lnTo>
                    <a:lnTo>
                      <a:pt x="33" y="158"/>
                    </a:lnTo>
                    <a:lnTo>
                      <a:pt x="35" y="160"/>
                    </a:lnTo>
                    <a:lnTo>
                      <a:pt x="37" y="162"/>
                    </a:lnTo>
                    <a:lnTo>
                      <a:pt x="39" y="163"/>
                    </a:lnTo>
                    <a:lnTo>
                      <a:pt x="42" y="164"/>
                    </a:lnTo>
                    <a:lnTo>
                      <a:pt x="44" y="164"/>
                    </a:lnTo>
                    <a:lnTo>
                      <a:pt x="47" y="164"/>
                    </a:lnTo>
                    <a:lnTo>
                      <a:pt x="50" y="163"/>
                    </a:lnTo>
                    <a:lnTo>
                      <a:pt x="52" y="162"/>
                    </a:lnTo>
                    <a:lnTo>
                      <a:pt x="54" y="160"/>
                    </a:lnTo>
                    <a:lnTo>
                      <a:pt x="56" y="158"/>
                    </a:lnTo>
                    <a:lnTo>
                      <a:pt x="57" y="156"/>
                    </a:lnTo>
                    <a:lnTo>
                      <a:pt x="58" y="153"/>
                    </a:lnTo>
                    <a:lnTo>
                      <a:pt x="58" y="151"/>
                    </a:lnTo>
                    <a:lnTo>
                      <a:pt x="58" y="148"/>
                    </a:lnTo>
                    <a:lnTo>
                      <a:pt x="57" y="145"/>
                    </a:lnTo>
                    <a:lnTo>
                      <a:pt x="56" y="143"/>
                    </a:lnTo>
                    <a:lnTo>
                      <a:pt x="54" y="141"/>
                    </a:lnTo>
                    <a:lnTo>
                      <a:pt x="52" y="139"/>
                    </a:lnTo>
                    <a:lnTo>
                      <a:pt x="50" y="138"/>
                    </a:lnTo>
                    <a:lnTo>
                      <a:pt x="47" y="137"/>
                    </a:lnTo>
                    <a:lnTo>
                      <a:pt x="44" y="137"/>
                    </a:lnTo>
                    <a:close/>
                    <a:moveTo>
                      <a:pt x="65" y="88"/>
                    </a:moveTo>
                    <a:lnTo>
                      <a:pt x="61" y="88"/>
                    </a:lnTo>
                    <a:lnTo>
                      <a:pt x="59" y="89"/>
                    </a:lnTo>
                    <a:lnTo>
                      <a:pt x="57" y="91"/>
                    </a:lnTo>
                    <a:lnTo>
                      <a:pt x="55" y="92"/>
                    </a:lnTo>
                    <a:lnTo>
                      <a:pt x="53" y="94"/>
                    </a:lnTo>
                    <a:lnTo>
                      <a:pt x="52" y="96"/>
                    </a:lnTo>
                    <a:lnTo>
                      <a:pt x="51" y="99"/>
                    </a:lnTo>
                    <a:lnTo>
                      <a:pt x="51" y="102"/>
                    </a:lnTo>
                    <a:lnTo>
                      <a:pt x="51" y="104"/>
                    </a:lnTo>
                    <a:lnTo>
                      <a:pt x="52" y="107"/>
                    </a:lnTo>
                    <a:lnTo>
                      <a:pt x="53" y="109"/>
                    </a:lnTo>
                    <a:lnTo>
                      <a:pt x="55" y="111"/>
                    </a:lnTo>
                    <a:lnTo>
                      <a:pt x="57" y="112"/>
                    </a:lnTo>
                    <a:lnTo>
                      <a:pt x="59" y="114"/>
                    </a:lnTo>
                    <a:lnTo>
                      <a:pt x="61" y="115"/>
                    </a:lnTo>
                    <a:lnTo>
                      <a:pt x="65" y="115"/>
                    </a:lnTo>
                    <a:lnTo>
                      <a:pt x="68" y="115"/>
                    </a:lnTo>
                    <a:lnTo>
                      <a:pt x="70" y="114"/>
                    </a:lnTo>
                    <a:lnTo>
                      <a:pt x="73" y="112"/>
                    </a:lnTo>
                    <a:lnTo>
                      <a:pt x="75" y="111"/>
                    </a:lnTo>
                    <a:lnTo>
                      <a:pt x="76" y="109"/>
                    </a:lnTo>
                    <a:lnTo>
                      <a:pt x="78" y="107"/>
                    </a:lnTo>
                    <a:lnTo>
                      <a:pt x="78" y="104"/>
                    </a:lnTo>
                    <a:lnTo>
                      <a:pt x="79" y="102"/>
                    </a:lnTo>
                    <a:lnTo>
                      <a:pt x="78" y="99"/>
                    </a:lnTo>
                    <a:lnTo>
                      <a:pt x="78" y="96"/>
                    </a:lnTo>
                    <a:lnTo>
                      <a:pt x="76" y="94"/>
                    </a:lnTo>
                    <a:lnTo>
                      <a:pt x="75" y="92"/>
                    </a:lnTo>
                    <a:lnTo>
                      <a:pt x="73" y="91"/>
                    </a:lnTo>
                    <a:lnTo>
                      <a:pt x="70" y="89"/>
                    </a:lnTo>
                    <a:lnTo>
                      <a:pt x="68" y="88"/>
                    </a:lnTo>
                    <a:lnTo>
                      <a:pt x="65" y="88"/>
                    </a:lnTo>
                    <a:close/>
                    <a:moveTo>
                      <a:pt x="107" y="49"/>
                    </a:moveTo>
                    <a:lnTo>
                      <a:pt x="104" y="51"/>
                    </a:lnTo>
                    <a:lnTo>
                      <a:pt x="101" y="51"/>
                    </a:lnTo>
                    <a:lnTo>
                      <a:pt x="98" y="52"/>
                    </a:lnTo>
                    <a:lnTo>
                      <a:pt x="96" y="54"/>
                    </a:lnTo>
                    <a:lnTo>
                      <a:pt x="95" y="56"/>
                    </a:lnTo>
                    <a:lnTo>
                      <a:pt x="93" y="58"/>
                    </a:lnTo>
                    <a:lnTo>
                      <a:pt x="93" y="61"/>
                    </a:lnTo>
                    <a:lnTo>
                      <a:pt x="92" y="63"/>
                    </a:lnTo>
                    <a:lnTo>
                      <a:pt x="93" y="66"/>
                    </a:lnTo>
                    <a:lnTo>
                      <a:pt x="93" y="69"/>
                    </a:lnTo>
                    <a:lnTo>
                      <a:pt x="95" y="71"/>
                    </a:lnTo>
                    <a:lnTo>
                      <a:pt x="96" y="73"/>
                    </a:lnTo>
                    <a:lnTo>
                      <a:pt x="98" y="74"/>
                    </a:lnTo>
                    <a:lnTo>
                      <a:pt x="101" y="76"/>
                    </a:lnTo>
                    <a:lnTo>
                      <a:pt x="104" y="76"/>
                    </a:lnTo>
                    <a:lnTo>
                      <a:pt x="107" y="77"/>
                    </a:lnTo>
                    <a:lnTo>
                      <a:pt x="110" y="76"/>
                    </a:lnTo>
                    <a:lnTo>
                      <a:pt x="112" y="76"/>
                    </a:lnTo>
                    <a:lnTo>
                      <a:pt x="114" y="74"/>
                    </a:lnTo>
                    <a:lnTo>
                      <a:pt x="116" y="73"/>
                    </a:lnTo>
                    <a:lnTo>
                      <a:pt x="118" y="71"/>
                    </a:lnTo>
                    <a:lnTo>
                      <a:pt x="119" y="69"/>
                    </a:lnTo>
                    <a:lnTo>
                      <a:pt x="120" y="66"/>
                    </a:lnTo>
                    <a:lnTo>
                      <a:pt x="120" y="63"/>
                    </a:lnTo>
                    <a:lnTo>
                      <a:pt x="120" y="61"/>
                    </a:lnTo>
                    <a:lnTo>
                      <a:pt x="119" y="58"/>
                    </a:lnTo>
                    <a:lnTo>
                      <a:pt x="118" y="56"/>
                    </a:lnTo>
                    <a:lnTo>
                      <a:pt x="116" y="54"/>
                    </a:lnTo>
                    <a:lnTo>
                      <a:pt x="114" y="52"/>
                    </a:lnTo>
                    <a:lnTo>
                      <a:pt x="112" y="51"/>
                    </a:lnTo>
                    <a:lnTo>
                      <a:pt x="110" y="51"/>
                    </a:lnTo>
                    <a:lnTo>
                      <a:pt x="107" y="49"/>
                    </a:lnTo>
                    <a:close/>
                    <a:moveTo>
                      <a:pt x="314" y="114"/>
                    </a:moveTo>
                    <a:lnTo>
                      <a:pt x="312" y="114"/>
                    </a:lnTo>
                    <a:lnTo>
                      <a:pt x="309" y="115"/>
                    </a:lnTo>
                    <a:lnTo>
                      <a:pt x="307" y="116"/>
                    </a:lnTo>
                    <a:lnTo>
                      <a:pt x="305" y="117"/>
                    </a:lnTo>
                    <a:lnTo>
                      <a:pt x="303" y="119"/>
                    </a:lnTo>
                    <a:lnTo>
                      <a:pt x="302" y="122"/>
                    </a:lnTo>
                    <a:lnTo>
                      <a:pt x="300" y="124"/>
                    </a:lnTo>
                    <a:lnTo>
                      <a:pt x="300" y="127"/>
                    </a:lnTo>
                    <a:lnTo>
                      <a:pt x="300" y="131"/>
                    </a:lnTo>
                    <a:lnTo>
                      <a:pt x="302" y="133"/>
                    </a:lnTo>
                    <a:lnTo>
                      <a:pt x="303" y="135"/>
                    </a:lnTo>
                    <a:lnTo>
                      <a:pt x="305" y="137"/>
                    </a:lnTo>
                    <a:lnTo>
                      <a:pt x="307" y="139"/>
                    </a:lnTo>
                    <a:lnTo>
                      <a:pt x="309" y="140"/>
                    </a:lnTo>
                    <a:lnTo>
                      <a:pt x="312" y="141"/>
                    </a:lnTo>
                    <a:lnTo>
                      <a:pt x="314" y="141"/>
                    </a:lnTo>
                    <a:lnTo>
                      <a:pt x="317" y="141"/>
                    </a:lnTo>
                    <a:lnTo>
                      <a:pt x="319" y="140"/>
                    </a:lnTo>
                    <a:lnTo>
                      <a:pt x="322" y="139"/>
                    </a:lnTo>
                    <a:lnTo>
                      <a:pt x="324" y="137"/>
                    </a:lnTo>
                    <a:lnTo>
                      <a:pt x="325" y="135"/>
                    </a:lnTo>
                    <a:lnTo>
                      <a:pt x="327" y="133"/>
                    </a:lnTo>
                    <a:lnTo>
                      <a:pt x="328" y="131"/>
                    </a:lnTo>
                    <a:lnTo>
                      <a:pt x="328" y="127"/>
                    </a:lnTo>
                    <a:lnTo>
                      <a:pt x="328" y="124"/>
                    </a:lnTo>
                    <a:lnTo>
                      <a:pt x="327" y="122"/>
                    </a:lnTo>
                    <a:lnTo>
                      <a:pt x="325" y="119"/>
                    </a:lnTo>
                    <a:lnTo>
                      <a:pt x="324" y="117"/>
                    </a:lnTo>
                    <a:lnTo>
                      <a:pt x="322" y="116"/>
                    </a:lnTo>
                    <a:lnTo>
                      <a:pt x="319" y="115"/>
                    </a:lnTo>
                    <a:lnTo>
                      <a:pt x="317" y="114"/>
                    </a:lnTo>
                    <a:lnTo>
                      <a:pt x="314" y="114"/>
                    </a:lnTo>
                    <a:close/>
                    <a:moveTo>
                      <a:pt x="324" y="170"/>
                    </a:moveTo>
                    <a:lnTo>
                      <a:pt x="321" y="170"/>
                    </a:lnTo>
                    <a:lnTo>
                      <a:pt x="319" y="172"/>
                    </a:lnTo>
                    <a:lnTo>
                      <a:pt x="317" y="173"/>
                    </a:lnTo>
                    <a:lnTo>
                      <a:pt x="315" y="174"/>
                    </a:lnTo>
                    <a:lnTo>
                      <a:pt x="313" y="176"/>
                    </a:lnTo>
                    <a:lnTo>
                      <a:pt x="312" y="178"/>
                    </a:lnTo>
                    <a:lnTo>
                      <a:pt x="311" y="181"/>
                    </a:lnTo>
                    <a:lnTo>
                      <a:pt x="311" y="184"/>
                    </a:lnTo>
                    <a:lnTo>
                      <a:pt x="311" y="186"/>
                    </a:lnTo>
                    <a:lnTo>
                      <a:pt x="312" y="189"/>
                    </a:lnTo>
                    <a:lnTo>
                      <a:pt x="313" y="191"/>
                    </a:lnTo>
                    <a:lnTo>
                      <a:pt x="315" y="193"/>
                    </a:lnTo>
                    <a:lnTo>
                      <a:pt x="317" y="195"/>
                    </a:lnTo>
                    <a:lnTo>
                      <a:pt x="319" y="196"/>
                    </a:lnTo>
                    <a:lnTo>
                      <a:pt x="321" y="197"/>
                    </a:lnTo>
                    <a:lnTo>
                      <a:pt x="324" y="197"/>
                    </a:lnTo>
                    <a:lnTo>
                      <a:pt x="327" y="197"/>
                    </a:lnTo>
                    <a:lnTo>
                      <a:pt x="329" y="196"/>
                    </a:lnTo>
                    <a:lnTo>
                      <a:pt x="332" y="195"/>
                    </a:lnTo>
                    <a:lnTo>
                      <a:pt x="334" y="193"/>
                    </a:lnTo>
                    <a:lnTo>
                      <a:pt x="335" y="191"/>
                    </a:lnTo>
                    <a:lnTo>
                      <a:pt x="337" y="189"/>
                    </a:lnTo>
                    <a:lnTo>
                      <a:pt x="337" y="186"/>
                    </a:lnTo>
                    <a:lnTo>
                      <a:pt x="338" y="184"/>
                    </a:lnTo>
                    <a:lnTo>
                      <a:pt x="337" y="181"/>
                    </a:lnTo>
                    <a:lnTo>
                      <a:pt x="337" y="178"/>
                    </a:lnTo>
                    <a:lnTo>
                      <a:pt x="335" y="176"/>
                    </a:lnTo>
                    <a:lnTo>
                      <a:pt x="334" y="174"/>
                    </a:lnTo>
                    <a:lnTo>
                      <a:pt x="332" y="173"/>
                    </a:lnTo>
                    <a:lnTo>
                      <a:pt x="329" y="172"/>
                    </a:lnTo>
                    <a:lnTo>
                      <a:pt x="327" y="170"/>
                    </a:lnTo>
                    <a:lnTo>
                      <a:pt x="324" y="170"/>
                    </a:lnTo>
                    <a:close/>
                    <a:moveTo>
                      <a:pt x="320" y="237"/>
                    </a:moveTo>
                    <a:lnTo>
                      <a:pt x="318" y="238"/>
                    </a:lnTo>
                    <a:lnTo>
                      <a:pt x="315" y="238"/>
                    </a:lnTo>
                    <a:lnTo>
                      <a:pt x="313" y="239"/>
                    </a:lnTo>
                    <a:lnTo>
                      <a:pt x="311" y="241"/>
                    </a:lnTo>
                    <a:lnTo>
                      <a:pt x="309" y="243"/>
                    </a:lnTo>
                    <a:lnTo>
                      <a:pt x="308" y="245"/>
                    </a:lnTo>
                    <a:lnTo>
                      <a:pt x="307" y="248"/>
                    </a:lnTo>
                    <a:lnTo>
                      <a:pt x="307" y="250"/>
                    </a:lnTo>
                    <a:lnTo>
                      <a:pt x="307" y="254"/>
                    </a:lnTo>
                    <a:lnTo>
                      <a:pt x="308" y="257"/>
                    </a:lnTo>
                    <a:lnTo>
                      <a:pt x="309" y="259"/>
                    </a:lnTo>
                    <a:lnTo>
                      <a:pt x="311" y="261"/>
                    </a:lnTo>
                    <a:lnTo>
                      <a:pt x="313" y="262"/>
                    </a:lnTo>
                    <a:lnTo>
                      <a:pt x="315" y="264"/>
                    </a:lnTo>
                    <a:lnTo>
                      <a:pt x="318" y="264"/>
                    </a:lnTo>
                    <a:lnTo>
                      <a:pt x="320" y="265"/>
                    </a:lnTo>
                    <a:lnTo>
                      <a:pt x="323" y="264"/>
                    </a:lnTo>
                    <a:lnTo>
                      <a:pt x="326" y="264"/>
                    </a:lnTo>
                    <a:lnTo>
                      <a:pt x="328" y="262"/>
                    </a:lnTo>
                    <a:lnTo>
                      <a:pt x="330" y="261"/>
                    </a:lnTo>
                    <a:lnTo>
                      <a:pt x="332" y="259"/>
                    </a:lnTo>
                    <a:lnTo>
                      <a:pt x="333" y="257"/>
                    </a:lnTo>
                    <a:lnTo>
                      <a:pt x="334" y="254"/>
                    </a:lnTo>
                    <a:lnTo>
                      <a:pt x="334" y="250"/>
                    </a:lnTo>
                    <a:lnTo>
                      <a:pt x="334" y="248"/>
                    </a:lnTo>
                    <a:lnTo>
                      <a:pt x="333" y="245"/>
                    </a:lnTo>
                    <a:lnTo>
                      <a:pt x="332" y="243"/>
                    </a:lnTo>
                    <a:lnTo>
                      <a:pt x="330" y="241"/>
                    </a:lnTo>
                    <a:lnTo>
                      <a:pt x="328" y="239"/>
                    </a:lnTo>
                    <a:lnTo>
                      <a:pt x="326" y="238"/>
                    </a:lnTo>
                    <a:lnTo>
                      <a:pt x="323" y="238"/>
                    </a:lnTo>
                    <a:lnTo>
                      <a:pt x="320" y="237"/>
                    </a:lnTo>
                    <a:close/>
                    <a:moveTo>
                      <a:pt x="299" y="295"/>
                    </a:moveTo>
                    <a:lnTo>
                      <a:pt x="297" y="295"/>
                    </a:lnTo>
                    <a:lnTo>
                      <a:pt x="294" y="296"/>
                    </a:lnTo>
                    <a:lnTo>
                      <a:pt x="292" y="297"/>
                    </a:lnTo>
                    <a:lnTo>
                      <a:pt x="290" y="299"/>
                    </a:lnTo>
                    <a:lnTo>
                      <a:pt x="288" y="301"/>
                    </a:lnTo>
                    <a:lnTo>
                      <a:pt x="287" y="303"/>
                    </a:lnTo>
                    <a:lnTo>
                      <a:pt x="286" y="305"/>
                    </a:lnTo>
                    <a:lnTo>
                      <a:pt x="286" y="308"/>
                    </a:lnTo>
                    <a:lnTo>
                      <a:pt x="286" y="311"/>
                    </a:lnTo>
                    <a:lnTo>
                      <a:pt x="287" y="313"/>
                    </a:lnTo>
                    <a:lnTo>
                      <a:pt x="288" y="316"/>
                    </a:lnTo>
                    <a:lnTo>
                      <a:pt x="290" y="318"/>
                    </a:lnTo>
                    <a:lnTo>
                      <a:pt x="292" y="319"/>
                    </a:lnTo>
                    <a:lnTo>
                      <a:pt x="294" y="320"/>
                    </a:lnTo>
                    <a:lnTo>
                      <a:pt x="297" y="321"/>
                    </a:lnTo>
                    <a:lnTo>
                      <a:pt x="299" y="321"/>
                    </a:lnTo>
                    <a:lnTo>
                      <a:pt x="303" y="321"/>
                    </a:lnTo>
                    <a:lnTo>
                      <a:pt x="306" y="320"/>
                    </a:lnTo>
                    <a:lnTo>
                      <a:pt x="308" y="319"/>
                    </a:lnTo>
                    <a:lnTo>
                      <a:pt x="310" y="318"/>
                    </a:lnTo>
                    <a:lnTo>
                      <a:pt x="312" y="316"/>
                    </a:lnTo>
                    <a:lnTo>
                      <a:pt x="313" y="313"/>
                    </a:lnTo>
                    <a:lnTo>
                      <a:pt x="314" y="311"/>
                    </a:lnTo>
                    <a:lnTo>
                      <a:pt x="314" y="308"/>
                    </a:lnTo>
                    <a:lnTo>
                      <a:pt x="314" y="305"/>
                    </a:lnTo>
                    <a:lnTo>
                      <a:pt x="313" y="303"/>
                    </a:lnTo>
                    <a:lnTo>
                      <a:pt x="312" y="301"/>
                    </a:lnTo>
                    <a:lnTo>
                      <a:pt x="310" y="299"/>
                    </a:lnTo>
                    <a:lnTo>
                      <a:pt x="308" y="297"/>
                    </a:lnTo>
                    <a:lnTo>
                      <a:pt x="306" y="296"/>
                    </a:lnTo>
                    <a:lnTo>
                      <a:pt x="303" y="295"/>
                    </a:lnTo>
                    <a:lnTo>
                      <a:pt x="299" y="295"/>
                    </a:lnTo>
                    <a:close/>
                    <a:moveTo>
                      <a:pt x="249" y="331"/>
                    </a:moveTo>
                    <a:lnTo>
                      <a:pt x="247" y="332"/>
                    </a:lnTo>
                    <a:lnTo>
                      <a:pt x="244" y="332"/>
                    </a:lnTo>
                    <a:lnTo>
                      <a:pt x="242" y="335"/>
                    </a:lnTo>
                    <a:lnTo>
                      <a:pt x="240" y="336"/>
                    </a:lnTo>
                    <a:lnTo>
                      <a:pt x="238" y="338"/>
                    </a:lnTo>
                    <a:lnTo>
                      <a:pt x="237" y="340"/>
                    </a:lnTo>
                    <a:lnTo>
                      <a:pt x="236" y="343"/>
                    </a:lnTo>
                    <a:lnTo>
                      <a:pt x="236" y="346"/>
                    </a:lnTo>
                    <a:lnTo>
                      <a:pt x="236" y="348"/>
                    </a:lnTo>
                    <a:lnTo>
                      <a:pt x="237" y="350"/>
                    </a:lnTo>
                    <a:lnTo>
                      <a:pt x="238" y="353"/>
                    </a:lnTo>
                    <a:lnTo>
                      <a:pt x="240" y="355"/>
                    </a:lnTo>
                    <a:lnTo>
                      <a:pt x="242" y="356"/>
                    </a:lnTo>
                    <a:lnTo>
                      <a:pt x="244" y="358"/>
                    </a:lnTo>
                    <a:lnTo>
                      <a:pt x="247" y="358"/>
                    </a:lnTo>
                    <a:lnTo>
                      <a:pt x="249" y="359"/>
                    </a:lnTo>
                    <a:lnTo>
                      <a:pt x="252" y="358"/>
                    </a:lnTo>
                    <a:lnTo>
                      <a:pt x="255" y="358"/>
                    </a:lnTo>
                    <a:lnTo>
                      <a:pt x="257" y="356"/>
                    </a:lnTo>
                    <a:lnTo>
                      <a:pt x="259" y="355"/>
                    </a:lnTo>
                    <a:lnTo>
                      <a:pt x="261" y="353"/>
                    </a:lnTo>
                    <a:lnTo>
                      <a:pt x="263" y="350"/>
                    </a:lnTo>
                    <a:lnTo>
                      <a:pt x="264" y="348"/>
                    </a:lnTo>
                    <a:lnTo>
                      <a:pt x="264" y="346"/>
                    </a:lnTo>
                    <a:lnTo>
                      <a:pt x="264" y="343"/>
                    </a:lnTo>
                    <a:lnTo>
                      <a:pt x="263" y="340"/>
                    </a:lnTo>
                    <a:lnTo>
                      <a:pt x="261" y="338"/>
                    </a:lnTo>
                    <a:lnTo>
                      <a:pt x="259" y="336"/>
                    </a:lnTo>
                    <a:lnTo>
                      <a:pt x="257" y="335"/>
                    </a:lnTo>
                    <a:lnTo>
                      <a:pt x="255" y="332"/>
                    </a:lnTo>
                    <a:lnTo>
                      <a:pt x="252" y="332"/>
                    </a:lnTo>
                    <a:lnTo>
                      <a:pt x="249" y="331"/>
                    </a:lnTo>
                    <a:close/>
                    <a:moveTo>
                      <a:pt x="195" y="348"/>
                    </a:moveTo>
                    <a:lnTo>
                      <a:pt x="193" y="348"/>
                    </a:lnTo>
                    <a:lnTo>
                      <a:pt x="190" y="349"/>
                    </a:lnTo>
                    <a:lnTo>
                      <a:pt x="188" y="350"/>
                    </a:lnTo>
                    <a:lnTo>
                      <a:pt x="186" y="352"/>
                    </a:lnTo>
                    <a:lnTo>
                      <a:pt x="184" y="354"/>
                    </a:lnTo>
                    <a:lnTo>
                      <a:pt x="183" y="356"/>
                    </a:lnTo>
                    <a:lnTo>
                      <a:pt x="181" y="359"/>
                    </a:lnTo>
                    <a:lnTo>
                      <a:pt x="181" y="362"/>
                    </a:lnTo>
                    <a:lnTo>
                      <a:pt x="181" y="364"/>
                    </a:lnTo>
                    <a:lnTo>
                      <a:pt x="183" y="367"/>
                    </a:lnTo>
                    <a:lnTo>
                      <a:pt x="184" y="369"/>
                    </a:lnTo>
                    <a:lnTo>
                      <a:pt x="186" y="371"/>
                    </a:lnTo>
                    <a:lnTo>
                      <a:pt x="188" y="374"/>
                    </a:lnTo>
                    <a:lnTo>
                      <a:pt x="190" y="375"/>
                    </a:lnTo>
                    <a:lnTo>
                      <a:pt x="193" y="376"/>
                    </a:lnTo>
                    <a:lnTo>
                      <a:pt x="195" y="376"/>
                    </a:lnTo>
                    <a:lnTo>
                      <a:pt x="198" y="376"/>
                    </a:lnTo>
                    <a:lnTo>
                      <a:pt x="200" y="375"/>
                    </a:lnTo>
                    <a:lnTo>
                      <a:pt x="203" y="374"/>
                    </a:lnTo>
                    <a:lnTo>
                      <a:pt x="205" y="371"/>
                    </a:lnTo>
                    <a:lnTo>
                      <a:pt x="206" y="369"/>
                    </a:lnTo>
                    <a:lnTo>
                      <a:pt x="208" y="367"/>
                    </a:lnTo>
                    <a:lnTo>
                      <a:pt x="209" y="364"/>
                    </a:lnTo>
                    <a:lnTo>
                      <a:pt x="209" y="362"/>
                    </a:lnTo>
                    <a:lnTo>
                      <a:pt x="209" y="359"/>
                    </a:lnTo>
                    <a:lnTo>
                      <a:pt x="208" y="356"/>
                    </a:lnTo>
                    <a:lnTo>
                      <a:pt x="206" y="354"/>
                    </a:lnTo>
                    <a:lnTo>
                      <a:pt x="205" y="352"/>
                    </a:lnTo>
                    <a:lnTo>
                      <a:pt x="203" y="350"/>
                    </a:lnTo>
                    <a:lnTo>
                      <a:pt x="200" y="349"/>
                    </a:lnTo>
                    <a:lnTo>
                      <a:pt x="198" y="348"/>
                    </a:lnTo>
                    <a:lnTo>
                      <a:pt x="195" y="348"/>
                    </a:lnTo>
                    <a:close/>
                    <a:moveTo>
                      <a:pt x="339" y="291"/>
                    </a:moveTo>
                    <a:lnTo>
                      <a:pt x="347" y="285"/>
                    </a:lnTo>
                    <a:lnTo>
                      <a:pt x="353" y="278"/>
                    </a:lnTo>
                    <a:lnTo>
                      <a:pt x="357" y="269"/>
                    </a:lnTo>
                    <a:lnTo>
                      <a:pt x="359" y="261"/>
                    </a:lnTo>
                    <a:lnTo>
                      <a:pt x="360" y="250"/>
                    </a:lnTo>
                    <a:lnTo>
                      <a:pt x="359" y="240"/>
                    </a:lnTo>
                    <a:lnTo>
                      <a:pt x="356" y="230"/>
                    </a:lnTo>
                    <a:lnTo>
                      <a:pt x="350" y="221"/>
                    </a:lnTo>
                    <a:lnTo>
                      <a:pt x="357" y="213"/>
                    </a:lnTo>
                    <a:lnTo>
                      <a:pt x="363" y="204"/>
                    </a:lnTo>
                    <a:lnTo>
                      <a:pt x="367" y="196"/>
                    </a:lnTo>
                    <a:lnTo>
                      <a:pt x="370" y="187"/>
                    </a:lnTo>
                    <a:lnTo>
                      <a:pt x="370" y="182"/>
                    </a:lnTo>
                    <a:lnTo>
                      <a:pt x="370" y="177"/>
                    </a:lnTo>
                    <a:lnTo>
                      <a:pt x="369" y="170"/>
                    </a:lnTo>
                    <a:lnTo>
                      <a:pt x="368" y="165"/>
                    </a:lnTo>
                    <a:lnTo>
                      <a:pt x="365" y="159"/>
                    </a:lnTo>
                    <a:lnTo>
                      <a:pt x="362" y="153"/>
                    </a:lnTo>
                    <a:lnTo>
                      <a:pt x="358" y="146"/>
                    </a:lnTo>
                    <a:lnTo>
                      <a:pt x="352" y="139"/>
                    </a:lnTo>
                    <a:lnTo>
                      <a:pt x="354" y="131"/>
                    </a:lnTo>
                    <a:lnTo>
                      <a:pt x="355" y="123"/>
                    </a:lnTo>
                    <a:lnTo>
                      <a:pt x="354" y="116"/>
                    </a:lnTo>
                    <a:lnTo>
                      <a:pt x="352" y="110"/>
                    </a:lnTo>
                    <a:lnTo>
                      <a:pt x="349" y="105"/>
                    </a:lnTo>
                    <a:lnTo>
                      <a:pt x="345" y="99"/>
                    </a:lnTo>
                    <a:lnTo>
                      <a:pt x="338" y="95"/>
                    </a:lnTo>
                    <a:lnTo>
                      <a:pt x="332" y="91"/>
                    </a:lnTo>
                    <a:lnTo>
                      <a:pt x="330" y="79"/>
                    </a:lnTo>
                    <a:lnTo>
                      <a:pt x="327" y="70"/>
                    </a:lnTo>
                    <a:lnTo>
                      <a:pt x="323" y="62"/>
                    </a:lnTo>
                    <a:lnTo>
                      <a:pt x="318" y="54"/>
                    </a:lnTo>
                    <a:lnTo>
                      <a:pt x="310" y="47"/>
                    </a:lnTo>
                    <a:lnTo>
                      <a:pt x="300" y="43"/>
                    </a:lnTo>
                    <a:lnTo>
                      <a:pt x="289" y="40"/>
                    </a:lnTo>
                    <a:lnTo>
                      <a:pt x="275" y="38"/>
                    </a:lnTo>
                    <a:lnTo>
                      <a:pt x="269" y="31"/>
                    </a:lnTo>
                    <a:lnTo>
                      <a:pt x="261" y="24"/>
                    </a:lnTo>
                    <a:lnTo>
                      <a:pt x="253" y="19"/>
                    </a:lnTo>
                    <a:lnTo>
                      <a:pt x="245" y="15"/>
                    </a:lnTo>
                    <a:lnTo>
                      <a:pt x="237" y="13"/>
                    </a:lnTo>
                    <a:lnTo>
                      <a:pt x="228" y="12"/>
                    </a:lnTo>
                    <a:lnTo>
                      <a:pt x="218" y="12"/>
                    </a:lnTo>
                    <a:lnTo>
                      <a:pt x="208" y="13"/>
                    </a:lnTo>
                    <a:lnTo>
                      <a:pt x="198" y="6"/>
                    </a:lnTo>
                    <a:lnTo>
                      <a:pt x="188" y="2"/>
                    </a:lnTo>
                    <a:lnTo>
                      <a:pt x="178" y="0"/>
                    </a:lnTo>
                    <a:lnTo>
                      <a:pt x="168" y="0"/>
                    </a:lnTo>
                    <a:lnTo>
                      <a:pt x="159" y="2"/>
                    </a:lnTo>
                    <a:lnTo>
                      <a:pt x="150" y="5"/>
                    </a:lnTo>
                    <a:lnTo>
                      <a:pt x="140" y="12"/>
                    </a:lnTo>
                    <a:lnTo>
                      <a:pt x="132" y="20"/>
                    </a:lnTo>
                    <a:lnTo>
                      <a:pt x="117" y="19"/>
                    </a:lnTo>
                    <a:lnTo>
                      <a:pt x="105" y="21"/>
                    </a:lnTo>
                    <a:lnTo>
                      <a:pt x="93" y="24"/>
                    </a:lnTo>
                    <a:lnTo>
                      <a:pt x="85" y="28"/>
                    </a:lnTo>
                    <a:lnTo>
                      <a:pt x="77" y="34"/>
                    </a:lnTo>
                    <a:lnTo>
                      <a:pt x="72" y="41"/>
                    </a:lnTo>
                    <a:lnTo>
                      <a:pt x="67" y="51"/>
                    </a:lnTo>
                    <a:lnTo>
                      <a:pt x="64" y="60"/>
                    </a:lnTo>
                    <a:lnTo>
                      <a:pt x="53" y="64"/>
                    </a:lnTo>
                    <a:lnTo>
                      <a:pt x="45" y="69"/>
                    </a:lnTo>
                    <a:lnTo>
                      <a:pt x="38" y="74"/>
                    </a:lnTo>
                    <a:lnTo>
                      <a:pt x="34" y="80"/>
                    </a:lnTo>
                    <a:lnTo>
                      <a:pt x="31" y="87"/>
                    </a:lnTo>
                    <a:lnTo>
                      <a:pt x="29" y="95"/>
                    </a:lnTo>
                    <a:lnTo>
                      <a:pt x="29" y="102"/>
                    </a:lnTo>
                    <a:lnTo>
                      <a:pt x="30" y="110"/>
                    </a:lnTo>
                    <a:lnTo>
                      <a:pt x="24" y="113"/>
                    </a:lnTo>
                    <a:lnTo>
                      <a:pt x="18" y="117"/>
                    </a:lnTo>
                    <a:lnTo>
                      <a:pt x="13" y="120"/>
                    </a:lnTo>
                    <a:lnTo>
                      <a:pt x="10" y="124"/>
                    </a:lnTo>
                    <a:lnTo>
                      <a:pt x="6" y="128"/>
                    </a:lnTo>
                    <a:lnTo>
                      <a:pt x="4" y="133"/>
                    </a:lnTo>
                    <a:lnTo>
                      <a:pt x="2" y="137"/>
                    </a:lnTo>
                    <a:lnTo>
                      <a:pt x="1" y="142"/>
                    </a:lnTo>
                    <a:lnTo>
                      <a:pt x="0" y="147"/>
                    </a:lnTo>
                    <a:lnTo>
                      <a:pt x="0" y="152"/>
                    </a:lnTo>
                    <a:lnTo>
                      <a:pt x="1" y="157"/>
                    </a:lnTo>
                    <a:lnTo>
                      <a:pt x="3" y="162"/>
                    </a:lnTo>
                    <a:lnTo>
                      <a:pt x="7" y="175"/>
                    </a:lnTo>
                    <a:lnTo>
                      <a:pt x="15" y="187"/>
                    </a:lnTo>
                    <a:lnTo>
                      <a:pt x="11" y="194"/>
                    </a:lnTo>
                    <a:lnTo>
                      <a:pt x="8" y="201"/>
                    </a:lnTo>
                    <a:lnTo>
                      <a:pt x="6" y="208"/>
                    </a:lnTo>
                    <a:lnTo>
                      <a:pt x="7" y="216"/>
                    </a:lnTo>
                    <a:lnTo>
                      <a:pt x="8" y="223"/>
                    </a:lnTo>
                    <a:lnTo>
                      <a:pt x="11" y="230"/>
                    </a:lnTo>
                    <a:lnTo>
                      <a:pt x="16" y="236"/>
                    </a:lnTo>
                    <a:lnTo>
                      <a:pt x="22" y="243"/>
                    </a:lnTo>
                    <a:lnTo>
                      <a:pt x="18" y="254"/>
                    </a:lnTo>
                    <a:lnTo>
                      <a:pt x="16" y="262"/>
                    </a:lnTo>
                    <a:lnTo>
                      <a:pt x="16" y="271"/>
                    </a:lnTo>
                    <a:lnTo>
                      <a:pt x="19" y="278"/>
                    </a:lnTo>
                    <a:lnTo>
                      <a:pt x="24" y="285"/>
                    </a:lnTo>
                    <a:lnTo>
                      <a:pt x="30" y="293"/>
                    </a:lnTo>
                    <a:lnTo>
                      <a:pt x="37" y="300"/>
                    </a:lnTo>
                    <a:lnTo>
                      <a:pt x="46" y="306"/>
                    </a:lnTo>
                    <a:lnTo>
                      <a:pt x="44" y="311"/>
                    </a:lnTo>
                    <a:lnTo>
                      <a:pt x="43" y="316"/>
                    </a:lnTo>
                    <a:lnTo>
                      <a:pt x="43" y="320"/>
                    </a:lnTo>
                    <a:lnTo>
                      <a:pt x="43" y="324"/>
                    </a:lnTo>
                    <a:lnTo>
                      <a:pt x="46" y="334"/>
                    </a:lnTo>
                    <a:lnTo>
                      <a:pt x="50" y="341"/>
                    </a:lnTo>
                    <a:lnTo>
                      <a:pt x="56" y="347"/>
                    </a:lnTo>
                    <a:lnTo>
                      <a:pt x="65" y="353"/>
                    </a:lnTo>
                    <a:lnTo>
                      <a:pt x="75" y="359"/>
                    </a:lnTo>
                    <a:lnTo>
                      <a:pt x="86" y="363"/>
                    </a:lnTo>
                    <a:lnTo>
                      <a:pt x="93" y="370"/>
                    </a:lnTo>
                    <a:lnTo>
                      <a:pt x="101" y="376"/>
                    </a:lnTo>
                    <a:lnTo>
                      <a:pt x="110" y="381"/>
                    </a:lnTo>
                    <a:lnTo>
                      <a:pt x="118" y="384"/>
                    </a:lnTo>
                    <a:lnTo>
                      <a:pt x="127" y="387"/>
                    </a:lnTo>
                    <a:lnTo>
                      <a:pt x="137" y="389"/>
                    </a:lnTo>
                    <a:lnTo>
                      <a:pt x="147" y="390"/>
                    </a:lnTo>
                    <a:lnTo>
                      <a:pt x="157" y="389"/>
                    </a:lnTo>
                    <a:lnTo>
                      <a:pt x="166" y="393"/>
                    </a:lnTo>
                    <a:lnTo>
                      <a:pt x="175" y="396"/>
                    </a:lnTo>
                    <a:lnTo>
                      <a:pt x="186" y="397"/>
                    </a:lnTo>
                    <a:lnTo>
                      <a:pt x="196" y="398"/>
                    </a:lnTo>
                    <a:lnTo>
                      <a:pt x="206" y="397"/>
                    </a:lnTo>
                    <a:lnTo>
                      <a:pt x="216" y="395"/>
                    </a:lnTo>
                    <a:lnTo>
                      <a:pt x="227" y="391"/>
                    </a:lnTo>
                    <a:lnTo>
                      <a:pt x="237" y="387"/>
                    </a:lnTo>
                    <a:lnTo>
                      <a:pt x="248" y="388"/>
                    </a:lnTo>
                    <a:lnTo>
                      <a:pt x="258" y="387"/>
                    </a:lnTo>
                    <a:lnTo>
                      <a:pt x="269" y="384"/>
                    </a:lnTo>
                    <a:lnTo>
                      <a:pt x="277" y="381"/>
                    </a:lnTo>
                    <a:lnTo>
                      <a:pt x="284" y="376"/>
                    </a:lnTo>
                    <a:lnTo>
                      <a:pt x="290" y="369"/>
                    </a:lnTo>
                    <a:lnTo>
                      <a:pt x="295" y="363"/>
                    </a:lnTo>
                    <a:lnTo>
                      <a:pt x="299" y="356"/>
                    </a:lnTo>
                    <a:lnTo>
                      <a:pt x="306" y="355"/>
                    </a:lnTo>
                    <a:lnTo>
                      <a:pt x="311" y="353"/>
                    </a:lnTo>
                    <a:lnTo>
                      <a:pt x="315" y="350"/>
                    </a:lnTo>
                    <a:lnTo>
                      <a:pt x="320" y="347"/>
                    </a:lnTo>
                    <a:lnTo>
                      <a:pt x="327" y="340"/>
                    </a:lnTo>
                    <a:lnTo>
                      <a:pt x="333" y="330"/>
                    </a:lnTo>
                    <a:lnTo>
                      <a:pt x="337" y="320"/>
                    </a:lnTo>
                    <a:lnTo>
                      <a:pt x="339" y="310"/>
                    </a:lnTo>
                    <a:lnTo>
                      <a:pt x="340" y="300"/>
                    </a:lnTo>
                    <a:lnTo>
                      <a:pt x="339" y="2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prstClr val="white"/>
                  </a:solidFill>
                  <a:latin typeface="Tahoma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04" name="Freeform 214"/>
            <p:cNvSpPr>
              <a:spLocks/>
            </p:cNvSpPr>
            <p:nvPr/>
          </p:nvSpPr>
          <p:spPr bwMode="auto">
            <a:xfrm>
              <a:off x="3191" y="2079"/>
              <a:ext cx="70" cy="803"/>
            </a:xfrm>
            <a:custGeom>
              <a:avLst/>
              <a:gdLst>
                <a:gd name="T0" fmla="*/ 0 w 70"/>
                <a:gd name="T1" fmla="*/ 0 h 803"/>
                <a:gd name="T2" fmla="*/ 6 w 70"/>
                <a:gd name="T3" fmla="*/ 4 h 803"/>
                <a:gd name="T4" fmla="*/ 13 w 70"/>
                <a:gd name="T5" fmla="*/ 7 h 803"/>
                <a:gd name="T6" fmla="*/ 22 w 70"/>
                <a:gd name="T7" fmla="*/ 9 h 803"/>
                <a:gd name="T8" fmla="*/ 32 w 70"/>
                <a:gd name="T9" fmla="*/ 10 h 803"/>
                <a:gd name="T10" fmla="*/ 42 w 70"/>
                <a:gd name="T11" fmla="*/ 10 h 803"/>
                <a:gd name="T12" fmla="*/ 52 w 70"/>
                <a:gd name="T13" fmla="*/ 9 h 803"/>
                <a:gd name="T14" fmla="*/ 61 w 70"/>
                <a:gd name="T15" fmla="*/ 7 h 803"/>
                <a:gd name="T16" fmla="*/ 70 w 70"/>
                <a:gd name="T17" fmla="*/ 3 h 803"/>
                <a:gd name="T18" fmla="*/ 47 w 70"/>
                <a:gd name="T19" fmla="*/ 784 h 803"/>
                <a:gd name="T20" fmla="*/ 33 w 70"/>
                <a:gd name="T21" fmla="*/ 803 h 803"/>
                <a:gd name="T22" fmla="*/ 16 w 70"/>
                <a:gd name="T23" fmla="*/ 785 h 803"/>
                <a:gd name="T24" fmla="*/ 0 w 70"/>
                <a:gd name="T25" fmla="*/ 0 h 8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803"/>
                <a:gd name="T41" fmla="*/ 70 w 70"/>
                <a:gd name="T42" fmla="*/ 803 h 8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803">
                  <a:moveTo>
                    <a:pt x="0" y="0"/>
                  </a:moveTo>
                  <a:lnTo>
                    <a:pt x="6" y="4"/>
                  </a:lnTo>
                  <a:lnTo>
                    <a:pt x="13" y="7"/>
                  </a:lnTo>
                  <a:lnTo>
                    <a:pt x="22" y="9"/>
                  </a:lnTo>
                  <a:lnTo>
                    <a:pt x="32" y="10"/>
                  </a:lnTo>
                  <a:lnTo>
                    <a:pt x="42" y="10"/>
                  </a:lnTo>
                  <a:lnTo>
                    <a:pt x="52" y="9"/>
                  </a:lnTo>
                  <a:lnTo>
                    <a:pt x="61" y="7"/>
                  </a:lnTo>
                  <a:lnTo>
                    <a:pt x="70" y="3"/>
                  </a:lnTo>
                  <a:lnTo>
                    <a:pt x="47" y="784"/>
                  </a:lnTo>
                  <a:lnTo>
                    <a:pt x="33" y="803"/>
                  </a:lnTo>
                  <a:lnTo>
                    <a:pt x="16" y="7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400">
                <a:solidFill>
                  <a:prstClr val="white"/>
                </a:solidFill>
                <a:latin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5" name="Freeform 215"/>
            <p:cNvSpPr>
              <a:spLocks/>
            </p:cNvSpPr>
            <p:nvPr/>
          </p:nvSpPr>
          <p:spPr bwMode="auto">
            <a:xfrm>
              <a:off x="3213" y="1873"/>
              <a:ext cx="122" cy="178"/>
            </a:xfrm>
            <a:custGeom>
              <a:avLst/>
              <a:gdLst>
                <a:gd name="T0" fmla="*/ 59 w 122"/>
                <a:gd name="T1" fmla="*/ 178 h 178"/>
                <a:gd name="T2" fmla="*/ 69 w 122"/>
                <a:gd name="T3" fmla="*/ 172 h 178"/>
                <a:gd name="T4" fmla="*/ 78 w 122"/>
                <a:gd name="T5" fmla="*/ 166 h 178"/>
                <a:gd name="T6" fmla="*/ 87 w 122"/>
                <a:gd name="T7" fmla="*/ 159 h 178"/>
                <a:gd name="T8" fmla="*/ 94 w 122"/>
                <a:gd name="T9" fmla="*/ 152 h 178"/>
                <a:gd name="T10" fmla="*/ 100 w 122"/>
                <a:gd name="T11" fmla="*/ 144 h 178"/>
                <a:gd name="T12" fmla="*/ 106 w 122"/>
                <a:gd name="T13" fmla="*/ 136 h 178"/>
                <a:gd name="T14" fmla="*/ 110 w 122"/>
                <a:gd name="T15" fmla="*/ 129 h 178"/>
                <a:gd name="T16" fmla="*/ 114 w 122"/>
                <a:gd name="T17" fmla="*/ 121 h 178"/>
                <a:gd name="T18" fmla="*/ 117 w 122"/>
                <a:gd name="T19" fmla="*/ 113 h 178"/>
                <a:gd name="T20" fmla="*/ 120 w 122"/>
                <a:gd name="T21" fmla="*/ 105 h 178"/>
                <a:gd name="T22" fmla="*/ 121 w 122"/>
                <a:gd name="T23" fmla="*/ 97 h 178"/>
                <a:gd name="T24" fmla="*/ 122 w 122"/>
                <a:gd name="T25" fmla="*/ 90 h 178"/>
                <a:gd name="T26" fmla="*/ 122 w 122"/>
                <a:gd name="T27" fmla="*/ 82 h 178"/>
                <a:gd name="T28" fmla="*/ 121 w 122"/>
                <a:gd name="T29" fmla="*/ 75 h 178"/>
                <a:gd name="T30" fmla="*/ 120 w 122"/>
                <a:gd name="T31" fmla="*/ 67 h 178"/>
                <a:gd name="T32" fmla="*/ 118 w 122"/>
                <a:gd name="T33" fmla="*/ 60 h 178"/>
                <a:gd name="T34" fmla="*/ 115 w 122"/>
                <a:gd name="T35" fmla="*/ 53 h 178"/>
                <a:gd name="T36" fmla="*/ 112 w 122"/>
                <a:gd name="T37" fmla="*/ 46 h 178"/>
                <a:gd name="T38" fmla="*/ 107 w 122"/>
                <a:gd name="T39" fmla="*/ 40 h 178"/>
                <a:gd name="T40" fmla="*/ 103 w 122"/>
                <a:gd name="T41" fmla="*/ 34 h 178"/>
                <a:gd name="T42" fmla="*/ 97 w 122"/>
                <a:gd name="T43" fmla="*/ 28 h 178"/>
                <a:gd name="T44" fmla="*/ 92 w 122"/>
                <a:gd name="T45" fmla="*/ 22 h 178"/>
                <a:gd name="T46" fmla="*/ 85 w 122"/>
                <a:gd name="T47" fmla="*/ 18 h 178"/>
                <a:gd name="T48" fmla="*/ 77 w 122"/>
                <a:gd name="T49" fmla="*/ 14 h 178"/>
                <a:gd name="T50" fmla="*/ 70 w 122"/>
                <a:gd name="T51" fmla="*/ 10 h 178"/>
                <a:gd name="T52" fmla="*/ 61 w 122"/>
                <a:gd name="T53" fmla="*/ 7 h 178"/>
                <a:gd name="T54" fmla="*/ 53 w 122"/>
                <a:gd name="T55" fmla="*/ 4 h 178"/>
                <a:gd name="T56" fmla="*/ 43 w 122"/>
                <a:gd name="T57" fmla="*/ 2 h 178"/>
                <a:gd name="T58" fmla="*/ 33 w 122"/>
                <a:gd name="T59" fmla="*/ 1 h 178"/>
                <a:gd name="T60" fmla="*/ 23 w 122"/>
                <a:gd name="T61" fmla="*/ 0 h 178"/>
                <a:gd name="T62" fmla="*/ 12 w 122"/>
                <a:gd name="T63" fmla="*/ 0 h 178"/>
                <a:gd name="T64" fmla="*/ 0 w 122"/>
                <a:gd name="T65" fmla="*/ 1 h 178"/>
                <a:gd name="T66" fmla="*/ 9 w 122"/>
                <a:gd name="T67" fmla="*/ 16 h 178"/>
                <a:gd name="T68" fmla="*/ 17 w 122"/>
                <a:gd name="T69" fmla="*/ 31 h 178"/>
                <a:gd name="T70" fmla="*/ 26 w 122"/>
                <a:gd name="T71" fmla="*/ 43 h 178"/>
                <a:gd name="T72" fmla="*/ 35 w 122"/>
                <a:gd name="T73" fmla="*/ 53 h 178"/>
                <a:gd name="T74" fmla="*/ 45 w 122"/>
                <a:gd name="T75" fmla="*/ 61 h 178"/>
                <a:gd name="T76" fmla="*/ 55 w 122"/>
                <a:gd name="T77" fmla="*/ 68 h 178"/>
                <a:gd name="T78" fmla="*/ 65 w 122"/>
                <a:gd name="T79" fmla="*/ 73 h 178"/>
                <a:gd name="T80" fmla="*/ 75 w 122"/>
                <a:gd name="T81" fmla="*/ 76 h 178"/>
                <a:gd name="T82" fmla="*/ 73 w 122"/>
                <a:gd name="T83" fmla="*/ 89 h 178"/>
                <a:gd name="T84" fmla="*/ 71 w 122"/>
                <a:gd name="T85" fmla="*/ 102 h 178"/>
                <a:gd name="T86" fmla="*/ 69 w 122"/>
                <a:gd name="T87" fmla="*/ 115 h 178"/>
                <a:gd name="T88" fmla="*/ 67 w 122"/>
                <a:gd name="T89" fmla="*/ 127 h 178"/>
                <a:gd name="T90" fmla="*/ 65 w 122"/>
                <a:gd name="T91" fmla="*/ 139 h 178"/>
                <a:gd name="T92" fmla="*/ 63 w 122"/>
                <a:gd name="T93" fmla="*/ 153 h 178"/>
                <a:gd name="T94" fmla="*/ 61 w 122"/>
                <a:gd name="T95" fmla="*/ 165 h 178"/>
                <a:gd name="T96" fmla="*/ 59 w 122"/>
                <a:gd name="T97" fmla="*/ 178 h 1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"/>
                <a:gd name="T148" fmla="*/ 0 h 178"/>
                <a:gd name="T149" fmla="*/ 122 w 122"/>
                <a:gd name="T150" fmla="*/ 178 h 1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" h="178">
                  <a:moveTo>
                    <a:pt x="59" y="178"/>
                  </a:moveTo>
                  <a:lnTo>
                    <a:pt x="69" y="172"/>
                  </a:lnTo>
                  <a:lnTo>
                    <a:pt x="78" y="166"/>
                  </a:lnTo>
                  <a:lnTo>
                    <a:pt x="87" y="159"/>
                  </a:lnTo>
                  <a:lnTo>
                    <a:pt x="94" y="152"/>
                  </a:lnTo>
                  <a:lnTo>
                    <a:pt x="100" y="144"/>
                  </a:lnTo>
                  <a:lnTo>
                    <a:pt x="106" y="136"/>
                  </a:lnTo>
                  <a:lnTo>
                    <a:pt x="110" y="129"/>
                  </a:lnTo>
                  <a:lnTo>
                    <a:pt x="114" y="121"/>
                  </a:lnTo>
                  <a:lnTo>
                    <a:pt x="117" y="113"/>
                  </a:lnTo>
                  <a:lnTo>
                    <a:pt x="120" y="105"/>
                  </a:lnTo>
                  <a:lnTo>
                    <a:pt x="121" y="97"/>
                  </a:lnTo>
                  <a:lnTo>
                    <a:pt x="122" y="90"/>
                  </a:lnTo>
                  <a:lnTo>
                    <a:pt x="122" y="82"/>
                  </a:lnTo>
                  <a:lnTo>
                    <a:pt x="121" y="75"/>
                  </a:lnTo>
                  <a:lnTo>
                    <a:pt x="120" y="67"/>
                  </a:lnTo>
                  <a:lnTo>
                    <a:pt x="118" y="60"/>
                  </a:lnTo>
                  <a:lnTo>
                    <a:pt x="115" y="53"/>
                  </a:lnTo>
                  <a:lnTo>
                    <a:pt x="112" y="46"/>
                  </a:lnTo>
                  <a:lnTo>
                    <a:pt x="107" y="40"/>
                  </a:lnTo>
                  <a:lnTo>
                    <a:pt x="103" y="34"/>
                  </a:lnTo>
                  <a:lnTo>
                    <a:pt x="97" y="28"/>
                  </a:lnTo>
                  <a:lnTo>
                    <a:pt x="92" y="22"/>
                  </a:lnTo>
                  <a:lnTo>
                    <a:pt x="85" y="18"/>
                  </a:lnTo>
                  <a:lnTo>
                    <a:pt x="77" y="14"/>
                  </a:lnTo>
                  <a:lnTo>
                    <a:pt x="70" y="10"/>
                  </a:lnTo>
                  <a:lnTo>
                    <a:pt x="61" y="7"/>
                  </a:lnTo>
                  <a:lnTo>
                    <a:pt x="53" y="4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1"/>
                  </a:lnTo>
                  <a:lnTo>
                    <a:pt x="9" y="16"/>
                  </a:lnTo>
                  <a:lnTo>
                    <a:pt x="17" y="31"/>
                  </a:lnTo>
                  <a:lnTo>
                    <a:pt x="26" y="43"/>
                  </a:lnTo>
                  <a:lnTo>
                    <a:pt x="35" y="53"/>
                  </a:lnTo>
                  <a:lnTo>
                    <a:pt x="45" y="61"/>
                  </a:lnTo>
                  <a:lnTo>
                    <a:pt x="55" y="68"/>
                  </a:lnTo>
                  <a:lnTo>
                    <a:pt x="65" y="73"/>
                  </a:lnTo>
                  <a:lnTo>
                    <a:pt x="75" y="76"/>
                  </a:lnTo>
                  <a:lnTo>
                    <a:pt x="73" y="89"/>
                  </a:lnTo>
                  <a:lnTo>
                    <a:pt x="71" y="102"/>
                  </a:lnTo>
                  <a:lnTo>
                    <a:pt x="69" y="115"/>
                  </a:lnTo>
                  <a:lnTo>
                    <a:pt x="67" y="127"/>
                  </a:lnTo>
                  <a:lnTo>
                    <a:pt x="65" y="139"/>
                  </a:lnTo>
                  <a:lnTo>
                    <a:pt x="63" y="153"/>
                  </a:lnTo>
                  <a:lnTo>
                    <a:pt x="61" y="165"/>
                  </a:lnTo>
                  <a:lnTo>
                    <a:pt x="59" y="1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400">
                <a:solidFill>
                  <a:prstClr val="white"/>
                </a:solidFill>
                <a:latin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6" name="Freeform 216"/>
            <p:cNvSpPr>
              <a:spLocks/>
            </p:cNvSpPr>
            <p:nvPr/>
          </p:nvSpPr>
          <p:spPr bwMode="auto">
            <a:xfrm>
              <a:off x="3259" y="1884"/>
              <a:ext cx="19" cy="10"/>
            </a:xfrm>
            <a:custGeom>
              <a:avLst/>
              <a:gdLst>
                <a:gd name="T0" fmla="*/ 12 w 19"/>
                <a:gd name="T1" fmla="*/ 2 h 10"/>
                <a:gd name="T2" fmla="*/ 14 w 19"/>
                <a:gd name="T3" fmla="*/ 3 h 10"/>
                <a:gd name="T4" fmla="*/ 15 w 19"/>
                <a:gd name="T5" fmla="*/ 4 h 10"/>
                <a:gd name="T6" fmla="*/ 16 w 19"/>
                <a:gd name="T7" fmla="*/ 5 h 10"/>
                <a:gd name="T8" fmla="*/ 17 w 19"/>
                <a:gd name="T9" fmla="*/ 6 h 10"/>
                <a:gd name="T10" fmla="*/ 18 w 19"/>
                <a:gd name="T11" fmla="*/ 7 h 10"/>
                <a:gd name="T12" fmla="*/ 19 w 19"/>
                <a:gd name="T13" fmla="*/ 7 h 10"/>
                <a:gd name="T14" fmla="*/ 19 w 19"/>
                <a:gd name="T15" fmla="*/ 8 h 10"/>
                <a:gd name="T16" fmla="*/ 18 w 19"/>
                <a:gd name="T17" fmla="*/ 9 h 10"/>
                <a:gd name="T18" fmla="*/ 18 w 19"/>
                <a:gd name="T19" fmla="*/ 10 h 10"/>
                <a:gd name="T20" fmla="*/ 17 w 19"/>
                <a:gd name="T21" fmla="*/ 10 h 10"/>
                <a:gd name="T22" fmla="*/ 15 w 19"/>
                <a:gd name="T23" fmla="*/ 10 h 10"/>
                <a:gd name="T24" fmla="*/ 14 w 19"/>
                <a:gd name="T25" fmla="*/ 10 h 10"/>
                <a:gd name="T26" fmla="*/ 12 w 19"/>
                <a:gd name="T27" fmla="*/ 10 h 10"/>
                <a:gd name="T28" fmla="*/ 11 w 19"/>
                <a:gd name="T29" fmla="*/ 10 h 10"/>
                <a:gd name="T30" fmla="*/ 9 w 19"/>
                <a:gd name="T31" fmla="*/ 9 h 10"/>
                <a:gd name="T32" fmla="*/ 7 w 19"/>
                <a:gd name="T33" fmla="*/ 8 h 10"/>
                <a:gd name="T34" fmla="*/ 5 w 19"/>
                <a:gd name="T35" fmla="*/ 7 h 10"/>
                <a:gd name="T36" fmla="*/ 4 w 19"/>
                <a:gd name="T37" fmla="*/ 7 h 10"/>
                <a:gd name="T38" fmla="*/ 2 w 19"/>
                <a:gd name="T39" fmla="*/ 6 h 10"/>
                <a:gd name="T40" fmla="*/ 1 w 19"/>
                <a:gd name="T41" fmla="*/ 5 h 10"/>
                <a:gd name="T42" fmla="*/ 1 w 19"/>
                <a:gd name="T43" fmla="*/ 4 h 10"/>
                <a:gd name="T44" fmla="*/ 0 w 19"/>
                <a:gd name="T45" fmla="*/ 3 h 10"/>
                <a:gd name="T46" fmla="*/ 0 w 19"/>
                <a:gd name="T47" fmla="*/ 2 h 10"/>
                <a:gd name="T48" fmla="*/ 0 w 19"/>
                <a:gd name="T49" fmla="*/ 1 h 10"/>
                <a:gd name="T50" fmla="*/ 1 w 19"/>
                <a:gd name="T51" fmla="*/ 0 h 10"/>
                <a:gd name="T52" fmla="*/ 2 w 19"/>
                <a:gd name="T53" fmla="*/ 0 h 10"/>
                <a:gd name="T54" fmla="*/ 3 w 19"/>
                <a:gd name="T55" fmla="*/ 0 h 10"/>
                <a:gd name="T56" fmla="*/ 5 w 19"/>
                <a:gd name="T57" fmla="*/ 0 h 10"/>
                <a:gd name="T58" fmla="*/ 6 w 19"/>
                <a:gd name="T59" fmla="*/ 0 h 10"/>
                <a:gd name="T60" fmla="*/ 8 w 19"/>
                <a:gd name="T61" fmla="*/ 0 h 10"/>
                <a:gd name="T62" fmla="*/ 10 w 19"/>
                <a:gd name="T63" fmla="*/ 1 h 10"/>
                <a:gd name="T64" fmla="*/ 12 w 19"/>
                <a:gd name="T65" fmla="*/ 2 h 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10"/>
                <a:gd name="T101" fmla="*/ 19 w 19"/>
                <a:gd name="T102" fmla="*/ 10 h 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10">
                  <a:moveTo>
                    <a:pt x="12" y="2"/>
                  </a:moveTo>
                  <a:lnTo>
                    <a:pt x="14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9" y="9"/>
                  </a:lnTo>
                  <a:lnTo>
                    <a:pt x="7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400">
                <a:solidFill>
                  <a:prstClr val="white"/>
                </a:solidFill>
                <a:latin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7" name="Freeform 217"/>
            <p:cNvSpPr>
              <a:spLocks noEditPoints="1"/>
            </p:cNvSpPr>
            <p:nvPr/>
          </p:nvSpPr>
          <p:spPr bwMode="auto">
            <a:xfrm>
              <a:off x="3079" y="1864"/>
              <a:ext cx="269" cy="837"/>
            </a:xfrm>
            <a:custGeom>
              <a:avLst/>
              <a:gdLst>
                <a:gd name="T0" fmla="*/ 208 w 269"/>
                <a:gd name="T1" fmla="*/ 546 h 837"/>
                <a:gd name="T2" fmla="*/ 252 w 269"/>
                <a:gd name="T3" fmla="*/ 506 h 837"/>
                <a:gd name="T4" fmla="*/ 269 w 269"/>
                <a:gd name="T5" fmla="*/ 466 h 837"/>
                <a:gd name="T6" fmla="*/ 256 w 269"/>
                <a:gd name="T7" fmla="*/ 427 h 837"/>
                <a:gd name="T8" fmla="*/ 217 w 269"/>
                <a:gd name="T9" fmla="*/ 388 h 837"/>
                <a:gd name="T10" fmla="*/ 119 w 269"/>
                <a:gd name="T11" fmla="*/ 333 h 837"/>
                <a:gd name="T12" fmla="*/ 77 w 269"/>
                <a:gd name="T13" fmla="*/ 290 h 837"/>
                <a:gd name="T14" fmla="*/ 81 w 269"/>
                <a:gd name="T15" fmla="*/ 264 h 837"/>
                <a:gd name="T16" fmla="*/ 134 w 269"/>
                <a:gd name="T17" fmla="*/ 218 h 837"/>
                <a:gd name="T18" fmla="*/ 207 w 269"/>
                <a:gd name="T19" fmla="*/ 177 h 837"/>
                <a:gd name="T20" fmla="*/ 247 w 269"/>
                <a:gd name="T21" fmla="*/ 138 h 837"/>
                <a:gd name="T22" fmla="*/ 266 w 269"/>
                <a:gd name="T23" fmla="*/ 97 h 837"/>
                <a:gd name="T24" fmla="*/ 263 w 269"/>
                <a:gd name="T25" fmla="*/ 59 h 837"/>
                <a:gd name="T26" fmla="*/ 240 w 269"/>
                <a:gd name="T27" fmla="*/ 27 h 837"/>
                <a:gd name="T28" fmla="*/ 200 w 269"/>
                <a:gd name="T29" fmla="*/ 7 h 837"/>
                <a:gd name="T30" fmla="*/ 106 w 269"/>
                <a:gd name="T31" fmla="*/ 0 h 837"/>
                <a:gd name="T32" fmla="*/ 146 w 269"/>
                <a:gd name="T33" fmla="*/ 62 h 837"/>
                <a:gd name="T34" fmla="*/ 205 w 269"/>
                <a:gd name="T35" fmla="*/ 93 h 837"/>
                <a:gd name="T36" fmla="*/ 190 w 269"/>
                <a:gd name="T37" fmla="*/ 126 h 837"/>
                <a:gd name="T38" fmla="*/ 128 w 269"/>
                <a:gd name="T39" fmla="*/ 163 h 837"/>
                <a:gd name="T40" fmla="*/ 44 w 269"/>
                <a:gd name="T41" fmla="*/ 213 h 837"/>
                <a:gd name="T42" fmla="*/ 6 w 269"/>
                <a:gd name="T43" fmla="*/ 263 h 837"/>
                <a:gd name="T44" fmla="*/ 5 w 269"/>
                <a:gd name="T45" fmla="*/ 317 h 837"/>
                <a:gd name="T46" fmla="*/ 56 w 269"/>
                <a:gd name="T47" fmla="*/ 371 h 837"/>
                <a:gd name="T48" fmla="*/ 136 w 269"/>
                <a:gd name="T49" fmla="*/ 413 h 837"/>
                <a:gd name="T50" fmla="*/ 190 w 269"/>
                <a:gd name="T51" fmla="*/ 438 h 837"/>
                <a:gd name="T52" fmla="*/ 202 w 269"/>
                <a:gd name="T53" fmla="*/ 471 h 837"/>
                <a:gd name="T54" fmla="*/ 179 w 269"/>
                <a:gd name="T55" fmla="*/ 501 h 837"/>
                <a:gd name="T56" fmla="*/ 118 w 269"/>
                <a:gd name="T57" fmla="*/ 528 h 837"/>
                <a:gd name="T58" fmla="*/ 67 w 269"/>
                <a:gd name="T59" fmla="*/ 567 h 837"/>
                <a:gd name="T60" fmla="*/ 39 w 269"/>
                <a:gd name="T61" fmla="*/ 610 h 837"/>
                <a:gd name="T62" fmla="*/ 35 w 269"/>
                <a:gd name="T63" fmla="*/ 655 h 837"/>
                <a:gd name="T64" fmla="*/ 56 w 269"/>
                <a:gd name="T65" fmla="*/ 699 h 837"/>
                <a:gd name="T66" fmla="*/ 107 w 269"/>
                <a:gd name="T67" fmla="*/ 740 h 837"/>
                <a:gd name="T68" fmla="*/ 173 w 269"/>
                <a:gd name="T69" fmla="*/ 771 h 837"/>
                <a:gd name="T70" fmla="*/ 177 w 269"/>
                <a:gd name="T71" fmla="*/ 796 h 837"/>
                <a:gd name="T72" fmla="*/ 146 w 269"/>
                <a:gd name="T73" fmla="*/ 813 h 837"/>
                <a:gd name="T74" fmla="*/ 96 w 269"/>
                <a:gd name="T75" fmla="*/ 797 h 837"/>
                <a:gd name="T76" fmla="*/ 49 w 269"/>
                <a:gd name="T77" fmla="*/ 802 h 837"/>
                <a:gd name="T78" fmla="*/ 72 w 269"/>
                <a:gd name="T79" fmla="*/ 810 h 837"/>
                <a:gd name="T80" fmla="*/ 135 w 269"/>
                <a:gd name="T81" fmla="*/ 834 h 837"/>
                <a:gd name="T82" fmla="*/ 183 w 269"/>
                <a:gd name="T83" fmla="*/ 831 h 837"/>
                <a:gd name="T84" fmla="*/ 213 w 269"/>
                <a:gd name="T85" fmla="*/ 788 h 837"/>
                <a:gd name="T86" fmla="*/ 197 w 269"/>
                <a:gd name="T87" fmla="*/ 747 h 837"/>
                <a:gd name="T88" fmla="*/ 149 w 269"/>
                <a:gd name="T89" fmla="*/ 714 h 837"/>
                <a:gd name="T90" fmla="*/ 105 w 269"/>
                <a:gd name="T91" fmla="*/ 680 h 837"/>
                <a:gd name="T92" fmla="*/ 91 w 269"/>
                <a:gd name="T93" fmla="*/ 642 h 837"/>
                <a:gd name="T94" fmla="*/ 107 w 269"/>
                <a:gd name="T95" fmla="*/ 608 h 837"/>
                <a:gd name="T96" fmla="*/ 154 w 269"/>
                <a:gd name="T97" fmla="*/ 9 h 837"/>
                <a:gd name="T98" fmla="*/ 197 w 269"/>
                <a:gd name="T99" fmla="*/ 16 h 837"/>
                <a:gd name="T100" fmla="*/ 230 w 269"/>
                <a:gd name="T101" fmla="*/ 35 h 837"/>
                <a:gd name="T102" fmla="*/ 249 w 269"/>
                <a:gd name="T103" fmla="*/ 64 h 837"/>
                <a:gd name="T104" fmla="*/ 251 w 269"/>
                <a:gd name="T105" fmla="*/ 98 h 837"/>
                <a:gd name="T106" fmla="*/ 235 w 269"/>
                <a:gd name="T107" fmla="*/ 134 h 837"/>
                <a:gd name="T108" fmla="*/ 196 w 269"/>
                <a:gd name="T109" fmla="*/ 168 h 837"/>
                <a:gd name="T110" fmla="*/ 220 w 269"/>
                <a:gd name="T111" fmla="*/ 113 h 837"/>
                <a:gd name="T112" fmla="*/ 189 w 269"/>
                <a:gd name="T113" fmla="*/ 73 h 837"/>
                <a:gd name="T114" fmla="*/ 144 w 269"/>
                <a:gd name="T115" fmla="*/ 48 h 837"/>
                <a:gd name="T116" fmla="*/ 152 w 269"/>
                <a:gd name="T117" fmla="*/ 41 h 837"/>
                <a:gd name="T118" fmla="*/ 169 w 269"/>
                <a:gd name="T119" fmla="*/ 36 h 837"/>
                <a:gd name="T120" fmla="*/ 141 w 269"/>
                <a:gd name="T121" fmla="*/ 15 h 8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9"/>
                <a:gd name="T184" fmla="*/ 0 h 837"/>
                <a:gd name="T185" fmla="*/ 269 w 269"/>
                <a:gd name="T186" fmla="*/ 837 h 8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9" h="837">
                  <a:moveTo>
                    <a:pt x="120" y="595"/>
                  </a:moveTo>
                  <a:lnTo>
                    <a:pt x="154" y="579"/>
                  </a:lnTo>
                  <a:lnTo>
                    <a:pt x="184" y="562"/>
                  </a:lnTo>
                  <a:lnTo>
                    <a:pt x="197" y="554"/>
                  </a:lnTo>
                  <a:lnTo>
                    <a:pt x="208" y="546"/>
                  </a:lnTo>
                  <a:lnTo>
                    <a:pt x="220" y="538"/>
                  </a:lnTo>
                  <a:lnTo>
                    <a:pt x="230" y="530"/>
                  </a:lnTo>
                  <a:lnTo>
                    <a:pt x="238" y="522"/>
                  </a:lnTo>
                  <a:lnTo>
                    <a:pt x="246" y="514"/>
                  </a:lnTo>
                  <a:lnTo>
                    <a:pt x="252" y="506"/>
                  </a:lnTo>
                  <a:lnTo>
                    <a:pt x="258" y="498"/>
                  </a:lnTo>
                  <a:lnTo>
                    <a:pt x="262" y="491"/>
                  </a:lnTo>
                  <a:lnTo>
                    <a:pt x="266" y="482"/>
                  </a:lnTo>
                  <a:lnTo>
                    <a:pt x="268" y="474"/>
                  </a:lnTo>
                  <a:lnTo>
                    <a:pt x="269" y="466"/>
                  </a:lnTo>
                  <a:lnTo>
                    <a:pt x="269" y="459"/>
                  </a:lnTo>
                  <a:lnTo>
                    <a:pt x="267" y="451"/>
                  </a:lnTo>
                  <a:lnTo>
                    <a:pt x="265" y="442"/>
                  </a:lnTo>
                  <a:lnTo>
                    <a:pt x="262" y="435"/>
                  </a:lnTo>
                  <a:lnTo>
                    <a:pt x="256" y="427"/>
                  </a:lnTo>
                  <a:lnTo>
                    <a:pt x="251" y="419"/>
                  </a:lnTo>
                  <a:lnTo>
                    <a:pt x="244" y="412"/>
                  </a:lnTo>
                  <a:lnTo>
                    <a:pt x="237" y="404"/>
                  </a:lnTo>
                  <a:lnTo>
                    <a:pt x="228" y="396"/>
                  </a:lnTo>
                  <a:lnTo>
                    <a:pt x="217" y="388"/>
                  </a:lnTo>
                  <a:lnTo>
                    <a:pt x="207" y="380"/>
                  </a:lnTo>
                  <a:lnTo>
                    <a:pt x="195" y="373"/>
                  </a:lnTo>
                  <a:lnTo>
                    <a:pt x="167" y="357"/>
                  </a:lnTo>
                  <a:lnTo>
                    <a:pt x="135" y="341"/>
                  </a:lnTo>
                  <a:lnTo>
                    <a:pt x="119" y="333"/>
                  </a:lnTo>
                  <a:lnTo>
                    <a:pt x="106" y="325"/>
                  </a:lnTo>
                  <a:lnTo>
                    <a:pt x="95" y="316"/>
                  </a:lnTo>
                  <a:lnTo>
                    <a:pt x="86" y="307"/>
                  </a:lnTo>
                  <a:lnTo>
                    <a:pt x="80" y="299"/>
                  </a:lnTo>
                  <a:lnTo>
                    <a:pt x="77" y="290"/>
                  </a:lnTo>
                  <a:lnTo>
                    <a:pt x="76" y="286"/>
                  </a:lnTo>
                  <a:lnTo>
                    <a:pt x="76" y="282"/>
                  </a:lnTo>
                  <a:lnTo>
                    <a:pt x="76" y="277"/>
                  </a:lnTo>
                  <a:lnTo>
                    <a:pt x="77" y="272"/>
                  </a:lnTo>
                  <a:lnTo>
                    <a:pt x="81" y="264"/>
                  </a:lnTo>
                  <a:lnTo>
                    <a:pt x="87" y="255"/>
                  </a:lnTo>
                  <a:lnTo>
                    <a:pt x="95" y="246"/>
                  </a:lnTo>
                  <a:lnTo>
                    <a:pt x="106" y="236"/>
                  </a:lnTo>
                  <a:lnTo>
                    <a:pt x="119" y="227"/>
                  </a:lnTo>
                  <a:lnTo>
                    <a:pt x="134" y="218"/>
                  </a:lnTo>
                  <a:lnTo>
                    <a:pt x="152" y="208"/>
                  </a:lnTo>
                  <a:lnTo>
                    <a:pt x="172" y="198"/>
                  </a:lnTo>
                  <a:lnTo>
                    <a:pt x="185" y="191"/>
                  </a:lnTo>
                  <a:lnTo>
                    <a:pt x="197" y="184"/>
                  </a:lnTo>
                  <a:lnTo>
                    <a:pt x="207" y="177"/>
                  </a:lnTo>
                  <a:lnTo>
                    <a:pt x="217" y="170"/>
                  </a:lnTo>
                  <a:lnTo>
                    <a:pt x="226" y="162"/>
                  </a:lnTo>
                  <a:lnTo>
                    <a:pt x="234" y="154"/>
                  </a:lnTo>
                  <a:lnTo>
                    <a:pt x="241" y="146"/>
                  </a:lnTo>
                  <a:lnTo>
                    <a:pt x="247" y="138"/>
                  </a:lnTo>
                  <a:lnTo>
                    <a:pt x="252" y="130"/>
                  </a:lnTo>
                  <a:lnTo>
                    <a:pt x="258" y="122"/>
                  </a:lnTo>
                  <a:lnTo>
                    <a:pt x="261" y="113"/>
                  </a:lnTo>
                  <a:lnTo>
                    <a:pt x="264" y="105"/>
                  </a:lnTo>
                  <a:lnTo>
                    <a:pt x="266" y="97"/>
                  </a:lnTo>
                  <a:lnTo>
                    <a:pt x="267" y="89"/>
                  </a:lnTo>
                  <a:lnTo>
                    <a:pt x="267" y="82"/>
                  </a:lnTo>
                  <a:lnTo>
                    <a:pt x="267" y="73"/>
                  </a:lnTo>
                  <a:lnTo>
                    <a:pt x="265" y="66"/>
                  </a:lnTo>
                  <a:lnTo>
                    <a:pt x="263" y="59"/>
                  </a:lnTo>
                  <a:lnTo>
                    <a:pt x="260" y="52"/>
                  </a:lnTo>
                  <a:lnTo>
                    <a:pt x="256" y="45"/>
                  </a:lnTo>
                  <a:lnTo>
                    <a:pt x="251" y="39"/>
                  </a:lnTo>
                  <a:lnTo>
                    <a:pt x="246" y="32"/>
                  </a:lnTo>
                  <a:lnTo>
                    <a:pt x="240" y="27"/>
                  </a:lnTo>
                  <a:lnTo>
                    <a:pt x="234" y="22"/>
                  </a:lnTo>
                  <a:lnTo>
                    <a:pt x="227" y="17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200" y="7"/>
                  </a:lnTo>
                  <a:lnTo>
                    <a:pt x="190" y="4"/>
                  </a:lnTo>
                  <a:lnTo>
                    <a:pt x="179" y="3"/>
                  </a:lnTo>
                  <a:lnTo>
                    <a:pt x="167" y="2"/>
                  </a:lnTo>
                  <a:lnTo>
                    <a:pt x="155" y="1"/>
                  </a:lnTo>
                  <a:lnTo>
                    <a:pt x="106" y="0"/>
                  </a:lnTo>
                  <a:lnTo>
                    <a:pt x="143" y="28"/>
                  </a:lnTo>
                  <a:lnTo>
                    <a:pt x="113" y="33"/>
                  </a:lnTo>
                  <a:lnTo>
                    <a:pt x="124" y="44"/>
                  </a:lnTo>
                  <a:lnTo>
                    <a:pt x="135" y="54"/>
                  </a:lnTo>
                  <a:lnTo>
                    <a:pt x="146" y="62"/>
                  </a:lnTo>
                  <a:lnTo>
                    <a:pt x="157" y="70"/>
                  </a:lnTo>
                  <a:lnTo>
                    <a:pt x="168" y="77"/>
                  </a:lnTo>
                  <a:lnTo>
                    <a:pt x="180" y="83"/>
                  </a:lnTo>
                  <a:lnTo>
                    <a:pt x="192" y="88"/>
                  </a:lnTo>
                  <a:lnTo>
                    <a:pt x="205" y="93"/>
                  </a:lnTo>
                  <a:lnTo>
                    <a:pt x="204" y="100"/>
                  </a:lnTo>
                  <a:lnTo>
                    <a:pt x="202" y="107"/>
                  </a:lnTo>
                  <a:lnTo>
                    <a:pt x="199" y="113"/>
                  </a:lnTo>
                  <a:lnTo>
                    <a:pt x="195" y="120"/>
                  </a:lnTo>
                  <a:lnTo>
                    <a:pt x="190" y="126"/>
                  </a:lnTo>
                  <a:lnTo>
                    <a:pt x="184" y="131"/>
                  </a:lnTo>
                  <a:lnTo>
                    <a:pt x="175" y="137"/>
                  </a:lnTo>
                  <a:lnTo>
                    <a:pt x="168" y="142"/>
                  </a:lnTo>
                  <a:lnTo>
                    <a:pt x="150" y="152"/>
                  </a:lnTo>
                  <a:lnTo>
                    <a:pt x="128" y="163"/>
                  </a:lnTo>
                  <a:lnTo>
                    <a:pt x="106" y="174"/>
                  </a:lnTo>
                  <a:lnTo>
                    <a:pt x="81" y="185"/>
                  </a:lnTo>
                  <a:lnTo>
                    <a:pt x="68" y="194"/>
                  </a:lnTo>
                  <a:lnTo>
                    <a:pt x="55" y="204"/>
                  </a:lnTo>
                  <a:lnTo>
                    <a:pt x="44" y="213"/>
                  </a:lnTo>
                  <a:lnTo>
                    <a:pt x="34" y="222"/>
                  </a:lnTo>
                  <a:lnTo>
                    <a:pt x="25" y="232"/>
                  </a:lnTo>
                  <a:lnTo>
                    <a:pt x="17" y="243"/>
                  </a:lnTo>
                  <a:lnTo>
                    <a:pt x="11" y="253"/>
                  </a:lnTo>
                  <a:lnTo>
                    <a:pt x="6" y="263"/>
                  </a:lnTo>
                  <a:lnTo>
                    <a:pt x="2" y="273"/>
                  </a:lnTo>
                  <a:lnTo>
                    <a:pt x="1" y="285"/>
                  </a:lnTo>
                  <a:lnTo>
                    <a:pt x="0" y="295"/>
                  </a:lnTo>
                  <a:lnTo>
                    <a:pt x="2" y="306"/>
                  </a:lnTo>
                  <a:lnTo>
                    <a:pt x="5" y="317"/>
                  </a:lnTo>
                  <a:lnTo>
                    <a:pt x="9" y="329"/>
                  </a:lnTo>
                  <a:lnTo>
                    <a:pt x="16" y="339"/>
                  </a:lnTo>
                  <a:lnTo>
                    <a:pt x="25" y="350"/>
                  </a:lnTo>
                  <a:lnTo>
                    <a:pt x="41" y="360"/>
                  </a:lnTo>
                  <a:lnTo>
                    <a:pt x="56" y="371"/>
                  </a:lnTo>
                  <a:lnTo>
                    <a:pt x="71" y="380"/>
                  </a:lnTo>
                  <a:lnTo>
                    <a:pt x="86" y="388"/>
                  </a:lnTo>
                  <a:lnTo>
                    <a:pt x="102" y="396"/>
                  </a:lnTo>
                  <a:lnTo>
                    <a:pt x="119" y="405"/>
                  </a:lnTo>
                  <a:lnTo>
                    <a:pt x="136" y="413"/>
                  </a:lnTo>
                  <a:lnTo>
                    <a:pt x="157" y="420"/>
                  </a:lnTo>
                  <a:lnTo>
                    <a:pt x="167" y="423"/>
                  </a:lnTo>
                  <a:lnTo>
                    <a:pt x="176" y="427"/>
                  </a:lnTo>
                  <a:lnTo>
                    <a:pt x="184" y="432"/>
                  </a:lnTo>
                  <a:lnTo>
                    <a:pt x="190" y="438"/>
                  </a:lnTo>
                  <a:lnTo>
                    <a:pt x="195" y="445"/>
                  </a:lnTo>
                  <a:lnTo>
                    <a:pt x="199" y="451"/>
                  </a:lnTo>
                  <a:lnTo>
                    <a:pt x="201" y="458"/>
                  </a:lnTo>
                  <a:lnTo>
                    <a:pt x="202" y="464"/>
                  </a:lnTo>
                  <a:lnTo>
                    <a:pt x="202" y="471"/>
                  </a:lnTo>
                  <a:lnTo>
                    <a:pt x="200" y="478"/>
                  </a:lnTo>
                  <a:lnTo>
                    <a:pt x="197" y="485"/>
                  </a:lnTo>
                  <a:lnTo>
                    <a:pt x="192" y="491"/>
                  </a:lnTo>
                  <a:lnTo>
                    <a:pt x="186" y="496"/>
                  </a:lnTo>
                  <a:lnTo>
                    <a:pt x="179" y="501"/>
                  </a:lnTo>
                  <a:lnTo>
                    <a:pt x="169" y="505"/>
                  </a:lnTo>
                  <a:lnTo>
                    <a:pt x="159" y="508"/>
                  </a:lnTo>
                  <a:lnTo>
                    <a:pt x="144" y="514"/>
                  </a:lnTo>
                  <a:lnTo>
                    <a:pt x="130" y="521"/>
                  </a:lnTo>
                  <a:lnTo>
                    <a:pt x="118" y="528"/>
                  </a:lnTo>
                  <a:lnTo>
                    <a:pt x="106" y="535"/>
                  </a:lnTo>
                  <a:lnTo>
                    <a:pt x="94" y="543"/>
                  </a:lnTo>
                  <a:lnTo>
                    <a:pt x="84" y="550"/>
                  </a:lnTo>
                  <a:lnTo>
                    <a:pt x="75" y="558"/>
                  </a:lnTo>
                  <a:lnTo>
                    <a:pt x="67" y="567"/>
                  </a:lnTo>
                  <a:lnTo>
                    <a:pt x="60" y="575"/>
                  </a:lnTo>
                  <a:lnTo>
                    <a:pt x="52" y="583"/>
                  </a:lnTo>
                  <a:lnTo>
                    <a:pt x="47" y="592"/>
                  </a:lnTo>
                  <a:lnTo>
                    <a:pt x="42" y="600"/>
                  </a:lnTo>
                  <a:lnTo>
                    <a:pt x="39" y="610"/>
                  </a:lnTo>
                  <a:lnTo>
                    <a:pt x="36" y="619"/>
                  </a:lnTo>
                  <a:lnTo>
                    <a:pt x="34" y="628"/>
                  </a:lnTo>
                  <a:lnTo>
                    <a:pt x="33" y="637"/>
                  </a:lnTo>
                  <a:lnTo>
                    <a:pt x="34" y="646"/>
                  </a:lnTo>
                  <a:lnTo>
                    <a:pt x="35" y="655"/>
                  </a:lnTo>
                  <a:lnTo>
                    <a:pt x="37" y="664"/>
                  </a:lnTo>
                  <a:lnTo>
                    <a:pt x="40" y="673"/>
                  </a:lnTo>
                  <a:lnTo>
                    <a:pt x="45" y="681"/>
                  </a:lnTo>
                  <a:lnTo>
                    <a:pt x="50" y="691"/>
                  </a:lnTo>
                  <a:lnTo>
                    <a:pt x="56" y="699"/>
                  </a:lnTo>
                  <a:lnTo>
                    <a:pt x="65" y="708"/>
                  </a:lnTo>
                  <a:lnTo>
                    <a:pt x="74" y="716"/>
                  </a:lnTo>
                  <a:lnTo>
                    <a:pt x="83" y="724"/>
                  </a:lnTo>
                  <a:lnTo>
                    <a:pt x="94" y="732"/>
                  </a:lnTo>
                  <a:lnTo>
                    <a:pt x="107" y="740"/>
                  </a:lnTo>
                  <a:lnTo>
                    <a:pt x="120" y="747"/>
                  </a:lnTo>
                  <a:lnTo>
                    <a:pt x="135" y="754"/>
                  </a:lnTo>
                  <a:lnTo>
                    <a:pt x="151" y="760"/>
                  </a:lnTo>
                  <a:lnTo>
                    <a:pt x="168" y="767"/>
                  </a:lnTo>
                  <a:lnTo>
                    <a:pt x="173" y="771"/>
                  </a:lnTo>
                  <a:lnTo>
                    <a:pt x="177" y="775"/>
                  </a:lnTo>
                  <a:lnTo>
                    <a:pt x="181" y="780"/>
                  </a:lnTo>
                  <a:lnTo>
                    <a:pt x="181" y="785"/>
                  </a:lnTo>
                  <a:lnTo>
                    <a:pt x="180" y="790"/>
                  </a:lnTo>
                  <a:lnTo>
                    <a:pt x="177" y="796"/>
                  </a:lnTo>
                  <a:lnTo>
                    <a:pt x="173" y="801"/>
                  </a:lnTo>
                  <a:lnTo>
                    <a:pt x="167" y="807"/>
                  </a:lnTo>
                  <a:lnTo>
                    <a:pt x="160" y="810"/>
                  </a:lnTo>
                  <a:lnTo>
                    <a:pt x="153" y="812"/>
                  </a:lnTo>
                  <a:lnTo>
                    <a:pt x="146" y="813"/>
                  </a:lnTo>
                  <a:lnTo>
                    <a:pt x="140" y="812"/>
                  </a:lnTo>
                  <a:lnTo>
                    <a:pt x="126" y="808"/>
                  </a:lnTo>
                  <a:lnTo>
                    <a:pt x="112" y="802"/>
                  </a:lnTo>
                  <a:lnTo>
                    <a:pt x="105" y="799"/>
                  </a:lnTo>
                  <a:lnTo>
                    <a:pt x="96" y="797"/>
                  </a:lnTo>
                  <a:lnTo>
                    <a:pt x="88" y="796"/>
                  </a:lnTo>
                  <a:lnTo>
                    <a:pt x="79" y="795"/>
                  </a:lnTo>
                  <a:lnTo>
                    <a:pt x="70" y="796"/>
                  </a:lnTo>
                  <a:lnTo>
                    <a:pt x="61" y="798"/>
                  </a:lnTo>
                  <a:lnTo>
                    <a:pt x="49" y="802"/>
                  </a:lnTo>
                  <a:lnTo>
                    <a:pt x="38" y="808"/>
                  </a:lnTo>
                  <a:lnTo>
                    <a:pt x="46" y="807"/>
                  </a:lnTo>
                  <a:lnTo>
                    <a:pt x="54" y="805"/>
                  </a:lnTo>
                  <a:lnTo>
                    <a:pt x="64" y="807"/>
                  </a:lnTo>
                  <a:lnTo>
                    <a:pt x="72" y="810"/>
                  </a:lnTo>
                  <a:lnTo>
                    <a:pt x="90" y="816"/>
                  </a:lnTo>
                  <a:lnTo>
                    <a:pt x="108" y="824"/>
                  </a:lnTo>
                  <a:lnTo>
                    <a:pt x="117" y="828"/>
                  </a:lnTo>
                  <a:lnTo>
                    <a:pt x="126" y="832"/>
                  </a:lnTo>
                  <a:lnTo>
                    <a:pt x="135" y="834"/>
                  </a:lnTo>
                  <a:lnTo>
                    <a:pt x="145" y="836"/>
                  </a:lnTo>
                  <a:lnTo>
                    <a:pt x="154" y="837"/>
                  </a:lnTo>
                  <a:lnTo>
                    <a:pt x="164" y="837"/>
                  </a:lnTo>
                  <a:lnTo>
                    <a:pt x="173" y="835"/>
                  </a:lnTo>
                  <a:lnTo>
                    <a:pt x="183" y="831"/>
                  </a:lnTo>
                  <a:lnTo>
                    <a:pt x="194" y="823"/>
                  </a:lnTo>
                  <a:lnTo>
                    <a:pt x="202" y="814"/>
                  </a:lnTo>
                  <a:lnTo>
                    <a:pt x="208" y="805"/>
                  </a:lnTo>
                  <a:lnTo>
                    <a:pt x="212" y="796"/>
                  </a:lnTo>
                  <a:lnTo>
                    <a:pt x="213" y="788"/>
                  </a:lnTo>
                  <a:lnTo>
                    <a:pt x="213" y="780"/>
                  </a:lnTo>
                  <a:lnTo>
                    <a:pt x="212" y="772"/>
                  </a:lnTo>
                  <a:lnTo>
                    <a:pt x="208" y="763"/>
                  </a:lnTo>
                  <a:lnTo>
                    <a:pt x="203" y="755"/>
                  </a:lnTo>
                  <a:lnTo>
                    <a:pt x="197" y="747"/>
                  </a:lnTo>
                  <a:lnTo>
                    <a:pt x="190" y="740"/>
                  </a:lnTo>
                  <a:lnTo>
                    <a:pt x="181" y="733"/>
                  </a:lnTo>
                  <a:lnTo>
                    <a:pt x="171" y="727"/>
                  </a:lnTo>
                  <a:lnTo>
                    <a:pt x="160" y="720"/>
                  </a:lnTo>
                  <a:lnTo>
                    <a:pt x="149" y="714"/>
                  </a:lnTo>
                  <a:lnTo>
                    <a:pt x="137" y="709"/>
                  </a:lnTo>
                  <a:lnTo>
                    <a:pt x="127" y="702"/>
                  </a:lnTo>
                  <a:lnTo>
                    <a:pt x="118" y="696"/>
                  </a:lnTo>
                  <a:lnTo>
                    <a:pt x="111" y="689"/>
                  </a:lnTo>
                  <a:lnTo>
                    <a:pt x="105" y="680"/>
                  </a:lnTo>
                  <a:lnTo>
                    <a:pt x="100" y="673"/>
                  </a:lnTo>
                  <a:lnTo>
                    <a:pt x="95" y="665"/>
                  </a:lnTo>
                  <a:lnTo>
                    <a:pt x="93" y="658"/>
                  </a:lnTo>
                  <a:lnTo>
                    <a:pt x="92" y="650"/>
                  </a:lnTo>
                  <a:lnTo>
                    <a:pt x="91" y="642"/>
                  </a:lnTo>
                  <a:lnTo>
                    <a:pt x="92" y="635"/>
                  </a:lnTo>
                  <a:lnTo>
                    <a:pt x="94" y="627"/>
                  </a:lnTo>
                  <a:lnTo>
                    <a:pt x="97" y="621"/>
                  </a:lnTo>
                  <a:lnTo>
                    <a:pt x="102" y="614"/>
                  </a:lnTo>
                  <a:lnTo>
                    <a:pt x="107" y="608"/>
                  </a:lnTo>
                  <a:lnTo>
                    <a:pt x="113" y="601"/>
                  </a:lnTo>
                  <a:lnTo>
                    <a:pt x="120" y="595"/>
                  </a:lnTo>
                  <a:close/>
                  <a:moveTo>
                    <a:pt x="133" y="11"/>
                  </a:moveTo>
                  <a:lnTo>
                    <a:pt x="144" y="10"/>
                  </a:lnTo>
                  <a:lnTo>
                    <a:pt x="154" y="9"/>
                  </a:lnTo>
                  <a:lnTo>
                    <a:pt x="163" y="9"/>
                  </a:lnTo>
                  <a:lnTo>
                    <a:pt x="172" y="10"/>
                  </a:lnTo>
                  <a:lnTo>
                    <a:pt x="181" y="12"/>
                  </a:lnTo>
                  <a:lnTo>
                    <a:pt x="190" y="14"/>
                  </a:lnTo>
                  <a:lnTo>
                    <a:pt x="197" y="16"/>
                  </a:lnTo>
                  <a:lnTo>
                    <a:pt x="205" y="19"/>
                  </a:lnTo>
                  <a:lnTo>
                    <a:pt x="211" y="23"/>
                  </a:lnTo>
                  <a:lnTo>
                    <a:pt x="219" y="26"/>
                  </a:lnTo>
                  <a:lnTo>
                    <a:pt x="225" y="31"/>
                  </a:lnTo>
                  <a:lnTo>
                    <a:pt x="230" y="35"/>
                  </a:lnTo>
                  <a:lnTo>
                    <a:pt x="235" y="41"/>
                  </a:lnTo>
                  <a:lnTo>
                    <a:pt x="239" y="47"/>
                  </a:lnTo>
                  <a:lnTo>
                    <a:pt x="243" y="52"/>
                  </a:lnTo>
                  <a:lnTo>
                    <a:pt x="246" y="58"/>
                  </a:lnTo>
                  <a:lnTo>
                    <a:pt x="249" y="64"/>
                  </a:lnTo>
                  <a:lnTo>
                    <a:pt x="250" y="71"/>
                  </a:lnTo>
                  <a:lnTo>
                    <a:pt x="252" y="77"/>
                  </a:lnTo>
                  <a:lnTo>
                    <a:pt x="252" y="85"/>
                  </a:lnTo>
                  <a:lnTo>
                    <a:pt x="252" y="92"/>
                  </a:lnTo>
                  <a:lnTo>
                    <a:pt x="251" y="98"/>
                  </a:lnTo>
                  <a:lnTo>
                    <a:pt x="249" y="105"/>
                  </a:lnTo>
                  <a:lnTo>
                    <a:pt x="247" y="112"/>
                  </a:lnTo>
                  <a:lnTo>
                    <a:pt x="244" y="120"/>
                  </a:lnTo>
                  <a:lnTo>
                    <a:pt x="240" y="127"/>
                  </a:lnTo>
                  <a:lnTo>
                    <a:pt x="235" y="134"/>
                  </a:lnTo>
                  <a:lnTo>
                    <a:pt x="229" y="141"/>
                  </a:lnTo>
                  <a:lnTo>
                    <a:pt x="222" y="148"/>
                  </a:lnTo>
                  <a:lnTo>
                    <a:pt x="214" y="154"/>
                  </a:lnTo>
                  <a:lnTo>
                    <a:pt x="205" y="161"/>
                  </a:lnTo>
                  <a:lnTo>
                    <a:pt x="196" y="168"/>
                  </a:lnTo>
                  <a:lnTo>
                    <a:pt x="204" y="154"/>
                  </a:lnTo>
                  <a:lnTo>
                    <a:pt x="210" y="143"/>
                  </a:lnTo>
                  <a:lnTo>
                    <a:pt x="215" y="133"/>
                  </a:lnTo>
                  <a:lnTo>
                    <a:pt x="219" y="123"/>
                  </a:lnTo>
                  <a:lnTo>
                    <a:pt x="220" y="113"/>
                  </a:lnTo>
                  <a:lnTo>
                    <a:pt x="219" y="103"/>
                  </a:lnTo>
                  <a:lnTo>
                    <a:pt x="216" y="93"/>
                  </a:lnTo>
                  <a:lnTo>
                    <a:pt x="212" y="82"/>
                  </a:lnTo>
                  <a:lnTo>
                    <a:pt x="200" y="77"/>
                  </a:lnTo>
                  <a:lnTo>
                    <a:pt x="189" y="73"/>
                  </a:lnTo>
                  <a:lnTo>
                    <a:pt x="180" y="69"/>
                  </a:lnTo>
                  <a:lnTo>
                    <a:pt x="169" y="65"/>
                  </a:lnTo>
                  <a:lnTo>
                    <a:pt x="161" y="60"/>
                  </a:lnTo>
                  <a:lnTo>
                    <a:pt x="152" y="55"/>
                  </a:lnTo>
                  <a:lnTo>
                    <a:pt x="144" y="48"/>
                  </a:lnTo>
                  <a:lnTo>
                    <a:pt x="135" y="41"/>
                  </a:lnTo>
                  <a:lnTo>
                    <a:pt x="136" y="40"/>
                  </a:lnTo>
                  <a:lnTo>
                    <a:pt x="140" y="41"/>
                  </a:lnTo>
                  <a:lnTo>
                    <a:pt x="146" y="41"/>
                  </a:lnTo>
                  <a:lnTo>
                    <a:pt x="152" y="41"/>
                  </a:lnTo>
                  <a:lnTo>
                    <a:pt x="158" y="41"/>
                  </a:lnTo>
                  <a:lnTo>
                    <a:pt x="164" y="41"/>
                  </a:lnTo>
                  <a:lnTo>
                    <a:pt x="168" y="41"/>
                  </a:lnTo>
                  <a:lnTo>
                    <a:pt x="170" y="39"/>
                  </a:lnTo>
                  <a:lnTo>
                    <a:pt x="169" y="36"/>
                  </a:lnTo>
                  <a:lnTo>
                    <a:pt x="165" y="33"/>
                  </a:lnTo>
                  <a:lnTo>
                    <a:pt x="160" y="28"/>
                  </a:lnTo>
                  <a:lnTo>
                    <a:pt x="153" y="24"/>
                  </a:lnTo>
                  <a:lnTo>
                    <a:pt x="147" y="19"/>
                  </a:lnTo>
                  <a:lnTo>
                    <a:pt x="141" y="15"/>
                  </a:lnTo>
                  <a:lnTo>
                    <a:pt x="135" y="12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400">
                <a:solidFill>
                  <a:prstClr val="white"/>
                </a:solidFill>
                <a:latin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8" name="Freeform 218"/>
            <p:cNvSpPr>
              <a:spLocks/>
            </p:cNvSpPr>
            <p:nvPr/>
          </p:nvSpPr>
          <p:spPr bwMode="auto">
            <a:xfrm>
              <a:off x="3194" y="2190"/>
              <a:ext cx="64" cy="107"/>
            </a:xfrm>
            <a:custGeom>
              <a:avLst/>
              <a:gdLst>
                <a:gd name="T0" fmla="*/ 0 w 64"/>
                <a:gd name="T1" fmla="*/ 0 h 107"/>
                <a:gd name="T2" fmla="*/ 64 w 64"/>
                <a:gd name="T3" fmla="*/ 26 h 107"/>
                <a:gd name="T4" fmla="*/ 60 w 64"/>
                <a:gd name="T5" fmla="*/ 107 h 107"/>
                <a:gd name="T6" fmla="*/ 2 w 64"/>
                <a:gd name="T7" fmla="*/ 96 h 107"/>
                <a:gd name="T8" fmla="*/ 0 w 64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07"/>
                <a:gd name="T17" fmla="*/ 64 w 64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07">
                  <a:moveTo>
                    <a:pt x="0" y="0"/>
                  </a:moveTo>
                  <a:lnTo>
                    <a:pt x="64" y="26"/>
                  </a:lnTo>
                  <a:lnTo>
                    <a:pt x="60" y="107"/>
                  </a:lnTo>
                  <a:lnTo>
                    <a:pt x="2" y="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400">
                <a:solidFill>
                  <a:prstClr val="white"/>
                </a:solidFill>
                <a:latin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9" name="Freeform 219"/>
            <p:cNvSpPr>
              <a:spLocks/>
            </p:cNvSpPr>
            <p:nvPr/>
          </p:nvSpPr>
          <p:spPr bwMode="auto">
            <a:xfrm>
              <a:off x="3201" y="2562"/>
              <a:ext cx="46" cy="71"/>
            </a:xfrm>
            <a:custGeom>
              <a:avLst/>
              <a:gdLst>
                <a:gd name="T0" fmla="*/ 0 w 46"/>
                <a:gd name="T1" fmla="*/ 0 h 71"/>
                <a:gd name="T2" fmla="*/ 46 w 46"/>
                <a:gd name="T3" fmla="*/ 22 h 71"/>
                <a:gd name="T4" fmla="*/ 45 w 46"/>
                <a:gd name="T5" fmla="*/ 71 h 71"/>
                <a:gd name="T6" fmla="*/ 39 w 46"/>
                <a:gd name="T7" fmla="*/ 70 h 71"/>
                <a:gd name="T8" fmla="*/ 34 w 46"/>
                <a:gd name="T9" fmla="*/ 69 h 71"/>
                <a:gd name="T10" fmla="*/ 28 w 46"/>
                <a:gd name="T11" fmla="*/ 66 h 71"/>
                <a:gd name="T12" fmla="*/ 23 w 46"/>
                <a:gd name="T13" fmla="*/ 63 h 71"/>
                <a:gd name="T14" fmla="*/ 18 w 46"/>
                <a:gd name="T15" fmla="*/ 61 h 71"/>
                <a:gd name="T16" fmla="*/ 12 w 46"/>
                <a:gd name="T17" fmla="*/ 59 h 71"/>
                <a:gd name="T18" fmla="*/ 6 w 46"/>
                <a:gd name="T19" fmla="*/ 58 h 71"/>
                <a:gd name="T20" fmla="*/ 1 w 46"/>
                <a:gd name="T21" fmla="*/ 58 h 71"/>
                <a:gd name="T22" fmla="*/ 0 w 46"/>
                <a:gd name="T23" fmla="*/ 0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71"/>
                <a:gd name="T38" fmla="*/ 46 w 46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71">
                  <a:moveTo>
                    <a:pt x="0" y="0"/>
                  </a:moveTo>
                  <a:lnTo>
                    <a:pt x="46" y="22"/>
                  </a:lnTo>
                  <a:lnTo>
                    <a:pt x="45" y="71"/>
                  </a:lnTo>
                  <a:lnTo>
                    <a:pt x="39" y="70"/>
                  </a:lnTo>
                  <a:lnTo>
                    <a:pt x="34" y="69"/>
                  </a:lnTo>
                  <a:lnTo>
                    <a:pt x="28" y="66"/>
                  </a:lnTo>
                  <a:lnTo>
                    <a:pt x="23" y="63"/>
                  </a:lnTo>
                  <a:lnTo>
                    <a:pt x="18" y="61"/>
                  </a:lnTo>
                  <a:lnTo>
                    <a:pt x="12" y="59"/>
                  </a:lnTo>
                  <a:lnTo>
                    <a:pt x="6" y="58"/>
                  </a:lnTo>
                  <a:lnTo>
                    <a:pt x="1" y="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400">
                <a:solidFill>
                  <a:prstClr val="white"/>
                </a:solidFill>
                <a:latin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0" name="WordArt 220"/>
            <p:cNvSpPr>
              <a:spLocks noChangeArrowheads="1" noChangeShapeType="1" noTextEdit="1"/>
            </p:cNvSpPr>
            <p:nvPr/>
          </p:nvSpPr>
          <p:spPr bwMode="auto">
            <a:xfrm>
              <a:off x="2880" y="2832"/>
              <a:ext cx="636" cy="217"/>
            </a:xfrm>
            <a:prstGeom prst="rect">
              <a:avLst/>
            </a:prstGeom>
            <a:grpFill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20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MINSAP</a:t>
              </a:r>
            </a:p>
          </p:txBody>
        </p:sp>
      </p:grpSp>
      <p:sp>
        <p:nvSpPr>
          <p:cNvPr id="9221" name="2 Rectángulo"/>
          <p:cNvSpPr>
            <a:spLocks noChangeArrowheads="1"/>
          </p:cNvSpPr>
          <p:nvPr/>
        </p:nvSpPr>
        <p:spPr bwMode="auto">
          <a:xfrm>
            <a:off x="1298575" y="3011188"/>
            <a:ext cx="9601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6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de Apoyo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6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Clase </a:t>
            </a:r>
            <a:r>
              <a:rPr lang="es-MX" sz="36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 </a:t>
            </a:r>
            <a:r>
              <a:rPr lang="es-MX" sz="36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MX" sz="3600" b="1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6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“Factores </a:t>
            </a:r>
            <a:r>
              <a:rPr lang="es-MX" sz="36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Riesgo y su </a:t>
            </a:r>
            <a:r>
              <a:rPr lang="es-MX" sz="36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prevención”</a:t>
            </a:r>
            <a:endParaRPr lang="es-MX" sz="3600" b="1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2" name="2 Rectángulo"/>
          <p:cNvSpPr>
            <a:spLocks noChangeArrowheads="1"/>
          </p:cNvSpPr>
          <p:nvPr/>
        </p:nvSpPr>
        <p:spPr bwMode="auto">
          <a:xfrm>
            <a:off x="1447800" y="1466851"/>
            <a:ext cx="906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Asignatura: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Prevención en salud</a:t>
            </a:r>
          </a:p>
        </p:txBody>
      </p:sp>
    </p:spTree>
    <p:extLst>
      <p:ext uri="{BB962C8B-B14F-4D97-AF65-F5344CB8AC3E}">
        <p14:creationId xmlns:p14="http://schemas.microsoft.com/office/powerpoint/2010/main" val="416998174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>
          <a:xfrm>
            <a:off x="2212974" y="908051"/>
            <a:ext cx="5177177" cy="720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Grados de obesidad 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514090"/>
              </p:ext>
            </p:extLst>
          </p:nvPr>
        </p:nvGraphicFramePr>
        <p:xfrm>
          <a:off x="1703389" y="1916114"/>
          <a:ext cx="8713787" cy="396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123"/>
                <a:gridCol w="3240664"/>
              </a:tblGrid>
              <a:tr h="527283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Clasificación </a:t>
                      </a:r>
                      <a:endParaRPr lang="es-E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IMC</a:t>
                      </a:r>
                      <a:endParaRPr lang="es-E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694" marB="45694"/>
                </a:tc>
              </a:tr>
              <a:tr h="579173">
                <a:tc>
                  <a:txBody>
                    <a:bodyPr/>
                    <a:lstStyle/>
                    <a:p>
                      <a:r>
                        <a:rPr lang="es-E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 peso</a:t>
                      </a:r>
                      <a:endParaRPr lang="es-E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Menos de 20,0</a:t>
                      </a:r>
                      <a:endParaRPr lang="es-E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694" marB="45694"/>
                </a:tc>
              </a:tr>
              <a:tr h="579173">
                <a:tc>
                  <a:txBody>
                    <a:bodyPr/>
                    <a:lstStyle/>
                    <a:p>
                      <a:r>
                        <a:rPr lang="es-E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Grado 0 ( normal )</a:t>
                      </a:r>
                      <a:endParaRPr lang="es-E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20,0 - 24,9</a:t>
                      </a:r>
                      <a:endParaRPr lang="es-E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694" marB="45694"/>
                </a:tc>
              </a:tr>
              <a:tr h="579173">
                <a:tc>
                  <a:txBody>
                    <a:bodyPr/>
                    <a:lstStyle/>
                    <a:p>
                      <a:r>
                        <a:rPr lang="es-E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Grado I ( sobrepeso)</a:t>
                      </a:r>
                      <a:endParaRPr lang="es-E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25,0 - 29,9</a:t>
                      </a:r>
                      <a:endParaRPr lang="es-E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694" marB="45694"/>
                </a:tc>
              </a:tr>
              <a:tr h="579173">
                <a:tc>
                  <a:txBody>
                    <a:bodyPr/>
                    <a:lstStyle/>
                    <a:p>
                      <a:r>
                        <a:rPr lang="es-E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Grado II (Obesidad moderada)</a:t>
                      </a:r>
                      <a:endParaRPr lang="es-E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30,0-39,9</a:t>
                      </a:r>
                      <a:endParaRPr lang="es-E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694" marB="45694"/>
                </a:tc>
              </a:tr>
              <a:tr h="579173">
                <a:tc>
                  <a:txBody>
                    <a:bodyPr/>
                    <a:lstStyle/>
                    <a:p>
                      <a:r>
                        <a:rPr lang="es-E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Grado III (Obesidad severa)</a:t>
                      </a:r>
                      <a:endParaRPr lang="es-E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 de 40,0</a:t>
                      </a:r>
                      <a:endParaRPr lang="es-E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694" marB="45694"/>
                </a:tc>
              </a:tr>
            </a:tbl>
          </a:graphicData>
        </a:graphic>
      </p:graphicFrame>
      <p:sp>
        <p:nvSpPr>
          <p:cNvPr id="37914" name="3 Rectángulo"/>
          <p:cNvSpPr>
            <a:spLocks noChangeArrowheads="1"/>
          </p:cNvSpPr>
          <p:nvPr/>
        </p:nvSpPr>
        <p:spPr bwMode="auto">
          <a:xfrm>
            <a:off x="2351089" y="6308725"/>
            <a:ext cx="785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i="0" dirty="0" smtClean="0">
                <a:solidFill>
                  <a:prstClr val="black"/>
                </a:solidFill>
              </a:rPr>
              <a:t>Álvarez </a:t>
            </a:r>
            <a:r>
              <a:rPr lang="es-ES" i="0" dirty="0">
                <a:solidFill>
                  <a:prstClr val="black"/>
                </a:solidFill>
              </a:rPr>
              <a:t>Sintes Vol. IV Parte XIV Cap. 103 pág. 1349 Ed 2014</a:t>
            </a:r>
          </a:p>
        </p:txBody>
      </p:sp>
    </p:spTree>
    <p:extLst>
      <p:ext uri="{BB962C8B-B14F-4D97-AF65-F5344CB8AC3E}">
        <p14:creationId xmlns:p14="http://schemas.microsoft.com/office/powerpoint/2010/main" val="264554165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Título"/>
          <p:cNvSpPr>
            <a:spLocks noGrp="1"/>
          </p:cNvSpPr>
          <p:nvPr>
            <p:ph type="title"/>
          </p:nvPr>
        </p:nvSpPr>
        <p:spPr>
          <a:xfrm>
            <a:off x="779490" y="890589"/>
            <a:ext cx="5464150" cy="6635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Perímetro abdominal </a:t>
            </a:r>
          </a:p>
        </p:txBody>
      </p:sp>
      <p:pic>
        <p:nvPicPr>
          <p:cNvPr id="38915" name="Picture 2" descr="C:\Documents and Settings\Griselda\Escritorio\Preparacion de plan d para MGI III\Foto obesoe1445526480195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357438"/>
            <a:ext cx="4038600" cy="2705100"/>
          </a:xfrm>
          <a:noFill/>
        </p:spPr>
      </p:pic>
      <p:sp>
        <p:nvSpPr>
          <p:cNvPr id="38916" name="3 Marcador de contenido"/>
          <p:cNvSpPr>
            <a:spLocks noGrp="1"/>
          </p:cNvSpPr>
          <p:nvPr>
            <p:ph sz="half" idx="2"/>
          </p:nvPr>
        </p:nvSpPr>
        <p:spPr>
          <a:xfrm>
            <a:off x="6386514" y="936626"/>
            <a:ext cx="5290824" cy="57324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 periférica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persona con exceso de peso pero el perímetro abdominal es menor que los valores mencionados.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 central (androide)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cuando el perímetro abdominal es mayor que el esperado.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  <a:buFontTx/>
              <a:buNone/>
            </a:pP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917" name="9 Conector recto de flecha"/>
          <p:cNvCxnSpPr>
            <a:cxnSpLocks noChangeShapeType="1"/>
          </p:cNvCxnSpPr>
          <p:nvPr/>
        </p:nvCxnSpPr>
        <p:spPr bwMode="auto">
          <a:xfrm rot="5400000">
            <a:off x="3417095" y="3093245"/>
            <a:ext cx="1128713" cy="657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10 Conector recto de flecha"/>
          <p:cNvCxnSpPr>
            <a:cxnSpLocks noChangeShapeType="1"/>
          </p:cNvCxnSpPr>
          <p:nvPr/>
        </p:nvCxnSpPr>
        <p:spPr bwMode="auto">
          <a:xfrm>
            <a:off x="2738438" y="3071813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9" name="12 CuadroTexto"/>
          <p:cNvSpPr txBox="1">
            <a:spLocks noChangeArrowheads="1"/>
          </p:cNvSpPr>
          <p:nvPr/>
        </p:nvSpPr>
        <p:spPr bwMode="auto">
          <a:xfrm>
            <a:off x="1576389" y="2703514"/>
            <a:ext cx="2428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i="0">
                <a:solidFill>
                  <a:prstClr val="black"/>
                </a:solidFill>
              </a:rPr>
              <a:t>Mujer  88 cm </a:t>
            </a:r>
          </a:p>
        </p:txBody>
      </p:sp>
      <p:sp>
        <p:nvSpPr>
          <p:cNvPr id="38920" name="13 CuadroTexto"/>
          <p:cNvSpPr txBox="1">
            <a:spLocks noChangeArrowheads="1"/>
          </p:cNvSpPr>
          <p:nvPr/>
        </p:nvSpPr>
        <p:spPr bwMode="auto">
          <a:xfrm>
            <a:off x="3179764" y="2346325"/>
            <a:ext cx="3063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i="0">
                <a:solidFill>
                  <a:prstClr val="black"/>
                </a:solidFill>
              </a:rPr>
              <a:t>Hombre 102 cm</a:t>
            </a:r>
          </a:p>
        </p:txBody>
      </p:sp>
      <p:sp>
        <p:nvSpPr>
          <p:cNvPr id="38921" name="14 CuadroTexto"/>
          <p:cNvSpPr txBox="1">
            <a:spLocks noChangeArrowheads="1"/>
          </p:cNvSpPr>
          <p:nvPr/>
        </p:nvSpPr>
        <p:spPr bwMode="auto">
          <a:xfrm>
            <a:off x="629587" y="5376863"/>
            <a:ext cx="56140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0" dirty="0">
                <a:solidFill>
                  <a:prstClr val="black"/>
                </a:solidFill>
              </a:rPr>
              <a:t>Persona de pie luego de expulsar aire, cinta métrica a nivel del ombligo </a:t>
            </a:r>
          </a:p>
        </p:txBody>
      </p:sp>
      <p:sp>
        <p:nvSpPr>
          <p:cNvPr id="38922" name="15 CuadroTexto"/>
          <p:cNvSpPr txBox="1">
            <a:spLocks noChangeArrowheads="1"/>
          </p:cNvSpPr>
          <p:nvPr/>
        </p:nvSpPr>
        <p:spPr bwMode="auto">
          <a:xfrm>
            <a:off x="2952751" y="1643063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0" dirty="0">
                <a:solidFill>
                  <a:prstClr val="black"/>
                </a:solidFill>
              </a:rPr>
              <a:t>NORMAL </a:t>
            </a:r>
          </a:p>
        </p:txBody>
      </p:sp>
    </p:spTree>
    <p:extLst>
      <p:ext uri="{BB962C8B-B14F-4D97-AF65-F5344CB8AC3E}">
        <p14:creationId xmlns:p14="http://schemas.microsoft.com/office/powerpoint/2010/main" val="34754984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C:\Documents and Settings\PC_Director\Mis documentos\Mis imágenes\Nueva carpeta\h y 21 007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99021" y="1729079"/>
            <a:ext cx="3061574" cy="2500325"/>
          </a:xfrm>
          <a:effectLst>
            <a:softEdge rad="112500"/>
          </a:effectLst>
        </p:spPr>
      </p:pic>
      <p:sp>
        <p:nvSpPr>
          <p:cNvPr id="50178" name="3 Marcador de contenido"/>
          <p:cNvSpPr>
            <a:spLocks noGrp="1"/>
          </p:cNvSpPr>
          <p:nvPr>
            <p:ph sz="half" idx="2"/>
          </p:nvPr>
        </p:nvSpPr>
        <p:spPr>
          <a:xfrm>
            <a:off x="4355909" y="1700808"/>
            <a:ext cx="7313485" cy="3382298"/>
          </a:xfrm>
        </p:spPr>
        <p:txBody>
          <a:bodyPr rtlCol="0">
            <a:noAutofit/>
          </a:bodyPr>
          <a:lstStyle/>
          <a:p>
            <a:pPr marL="91440" indent="-91440" algn="just" eaLnBrk="1" fontAlgn="auto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Se produce por la insuficiencia de ejercicios físicos, hace que los músculos que trabajan de forma insuficiente disminuyan la funcionabilidad de los órganos; como el corazón y los vasos. </a:t>
            </a:r>
          </a:p>
          <a:p>
            <a:pPr marL="91440" indent="-91440" eaLnBrk="1" fontAlgn="auto" hangingPunct="1">
              <a:lnSpc>
                <a:spcPct val="120000"/>
              </a:lnSpc>
              <a:spcAft>
                <a:spcPts val="1200"/>
              </a:spcAft>
              <a:defRPr/>
            </a:pP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 eaLnBrk="1" fontAlgn="auto" hangingPunct="1">
              <a:lnSpc>
                <a:spcPct val="120000"/>
              </a:lnSpc>
              <a:spcAft>
                <a:spcPts val="1200"/>
              </a:spcAft>
              <a:defRPr/>
            </a:pP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1" name="4 CuadroTexto"/>
          <p:cNvSpPr txBox="1">
            <a:spLocks noChangeArrowheads="1"/>
          </p:cNvSpPr>
          <p:nvPr/>
        </p:nvSpPr>
        <p:spPr bwMode="auto">
          <a:xfrm>
            <a:off x="1992314" y="4497388"/>
            <a:ext cx="855503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cs typeface="Arial" panose="020B0604020202020204" pitchFamily="34" charset="0"/>
              </a:rPr>
              <a:t>Afecta sistema cardiovascular 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cs typeface="Arial" panose="020B0604020202020204" pitchFamily="34" charset="0"/>
              </a:rPr>
              <a:t>Provoca alteraciones metabólicas de las grasas,. 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cs typeface="Arial" panose="020B0604020202020204" pitchFamily="34" charset="0"/>
              </a:rPr>
              <a:t>Produce  pérdida del </a:t>
            </a:r>
            <a:r>
              <a:rPr lang="es-ES" sz="2400" b="1" dirty="0" err="1">
                <a:solidFill>
                  <a:prstClr val="black"/>
                </a:solidFill>
                <a:cs typeface="Arial" panose="020B0604020202020204" pitchFamily="34" charset="0"/>
              </a:rPr>
              <a:t>validismo</a:t>
            </a:r>
            <a:r>
              <a:rPr lang="es-ES" sz="2400" b="1" dirty="0">
                <a:solidFill>
                  <a:prstClr val="black"/>
                </a:solidFill>
                <a:cs typeface="Arial" panose="020B0604020202020204" pitchFamily="34" charset="0"/>
              </a:rPr>
              <a:t>, al influir en el desarrollo de enfermedades del aparato locomotor y de sostén. 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s-ES" sz="2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5 Medio marco"/>
          <p:cNvSpPr/>
          <p:nvPr/>
        </p:nvSpPr>
        <p:spPr bwMode="auto">
          <a:xfrm>
            <a:off x="1709738" y="4257675"/>
            <a:ext cx="914400" cy="914400"/>
          </a:xfrm>
          <a:prstGeom prst="halfFram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Medio marco"/>
          <p:cNvSpPr/>
          <p:nvPr/>
        </p:nvSpPr>
        <p:spPr bwMode="auto">
          <a:xfrm rot="10800000">
            <a:off x="9536747" y="5533375"/>
            <a:ext cx="1571625" cy="914400"/>
          </a:xfrm>
          <a:prstGeom prst="halfFram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199021" y="792231"/>
            <a:ext cx="3645521" cy="816992"/>
          </a:xfrm>
        </p:spPr>
        <p:txBody>
          <a:bodyPr/>
          <a:lstStyle/>
          <a:p>
            <a:pPr marL="342900" indent="-342900" algn="ctr" eaLnBrk="1" fontAlgn="auto" hangingPunct="1"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sedentarismo</a:t>
            </a:r>
            <a:endParaRPr lang="es-ES" sz="40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8401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gray">
          <a:xfrm>
            <a:off x="5319713" y="4278313"/>
            <a:ext cx="857250" cy="85725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_tradnl" sz="2000" i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1987" name="AutoShape 8"/>
          <p:cNvSpPr>
            <a:spLocks noChangeAspect="1" noChangeArrowheads="1" noTextEdit="1"/>
          </p:cNvSpPr>
          <p:nvPr/>
        </p:nvSpPr>
        <p:spPr bwMode="gray">
          <a:xfrm flipH="1">
            <a:off x="6392864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20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 flipH="1">
            <a:off x="6170614" y="4294188"/>
            <a:ext cx="928687" cy="88741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_tradnl" sz="2000" i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41989" name="Group 10"/>
          <p:cNvGrpSpPr>
            <a:grpSpLocks/>
          </p:cNvGrpSpPr>
          <p:nvPr/>
        </p:nvGrpSpPr>
        <p:grpSpPr bwMode="auto">
          <a:xfrm>
            <a:off x="3906838" y="457200"/>
            <a:ext cx="4832350" cy="2230438"/>
            <a:chOff x="1997" y="1314"/>
            <a:chExt cx="1889" cy="1009"/>
          </a:xfrm>
        </p:grpSpPr>
        <p:grpSp>
          <p:nvGrpSpPr>
            <p:cNvPr id="42006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s-ES_tradnl" sz="2000" i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012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es-ES_tradnl" sz="2000" i="1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es-ES_tradnl" sz="2000" i="1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009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BEF397"/>
                </a:gs>
                <a:gs pos="50000">
                  <a:srgbClr val="D5F6C0"/>
                </a:gs>
                <a:gs pos="100000">
                  <a:srgbClr val="EAFAE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MX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010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MX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1990" name="AutoShape 5"/>
          <p:cNvSpPr>
            <a:spLocks noChangeArrowheads="1"/>
          </p:cNvSpPr>
          <p:nvPr/>
        </p:nvSpPr>
        <p:spPr bwMode="auto">
          <a:xfrm>
            <a:off x="5024438" y="2786064"/>
            <a:ext cx="2286000" cy="15716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048250" y="2801939"/>
            <a:ext cx="22860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es la medida </a:t>
            </a:r>
          </a:p>
          <a:p>
            <a:pPr algn="ctr">
              <a:defRPr/>
            </a:pPr>
            <a:r>
              <a:rPr lang="es-E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utilizada normalmente </a:t>
            </a:r>
          </a:p>
          <a:p>
            <a:pPr algn="ctr">
              <a:defRPr/>
            </a:pPr>
            <a:r>
              <a:rPr lang="es-E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analizar </a:t>
            </a:r>
          </a:p>
          <a:p>
            <a:pPr algn="ctr">
              <a:defRPr/>
            </a:pPr>
            <a:r>
              <a:rPr 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actividad física</a:t>
            </a:r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AR" sz="2400" b="1" dirty="0">
              <a:solidFill>
                <a:srgbClr val="C00000"/>
              </a:solidFill>
              <a:latin typeface="Tw Cen MT Condensed" panose="020B0606020104020203"/>
              <a:cs typeface="Arial" panose="020B0604020202020204" pitchFamily="34" charset="0"/>
            </a:endParaRPr>
          </a:p>
        </p:txBody>
      </p:sp>
      <p:sp>
        <p:nvSpPr>
          <p:cNvPr id="41992" name="22 Rectángulo"/>
          <p:cNvSpPr>
            <a:spLocks noChangeArrowheads="1"/>
          </p:cNvSpPr>
          <p:nvPr/>
        </p:nvSpPr>
        <p:spPr bwMode="auto">
          <a:xfrm>
            <a:off x="4535488" y="593726"/>
            <a:ext cx="3357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0">
                <a:solidFill>
                  <a:prstClr val="black"/>
                </a:solidFill>
              </a:rPr>
              <a:t>Valoración de la actividad física 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5803901" y="1458913"/>
            <a:ext cx="727075" cy="400050"/>
          </a:xfrm>
          <a:prstGeom prst="rect">
            <a:avLst/>
          </a:prstGeom>
          <a:ln w="57150"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endParaRPr lang="es-E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4" name="26 Flecha curvada hacia la derecha"/>
          <p:cNvSpPr>
            <a:spLocks noChangeArrowheads="1"/>
          </p:cNvSpPr>
          <p:nvPr/>
        </p:nvSpPr>
        <p:spPr bwMode="auto">
          <a:xfrm>
            <a:off x="4381500" y="1785939"/>
            <a:ext cx="731838" cy="1216025"/>
          </a:xfrm>
          <a:prstGeom prst="curvedRightArrow">
            <a:avLst>
              <a:gd name="adj1" fmla="val 24986"/>
              <a:gd name="adj2" fmla="val 49971"/>
              <a:gd name="adj3" fmla="val 25000"/>
            </a:avLst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41995" name="27 Flecha curvada hacia la izquierda"/>
          <p:cNvSpPr>
            <a:spLocks noChangeArrowheads="1"/>
          </p:cNvSpPr>
          <p:nvPr/>
        </p:nvSpPr>
        <p:spPr bwMode="auto">
          <a:xfrm>
            <a:off x="7265989" y="1785939"/>
            <a:ext cx="731837" cy="1216025"/>
          </a:xfrm>
          <a:prstGeom prst="curvedLeftArrow">
            <a:avLst>
              <a:gd name="adj1" fmla="val 24986"/>
              <a:gd name="adj2" fmla="val 49971"/>
              <a:gd name="adj3" fmla="val 25000"/>
            </a:avLst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41996" name="28 CuadroTexto"/>
          <p:cNvSpPr txBox="1">
            <a:spLocks noChangeArrowheads="1"/>
          </p:cNvSpPr>
          <p:nvPr/>
        </p:nvSpPr>
        <p:spPr bwMode="auto">
          <a:xfrm>
            <a:off x="1657350" y="3571876"/>
            <a:ext cx="3335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i="0" dirty="0">
                <a:solidFill>
                  <a:prstClr val="black"/>
                </a:solidFill>
              </a:rPr>
              <a:t>  </a:t>
            </a:r>
            <a:r>
              <a:rPr lang="es-ES" b="1" i="0" dirty="0">
                <a:solidFill>
                  <a:prstClr val="black"/>
                </a:solidFill>
              </a:rPr>
              <a:t>MET como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0" dirty="0">
                <a:solidFill>
                  <a:prstClr val="black"/>
                </a:solidFill>
              </a:rPr>
              <a:t> Equivalente Metabólico </a:t>
            </a:r>
          </a:p>
        </p:txBody>
      </p:sp>
      <p:sp>
        <p:nvSpPr>
          <p:cNvPr id="41997" name="29 Rectángulo"/>
          <p:cNvSpPr>
            <a:spLocks noChangeArrowheads="1"/>
          </p:cNvSpPr>
          <p:nvPr/>
        </p:nvSpPr>
        <p:spPr bwMode="auto">
          <a:xfrm>
            <a:off x="7524751" y="3500438"/>
            <a:ext cx="319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0" dirty="0">
                <a:solidFill>
                  <a:prstClr val="black"/>
                </a:solidFill>
              </a:rPr>
              <a:t>Un MET también se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0" dirty="0">
                <a:solidFill>
                  <a:prstClr val="black"/>
                </a:solidFill>
              </a:rPr>
              <a:t>define como el oxígeno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0" dirty="0">
                <a:solidFill>
                  <a:prstClr val="black"/>
                </a:solidFill>
              </a:rPr>
              <a:t> consumido </a:t>
            </a:r>
          </a:p>
        </p:txBody>
      </p:sp>
      <p:sp>
        <p:nvSpPr>
          <p:cNvPr id="41998" name="30 Rectángulo"/>
          <p:cNvSpPr>
            <a:spLocks noChangeArrowheads="1"/>
          </p:cNvSpPr>
          <p:nvPr/>
        </p:nvSpPr>
        <p:spPr bwMode="auto">
          <a:xfrm>
            <a:off x="1557338" y="5089526"/>
            <a:ext cx="46926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i="0" dirty="0">
                <a:solidFill>
                  <a:prstClr val="black"/>
                </a:solidFill>
              </a:rPr>
              <a:t>La proporción del índice de metabolismo trabajando y en situación de reposo.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i="0" dirty="0">
                <a:solidFill>
                  <a:prstClr val="black"/>
                </a:solidFill>
              </a:rPr>
              <a:t>Un MET se </a:t>
            </a:r>
            <a:r>
              <a:rPr lang="es-ES" sz="1800" b="1" i="0" dirty="0">
                <a:solidFill>
                  <a:srgbClr val="C00000"/>
                </a:solidFill>
              </a:rPr>
              <a:t>define como 1 kcal/kg/hora y equivale a la energía consumida por el cuerpo en reposo</a:t>
            </a:r>
            <a:r>
              <a:rPr lang="es-ES" b="1" i="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1999" name="31 Rectángulo redondeado"/>
          <p:cNvSpPr>
            <a:spLocks noChangeArrowheads="1"/>
          </p:cNvSpPr>
          <p:nvPr/>
        </p:nvSpPr>
        <p:spPr bwMode="auto">
          <a:xfrm>
            <a:off x="1562101" y="4984750"/>
            <a:ext cx="4608513" cy="162718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b="1">
              <a:solidFill>
                <a:prstClr val="black"/>
              </a:solidFill>
            </a:endParaRPr>
          </a:p>
        </p:txBody>
      </p:sp>
      <p:sp>
        <p:nvSpPr>
          <p:cNvPr id="42000" name="32 Rectángulo"/>
          <p:cNvSpPr>
            <a:spLocks noChangeArrowheads="1"/>
          </p:cNvSpPr>
          <p:nvPr/>
        </p:nvSpPr>
        <p:spPr bwMode="auto">
          <a:xfrm>
            <a:off x="6535738" y="5162551"/>
            <a:ext cx="4000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0" dirty="0">
                <a:solidFill>
                  <a:prstClr val="black"/>
                </a:solidFill>
              </a:rPr>
              <a:t> En ml/kg/min un MET equivale a 3.5 ml/kg/min de oxígeno consumido en situación de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0" dirty="0">
                <a:solidFill>
                  <a:prstClr val="black"/>
                </a:solidFill>
              </a:rPr>
              <a:t>reposo</a:t>
            </a:r>
          </a:p>
        </p:txBody>
      </p:sp>
      <p:sp>
        <p:nvSpPr>
          <p:cNvPr id="42001" name="33 Rectángulo redondeado"/>
          <p:cNvSpPr>
            <a:spLocks noChangeArrowheads="1"/>
          </p:cNvSpPr>
          <p:nvPr/>
        </p:nvSpPr>
        <p:spPr bwMode="auto">
          <a:xfrm>
            <a:off x="6453189" y="5072064"/>
            <a:ext cx="4071937" cy="150018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35" name="34 Marco"/>
          <p:cNvSpPr/>
          <p:nvPr/>
        </p:nvSpPr>
        <p:spPr bwMode="auto">
          <a:xfrm>
            <a:off x="7358064" y="3429000"/>
            <a:ext cx="3309937" cy="11430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36 Marco"/>
          <p:cNvSpPr/>
          <p:nvPr/>
        </p:nvSpPr>
        <p:spPr bwMode="auto">
          <a:xfrm>
            <a:off x="1657351" y="3500438"/>
            <a:ext cx="3286125" cy="9144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04" name="37 CuadroTexto"/>
          <p:cNvSpPr txBox="1">
            <a:spLocks noChangeArrowheads="1"/>
          </p:cNvSpPr>
          <p:nvPr/>
        </p:nvSpPr>
        <p:spPr bwMode="auto">
          <a:xfrm>
            <a:off x="4095750" y="-15875"/>
            <a:ext cx="485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i="0">
                <a:solidFill>
                  <a:prstClr val="black"/>
                </a:solidFill>
              </a:rPr>
              <a:t>¿ Puede ser  realizada ?</a:t>
            </a:r>
          </a:p>
        </p:txBody>
      </p:sp>
      <p:sp>
        <p:nvSpPr>
          <p:cNvPr id="42005" name="Rectangle 28"/>
          <p:cNvSpPr>
            <a:spLocks noChangeArrowheads="1"/>
          </p:cNvSpPr>
          <p:nvPr/>
        </p:nvSpPr>
        <p:spPr bwMode="auto">
          <a:xfrm>
            <a:off x="2408238" y="6588125"/>
            <a:ext cx="7143750" cy="5857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i="0" dirty="0">
                <a:solidFill>
                  <a:prstClr val="black"/>
                </a:solidFill>
                <a:cs typeface="Times New Roman" panose="02020603050405020304" pitchFamily="18" charset="0"/>
              </a:rPr>
              <a:t>Cuestionario Mundial sobre Actividad </a:t>
            </a:r>
            <a:r>
              <a:rPr lang="es-ES" sz="1200" b="1" i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Física:</a:t>
            </a:r>
            <a:r>
              <a:rPr lang="es-ES" sz="1200" b="1" i="0" dirty="0" err="1">
                <a:solidFill>
                  <a:prstClr val="black"/>
                </a:solidFill>
                <a:cs typeface="Times New Roman" panose="02020603050405020304" pitchFamily="18" charset="0"/>
                <a:hlinkClick r:id="rId3"/>
              </a:rPr>
              <a:t>h</a:t>
            </a:r>
            <a:r>
              <a:rPr lang="es-ES" sz="1200" b="1" i="0" dirty="0">
                <a:solidFill>
                  <a:prstClr val="black"/>
                </a:solidFill>
                <a:cs typeface="Times New Roman" panose="02020603050405020304" pitchFamily="18" charset="0"/>
                <a:hlinkClick r:id="rId3"/>
              </a:rPr>
              <a:t> ttp://www.sdprc.net/lhn-tools/gpaq-spanish.pdf</a:t>
            </a:r>
            <a:endParaRPr lang="es-ES" sz="1200" b="1" i="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i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0772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2 Explosión 2"/>
          <p:cNvSpPr>
            <a:spLocks noChangeArrowheads="1"/>
          </p:cNvSpPr>
          <p:nvPr/>
        </p:nvSpPr>
        <p:spPr bwMode="auto">
          <a:xfrm>
            <a:off x="2919047" y="1196974"/>
            <a:ext cx="6119446" cy="3989389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44035" name="2 Rectángulo"/>
          <p:cNvSpPr>
            <a:spLocks noChangeArrowheads="1"/>
          </p:cNvSpPr>
          <p:nvPr/>
        </p:nvSpPr>
        <p:spPr bwMode="auto">
          <a:xfrm>
            <a:off x="864822" y="3341689"/>
            <a:ext cx="2054225" cy="1076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0" dirty="0">
                <a:solidFill>
                  <a:prstClr val="black"/>
                </a:solidFill>
              </a:rPr>
              <a:t>Actividad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0" dirty="0">
                <a:solidFill>
                  <a:prstClr val="black"/>
                </a:solidFill>
              </a:rPr>
              <a:t>física</a:t>
            </a:r>
            <a:endParaRPr lang="es-ES" sz="3200" i="0" dirty="0">
              <a:solidFill>
                <a:prstClr val="black"/>
              </a:solidFill>
            </a:endParaRPr>
          </a:p>
        </p:txBody>
      </p:sp>
      <p:sp>
        <p:nvSpPr>
          <p:cNvPr id="44036" name="3 Rectángulo"/>
          <p:cNvSpPr>
            <a:spLocks noChangeArrowheads="1"/>
          </p:cNvSpPr>
          <p:nvPr/>
        </p:nvSpPr>
        <p:spPr bwMode="auto">
          <a:xfrm>
            <a:off x="4297363" y="5186363"/>
            <a:ext cx="1893887" cy="5857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0">
                <a:solidFill>
                  <a:prstClr val="black"/>
                </a:solidFill>
              </a:rPr>
              <a:t>Ejercicio</a:t>
            </a:r>
            <a:endParaRPr lang="es-ES" sz="3200" i="0">
              <a:solidFill>
                <a:prstClr val="black"/>
              </a:solidFill>
            </a:endParaRPr>
          </a:p>
        </p:txBody>
      </p:sp>
      <p:sp>
        <p:nvSpPr>
          <p:cNvPr id="44037" name="4 Rectángulo"/>
          <p:cNvSpPr>
            <a:spLocks noChangeArrowheads="1"/>
          </p:cNvSpPr>
          <p:nvPr/>
        </p:nvSpPr>
        <p:spPr bwMode="auto">
          <a:xfrm>
            <a:off x="2460381" y="1338262"/>
            <a:ext cx="1733550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0" dirty="0">
                <a:solidFill>
                  <a:prstClr val="black"/>
                </a:solidFill>
              </a:rPr>
              <a:t>Deporte</a:t>
            </a:r>
            <a:endParaRPr lang="es-ES" sz="3200" i="0" dirty="0">
              <a:solidFill>
                <a:prstClr val="black"/>
              </a:solidFill>
            </a:endParaRPr>
          </a:p>
        </p:txBody>
      </p:sp>
      <p:sp>
        <p:nvSpPr>
          <p:cNvPr id="44038" name="5 Rectángulo"/>
          <p:cNvSpPr>
            <a:spLocks noChangeArrowheads="1"/>
          </p:cNvSpPr>
          <p:nvPr/>
        </p:nvSpPr>
        <p:spPr bwMode="auto">
          <a:xfrm>
            <a:off x="9065785" y="1471492"/>
            <a:ext cx="1714500" cy="1076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0" dirty="0">
                <a:solidFill>
                  <a:prstClr val="black"/>
                </a:solidFill>
              </a:rPr>
              <a:t>Forma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0" dirty="0">
                <a:solidFill>
                  <a:prstClr val="black"/>
                </a:solidFill>
              </a:rPr>
              <a:t>física</a:t>
            </a:r>
            <a:endParaRPr lang="es-ES" sz="3200" i="0" dirty="0">
              <a:solidFill>
                <a:prstClr val="black"/>
              </a:solidFill>
            </a:endParaRPr>
          </a:p>
        </p:txBody>
      </p:sp>
      <p:sp>
        <p:nvSpPr>
          <p:cNvPr id="44039" name="7 Abrir llave"/>
          <p:cNvSpPr>
            <a:spLocks/>
          </p:cNvSpPr>
          <p:nvPr/>
        </p:nvSpPr>
        <p:spPr bwMode="auto">
          <a:xfrm>
            <a:off x="6216161" y="4513385"/>
            <a:ext cx="433755" cy="1855669"/>
          </a:xfrm>
          <a:prstGeom prst="leftBrace">
            <a:avLst>
              <a:gd name="adj1" fmla="val 832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44040" name="8 CuadroTexto"/>
          <p:cNvSpPr txBox="1">
            <a:spLocks noChangeArrowheads="1"/>
          </p:cNvSpPr>
          <p:nvPr/>
        </p:nvSpPr>
        <p:spPr bwMode="auto">
          <a:xfrm>
            <a:off x="6359037" y="4597178"/>
            <a:ext cx="48194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b="1" i="0" dirty="0">
                <a:solidFill>
                  <a:prstClr val="black"/>
                </a:solidFill>
              </a:rPr>
              <a:t>Dinámico (</a:t>
            </a:r>
            <a:r>
              <a:rPr lang="es-ES" b="1" i="0" dirty="0" smtClean="0">
                <a:solidFill>
                  <a:prstClr val="black"/>
                </a:solidFill>
              </a:rPr>
              <a:t>aeróbico) requiere </a:t>
            </a:r>
            <a:r>
              <a:rPr lang="es-ES" b="1" i="0" dirty="0">
                <a:solidFill>
                  <a:prstClr val="black"/>
                </a:solidFill>
              </a:rPr>
              <a:t>de </a:t>
            </a:r>
            <a:r>
              <a:rPr lang="es-ES" b="1" i="0" dirty="0" smtClean="0">
                <a:solidFill>
                  <a:prstClr val="black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0" dirty="0" smtClean="0">
                <a:solidFill>
                  <a:prstClr val="black"/>
                </a:solidFill>
              </a:rPr>
              <a:t>   oxigeno, </a:t>
            </a:r>
            <a:r>
              <a:rPr lang="es-ES" b="1" i="0" dirty="0" err="1" smtClean="0">
                <a:solidFill>
                  <a:prstClr val="black"/>
                </a:solidFill>
              </a:rPr>
              <a:t>ej</a:t>
            </a:r>
            <a:r>
              <a:rPr lang="es-ES" b="1" i="0" dirty="0" smtClean="0">
                <a:solidFill>
                  <a:prstClr val="black"/>
                </a:solidFill>
              </a:rPr>
              <a:t> </a:t>
            </a:r>
            <a:r>
              <a:rPr lang="es-ES" b="1" i="0" dirty="0">
                <a:solidFill>
                  <a:prstClr val="black"/>
                </a:solidFill>
              </a:rPr>
              <a:t>c</a:t>
            </a:r>
            <a:r>
              <a:rPr lang="es-ES" b="1" i="0" dirty="0" smtClean="0">
                <a:solidFill>
                  <a:prstClr val="black"/>
                </a:solidFill>
              </a:rPr>
              <a:t>aminar </a:t>
            </a:r>
            <a:r>
              <a:rPr lang="es-ES" b="1" i="0" dirty="0">
                <a:solidFill>
                  <a:prstClr val="black"/>
                </a:solidFill>
              </a:rPr>
              <a:t>correr, </a:t>
            </a:r>
            <a:r>
              <a:rPr lang="es-ES" b="1" i="0" dirty="0" smtClean="0">
                <a:solidFill>
                  <a:prstClr val="black"/>
                </a:solidFill>
              </a:rPr>
              <a:t>nadar</a:t>
            </a:r>
            <a:r>
              <a:rPr lang="es-ES" b="1" i="0" dirty="0" smtClean="0">
                <a:solidFill>
                  <a:prstClr val="black"/>
                </a:solidFill>
              </a:rPr>
              <a:t>…</a:t>
            </a:r>
            <a:endParaRPr lang="es-ES" b="1" i="0" dirty="0">
              <a:solidFill>
                <a:prstClr val="black"/>
              </a:solidFill>
            </a:endParaRPr>
          </a:p>
        </p:txBody>
      </p:sp>
      <p:sp>
        <p:nvSpPr>
          <p:cNvPr id="44041" name="10 CuadroTexto"/>
          <p:cNvSpPr txBox="1">
            <a:spLocks noChangeArrowheads="1"/>
          </p:cNvSpPr>
          <p:nvPr/>
        </p:nvSpPr>
        <p:spPr bwMode="auto">
          <a:xfrm>
            <a:off x="6359037" y="5661168"/>
            <a:ext cx="54343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b="1" i="0" dirty="0">
                <a:solidFill>
                  <a:prstClr val="black"/>
                </a:solidFill>
              </a:rPr>
              <a:t>Estático (</a:t>
            </a:r>
            <a:r>
              <a:rPr lang="es-ES" b="1" i="0" dirty="0" smtClean="0">
                <a:solidFill>
                  <a:prstClr val="black"/>
                </a:solidFill>
              </a:rPr>
              <a:t>anaeróbico) no requiere </a:t>
            </a:r>
            <a:r>
              <a:rPr lang="es-ES" b="1" i="0" dirty="0">
                <a:solidFill>
                  <a:prstClr val="black"/>
                </a:solidFill>
              </a:rPr>
              <a:t>de </a:t>
            </a:r>
            <a:r>
              <a:rPr lang="es-ES" b="1" i="0" dirty="0" smtClean="0">
                <a:solidFill>
                  <a:prstClr val="black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0" dirty="0">
                <a:solidFill>
                  <a:prstClr val="black"/>
                </a:solidFill>
              </a:rPr>
              <a:t> </a:t>
            </a:r>
            <a:r>
              <a:rPr lang="es-ES" b="1" i="0" dirty="0" smtClean="0">
                <a:solidFill>
                  <a:prstClr val="black"/>
                </a:solidFill>
              </a:rPr>
              <a:t>  </a:t>
            </a:r>
            <a:r>
              <a:rPr lang="es-ES" b="1" i="0" dirty="0" smtClean="0">
                <a:solidFill>
                  <a:prstClr val="black"/>
                </a:solidFill>
              </a:rPr>
              <a:t>oxigeno, </a:t>
            </a:r>
            <a:r>
              <a:rPr lang="es-ES" b="1" i="0" dirty="0" err="1">
                <a:solidFill>
                  <a:prstClr val="black"/>
                </a:solidFill>
              </a:rPr>
              <a:t>e</a:t>
            </a:r>
            <a:r>
              <a:rPr lang="es-ES" b="1" i="0" dirty="0" err="1" smtClean="0">
                <a:solidFill>
                  <a:prstClr val="black"/>
                </a:solidFill>
              </a:rPr>
              <a:t>j</a:t>
            </a:r>
            <a:r>
              <a:rPr lang="es-ES" b="1" i="0" dirty="0" smtClean="0">
                <a:solidFill>
                  <a:prstClr val="black"/>
                </a:solidFill>
              </a:rPr>
              <a:t> </a:t>
            </a:r>
            <a:r>
              <a:rPr lang="es-ES" b="1" i="0" dirty="0">
                <a:solidFill>
                  <a:prstClr val="black"/>
                </a:solidFill>
              </a:rPr>
              <a:t>el levantamiento de </a:t>
            </a:r>
            <a:r>
              <a:rPr lang="es-ES" b="1" i="0" dirty="0" smtClean="0">
                <a:solidFill>
                  <a:prstClr val="black"/>
                </a:solidFill>
              </a:rPr>
              <a:t>pesas…</a:t>
            </a:r>
            <a:endParaRPr lang="es-ES" b="1" i="0" dirty="0">
              <a:solidFill>
                <a:prstClr val="black"/>
              </a:solidFill>
            </a:endParaRPr>
          </a:p>
        </p:txBody>
      </p:sp>
      <p:sp>
        <p:nvSpPr>
          <p:cNvPr id="44042" name="11 CuadroTexto"/>
          <p:cNvSpPr txBox="1">
            <a:spLocks noChangeArrowheads="1"/>
          </p:cNvSpPr>
          <p:nvPr/>
        </p:nvSpPr>
        <p:spPr bwMode="auto">
          <a:xfrm>
            <a:off x="4400795" y="2180499"/>
            <a:ext cx="28686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relacionadas con actividad física 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1619250" y="57150"/>
            <a:ext cx="9144000" cy="8318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i="0" dirty="0">
                <a:solidFill>
                  <a:prstClr val="black"/>
                </a:solidFill>
                <a:cs typeface="Times New Roman" panose="02020603050405020304" pitchFamily="18" charset="0"/>
              </a:rPr>
              <a:t> Revisar tema “Actividad física”:</a:t>
            </a:r>
            <a:endParaRPr lang="es-ES" sz="2400" b="1" i="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i="0" dirty="0">
                <a:solidFill>
                  <a:prstClr val="black"/>
                </a:solidFill>
                <a:cs typeface="Times New Roman" panose="02020603050405020304" pitchFamily="18" charset="0"/>
                <a:hlinkClick r:id="rId2"/>
              </a:rPr>
              <a:t>http://www.iedar.es/nuevo/act_fisic.pdf</a:t>
            </a:r>
            <a:endParaRPr lang="es-ES" sz="2400" b="1" i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1800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Título"/>
          <p:cNvSpPr>
            <a:spLocks noGrp="1"/>
          </p:cNvSpPr>
          <p:nvPr>
            <p:ph type="title"/>
          </p:nvPr>
        </p:nvSpPr>
        <p:spPr>
          <a:xfrm>
            <a:off x="1380365" y="889734"/>
            <a:ext cx="9683260" cy="6921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edidas de prevención del sedentarismo </a:t>
            </a:r>
            <a:endParaRPr lang="es-ES" sz="3600" b="1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80365" y="2109047"/>
            <a:ext cx="3136432" cy="3714776"/>
          </a:xfrm>
          <a:effectLst>
            <a:softEdge rad="112500"/>
          </a:effectLst>
        </p:spPr>
      </p:pic>
      <p:sp>
        <p:nvSpPr>
          <p:cNvPr id="45060" name="3 Marcador de contenido"/>
          <p:cNvSpPr>
            <a:spLocks noGrp="1"/>
          </p:cNvSpPr>
          <p:nvPr>
            <p:ph sz="half" idx="2"/>
          </p:nvPr>
        </p:nvSpPr>
        <p:spPr>
          <a:xfrm>
            <a:off x="4918075" y="1837959"/>
            <a:ext cx="6722939" cy="44942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200"/>
              </a:spcAft>
              <a:buFontTx/>
              <a:buNone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Se sugiere: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caminatas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al día de 3 km </a:t>
            </a:r>
            <a:r>
              <a:rPr lang="es-E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o trotes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de 2 km lo que puede significar disminución del peso corporal y colaborar al control de la obesidad. 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Existen recomendaciones para cada edad.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358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estres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23295" y="1525846"/>
            <a:ext cx="3345136" cy="5026310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46083" name="3 Marcador de contenido"/>
          <p:cNvSpPr>
            <a:spLocks noGrp="1"/>
          </p:cNvSpPr>
          <p:nvPr>
            <p:ph sz="half" idx="2"/>
          </p:nvPr>
        </p:nvSpPr>
        <p:spPr>
          <a:xfrm>
            <a:off x="4775077" y="537973"/>
            <a:ext cx="6783875" cy="601418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Constituye un factor de riesgo psicosocial, que se interpreta como el estado psíquico que se caracteriza por la presencia de </a:t>
            </a:r>
            <a:r>
              <a:rPr lang="es-ES" sz="24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tensión nerviosa mantenida</a:t>
            </a:r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, que además se acompaña de ansiedad. 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El estrés patogénico es causa frecuente de las enfermedades llamadas psicosomáticas. 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Provoca un aumento de colesterol, independientemente de la dieta.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También debilita en gran manera el sistema inmunológico. 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Se relaciona con el cáncer, la HTA y otras enfermedades.</a:t>
            </a:r>
          </a:p>
        </p:txBody>
      </p:sp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809207" y="708854"/>
            <a:ext cx="1773312" cy="816992"/>
          </a:xfrm>
        </p:spPr>
        <p:txBody>
          <a:bodyPr/>
          <a:lstStyle/>
          <a:p>
            <a:pPr marL="342900" indent="-342900" algn="ctr" eaLnBrk="1" fontAlgn="auto" hangingPunct="1"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estrés</a:t>
            </a:r>
            <a:endParaRPr lang="es-ES" sz="40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5619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Título"/>
          <p:cNvSpPr>
            <a:spLocks noGrp="1"/>
          </p:cNvSpPr>
          <p:nvPr>
            <p:ph type="title"/>
          </p:nvPr>
        </p:nvSpPr>
        <p:spPr>
          <a:xfrm>
            <a:off x="937845" y="587926"/>
            <a:ext cx="10738339" cy="1411777"/>
          </a:xfrm>
          <a:solidFill>
            <a:srgbClr val="FF9900">
              <a:alpha val="50000"/>
            </a:srgbClr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6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istema de fases de respuesta fisiológica al estrés según </a:t>
            </a:r>
            <a:r>
              <a:rPr lang="es-ES" sz="36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6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elye</a:t>
            </a:r>
            <a:br>
              <a:rPr lang="es-ES" sz="36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600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4775" y="3671888"/>
            <a:ext cx="6827838" cy="2355850"/>
          </a:xfrm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sp>
        <p:nvSpPr>
          <p:cNvPr id="48132" name="5 Rectángulo"/>
          <p:cNvSpPr>
            <a:spLocks noChangeArrowheads="1"/>
          </p:cNvSpPr>
          <p:nvPr/>
        </p:nvSpPr>
        <p:spPr bwMode="auto">
          <a:xfrm>
            <a:off x="3143250" y="6116638"/>
            <a:ext cx="557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0">
                <a:solidFill>
                  <a:prstClr val="black"/>
                </a:solidFill>
              </a:rPr>
              <a:t>Fases del Síndrome General de Adaptación.</a:t>
            </a:r>
          </a:p>
        </p:txBody>
      </p:sp>
      <p:cxnSp>
        <p:nvCxnSpPr>
          <p:cNvPr id="48133" name="8 Conector recto de flecha"/>
          <p:cNvCxnSpPr>
            <a:cxnSpLocks noChangeShapeType="1"/>
          </p:cNvCxnSpPr>
          <p:nvPr/>
        </p:nvCxnSpPr>
        <p:spPr bwMode="auto">
          <a:xfrm flipH="1">
            <a:off x="5032376" y="3225801"/>
            <a:ext cx="415925" cy="993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4" name="9 Conector recto de flecha"/>
          <p:cNvCxnSpPr>
            <a:cxnSpLocks noChangeShapeType="1"/>
          </p:cNvCxnSpPr>
          <p:nvPr/>
        </p:nvCxnSpPr>
        <p:spPr bwMode="auto">
          <a:xfrm>
            <a:off x="3143250" y="4384675"/>
            <a:ext cx="222250" cy="4841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5" name="11 Conector recto de flecha"/>
          <p:cNvCxnSpPr>
            <a:cxnSpLocks noChangeShapeType="1"/>
          </p:cNvCxnSpPr>
          <p:nvPr/>
        </p:nvCxnSpPr>
        <p:spPr bwMode="auto">
          <a:xfrm rot="10800000" flipV="1">
            <a:off x="6623051" y="4029076"/>
            <a:ext cx="1147763" cy="7096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6" name="17 CuadroTexto"/>
          <p:cNvSpPr txBox="1">
            <a:spLocks noChangeArrowheads="1"/>
          </p:cNvSpPr>
          <p:nvPr/>
        </p:nvSpPr>
        <p:spPr bwMode="auto">
          <a:xfrm>
            <a:off x="921238" y="3287713"/>
            <a:ext cx="32565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i="0" dirty="0">
                <a:solidFill>
                  <a:prstClr val="black"/>
                </a:solidFill>
              </a:rPr>
              <a:t>1) </a:t>
            </a:r>
            <a:r>
              <a:rPr lang="es-ES" sz="2800" b="1" i="0" dirty="0" smtClean="0">
                <a:solidFill>
                  <a:prstClr val="black"/>
                </a:solidFill>
              </a:rPr>
              <a:t>fase </a:t>
            </a:r>
            <a:r>
              <a:rPr lang="es-ES" sz="2800" b="1" i="0" dirty="0">
                <a:solidFill>
                  <a:prstClr val="black"/>
                </a:solidFill>
              </a:rPr>
              <a:t>de reacción-alarma</a:t>
            </a:r>
          </a:p>
        </p:txBody>
      </p:sp>
      <p:sp>
        <p:nvSpPr>
          <p:cNvPr id="48137" name="19 Rectángulo"/>
          <p:cNvSpPr>
            <a:spLocks noChangeArrowheads="1"/>
          </p:cNvSpPr>
          <p:nvPr/>
        </p:nvSpPr>
        <p:spPr bwMode="auto">
          <a:xfrm>
            <a:off x="3913189" y="2701926"/>
            <a:ext cx="3925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i="0" dirty="0">
                <a:solidFill>
                  <a:prstClr val="black"/>
                </a:solidFill>
              </a:rPr>
              <a:t> 2) fase de resistencia</a:t>
            </a:r>
          </a:p>
        </p:txBody>
      </p:sp>
      <p:sp>
        <p:nvSpPr>
          <p:cNvPr id="48138" name="22 CuadroTexto"/>
          <p:cNvSpPr txBox="1">
            <a:spLocks noChangeArrowheads="1"/>
          </p:cNvSpPr>
          <p:nvPr/>
        </p:nvSpPr>
        <p:spPr bwMode="auto">
          <a:xfrm>
            <a:off x="7893540" y="3490366"/>
            <a:ext cx="3357074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i="0" dirty="0">
                <a:solidFill>
                  <a:prstClr val="black"/>
                </a:solidFill>
              </a:rPr>
              <a:t>3) fase de agotamiento</a:t>
            </a:r>
          </a:p>
        </p:txBody>
      </p:sp>
    </p:spTree>
    <p:extLst>
      <p:ext uri="{BB962C8B-B14F-4D97-AF65-F5344CB8AC3E}">
        <p14:creationId xmlns:p14="http://schemas.microsoft.com/office/powerpoint/2010/main" val="27212520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809469" y="646112"/>
            <a:ext cx="10972800" cy="1143000"/>
          </a:xfrm>
          <a:solidFill>
            <a:srgbClr val="FFC000">
              <a:alpha val="50000"/>
            </a:srgb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¿Se podrá tener una medida única del estrés por el que atraviesa la persona?</a:t>
            </a:r>
            <a:endParaRPr lang="es-ES" sz="3200" b="1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2 Marcador de contenido"/>
          <p:cNvSpPr>
            <a:spLocks noGrp="1"/>
          </p:cNvSpPr>
          <p:nvPr>
            <p:ph sz="half" idx="1"/>
          </p:nvPr>
        </p:nvSpPr>
        <p:spPr>
          <a:xfrm>
            <a:off x="1948721" y="1989138"/>
            <a:ext cx="8271604" cy="2043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Aft>
                <a:spcPts val="1200"/>
              </a:spcAft>
              <a:buFontTx/>
              <a:buNone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 ¿Aún cuando es éste un proceso de interacción global, que se desarrolla a lo largo de toda su vida, de una forma dinámica y cambiante?</a:t>
            </a:r>
          </a:p>
        </p:txBody>
      </p:sp>
      <p:sp>
        <p:nvSpPr>
          <p:cNvPr id="34820" name="3 Marcador de contenido"/>
          <p:cNvSpPr>
            <a:spLocks noGrp="1"/>
          </p:cNvSpPr>
          <p:nvPr>
            <p:ph sz="half" idx="2"/>
          </p:nvPr>
        </p:nvSpPr>
        <p:spPr>
          <a:xfrm>
            <a:off x="1774826" y="4232276"/>
            <a:ext cx="8569325" cy="2365375"/>
          </a:xfrm>
        </p:spPr>
        <p:txBody>
          <a:bodyPr rtlCol="0">
            <a:noAutofit/>
          </a:bodyPr>
          <a:lstStyle/>
          <a:p>
            <a:pPr marL="91440" indent="-91440" algn="ctr" eaLnBrk="1" fontAlgn="auto" hangingPunct="1">
              <a:lnSpc>
                <a:spcPct val="100000"/>
              </a:lnSpc>
              <a:spcAft>
                <a:spcPts val="1200"/>
              </a:spcAft>
              <a:defRPr/>
            </a:pPr>
            <a:r>
              <a:rPr lang="es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</a:p>
          <a:p>
            <a:pPr marL="91440" indent="-91440" algn="ctr" eaLnBrk="1" fontAlgn="auto" hangingPunct="1">
              <a:lnSpc>
                <a:spcPct val="100000"/>
              </a:lnSpc>
              <a:spcAft>
                <a:spcPts val="1200"/>
              </a:spcAft>
              <a:defRPr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se pueden medir algunos de los componentes en este proceso y de las variables que lo determinan.</a:t>
            </a:r>
          </a:p>
        </p:txBody>
      </p:sp>
    </p:spTree>
    <p:extLst>
      <p:ext uri="{BB962C8B-B14F-4D97-AF65-F5344CB8AC3E}">
        <p14:creationId xmlns:p14="http://schemas.microsoft.com/office/powerpoint/2010/main" val="41927102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9" grpId="0" build="p"/>
      <p:bldP spid="3482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reeform 3"/>
          <p:cNvSpPr>
            <a:spLocks/>
          </p:cNvSpPr>
          <p:nvPr/>
        </p:nvSpPr>
        <p:spPr bwMode="gray">
          <a:xfrm>
            <a:off x="5310189" y="3556000"/>
            <a:ext cx="1265237" cy="2844800"/>
          </a:xfrm>
          <a:custGeom>
            <a:avLst/>
            <a:gdLst>
              <a:gd name="T0" fmla="*/ 2147483646 w 501"/>
              <a:gd name="T1" fmla="*/ 2147483646 h 1198"/>
              <a:gd name="T2" fmla="*/ 2147483646 w 501"/>
              <a:gd name="T3" fmla="*/ 2147483646 h 1198"/>
              <a:gd name="T4" fmla="*/ 2147483646 w 501"/>
              <a:gd name="T5" fmla="*/ 2147483646 h 1198"/>
              <a:gd name="T6" fmla="*/ 2147483646 w 501"/>
              <a:gd name="T7" fmla="*/ 2147483646 h 1198"/>
              <a:gd name="T8" fmla="*/ 2147483646 w 501"/>
              <a:gd name="T9" fmla="*/ 2147483646 h 1198"/>
              <a:gd name="T10" fmla="*/ 2147483646 w 501"/>
              <a:gd name="T11" fmla="*/ 2147483646 h 1198"/>
              <a:gd name="T12" fmla="*/ 2147483646 w 501"/>
              <a:gd name="T13" fmla="*/ 2147483646 h 1198"/>
              <a:gd name="T14" fmla="*/ 2147483646 w 501"/>
              <a:gd name="T15" fmla="*/ 2147483646 h 1198"/>
              <a:gd name="T16" fmla="*/ 2147483646 w 501"/>
              <a:gd name="T17" fmla="*/ 2147483646 h 1198"/>
              <a:gd name="T18" fmla="*/ 2147483646 w 501"/>
              <a:gd name="T19" fmla="*/ 2147483646 h 1198"/>
              <a:gd name="T20" fmla="*/ 2147483646 w 501"/>
              <a:gd name="T21" fmla="*/ 2147483646 h 1198"/>
              <a:gd name="T22" fmla="*/ 2147483646 w 501"/>
              <a:gd name="T23" fmla="*/ 2147483646 h 1198"/>
              <a:gd name="T24" fmla="*/ 2147483646 w 501"/>
              <a:gd name="T25" fmla="*/ 2147483646 h 1198"/>
              <a:gd name="T26" fmla="*/ 2147483646 w 501"/>
              <a:gd name="T27" fmla="*/ 2147483646 h 1198"/>
              <a:gd name="T28" fmla="*/ 2147483646 w 501"/>
              <a:gd name="T29" fmla="*/ 2147483646 h 1198"/>
              <a:gd name="T30" fmla="*/ 2147483646 w 501"/>
              <a:gd name="T31" fmla="*/ 0 h 1198"/>
              <a:gd name="T32" fmla="*/ 2147483646 w 501"/>
              <a:gd name="T33" fmla="*/ 2147483646 h 1198"/>
              <a:gd name="T34" fmla="*/ 2147483646 w 501"/>
              <a:gd name="T35" fmla="*/ 2147483646 h 1198"/>
              <a:gd name="T36" fmla="*/ 2147483646 w 501"/>
              <a:gd name="T37" fmla="*/ 2147483646 h 1198"/>
              <a:gd name="T38" fmla="*/ 2147483646 w 501"/>
              <a:gd name="T39" fmla="*/ 2147483646 h 1198"/>
              <a:gd name="T40" fmla="*/ 2147483646 w 501"/>
              <a:gd name="T41" fmla="*/ 2147483646 h 1198"/>
              <a:gd name="T42" fmla="*/ 2147483646 w 501"/>
              <a:gd name="T43" fmla="*/ 2147483646 h 1198"/>
              <a:gd name="T44" fmla="*/ 2147483646 w 501"/>
              <a:gd name="T45" fmla="*/ 2147483646 h 1198"/>
              <a:gd name="T46" fmla="*/ 2147483646 w 501"/>
              <a:gd name="T47" fmla="*/ 2147483646 h 1198"/>
              <a:gd name="T48" fmla="*/ 2147483646 w 501"/>
              <a:gd name="T49" fmla="*/ 2147483646 h 1198"/>
              <a:gd name="T50" fmla="*/ 2147483646 w 501"/>
              <a:gd name="T51" fmla="*/ 2147483646 h 1198"/>
              <a:gd name="T52" fmla="*/ 2147483646 w 501"/>
              <a:gd name="T53" fmla="*/ 2147483646 h 1198"/>
              <a:gd name="T54" fmla="*/ 2147483646 w 501"/>
              <a:gd name="T55" fmla="*/ 2147483646 h 1198"/>
              <a:gd name="T56" fmla="*/ 2147483646 w 501"/>
              <a:gd name="T57" fmla="*/ 2147483646 h 1198"/>
              <a:gd name="T58" fmla="*/ 2147483646 w 501"/>
              <a:gd name="T59" fmla="*/ 2147483646 h 1198"/>
              <a:gd name="T60" fmla="*/ 2147483646 w 501"/>
              <a:gd name="T61" fmla="*/ 2147483646 h 1198"/>
              <a:gd name="T62" fmla="*/ 2147483646 w 501"/>
              <a:gd name="T63" fmla="*/ 2147483646 h 1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1" h="1198">
                <a:moveTo>
                  <a:pt x="501" y="1198"/>
                </a:moveTo>
                <a:lnTo>
                  <a:pt x="451" y="1158"/>
                </a:lnTo>
                <a:lnTo>
                  <a:pt x="403" y="1115"/>
                </a:lnTo>
                <a:lnTo>
                  <a:pt x="359" y="1072"/>
                </a:lnTo>
                <a:lnTo>
                  <a:pt x="318" y="1027"/>
                </a:lnTo>
                <a:lnTo>
                  <a:pt x="281" y="983"/>
                </a:lnTo>
                <a:lnTo>
                  <a:pt x="248" y="938"/>
                </a:lnTo>
                <a:lnTo>
                  <a:pt x="217" y="896"/>
                </a:lnTo>
                <a:lnTo>
                  <a:pt x="190" y="853"/>
                </a:lnTo>
                <a:lnTo>
                  <a:pt x="167" y="814"/>
                </a:lnTo>
                <a:lnTo>
                  <a:pt x="147" y="777"/>
                </a:lnTo>
                <a:lnTo>
                  <a:pt x="129" y="743"/>
                </a:lnTo>
                <a:lnTo>
                  <a:pt x="115" y="714"/>
                </a:lnTo>
                <a:lnTo>
                  <a:pt x="105" y="689"/>
                </a:lnTo>
                <a:lnTo>
                  <a:pt x="97" y="669"/>
                </a:lnTo>
                <a:lnTo>
                  <a:pt x="92" y="654"/>
                </a:lnTo>
                <a:lnTo>
                  <a:pt x="71" y="583"/>
                </a:lnTo>
                <a:lnTo>
                  <a:pt x="56" y="518"/>
                </a:lnTo>
                <a:lnTo>
                  <a:pt x="45" y="454"/>
                </a:lnTo>
                <a:lnTo>
                  <a:pt x="39" y="396"/>
                </a:lnTo>
                <a:lnTo>
                  <a:pt x="36" y="343"/>
                </a:lnTo>
                <a:lnTo>
                  <a:pt x="36" y="294"/>
                </a:lnTo>
                <a:lnTo>
                  <a:pt x="37" y="251"/>
                </a:lnTo>
                <a:lnTo>
                  <a:pt x="41" y="212"/>
                </a:lnTo>
                <a:lnTo>
                  <a:pt x="46" y="180"/>
                </a:lnTo>
                <a:lnTo>
                  <a:pt x="52" y="151"/>
                </a:lnTo>
                <a:lnTo>
                  <a:pt x="57" y="129"/>
                </a:lnTo>
                <a:lnTo>
                  <a:pt x="61" y="114"/>
                </a:lnTo>
                <a:lnTo>
                  <a:pt x="65" y="105"/>
                </a:lnTo>
                <a:lnTo>
                  <a:pt x="66" y="101"/>
                </a:lnTo>
                <a:lnTo>
                  <a:pt x="0" y="63"/>
                </a:lnTo>
                <a:lnTo>
                  <a:pt x="241" y="0"/>
                </a:lnTo>
                <a:lnTo>
                  <a:pt x="306" y="245"/>
                </a:lnTo>
                <a:lnTo>
                  <a:pt x="230" y="200"/>
                </a:lnTo>
                <a:lnTo>
                  <a:pt x="229" y="203"/>
                </a:lnTo>
                <a:lnTo>
                  <a:pt x="226" y="208"/>
                </a:lnTo>
                <a:lnTo>
                  <a:pt x="221" y="217"/>
                </a:lnTo>
                <a:lnTo>
                  <a:pt x="216" y="231"/>
                </a:lnTo>
                <a:lnTo>
                  <a:pt x="209" y="249"/>
                </a:lnTo>
                <a:lnTo>
                  <a:pt x="203" y="272"/>
                </a:lnTo>
                <a:lnTo>
                  <a:pt x="196" y="300"/>
                </a:lnTo>
                <a:lnTo>
                  <a:pt x="192" y="332"/>
                </a:lnTo>
                <a:lnTo>
                  <a:pt x="189" y="369"/>
                </a:lnTo>
                <a:lnTo>
                  <a:pt x="187" y="413"/>
                </a:lnTo>
                <a:lnTo>
                  <a:pt x="187" y="462"/>
                </a:lnTo>
                <a:lnTo>
                  <a:pt x="191" y="516"/>
                </a:lnTo>
                <a:lnTo>
                  <a:pt x="199" y="578"/>
                </a:lnTo>
                <a:lnTo>
                  <a:pt x="209" y="638"/>
                </a:lnTo>
                <a:lnTo>
                  <a:pt x="222" y="696"/>
                </a:lnTo>
                <a:lnTo>
                  <a:pt x="239" y="751"/>
                </a:lnTo>
                <a:lnTo>
                  <a:pt x="257" y="804"/>
                </a:lnTo>
                <a:lnTo>
                  <a:pt x="278" y="854"/>
                </a:lnTo>
                <a:lnTo>
                  <a:pt x="300" y="901"/>
                </a:lnTo>
                <a:lnTo>
                  <a:pt x="323" y="946"/>
                </a:lnTo>
                <a:lnTo>
                  <a:pt x="346" y="987"/>
                </a:lnTo>
                <a:lnTo>
                  <a:pt x="369" y="1025"/>
                </a:lnTo>
                <a:lnTo>
                  <a:pt x="392" y="1060"/>
                </a:lnTo>
                <a:lnTo>
                  <a:pt x="414" y="1091"/>
                </a:lnTo>
                <a:lnTo>
                  <a:pt x="434" y="1119"/>
                </a:lnTo>
                <a:lnTo>
                  <a:pt x="453" y="1142"/>
                </a:lnTo>
                <a:lnTo>
                  <a:pt x="469" y="1161"/>
                </a:lnTo>
                <a:lnTo>
                  <a:pt x="483" y="1178"/>
                </a:lnTo>
                <a:lnTo>
                  <a:pt x="493" y="1189"/>
                </a:lnTo>
                <a:lnTo>
                  <a:pt x="500" y="1196"/>
                </a:lnTo>
                <a:lnTo>
                  <a:pt x="501" y="1198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100000">
                <a:srgbClr val="008080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20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Freeform 4"/>
          <p:cNvSpPr>
            <a:spLocks/>
          </p:cNvSpPr>
          <p:nvPr/>
        </p:nvSpPr>
        <p:spPr bwMode="gray">
          <a:xfrm>
            <a:off x="3657601" y="2573338"/>
            <a:ext cx="3101975" cy="1104900"/>
          </a:xfrm>
          <a:custGeom>
            <a:avLst/>
            <a:gdLst>
              <a:gd name="T0" fmla="*/ 2147483646 w 1225"/>
              <a:gd name="T1" fmla="*/ 2147483646 h 467"/>
              <a:gd name="T2" fmla="*/ 2147483646 w 1225"/>
              <a:gd name="T3" fmla="*/ 2147483646 h 467"/>
              <a:gd name="T4" fmla="*/ 2147483646 w 1225"/>
              <a:gd name="T5" fmla="*/ 2147483646 h 467"/>
              <a:gd name="T6" fmla="*/ 2147483646 w 1225"/>
              <a:gd name="T7" fmla="*/ 2147483646 h 467"/>
              <a:gd name="T8" fmla="*/ 2147483646 w 1225"/>
              <a:gd name="T9" fmla="*/ 2147483646 h 467"/>
              <a:gd name="T10" fmla="*/ 2147483646 w 1225"/>
              <a:gd name="T11" fmla="*/ 2147483646 h 467"/>
              <a:gd name="T12" fmla="*/ 2147483646 w 1225"/>
              <a:gd name="T13" fmla="*/ 0 h 467"/>
              <a:gd name="T14" fmla="*/ 2147483646 w 1225"/>
              <a:gd name="T15" fmla="*/ 2147483646 h 467"/>
              <a:gd name="T16" fmla="*/ 2147483646 w 1225"/>
              <a:gd name="T17" fmla="*/ 2147483646 h 467"/>
              <a:gd name="T18" fmla="*/ 2147483646 w 1225"/>
              <a:gd name="T19" fmla="*/ 2147483646 h 467"/>
              <a:gd name="T20" fmla="*/ 2147483646 w 1225"/>
              <a:gd name="T21" fmla="*/ 2147483646 h 467"/>
              <a:gd name="T22" fmla="*/ 2147483646 w 1225"/>
              <a:gd name="T23" fmla="*/ 2147483646 h 467"/>
              <a:gd name="T24" fmla="*/ 2147483646 w 1225"/>
              <a:gd name="T25" fmla="*/ 2147483646 h 467"/>
              <a:gd name="T26" fmla="*/ 2147483646 w 1225"/>
              <a:gd name="T27" fmla="*/ 2147483646 h 467"/>
              <a:gd name="T28" fmla="*/ 2147483646 w 1225"/>
              <a:gd name="T29" fmla="*/ 2147483646 h 467"/>
              <a:gd name="T30" fmla="*/ 2147483646 w 1225"/>
              <a:gd name="T31" fmla="*/ 2147483646 h 467"/>
              <a:gd name="T32" fmla="*/ 2147483646 w 1225"/>
              <a:gd name="T33" fmla="*/ 2147483646 h 467"/>
              <a:gd name="T34" fmla="*/ 2147483646 w 1225"/>
              <a:gd name="T35" fmla="*/ 2147483646 h 467"/>
              <a:gd name="T36" fmla="*/ 2147483646 w 1225"/>
              <a:gd name="T37" fmla="*/ 2147483646 h 467"/>
              <a:gd name="T38" fmla="*/ 2147483646 w 1225"/>
              <a:gd name="T39" fmla="*/ 2147483646 h 467"/>
              <a:gd name="T40" fmla="*/ 2147483646 w 1225"/>
              <a:gd name="T41" fmla="*/ 2147483646 h 467"/>
              <a:gd name="T42" fmla="*/ 2147483646 w 1225"/>
              <a:gd name="T43" fmla="*/ 2147483646 h 467"/>
              <a:gd name="T44" fmla="*/ 2147483646 w 1225"/>
              <a:gd name="T45" fmla="*/ 2147483646 h 467"/>
              <a:gd name="T46" fmla="*/ 2147483646 w 1225"/>
              <a:gd name="T47" fmla="*/ 2147483646 h 467"/>
              <a:gd name="T48" fmla="*/ 2147483646 w 1225"/>
              <a:gd name="T49" fmla="*/ 2147483646 h 467"/>
              <a:gd name="T50" fmla="*/ 2147483646 w 1225"/>
              <a:gd name="T51" fmla="*/ 2147483646 h 467"/>
              <a:gd name="T52" fmla="*/ 2147483646 w 1225"/>
              <a:gd name="T53" fmla="*/ 2147483646 h 467"/>
              <a:gd name="T54" fmla="*/ 2147483646 w 1225"/>
              <a:gd name="T55" fmla="*/ 2147483646 h 467"/>
              <a:gd name="T56" fmla="*/ 2147483646 w 1225"/>
              <a:gd name="T57" fmla="*/ 2147483646 h 467"/>
              <a:gd name="T58" fmla="*/ 2147483646 w 1225"/>
              <a:gd name="T59" fmla="*/ 2147483646 h 467"/>
              <a:gd name="T60" fmla="*/ 2147483646 w 1225"/>
              <a:gd name="T61" fmla="*/ 2147483646 h 467"/>
              <a:gd name="T62" fmla="*/ 0 w 1225"/>
              <a:gd name="T63" fmla="*/ 2147483646 h 4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225" h="467">
                <a:moveTo>
                  <a:pt x="0" y="104"/>
                </a:moveTo>
                <a:lnTo>
                  <a:pt x="2" y="102"/>
                </a:lnTo>
                <a:lnTo>
                  <a:pt x="11" y="97"/>
                </a:lnTo>
                <a:lnTo>
                  <a:pt x="26" y="91"/>
                </a:lnTo>
                <a:lnTo>
                  <a:pt x="46" y="82"/>
                </a:lnTo>
                <a:lnTo>
                  <a:pt x="71" y="71"/>
                </a:lnTo>
                <a:lnTo>
                  <a:pt x="100" y="61"/>
                </a:lnTo>
                <a:lnTo>
                  <a:pt x="135" y="49"/>
                </a:lnTo>
                <a:lnTo>
                  <a:pt x="174" y="38"/>
                </a:lnTo>
                <a:lnTo>
                  <a:pt x="218" y="27"/>
                </a:lnTo>
                <a:lnTo>
                  <a:pt x="264" y="17"/>
                </a:lnTo>
                <a:lnTo>
                  <a:pt x="316" y="9"/>
                </a:lnTo>
                <a:lnTo>
                  <a:pt x="370" y="3"/>
                </a:lnTo>
                <a:lnTo>
                  <a:pt x="427" y="0"/>
                </a:lnTo>
                <a:lnTo>
                  <a:pt x="489" y="0"/>
                </a:lnTo>
                <a:lnTo>
                  <a:pt x="552" y="3"/>
                </a:lnTo>
                <a:lnTo>
                  <a:pt x="618" y="11"/>
                </a:lnTo>
                <a:lnTo>
                  <a:pt x="687" y="22"/>
                </a:lnTo>
                <a:lnTo>
                  <a:pt x="758" y="40"/>
                </a:lnTo>
                <a:lnTo>
                  <a:pt x="821" y="60"/>
                </a:lnTo>
                <a:lnTo>
                  <a:pt x="879" y="80"/>
                </a:lnTo>
                <a:lnTo>
                  <a:pt x="929" y="104"/>
                </a:lnTo>
                <a:lnTo>
                  <a:pt x="975" y="127"/>
                </a:lnTo>
                <a:lnTo>
                  <a:pt x="1015" y="150"/>
                </a:lnTo>
                <a:lnTo>
                  <a:pt x="1049" y="173"/>
                </a:lnTo>
                <a:lnTo>
                  <a:pt x="1078" y="195"/>
                </a:lnTo>
                <a:lnTo>
                  <a:pt x="1102" y="214"/>
                </a:lnTo>
                <a:lnTo>
                  <a:pt x="1122" y="233"/>
                </a:lnTo>
                <a:lnTo>
                  <a:pt x="1136" y="247"/>
                </a:lnTo>
                <a:lnTo>
                  <a:pt x="1146" y="258"/>
                </a:lnTo>
                <a:lnTo>
                  <a:pt x="1153" y="266"/>
                </a:lnTo>
                <a:lnTo>
                  <a:pt x="1154" y="269"/>
                </a:lnTo>
                <a:lnTo>
                  <a:pt x="1225" y="227"/>
                </a:lnTo>
                <a:lnTo>
                  <a:pt x="1162" y="467"/>
                </a:lnTo>
                <a:lnTo>
                  <a:pt x="916" y="407"/>
                </a:lnTo>
                <a:lnTo>
                  <a:pt x="990" y="356"/>
                </a:lnTo>
                <a:lnTo>
                  <a:pt x="987" y="354"/>
                </a:lnTo>
                <a:lnTo>
                  <a:pt x="982" y="346"/>
                </a:lnTo>
                <a:lnTo>
                  <a:pt x="973" y="334"/>
                </a:lnTo>
                <a:lnTo>
                  <a:pt x="960" y="319"/>
                </a:lnTo>
                <a:lnTo>
                  <a:pt x="944" y="301"/>
                </a:lnTo>
                <a:lnTo>
                  <a:pt x="922" y="280"/>
                </a:lnTo>
                <a:lnTo>
                  <a:pt x="896" y="258"/>
                </a:lnTo>
                <a:lnTo>
                  <a:pt x="863" y="235"/>
                </a:lnTo>
                <a:lnTo>
                  <a:pt x="827" y="211"/>
                </a:lnTo>
                <a:lnTo>
                  <a:pt x="785" y="187"/>
                </a:lnTo>
                <a:lnTo>
                  <a:pt x="737" y="164"/>
                </a:lnTo>
                <a:lnTo>
                  <a:pt x="683" y="142"/>
                </a:lnTo>
                <a:lnTo>
                  <a:pt x="622" y="123"/>
                </a:lnTo>
                <a:lnTo>
                  <a:pt x="554" y="106"/>
                </a:lnTo>
                <a:lnTo>
                  <a:pt x="488" y="92"/>
                </a:lnTo>
                <a:lnTo>
                  <a:pt x="425" y="83"/>
                </a:lnTo>
                <a:lnTo>
                  <a:pt x="365" y="76"/>
                </a:lnTo>
                <a:lnTo>
                  <a:pt x="307" y="74"/>
                </a:lnTo>
                <a:lnTo>
                  <a:pt x="254" y="73"/>
                </a:lnTo>
                <a:lnTo>
                  <a:pt x="205" y="75"/>
                </a:lnTo>
                <a:lnTo>
                  <a:pt x="160" y="78"/>
                </a:lnTo>
                <a:lnTo>
                  <a:pt x="120" y="82"/>
                </a:lnTo>
                <a:lnTo>
                  <a:pt x="85" y="87"/>
                </a:lnTo>
                <a:lnTo>
                  <a:pt x="55" y="92"/>
                </a:lnTo>
                <a:lnTo>
                  <a:pt x="31" y="96"/>
                </a:lnTo>
                <a:lnTo>
                  <a:pt x="14" y="100"/>
                </a:lnTo>
                <a:lnTo>
                  <a:pt x="4" y="102"/>
                </a:lnTo>
                <a:lnTo>
                  <a:pt x="0" y="104"/>
                </a:lnTo>
                <a:close/>
              </a:path>
            </a:pathLst>
          </a:custGeom>
          <a:gradFill rotWithShape="1">
            <a:gsLst>
              <a:gs pos="0">
                <a:srgbClr val="FF6699"/>
              </a:gs>
              <a:gs pos="100000">
                <a:srgbClr val="CC0099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20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Freeform 5"/>
          <p:cNvSpPr>
            <a:spLocks/>
          </p:cNvSpPr>
          <p:nvPr/>
        </p:nvSpPr>
        <p:spPr bwMode="gray">
          <a:xfrm>
            <a:off x="6202364" y="2362201"/>
            <a:ext cx="2408237" cy="2251075"/>
          </a:xfrm>
          <a:custGeom>
            <a:avLst/>
            <a:gdLst>
              <a:gd name="T0" fmla="*/ 0 w 952"/>
              <a:gd name="T1" fmla="*/ 2147483646 h 947"/>
              <a:gd name="T2" fmla="*/ 2147483646 w 952"/>
              <a:gd name="T3" fmla="*/ 2147483646 h 947"/>
              <a:gd name="T4" fmla="*/ 2147483646 w 952"/>
              <a:gd name="T5" fmla="*/ 2147483646 h 947"/>
              <a:gd name="T6" fmla="*/ 2147483646 w 952"/>
              <a:gd name="T7" fmla="*/ 2147483646 h 947"/>
              <a:gd name="T8" fmla="*/ 2147483646 w 952"/>
              <a:gd name="T9" fmla="*/ 2147483646 h 947"/>
              <a:gd name="T10" fmla="*/ 2147483646 w 952"/>
              <a:gd name="T11" fmla="*/ 2147483646 h 947"/>
              <a:gd name="T12" fmla="*/ 2147483646 w 952"/>
              <a:gd name="T13" fmla="*/ 2147483646 h 947"/>
              <a:gd name="T14" fmla="*/ 2147483646 w 952"/>
              <a:gd name="T15" fmla="*/ 2147483646 h 947"/>
              <a:gd name="T16" fmla="*/ 2147483646 w 952"/>
              <a:gd name="T17" fmla="*/ 2147483646 h 947"/>
              <a:gd name="T18" fmla="*/ 2147483646 w 952"/>
              <a:gd name="T19" fmla="*/ 2147483646 h 947"/>
              <a:gd name="T20" fmla="*/ 2147483646 w 952"/>
              <a:gd name="T21" fmla="*/ 2147483646 h 947"/>
              <a:gd name="T22" fmla="*/ 2147483646 w 952"/>
              <a:gd name="T23" fmla="*/ 2147483646 h 947"/>
              <a:gd name="T24" fmla="*/ 2147483646 w 952"/>
              <a:gd name="T25" fmla="*/ 2147483646 h 947"/>
              <a:gd name="T26" fmla="*/ 2147483646 w 952"/>
              <a:gd name="T27" fmla="*/ 2147483646 h 947"/>
              <a:gd name="T28" fmla="*/ 2147483646 w 952"/>
              <a:gd name="T29" fmla="*/ 2147483646 h 947"/>
              <a:gd name="T30" fmla="*/ 2147483646 w 952"/>
              <a:gd name="T31" fmla="*/ 2147483646 h 947"/>
              <a:gd name="T32" fmla="*/ 2147483646 w 952"/>
              <a:gd name="T33" fmla="*/ 2147483646 h 947"/>
              <a:gd name="T34" fmla="*/ 2147483646 w 952"/>
              <a:gd name="T35" fmla="*/ 2147483646 h 947"/>
              <a:gd name="T36" fmla="*/ 2147483646 w 952"/>
              <a:gd name="T37" fmla="*/ 2147483646 h 947"/>
              <a:gd name="T38" fmla="*/ 2147483646 w 952"/>
              <a:gd name="T39" fmla="*/ 2147483646 h 947"/>
              <a:gd name="T40" fmla="*/ 2147483646 w 952"/>
              <a:gd name="T41" fmla="*/ 2147483646 h 947"/>
              <a:gd name="T42" fmla="*/ 2147483646 w 952"/>
              <a:gd name="T43" fmla="*/ 2147483646 h 947"/>
              <a:gd name="T44" fmla="*/ 2147483646 w 952"/>
              <a:gd name="T45" fmla="*/ 2147483646 h 947"/>
              <a:gd name="T46" fmla="*/ 2147483646 w 952"/>
              <a:gd name="T47" fmla="*/ 2147483646 h 947"/>
              <a:gd name="T48" fmla="*/ 2147483646 w 952"/>
              <a:gd name="T49" fmla="*/ 2147483646 h 947"/>
              <a:gd name="T50" fmla="*/ 2147483646 w 952"/>
              <a:gd name="T51" fmla="*/ 2147483646 h 947"/>
              <a:gd name="T52" fmla="*/ 2147483646 w 952"/>
              <a:gd name="T53" fmla="*/ 2147483646 h 947"/>
              <a:gd name="T54" fmla="*/ 2147483646 w 952"/>
              <a:gd name="T55" fmla="*/ 2147483646 h 947"/>
              <a:gd name="T56" fmla="*/ 2147483646 w 952"/>
              <a:gd name="T57" fmla="*/ 2147483646 h 947"/>
              <a:gd name="T58" fmla="*/ 2147483646 w 952"/>
              <a:gd name="T59" fmla="*/ 0 h 947"/>
              <a:gd name="T60" fmla="*/ 2147483646 w 952"/>
              <a:gd name="T61" fmla="*/ 2147483646 h 947"/>
              <a:gd name="T62" fmla="*/ 2147483646 w 952"/>
              <a:gd name="T63" fmla="*/ 2147483646 h 947"/>
              <a:gd name="T64" fmla="*/ 2147483646 w 952"/>
              <a:gd name="T65" fmla="*/ 2147483646 h 947"/>
              <a:gd name="T66" fmla="*/ 2147483646 w 952"/>
              <a:gd name="T67" fmla="*/ 2147483646 h 947"/>
              <a:gd name="T68" fmla="*/ 2147483646 w 952"/>
              <a:gd name="T69" fmla="*/ 2147483646 h 947"/>
              <a:gd name="T70" fmla="*/ 2147483646 w 952"/>
              <a:gd name="T71" fmla="*/ 2147483646 h 947"/>
              <a:gd name="T72" fmla="*/ 2147483646 w 952"/>
              <a:gd name="T73" fmla="*/ 2147483646 h 947"/>
              <a:gd name="T74" fmla="*/ 2147483646 w 952"/>
              <a:gd name="T75" fmla="*/ 2147483646 h 947"/>
              <a:gd name="T76" fmla="*/ 2147483646 w 952"/>
              <a:gd name="T77" fmla="*/ 2147483646 h 947"/>
              <a:gd name="T78" fmla="*/ 2147483646 w 952"/>
              <a:gd name="T79" fmla="*/ 2147483646 h 947"/>
              <a:gd name="T80" fmla="*/ 2147483646 w 952"/>
              <a:gd name="T81" fmla="*/ 2147483646 h 947"/>
              <a:gd name="T82" fmla="*/ 2147483646 w 952"/>
              <a:gd name="T83" fmla="*/ 2147483646 h 947"/>
              <a:gd name="T84" fmla="*/ 2147483646 w 952"/>
              <a:gd name="T85" fmla="*/ 2147483646 h 947"/>
              <a:gd name="T86" fmla="*/ 2147483646 w 952"/>
              <a:gd name="T87" fmla="*/ 2147483646 h 947"/>
              <a:gd name="T88" fmla="*/ 2147483646 w 952"/>
              <a:gd name="T89" fmla="*/ 2147483646 h 947"/>
              <a:gd name="T90" fmla="*/ 2147483646 w 952"/>
              <a:gd name="T91" fmla="*/ 2147483646 h 947"/>
              <a:gd name="T92" fmla="*/ 2147483646 w 952"/>
              <a:gd name="T93" fmla="*/ 2147483646 h 947"/>
              <a:gd name="T94" fmla="*/ 2147483646 w 952"/>
              <a:gd name="T95" fmla="*/ 2147483646 h 947"/>
              <a:gd name="T96" fmla="*/ 2147483646 w 952"/>
              <a:gd name="T97" fmla="*/ 2147483646 h 947"/>
              <a:gd name="T98" fmla="*/ 2147483646 w 952"/>
              <a:gd name="T99" fmla="*/ 2147483646 h 947"/>
              <a:gd name="T100" fmla="*/ 2147483646 w 952"/>
              <a:gd name="T101" fmla="*/ 2147483646 h 947"/>
              <a:gd name="T102" fmla="*/ 2147483646 w 952"/>
              <a:gd name="T103" fmla="*/ 2147483646 h 947"/>
              <a:gd name="T104" fmla="*/ 2147483646 w 952"/>
              <a:gd name="T105" fmla="*/ 2147483646 h 947"/>
              <a:gd name="T106" fmla="*/ 2147483646 w 952"/>
              <a:gd name="T107" fmla="*/ 2147483646 h 947"/>
              <a:gd name="T108" fmla="*/ 2147483646 w 952"/>
              <a:gd name="T109" fmla="*/ 2147483646 h 947"/>
              <a:gd name="T110" fmla="*/ 2147483646 w 952"/>
              <a:gd name="T111" fmla="*/ 2147483646 h 947"/>
              <a:gd name="T112" fmla="*/ 2147483646 w 952"/>
              <a:gd name="T113" fmla="*/ 2147483646 h 947"/>
              <a:gd name="T114" fmla="*/ 2147483646 w 952"/>
              <a:gd name="T115" fmla="*/ 2147483646 h 947"/>
              <a:gd name="T116" fmla="*/ 2147483646 w 952"/>
              <a:gd name="T117" fmla="*/ 2147483646 h 947"/>
              <a:gd name="T118" fmla="*/ 0 w 952"/>
              <a:gd name="T119" fmla="*/ 2147483646 h 94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20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1" name="AutoShape 12"/>
          <p:cNvSpPr>
            <a:spLocks noChangeArrowheads="1"/>
          </p:cNvSpPr>
          <p:nvPr/>
        </p:nvSpPr>
        <p:spPr bwMode="gray">
          <a:xfrm>
            <a:off x="6456364" y="4876801"/>
            <a:ext cx="3671887" cy="16605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0" dirty="0">
                <a:solidFill>
                  <a:prstClr val="black"/>
                </a:solidFill>
              </a:rPr>
              <a:t>Test de Vulnerabilidad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0" dirty="0">
                <a:solidFill>
                  <a:prstClr val="black"/>
                </a:solidFill>
              </a:rPr>
              <a:t>al Estrés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0" dirty="0">
                <a:solidFill>
                  <a:prstClr val="black"/>
                </a:solidFill>
              </a:rPr>
              <a:t>Autores: L. H. Miller 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0" dirty="0">
                <a:solidFill>
                  <a:prstClr val="black"/>
                </a:solidFill>
              </a:rPr>
              <a:t>A. D. Smith</a:t>
            </a:r>
            <a:endParaRPr lang="en-US" sz="2400" b="1" i="0" dirty="0">
              <a:solidFill>
                <a:prstClr val="black"/>
              </a:solidFill>
            </a:endParaRPr>
          </a:p>
        </p:txBody>
      </p:sp>
      <p:sp>
        <p:nvSpPr>
          <p:cNvPr id="50182" name="12 Rectángulo"/>
          <p:cNvSpPr>
            <a:spLocks noChangeArrowheads="1"/>
          </p:cNvSpPr>
          <p:nvPr/>
        </p:nvSpPr>
        <p:spPr bwMode="auto">
          <a:xfrm>
            <a:off x="3468689" y="320676"/>
            <a:ext cx="62134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0" dirty="0">
                <a:solidFill>
                  <a:prstClr val="black"/>
                </a:solidFill>
              </a:rPr>
              <a:t>Escala de modos de afrontamientos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0" dirty="0">
                <a:solidFill>
                  <a:prstClr val="black"/>
                </a:solidFill>
              </a:rPr>
              <a:t>Autores: </a:t>
            </a:r>
            <a:r>
              <a:rPr lang="es-ES" sz="2400" b="1" i="0" dirty="0" err="1">
                <a:solidFill>
                  <a:prstClr val="black"/>
                </a:solidFill>
              </a:rPr>
              <a:t>Folkman</a:t>
            </a:r>
            <a:r>
              <a:rPr lang="es-ES" sz="2400" b="1" i="0" dirty="0">
                <a:solidFill>
                  <a:prstClr val="black"/>
                </a:solidFill>
              </a:rPr>
              <a:t> y </a:t>
            </a:r>
            <a:r>
              <a:rPr lang="es-ES" sz="2400" b="1" i="0" dirty="0" err="1">
                <a:solidFill>
                  <a:prstClr val="black"/>
                </a:solidFill>
              </a:rPr>
              <a:t>Lazarus</a:t>
            </a:r>
            <a:r>
              <a:rPr lang="es-ES" sz="2400" b="1" i="0" dirty="0">
                <a:solidFill>
                  <a:prstClr val="black"/>
                </a:solidFill>
              </a:rPr>
              <a:t> (1984)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0" dirty="0">
                <a:solidFill>
                  <a:prstClr val="black"/>
                </a:solidFill>
              </a:rPr>
              <a:t>ANEXO: valoración resultados estrategia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0" dirty="0">
                <a:solidFill>
                  <a:prstClr val="black"/>
                </a:solidFill>
              </a:rPr>
              <a:t>de confrontación de la escala modos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0" dirty="0">
                <a:solidFill>
                  <a:prstClr val="black"/>
                </a:solidFill>
              </a:rPr>
              <a:t>de afrontamiento Dionisio </a:t>
            </a:r>
            <a:r>
              <a:rPr lang="es-ES" sz="2400" b="1" i="0" dirty="0" err="1">
                <a:solidFill>
                  <a:prstClr val="black"/>
                </a:solidFill>
              </a:rPr>
              <a:t>Zaldivar</a:t>
            </a:r>
            <a:r>
              <a:rPr lang="es-ES" sz="2400" b="1" i="0" dirty="0">
                <a:solidFill>
                  <a:prstClr val="black"/>
                </a:solidFill>
              </a:rPr>
              <a:t> Pérez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b="1" i="0" dirty="0">
              <a:solidFill>
                <a:prstClr val="black"/>
              </a:solidFill>
            </a:endParaRPr>
          </a:p>
        </p:txBody>
      </p:sp>
      <p:sp>
        <p:nvSpPr>
          <p:cNvPr id="50183" name="13 Rectángulo"/>
          <p:cNvSpPr>
            <a:spLocks noChangeArrowheads="1"/>
          </p:cNvSpPr>
          <p:nvPr/>
        </p:nvSpPr>
        <p:spPr bwMode="auto">
          <a:xfrm>
            <a:off x="1838325" y="3286125"/>
            <a:ext cx="31051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0" dirty="0">
                <a:solidFill>
                  <a:prstClr val="black"/>
                </a:solidFill>
              </a:rPr>
              <a:t>La escala de estrés de Holmes y </a:t>
            </a:r>
            <a:r>
              <a:rPr lang="es-ES" sz="2400" b="1" i="0" dirty="0" err="1">
                <a:solidFill>
                  <a:prstClr val="black"/>
                </a:solidFill>
              </a:rPr>
              <a:t>Rahe</a:t>
            </a:r>
            <a:endParaRPr lang="es-ES" sz="2400" b="1" i="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0" dirty="0">
                <a:solidFill>
                  <a:prstClr val="black"/>
                </a:solidFill>
              </a:rPr>
              <a:t>con puntaje para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0" dirty="0">
                <a:solidFill>
                  <a:prstClr val="black"/>
                </a:solidFill>
              </a:rPr>
              <a:t>acontecimientos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0" dirty="0">
                <a:solidFill>
                  <a:prstClr val="black"/>
                </a:solidFill>
              </a:rPr>
              <a:t>más estresantes</a:t>
            </a:r>
          </a:p>
        </p:txBody>
      </p:sp>
      <p:pic>
        <p:nvPicPr>
          <p:cNvPr id="50184" name="Picture 8" descr="C:\Documents and Settings\Griselda\Escritorio\estresx2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4" y="2309814"/>
            <a:ext cx="22383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63469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200px-Andhy_Anuncio_publicitario_H._Upman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66939" y="1916832"/>
            <a:ext cx="2812433" cy="423992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5603" name="3 Marcador de contenido"/>
          <p:cNvSpPr>
            <a:spLocks noGrp="1"/>
          </p:cNvSpPr>
          <p:nvPr>
            <p:ph sz="half" idx="2"/>
          </p:nvPr>
        </p:nvSpPr>
        <p:spPr>
          <a:xfrm>
            <a:off x="5591175" y="1600201"/>
            <a:ext cx="4897438" cy="4556125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El riesgo de morir es del 50% en fumadores activos. 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10 años después de dejar de fumar, el riesgo baja hasta el 30%.  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1 cigarrillo consume 7 minutos de vida. 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6 Rectángulo"/>
          <p:cNvSpPr>
            <a:spLocks noChangeArrowheads="1"/>
          </p:cNvSpPr>
          <p:nvPr/>
        </p:nvSpPr>
        <p:spPr bwMode="auto">
          <a:xfrm>
            <a:off x="2208213" y="868363"/>
            <a:ext cx="2851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i="0" dirty="0">
                <a:solidFill>
                  <a:prstClr val="black"/>
                </a:solidFill>
              </a:rPr>
              <a:t>Enfermedad</a:t>
            </a:r>
          </a:p>
        </p:txBody>
      </p:sp>
      <p:sp>
        <p:nvSpPr>
          <p:cNvPr id="9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978704" y="-27384"/>
            <a:ext cx="8229600" cy="1143000"/>
          </a:xfrm>
        </p:spPr>
        <p:txBody>
          <a:bodyPr/>
          <a:lstStyle/>
          <a:p>
            <a:pPr marL="342900" indent="-342900" algn="ctr" eaLnBrk="1" fontAlgn="auto" hangingPunct="1"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tabaquismo</a:t>
            </a:r>
            <a:endParaRPr lang="es-ES" sz="40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2413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/>
          <p:cNvSpPr>
            <a:spLocks noGrp="1"/>
          </p:cNvSpPr>
          <p:nvPr>
            <p:ph type="title"/>
          </p:nvPr>
        </p:nvSpPr>
        <p:spPr>
          <a:xfrm>
            <a:off x="1735503" y="773138"/>
            <a:ext cx="8753111" cy="649288"/>
          </a:xfrm>
          <a:solidFill>
            <a:srgbClr val="FF9900">
              <a:alpha val="50000"/>
            </a:srgbClr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Algunas situaciones estresantes </a:t>
            </a:r>
            <a:endParaRPr lang="es-ES" sz="3600" b="1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2 Marcador de contenido"/>
          <p:cNvSpPr>
            <a:spLocks noGrp="1"/>
          </p:cNvSpPr>
          <p:nvPr>
            <p:ph idx="1"/>
          </p:nvPr>
        </p:nvSpPr>
        <p:spPr>
          <a:xfrm>
            <a:off x="1215323" y="1734306"/>
            <a:ext cx="10731837" cy="48688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Muerte del cónyuge o familiares próximos 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Divorcio y Separación, discusiones con el cónyuge 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Condena en cárcel.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Accidente o enfermedad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Boda, embarazo, problemas con el sexo 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Despido laboral, cambios en el estado laboral 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Jubilación, etc.</a:t>
            </a:r>
          </a:p>
        </p:txBody>
      </p:sp>
    </p:spTree>
    <p:extLst>
      <p:ext uri="{BB962C8B-B14F-4D97-AF65-F5344CB8AC3E}">
        <p14:creationId xmlns:p14="http://schemas.microsoft.com/office/powerpoint/2010/main" val="244166934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Título"/>
          <p:cNvSpPr>
            <a:spLocks noGrp="1"/>
          </p:cNvSpPr>
          <p:nvPr>
            <p:ph type="title"/>
          </p:nvPr>
        </p:nvSpPr>
        <p:spPr>
          <a:xfrm>
            <a:off x="1049311" y="683032"/>
            <a:ext cx="10553076" cy="87594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 sanitaria del agua de consumo</a:t>
            </a:r>
            <a:br>
              <a:rPr lang="es-ES" sz="36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600" b="1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523629"/>
              </p:ext>
            </p:extLst>
          </p:nvPr>
        </p:nvGraphicFramePr>
        <p:xfrm>
          <a:off x="974361" y="1663667"/>
          <a:ext cx="10658007" cy="4857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5533"/>
                <a:gridCol w="5642474"/>
              </a:tblGrid>
              <a:tr h="857065">
                <a:tc>
                  <a:txBody>
                    <a:bodyPr/>
                    <a:lstStyle/>
                    <a:p>
                      <a:r>
                        <a:rPr lang="es-ES" sz="2400" b="1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Enfermedades de transmisión hídrica</a:t>
                      </a:r>
                      <a:endParaRPr lang="es-ES" sz="2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57" marB="45657"/>
                </a:tc>
                <a:tc>
                  <a:txBody>
                    <a:bodyPr/>
                    <a:lstStyle/>
                    <a:p>
                      <a:r>
                        <a:rPr lang="es-ES" sz="2400" b="1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Enfermedades por escasez</a:t>
                      </a:r>
                    </a:p>
                    <a:p>
                      <a:r>
                        <a:rPr lang="es-ES" sz="2400" b="1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exceso de elementos químicos</a:t>
                      </a:r>
                      <a:endParaRPr lang="es-ES" sz="2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57" marB="45657"/>
                </a:tc>
              </a:tr>
              <a:tr h="2761947">
                <a:tc>
                  <a:txBody>
                    <a:bodyPr/>
                    <a:lstStyle/>
                    <a:p>
                      <a:r>
                        <a:rPr lang="es-ES" sz="2400" b="1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Cólera </a:t>
                      </a:r>
                    </a:p>
                    <a:p>
                      <a:r>
                        <a:rPr lang="es-ES" sz="2400" b="1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EDA </a:t>
                      </a:r>
                    </a:p>
                    <a:p>
                      <a:r>
                        <a:rPr lang="es-ES" sz="2400" b="1" i="0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Shigelosis</a:t>
                      </a:r>
                      <a:r>
                        <a:rPr lang="es-ES" sz="2400" b="1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s-ES" sz="2400" b="1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Fiebre tifoidea </a:t>
                      </a:r>
                    </a:p>
                    <a:p>
                      <a:r>
                        <a:rPr lang="es-ES" sz="2400" b="1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Hepatitis infecciosa </a:t>
                      </a:r>
                    </a:p>
                    <a:p>
                      <a:r>
                        <a:rPr lang="es-ES" sz="2400" b="1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Parasitismo intestinal</a:t>
                      </a:r>
                      <a:endParaRPr lang="es-ES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57" marB="45657"/>
                </a:tc>
                <a:tc>
                  <a:txBody>
                    <a:bodyPr/>
                    <a:lstStyle/>
                    <a:p>
                      <a:r>
                        <a:rPr lang="es-ES" sz="2400" b="1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Caries dental</a:t>
                      </a:r>
                    </a:p>
                    <a:p>
                      <a:r>
                        <a:rPr lang="es-ES" sz="2400" b="1" i="0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Fluorosis</a:t>
                      </a:r>
                      <a:endParaRPr lang="es-ES" sz="2400" b="1" i="0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2400" b="1" i="0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Metahemoglobinemia</a:t>
                      </a:r>
                      <a:endParaRPr lang="es-ES" sz="2400" b="1" i="0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2400" b="1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Bocio</a:t>
                      </a:r>
                    </a:p>
                    <a:p>
                      <a:r>
                        <a:rPr lang="es-ES" sz="2400" b="1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Saturnismo</a:t>
                      </a:r>
                    </a:p>
                    <a:p>
                      <a:r>
                        <a:rPr lang="es-ES" sz="2400" b="1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Enfermedades cardiovasculares</a:t>
                      </a:r>
                    </a:p>
                    <a:p>
                      <a:r>
                        <a:rPr lang="es-ES" sz="2400" b="1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Cáncer</a:t>
                      </a:r>
                      <a:endParaRPr lang="es-ES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57" marB="45657"/>
                </a:tc>
              </a:tr>
              <a:tr h="1238042">
                <a:tc>
                  <a:txBody>
                    <a:bodyPr/>
                    <a:lstStyle/>
                    <a:p>
                      <a:r>
                        <a:rPr lang="es-ES" sz="2400" b="1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Pueden originar</a:t>
                      </a:r>
                    </a:p>
                    <a:p>
                      <a:r>
                        <a:rPr lang="es-ES" sz="2400" b="1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Endemia</a:t>
                      </a:r>
                    </a:p>
                    <a:p>
                      <a:r>
                        <a:rPr lang="es-ES" sz="2400" b="1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Epidemias</a:t>
                      </a:r>
                      <a:endParaRPr lang="es-ES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57" marB="456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Pueden originar</a:t>
                      </a:r>
                    </a:p>
                    <a:p>
                      <a:r>
                        <a:rPr lang="es-ES" sz="2400" b="1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Enfermedades crónicas</a:t>
                      </a:r>
                    </a:p>
                    <a:p>
                      <a:r>
                        <a:rPr lang="es-ES" sz="2400" b="1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Intoxicaciones agudas</a:t>
                      </a:r>
                      <a:endParaRPr lang="es-ES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57" marB="4565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92871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b="18950"/>
          <a:stretch>
            <a:fillRect/>
          </a:stretch>
        </p:blipFill>
        <p:spPr bwMode="auto">
          <a:xfrm>
            <a:off x="5961065" y="1"/>
            <a:ext cx="4706936" cy="393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327" name="Picture 7" descr="D:\LVIEWPRO\dengue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79" b="52132"/>
          <a:stretch>
            <a:fillRect/>
          </a:stretch>
        </p:blipFill>
        <p:spPr bwMode="auto">
          <a:xfrm>
            <a:off x="5951538" y="3933825"/>
            <a:ext cx="4716462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43139"/>
            <a:ext cx="44338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42753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4"/>
          <p:cNvSpPr>
            <a:spLocks noGrp="1"/>
          </p:cNvSpPr>
          <p:nvPr>
            <p:ph type="title"/>
          </p:nvPr>
        </p:nvSpPr>
        <p:spPr>
          <a:xfrm>
            <a:off x="1524000" y="3277395"/>
            <a:ext cx="9153525" cy="180181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altLang="es-ES" sz="3600" dirty="0" smtClean="0">
                <a:ln w="2540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intervención Social</a:t>
            </a:r>
          </a:p>
        </p:txBody>
      </p:sp>
      <p:pic>
        <p:nvPicPr>
          <p:cNvPr id="56326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84764"/>
            <a:ext cx="442753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1426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457567" y="1510390"/>
            <a:ext cx="11562617" cy="5184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- Colectivo de autores. Introducción a la Medicina General Integral pág. Factores de riesgo. Págs. 91-103. La Habana 2001.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- Álvarez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Sintes,R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: Temas de MGI. Salud y medicina Vol. I. Parte VI  Medio ambiente Edición 2014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- Álvarez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Sintes,R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:. Temas de MGI. Salud y medicina Vol. IV. Obesidad  Parte XXIV pág.1351 Edición 2014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La escala de reajuste social de Holmes y </a:t>
            </a:r>
            <a:r>
              <a:rPr lang="es-ES" sz="1800" b="1" u="sng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Rahe</a:t>
            </a:r>
            <a:r>
              <a:rPr lang="es-ES" sz="18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en México: </a:t>
            </a:r>
            <a:endParaRPr lang="es-E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www.redalyc.org/pdf/2430/243030189002.pdf</a:t>
            </a: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Gonzalez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Llanes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F. Evaluación psicológica Parte V cap. 11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- Álvarez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Sintes,R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:. Temas de MGI. Salud y medicina Vol. V. Parte XXXIV.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144 pág. 1817-1823 . Alcoholismo y Tabaquismo  Edición 2014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- Tipos de actividad física </a:t>
            </a:r>
            <a:r>
              <a:rPr lang="es-ES" sz="1800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http://www.move.va.gov/.../</a:t>
            </a:r>
            <a:r>
              <a:rPr lang="es-ES" sz="18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P24_TypeofPhysicalActivitySPANISH.pdf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- Actividad física: </a:t>
            </a:r>
            <a:r>
              <a:rPr lang="es-ES" sz="1800" b="1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http://www.iedar.es/nuevo/act_fisic.pdf</a:t>
            </a: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- Cuestionario Mundial sobre Actividad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Física:</a:t>
            </a:r>
            <a:r>
              <a:rPr lang="es-ES" sz="1800" b="1" u="sng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</a:t>
            </a:r>
            <a:r>
              <a:rPr lang="es-ES" sz="1800" b="1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://www.sdprc.net/lhn-tools/gpaq-spanish.pdf</a:t>
            </a:r>
            <a:endParaRPr lang="es-E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- Encuesta de infestación por mosquitos, http://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www.bvsde.paho.org/bvsapud/e/fulltext/moscas/moscas.</a:t>
            </a: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1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s-ES" sz="1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s-ES_tradn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s-ES_tradn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s-ES_tradn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s-ES_tradn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s-ES_tradn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3 Rectángulo"/>
          <p:cNvSpPr>
            <a:spLocks noChangeArrowheads="1"/>
          </p:cNvSpPr>
          <p:nvPr/>
        </p:nvSpPr>
        <p:spPr bwMode="auto">
          <a:xfrm>
            <a:off x="2166939" y="2857500"/>
            <a:ext cx="814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662846" y="257832"/>
            <a:ext cx="7770520" cy="816992"/>
          </a:xfrm>
        </p:spPr>
        <p:txBody>
          <a:bodyPr/>
          <a:lstStyle/>
          <a:p>
            <a:pPr marL="342900" indent="-342900" algn="ctr" eaLnBrk="1" fontAlgn="auto" hangingPunct="1"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bibliografía</a:t>
            </a:r>
            <a:endParaRPr lang="es-ES" sz="40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8230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Administrador\Escritorio\Imagenes Griselda de Alain\Fuma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47528" y="980729"/>
            <a:ext cx="2448272" cy="5091477"/>
          </a:xfr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6627" name="4 Marcador de contenido"/>
          <p:cNvSpPr>
            <a:spLocks noGrp="1"/>
          </p:cNvSpPr>
          <p:nvPr>
            <p:ph sz="half" idx="2"/>
          </p:nvPr>
        </p:nvSpPr>
        <p:spPr>
          <a:xfrm>
            <a:off x="5066444" y="1418617"/>
            <a:ext cx="6258047" cy="5305425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Quien </a:t>
            </a:r>
            <a:r>
              <a:rPr lang="es-E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fuma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pero vive con un fumador aumenta en un </a:t>
            </a:r>
            <a:r>
              <a:rPr lang="es-E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el riesgo de contraer cáncer de pulmón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La concentración de compuestos cancerígenos es significativamente más elevada en el humo exhalado que en el humo inhalado directamente.</a:t>
            </a:r>
          </a:p>
        </p:txBody>
      </p:sp>
      <p:sp>
        <p:nvSpPr>
          <p:cNvPr id="26628" name="6 CuadroTexto"/>
          <p:cNvSpPr txBox="1">
            <a:spLocks noChangeArrowheads="1"/>
          </p:cNvSpPr>
          <p:nvPr/>
        </p:nvSpPr>
        <p:spPr bwMode="auto">
          <a:xfrm>
            <a:off x="1627921" y="540605"/>
            <a:ext cx="8535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i="0">
                <a:solidFill>
                  <a:prstClr val="black"/>
                </a:solidFill>
              </a:rPr>
              <a:t>Inhalación pasiva de humo de tabaco</a:t>
            </a:r>
          </a:p>
        </p:txBody>
      </p:sp>
    </p:spTree>
    <p:extLst>
      <p:ext uri="{BB962C8B-B14F-4D97-AF65-F5344CB8AC3E}">
        <p14:creationId xmlns:p14="http://schemas.microsoft.com/office/powerpoint/2010/main" val="210055874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alcoholism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7811" y="2094702"/>
            <a:ext cx="3381821" cy="409734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9938" name="3 Marcador de contenido"/>
          <p:cNvSpPr>
            <a:spLocks noGrp="1"/>
          </p:cNvSpPr>
          <p:nvPr>
            <p:ph sz="half" idx="2"/>
          </p:nvPr>
        </p:nvSpPr>
        <p:spPr>
          <a:xfrm>
            <a:off x="5902056" y="1372455"/>
            <a:ext cx="4918075" cy="5324475"/>
          </a:xfrm>
          <a:ln>
            <a:solidFill>
              <a:srgbClr val="000000"/>
            </a:solidFill>
          </a:ln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Provoca alteraciones digestivas, neurológicas, cardiovasculares y otras </a:t>
            </a:r>
          </a:p>
          <a:p>
            <a:pPr marL="91440" indent="-91440" eaLnBrk="1" fontAlgn="auto" hangingPunct="1">
              <a:lnSpc>
                <a:spcPct val="100000"/>
              </a:lnSpc>
              <a:spcAft>
                <a:spcPts val="1200"/>
              </a:spcAft>
              <a:defRPr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Actúa directamente sobre las personas que lo padecen </a:t>
            </a:r>
            <a:r>
              <a:rPr lang="es-E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(enfermos)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 eaLnBrk="1" fontAlgn="auto" hangingPunct="1">
              <a:lnSpc>
                <a:spcPct val="100000"/>
              </a:lnSpc>
              <a:spcAft>
                <a:spcPts val="1200"/>
              </a:spcAft>
              <a:defRPr/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Tiende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a desestabilizar a las </a:t>
            </a:r>
            <a:r>
              <a:rPr lang="es-E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familias</a:t>
            </a:r>
          </a:p>
          <a:p>
            <a:pPr marL="91440" indent="-91440" eaLnBrk="1" fontAlgn="auto" hangingPunct="1">
              <a:lnSpc>
                <a:spcPct val="100000"/>
              </a:lnSpc>
              <a:spcAft>
                <a:spcPts val="1200"/>
              </a:spcAft>
              <a:defRPr/>
            </a:pP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 eaLnBrk="1" fontAlgn="auto" hangingPunct="1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676" name="4 Flecha derecha"/>
          <p:cNvSpPr>
            <a:spLocks noChangeArrowheads="1"/>
          </p:cNvSpPr>
          <p:nvPr/>
        </p:nvSpPr>
        <p:spPr bwMode="auto">
          <a:xfrm>
            <a:off x="5221154" y="3900487"/>
            <a:ext cx="519112" cy="485775"/>
          </a:xfrm>
          <a:prstGeom prst="rightArrow">
            <a:avLst>
              <a:gd name="adj1" fmla="val 50000"/>
              <a:gd name="adj2" fmla="val 49904"/>
            </a:avLst>
          </a:prstGeom>
          <a:solidFill>
            <a:srgbClr val="6600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28677" name="6 Flecha abajo"/>
          <p:cNvSpPr>
            <a:spLocks noChangeArrowheads="1"/>
          </p:cNvSpPr>
          <p:nvPr/>
        </p:nvSpPr>
        <p:spPr bwMode="auto">
          <a:xfrm>
            <a:off x="7548564" y="5141548"/>
            <a:ext cx="484187" cy="403468"/>
          </a:xfrm>
          <a:prstGeom prst="downArrow">
            <a:avLst>
              <a:gd name="adj1" fmla="val 50000"/>
              <a:gd name="adj2" fmla="val 50110"/>
            </a:avLst>
          </a:prstGeom>
          <a:solidFill>
            <a:srgbClr val="660033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978704" y="-27384"/>
            <a:ext cx="8229600" cy="1143000"/>
          </a:xfrm>
        </p:spPr>
        <p:txBody>
          <a:bodyPr/>
          <a:lstStyle/>
          <a:p>
            <a:pPr marL="342900" indent="-342900" algn="ctr" eaLnBrk="1" fontAlgn="auto" hangingPunct="1"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alcoholismo</a:t>
            </a:r>
            <a:endParaRPr lang="es-ES" sz="40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8679" name="6 Rectángulo"/>
          <p:cNvSpPr>
            <a:spLocks noChangeArrowheads="1"/>
          </p:cNvSpPr>
          <p:nvPr/>
        </p:nvSpPr>
        <p:spPr bwMode="auto">
          <a:xfrm>
            <a:off x="2208213" y="868363"/>
            <a:ext cx="2851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i="0">
                <a:solidFill>
                  <a:prstClr val="black"/>
                </a:solidFill>
              </a:rPr>
              <a:t>Enfermedad</a:t>
            </a:r>
          </a:p>
        </p:txBody>
      </p:sp>
    </p:spTree>
    <p:extLst>
      <p:ext uri="{BB962C8B-B14F-4D97-AF65-F5344CB8AC3E}">
        <p14:creationId xmlns:p14="http://schemas.microsoft.com/office/powerpoint/2010/main" val="19560427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230372938"/>
              </p:ext>
            </p:extLst>
          </p:nvPr>
        </p:nvGraphicFramePr>
        <p:xfrm>
          <a:off x="1228616" y="961470"/>
          <a:ext cx="10103949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3" name="3 Rectángulo"/>
          <p:cNvSpPr>
            <a:spLocks noChangeArrowheads="1"/>
          </p:cNvSpPr>
          <p:nvPr/>
        </p:nvSpPr>
        <p:spPr bwMode="auto">
          <a:xfrm>
            <a:off x="194872" y="6105006"/>
            <a:ext cx="11857220" cy="7080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0" dirty="0">
                <a:solidFill>
                  <a:prstClr val="black"/>
                </a:solidFill>
              </a:rPr>
              <a:t>Existen criterios operativos para identificar los comportamientos anormales ante el </a:t>
            </a:r>
            <a:r>
              <a:rPr lang="es-ES" b="1" i="0" dirty="0" smtClean="0">
                <a:solidFill>
                  <a:prstClr val="black"/>
                </a:solidFill>
              </a:rPr>
              <a:t>alcohol (</a:t>
            </a:r>
            <a:r>
              <a:rPr lang="es-ES" b="1" i="0" dirty="0" smtClean="0">
                <a:solidFill>
                  <a:prstClr val="black"/>
                </a:solidFill>
              </a:rPr>
              <a:t>Ál</a:t>
            </a:r>
            <a:r>
              <a:rPr lang="es-ES" b="1" i="0" dirty="0" smtClean="0">
                <a:solidFill>
                  <a:prstClr val="black"/>
                </a:solidFill>
              </a:rPr>
              <a:t>varez </a:t>
            </a:r>
            <a:r>
              <a:rPr lang="es-ES" b="1" i="0" dirty="0">
                <a:solidFill>
                  <a:prstClr val="black"/>
                </a:solidFill>
              </a:rPr>
              <a:t>Sintes </a:t>
            </a:r>
            <a:r>
              <a:rPr lang="es-ES" b="1" i="0" dirty="0" err="1">
                <a:solidFill>
                  <a:prstClr val="black"/>
                </a:solidFill>
              </a:rPr>
              <a:t>Vol</a:t>
            </a:r>
            <a:r>
              <a:rPr lang="es-ES" b="1" i="0" dirty="0">
                <a:solidFill>
                  <a:prstClr val="black"/>
                </a:solidFill>
              </a:rPr>
              <a:t> V  </a:t>
            </a:r>
            <a:r>
              <a:rPr lang="es-ES" b="1" i="0" dirty="0" err="1">
                <a:solidFill>
                  <a:prstClr val="black"/>
                </a:solidFill>
              </a:rPr>
              <a:t>cap</a:t>
            </a:r>
            <a:r>
              <a:rPr lang="es-ES" b="1" i="0" dirty="0">
                <a:solidFill>
                  <a:prstClr val="black"/>
                </a:solidFill>
              </a:rPr>
              <a:t> 144 pág. 1824. </a:t>
            </a:r>
            <a:r>
              <a:rPr lang="es-ES" b="1" i="0" dirty="0" err="1">
                <a:solidFill>
                  <a:prstClr val="black"/>
                </a:solidFill>
              </a:rPr>
              <a:t>ed</a:t>
            </a:r>
            <a:r>
              <a:rPr lang="es-ES" b="1" i="0" dirty="0">
                <a:solidFill>
                  <a:prstClr val="black"/>
                </a:solidFill>
              </a:rPr>
              <a:t> 2014)</a:t>
            </a:r>
          </a:p>
        </p:txBody>
      </p:sp>
      <p:sp>
        <p:nvSpPr>
          <p:cNvPr id="30724" name="4 Abrir llave"/>
          <p:cNvSpPr>
            <a:spLocks/>
          </p:cNvSpPr>
          <p:nvPr/>
        </p:nvSpPr>
        <p:spPr bwMode="auto">
          <a:xfrm>
            <a:off x="5591176" y="4941888"/>
            <a:ext cx="155575" cy="914400"/>
          </a:xfrm>
          <a:prstGeom prst="leftBrace">
            <a:avLst>
              <a:gd name="adj1" fmla="val 832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30725" name="6 CuadroTexto"/>
          <p:cNvSpPr txBox="1">
            <a:spLocks noChangeArrowheads="1"/>
          </p:cNvSpPr>
          <p:nvPr/>
        </p:nvSpPr>
        <p:spPr bwMode="auto">
          <a:xfrm>
            <a:off x="5746751" y="5126038"/>
            <a:ext cx="2214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1600" i="0">
                <a:solidFill>
                  <a:prstClr val="black"/>
                </a:solidFill>
              </a:rPr>
              <a:t>Complicada</a:t>
            </a:r>
            <a:endParaRPr lang="es-ES" sz="1600" i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1600" i="0">
                <a:solidFill>
                  <a:prstClr val="black"/>
                </a:solidFill>
              </a:rPr>
              <a:t>No complicada</a:t>
            </a:r>
            <a:endParaRPr lang="es-ES" sz="1600" i="0">
              <a:solidFill>
                <a:prstClr val="black"/>
              </a:solidFill>
            </a:endParaRPr>
          </a:p>
        </p:txBody>
      </p:sp>
      <p:sp>
        <p:nvSpPr>
          <p:cNvPr id="30726" name="7 CuadroTexto"/>
          <p:cNvSpPr txBox="1">
            <a:spLocks noChangeArrowheads="1"/>
          </p:cNvSpPr>
          <p:nvPr/>
        </p:nvSpPr>
        <p:spPr bwMode="auto">
          <a:xfrm>
            <a:off x="3117850" y="119063"/>
            <a:ext cx="5786438" cy="646112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600" i="0" dirty="0">
                <a:solidFill>
                  <a:prstClr val="black"/>
                </a:solidFill>
              </a:rPr>
              <a:t>Conductas ante el alcohol </a:t>
            </a:r>
          </a:p>
        </p:txBody>
      </p:sp>
    </p:spTree>
    <p:extLst>
      <p:ext uri="{BB962C8B-B14F-4D97-AF65-F5344CB8AC3E}">
        <p14:creationId xmlns:p14="http://schemas.microsoft.com/office/powerpoint/2010/main" val="178210573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3 Marcador de contenido"/>
          <p:cNvSpPr>
            <a:spLocks noGrp="1"/>
          </p:cNvSpPr>
          <p:nvPr>
            <p:ph sz="half" idx="1"/>
          </p:nvPr>
        </p:nvSpPr>
        <p:spPr>
          <a:xfrm>
            <a:off x="5520822" y="363012"/>
            <a:ext cx="6336398" cy="6217670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200"/>
              </a:spcAft>
              <a:buNone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Existe la evidencia de que la obesidad es una enfermedad y un factor de riesgo en: 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Enfermedad cardiovascular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Diabetes tipo 2 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Enfermedades calculosas de vesícula biliar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Gota 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Cáncer… </a:t>
            </a:r>
          </a:p>
        </p:txBody>
      </p:sp>
      <p:pic>
        <p:nvPicPr>
          <p:cNvPr id="31747" name="Picture 2" descr="C:\Users\acera\Desktop\Joel\Investigaciones,  NO TOCAR\ALMEDIFAM-2013\CCR\obesid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890713"/>
            <a:ext cx="29654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422227" y="748097"/>
            <a:ext cx="3685248" cy="1143000"/>
          </a:xfrm>
        </p:spPr>
        <p:txBody>
          <a:bodyPr/>
          <a:lstStyle/>
          <a:p>
            <a:pPr marL="342900" indent="-342900" algn="ctr" eaLnBrk="1" fontAlgn="auto" hangingPunct="1"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obesidad</a:t>
            </a:r>
            <a:endParaRPr lang="es-ES" sz="40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1442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3717032"/>
            <a:ext cx="4428016" cy="3125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5926" y="664388"/>
            <a:ext cx="4336905" cy="3264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Administrador\Escritorio\Imagenes Griselda de Alain\carnero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3190" y="648041"/>
            <a:ext cx="4214810" cy="3353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Ralex\Escuela\ALMEDIFAM\Fotos de alimentos funcionales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95406" y="3571876"/>
            <a:ext cx="4330665" cy="3270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8" name="AutoShape 2" descr="Resultado de imagen de Balanza"/>
          <p:cNvSpPr>
            <a:spLocks noChangeAspect="1" noChangeArrowheads="1"/>
          </p:cNvSpPr>
          <p:nvPr/>
        </p:nvSpPr>
        <p:spPr bwMode="auto">
          <a:xfrm>
            <a:off x="1685925" y="-419100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33799" name="AutoShape 4" descr="data:image/png;base64,iVBORw0KGgoAAAANSUhEUgAAAFwAAABcCAMAAADUMSJqAAAAbFBMVEX///8AAABKSkpGRkb5+fnj4+Pu7u5hYWHKysra2tq1tbW4uLi8vLywsLDe3t7y8vKjo6NoaGgpKSmGhoZubm7CwsJWVlZzc3McHBw1NTXU1NQiIiJcXFwwMDCQkJB5eXkNDQ0/Pz+ZmZkWFhYlRlMGAAAEaElEQVRogbWaiZaqMAyGqawKssgqKojz/u94KTalq6I35syZGS396IQ0+VPHcTbbfnAJcYf99hmbLSsIsyLDZqd3slqKy84uAptccNdeEckqTLZPFPMR4bkKzxHhjQpvEOGuCncR4TsVvkOEhyo8RIQff/lAfxqKarhgBsucEWV4jwp3SpFd4rId57qyr9hsgf4D9hyPJ4o+HX/Bns2PY9QYZOYFUV4WcwReizKPAg+P3OchK0R19Px5CXOMaMziVojBo5gHqsN/VbvsUBDJokjJX9/yvVgrESRNtbea+OMHECRalqWWeaZ3wyT4YM0HI3k2x7EMhIdN689iG5mQm+OcrYPv/W9eM6itahUwd9N118ML9N4woatqns0HxxnYrzunrjrD5dbw9/Srx4j6EurzcS14tPx70ahN+LP5XgliMtZsAODReg1oi3pUHBRtgbfRugaA+2s1XYXLvH6RX5vI9DJ+RRVJfx3A53DINPjCX3OENWRqOtq12s0Z/EbveDbAn/7pXi18tqAjpt3A4EvNbyxwuvdI9yrdR+biy+CLKm+tcFrEbY+T2hQeiSFPMPhAfx+s8IAci7OdXZO9c2+t8GX/Hazwkcy70O7zqaG7RF/6Tgjh3gYP6B67TvaF0zbtoi99J4RwbYOP3fwttS79tgjjg64yGXxxqC0UfbJojuJkW/izOda9DpsoX7sjDd6S5ceeJEb4mSn6RFs6byw8volVeEBYui1u5oVDY3wqbPCytMErcIdvXPofRyZq/621RBo8JTG/zd208PU44k/pkN/D25WYGpYu+qJWvP4W7osR2F5Udkz3jt9HUZ/Omesse/0tnG57L6WzfZqVY0e2k/vghb0bS9nr7+ApKUdeIs+PnbL0WJ1cfQKv1FFZBehyxN8O1xpJIiVHXQJKbewbuHamIZ8l6fcmYndikFniPtT6a6UJvmjDorrRJxMiDPfaoPxEC23c2w7Xpa8cydrNB2EQ5AS5LV9PEyXEoM5WRN1VGRbn8ieyDwL+6EWvZspktVP1ZK9LVbwXgIHxClkIXjR1EpyEYTn1JPB2ICxSvqQWJp8M+sHjubpRigUr+KTzhL9QaaR93kCVZp3r56E7NYMmsWGTnAU5p58V9UMzuWH+aYu9Cn5nPdbBOhYBCbsEAYQV1omrxJPuhGCT6Al47FZp9aHBM3zQFw94ujjsTIo+SIEdzhk635TLvuHb5YOW/IXx1CKqXKxzS976LsKGZy6cs8VecoQ5c31tPG8tSYNXBlWcfGe8/j5fwiucg2hILd3zJQTm8HrWRoM9ydQE6IwRBQ7Fm/UGcCKjivjvrJGXCscgOGfoUPCZkyG5WDqrD00JDyV4kOAssBNMOK/3bEtyGYGRFnneYsrVKIu+NTm1ICeXWnEDTy4vDoU2G1ffTOx4cFyG8fkChB6X+1ZZ9IVBauEfJEJywZBFsCN5LoFc80CAQ5Xj7R/oUpT/Lnj6RfgENETzymyJSybp6eUTcc1nNrL9A71uLG7YGVRpAAAAAElFTkSuQmCC"/>
          <p:cNvSpPr>
            <a:spLocks noChangeAspect="1" noChangeArrowheads="1"/>
          </p:cNvSpPr>
          <p:nvPr/>
        </p:nvSpPr>
        <p:spPr bwMode="auto">
          <a:xfrm>
            <a:off x="168592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33800" name="AutoShape 6" descr="data:image/png;base64,iVBORw0KGgoAAAANSUhEUgAAAFwAAABcCAMAAADUMSJqAAAAbFBMVEX///8AAABKSkpGRkb5+fnj4+Pu7u5hYWHKysra2tq1tbW4uLi8vLywsLDe3t7y8vKjo6NoaGgpKSmGhoZubm7CwsJWVlZzc3McHBw1NTXU1NQiIiJcXFwwMDCQkJB5eXkNDQ0/Pz+ZmZkWFhYlRlMGAAAEaElEQVRogbWaiZaqMAyGqawKssgqKojz/u94KTalq6I35syZGS396IQ0+VPHcTbbfnAJcYf99hmbLSsIsyLDZqd3slqKy84uAptccNdeEckqTLZPFPMR4bkKzxHhjQpvEOGuCncR4TsVvkOEhyo8RIQff/lAfxqKarhgBsucEWV4jwp3SpFd4rId57qyr9hsgf4D9hyPJ4o+HX/Bns2PY9QYZOYFUV4WcwReizKPAg+P3OchK0R19Px5CXOMaMziVojBo5gHqsN/VbvsUBDJokjJX9/yvVgrESRNtbea+OMHECRalqWWeaZ3wyT4YM0HI3k2x7EMhIdN689iG5mQm+OcrYPv/W9eM6itahUwd9N118ML9N4woatqns0HxxnYrzunrjrD5dbw9/Srx4j6EurzcS14tPx70ahN+LP5XgliMtZsAODReg1oi3pUHBRtgbfRugaA+2s1XYXLvH6RX5vI9DJ+RRVJfx3A53DINPjCX3OENWRqOtq12s0Z/EbveDbAn/7pXi18tqAjpt3A4EvNbyxwuvdI9yrdR+biy+CLKm+tcFrEbY+T2hQeiSFPMPhAfx+s8IAci7OdXZO9c2+t8GX/Hazwkcy70O7zqaG7RF/6Tgjh3gYP6B67TvaF0zbtoi99J4RwbYOP3fwttS79tgjjg64yGXxxqC0UfbJojuJkW/izOda9DpsoX7sjDd6S5ceeJEb4mSn6RFs6byw8volVeEBYui1u5oVDY3wqbPCytMErcIdvXPofRyZq/621RBo8JTG/zd208PU44k/pkN/D25WYGpYu+qJWvP4W7osR2F5Udkz3jt9HUZ/Omesse/0tnG57L6WzfZqVY0e2k/vghb0bS9nr7+ApKUdeIs+PnbL0WJ1cfQKv1FFZBehyxN8O1xpJIiVHXQJKbewbuHamIZ8l6fcmYndikFniPtT6a6UJvmjDorrRJxMiDPfaoPxEC23c2w7Xpa8cydrNB2EQ5AS5LV9PEyXEoM5WRN1VGRbn8ieyDwL+6EWvZspktVP1ZK9LVbwXgIHxClkIXjR1EpyEYTn1JPB2ICxSvqQWJp8M+sHjubpRigUr+KTzhL9QaaR93kCVZp3r56E7NYMmsWGTnAU5p58V9UMzuWH+aYu9Cn5nPdbBOhYBCbsEAYQV1omrxJPuhGCT6Al47FZp9aHBM3zQFw94ujjsTIo+SIEdzhk635TLvuHb5YOW/IXx1CKqXKxzS976LsKGZy6cs8VecoQ5c31tPG8tSYNXBlWcfGe8/j5fwiucg2hILd3zJQTm8HrWRoM9ydQE6IwRBQ7Fm/UGcCKjivjvrJGXCscgOGfoUPCZkyG5WDqrD00JDyV4kOAssBNMOK/3bEtyGYGRFnneYsrVKIu+NTm1ICeXWnEDTy4vDoU2G1ffTOx4cFyG8fkChB6X+1ZZ9IVBauEfJEJywZBFsCN5LoFc80CAQ5Xj7R/oUpT/Lnj6RfgENETzymyJSybp6eUTcc1nNrL9A71uLG7YGVRpAAAAAElFTkSuQmCC"/>
          <p:cNvSpPr>
            <a:spLocks noChangeAspect="1" noChangeArrowheads="1"/>
          </p:cNvSpPr>
          <p:nvPr/>
        </p:nvSpPr>
        <p:spPr bwMode="auto">
          <a:xfrm>
            <a:off x="168592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black"/>
              </a:solidFill>
            </a:endParaRPr>
          </a:p>
        </p:txBody>
      </p:sp>
      <p:pic>
        <p:nvPicPr>
          <p:cNvPr id="33801" name="Picture 7" descr="C:\Documents and Settings\Griselda\Escritorio\Preparacion de plan d para MGI III\Balanz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922588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05000" y="199233"/>
            <a:ext cx="8229600" cy="1143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buClr>
                <a:prstClr val="black"/>
              </a:buClr>
              <a:buSzPct val="75000"/>
              <a:defRPr/>
            </a:pPr>
            <a:r>
              <a:rPr lang="es-ES" sz="4000" b="1" dirty="0">
                <a:ln w="12700">
                  <a:solidFill>
                    <a:srgbClr val="335B74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Tipo de alimentación</a:t>
            </a:r>
            <a:endParaRPr lang="es-ES" sz="40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961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Elipse"/>
          <p:cNvSpPr/>
          <p:nvPr/>
        </p:nvSpPr>
        <p:spPr>
          <a:xfrm>
            <a:off x="3167042" y="2285992"/>
            <a:ext cx="2071702" cy="2214578"/>
          </a:xfrm>
          <a:prstGeom prst="ellipse">
            <a:avLst/>
          </a:prstGeom>
          <a:solidFill>
            <a:srgbClr val="FFCC66"/>
          </a:solidFill>
          <a:ln w="57150">
            <a:solidFill>
              <a:schemeClr val="tx1"/>
            </a:solidFill>
          </a:ln>
          <a:effectLst>
            <a:outerShdw blurRad="57150" dist="38100" dir="5400000" algn="ctr" rotWithShape="0">
              <a:schemeClr val="tx1">
                <a:alpha val="48000"/>
              </a:schemeClr>
            </a:outerShdw>
          </a:effectLst>
          <a:scene3d>
            <a:camera prst="obliqueTopRight"/>
            <a:lightRig rig="threePt" dir="t"/>
          </a:scene3d>
          <a:sp3d prstMaterial="metal">
            <a:bevelT prst="angle"/>
            <a:bevelB prst="angle"/>
          </a:sp3d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i="1" dirty="0">
              <a:solidFill>
                <a:prstClr val="black"/>
              </a:solidFill>
            </a:endParaRPr>
          </a:p>
        </p:txBody>
      </p:sp>
      <p:sp>
        <p:nvSpPr>
          <p:cNvPr id="31" name="30 Elipse"/>
          <p:cNvSpPr/>
          <p:nvPr/>
        </p:nvSpPr>
        <p:spPr>
          <a:xfrm rot="20937014">
            <a:off x="7146278" y="1643050"/>
            <a:ext cx="2071702" cy="2214578"/>
          </a:xfrm>
          <a:prstGeom prst="ellipse">
            <a:avLst/>
          </a:prstGeom>
          <a:solidFill>
            <a:srgbClr val="FFCC66"/>
          </a:solidFill>
          <a:ln w="57150">
            <a:solidFill>
              <a:schemeClr val="tx1"/>
            </a:solidFill>
          </a:ln>
          <a:effectLst>
            <a:outerShdw blurRad="57150" dist="38100" dir="5400000" algn="ctr" rotWithShape="0">
              <a:schemeClr val="tx1">
                <a:alpha val="48000"/>
              </a:schemeClr>
            </a:outerShdw>
          </a:effectLst>
          <a:scene3d>
            <a:camera prst="obliqueTopRight"/>
            <a:lightRig rig="threePt" dir="t"/>
          </a:scene3d>
          <a:sp3d prstMaterial="metal">
            <a:bevelT prst="angle"/>
            <a:bevelB prst="angle"/>
          </a:sp3d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i="1" dirty="0">
              <a:solidFill>
                <a:prstClr val="black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381752" y="2143116"/>
            <a:ext cx="285752" cy="321471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1"/>
            <a:tileRect/>
          </a:gradFill>
          <a:ln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bliqueTopRight"/>
            <a:lightRig rig="glow" dir="t"/>
          </a:scene3d>
          <a:sp3d prstMaterial="metal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i="1">
              <a:solidFill>
                <a:prstClr val="white"/>
              </a:solidFill>
            </a:endParaRPr>
          </a:p>
        </p:txBody>
      </p:sp>
      <p:cxnSp>
        <p:nvCxnSpPr>
          <p:cNvPr id="24" name="23 Conector recto"/>
          <p:cNvCxnSpPr/>
          <p:nvPr/>
        </p:nvCxnSpPr>
        <p:spPr>
          <a:xfrm rot="15538902" flipH="1">
            <a:off x="7698134" y="2031831"/>
            <a:ext cx="1785932" cy="828554"/>
          </a:xfrm>
          <a:prstGeom prst="line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1"/>
            <a:tileRect/>
          </a:gradFill>
          <a:ln w="5715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scene3d>
            <a:camera prst="obliqueTopRight"/>
            <a:lightRig rig="glow" dir="t"/>
          </a:scene3d>
          <a:sp3d prstMaterial="metal">
            <a:bevelT w="114300" prst="artDeco"/>
            <a:bevelB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4738902">
            <a:off x="3039388" y="3056968"/>
            <a:ext cx="1643057" cy="620332"/>
          </a:xfrm>
          <a:prstGeom prst="line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1"/>
            <a:tileRect/>
          </a:gradFill>
          <a:ln w="5715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scene3d>
            <a:camera prst="obliqueTopRight"/>
            <a:lightRig rig="glow" dir="t"/>
          </a:scene3d>
          <a:sp3d prstMaterial="metal">
            <a:bevelT w="114300" prst="artDeco"/>
            <a:bevelB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4738902">
            <a:off x="3351984" y="3219598"/>
            <a:ext cx="1785949" cy="1588"/>
          </a:xfrm>
          <a:prstGeom prst="line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1"/>
            <a:tileRect/>
          </a:gradFill>
          <a:ln w="5715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scene3d>
            <a:camera prst="obliqueTopRight"/>
            <a:lightRig rig="glow" dir="t"/>
          </a:scene3d>
          <a:sp3d prstMaterial="metal">
            <a:bevelT w="114300" prst="artDeco"/>
            <a:bevelB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15538902" flipH="1">
            <a:off x="3919128" y="2918102"/>
            <a:ext cx="1571616" cy="496596"/>
          </a:xfrm>
          <a:prstGeom prst="line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1"/>
            <a:tileRect/>
          </a:gradFill>
          <a:ln w="5715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scene3d>
            <a:camera prst="obliqueTopRight"/>
            <a:lightRig rig="glow" dir="t"/>
          </a:scene3d>
          <a:sp3d prstMaterial="metal">
            <a:bevelT w="114300" prst="artDeco"/>
            <a:bevelB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4738902">
            <a:off x="6860297" y="2325394"/>
            <a:ext cx="1714495" cy="508835"/>
          </a:xfrm>
          <a:prstGeom prst="line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1"/>
            <a:tileRect/>
          </a:gradFill>
          <a:ln w="5715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scene3d>
            <a:camera prst="obliqueTopRight"/>
            <a:lightRig rig="glow" dir="t"/>
          </a:scene3d>
          <a:sp3d prstMaterial="metal">
            <a:bevelT w="114300" prst="artDeco"/>
            <a:bevelB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rot="15538902" flipH="1">
            <a:off x="7365321" y="2452233"/>
            <a:ext cx="1552017" cy="70156"/>
          </a:xfrm>
          <a:prstGeom prst="line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1"/>
            <a:tileRect/>
          </a:gradFill>
          <a:ln w="5715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scene3d>
            <a:camera prst="obliqueTopRight"/>
            <a:lightRig rig="glow" dir="t"/>
          </a:scene3d>
          <a:sp3d prstMaterial="metal">
            <a:bevelT w="114300" prst="artDeco"/>
            <a:bevelB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Acorde"/>
          <p:cNvSpPr/>
          <p:nvPr/>
        </p:nvSpPr>
        <p:spPr>
          <a:xfrm rot="16609219">
            <a:off x="3595554" y="3365159"/>
            <a:ext cx="1635965" cy="2031978"/>
          </a:xfrm>
          <a:prstGeom prst="chord">
            <a:avLst>
              <a:gd name="adj1" fmla="val 3224932"/>
              <a:gd name="adj2" fmla="val 16200000"/>
            </a:avLst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scene3d>
            <a:camera prst="obliqueTopRight"/>
            <a:lightRig rig="glow" dir="t"/>
          </a:scene3d>
          <a:sp3d prstMaterial="metal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i="1">
              <a:solidFill>
                <a:prstClr val="white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 rot="20938902">
            <a:off x="3595215" y="1874613"/>
            <a:ext cx="5043050" cy="214314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1"/>
            <a:tileRect/>
          </a:gradFill>
          <a:ln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scene3d>
            <a:camera prst="obliqueTopRight"/>
            <a:lightRig rig="glow" dir="t"/>
          </a:scene3d>
          <a:sp3d prstMaterial="metal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i="1">
              <a:solidFill>
                <a:prstClr val="white"/>
              </a:solidFill>
            </a:endParaRPr>
          </a:p>
        </p:txBody>
      </p:sp>
      <p:sp>
        <p:nvSpPr>
          <p:cNvPr id="16" name="15 Acorde"/>
          <p:cNvSpPr/>
          <p:nvPr/>
        </p:nvSpPr>
        <p:spPr>
          <a:xfrm rot="16609219">
            <a:off x="7465917" y="2429749"/>
            <a:ext cx="1807881" cy="2302281"/>
          </a:xfrm>
          <a:prstGeom prst="chord">
            <a:avLst>
              <a:gd name="adj1" fmla="val 3224932"/>
              <a:gd name="adj2" fmla="val 16200000"/>
            </a:avLst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scene3d>
            <a:camera prst="obliqueTopRight"/>
            <a:lightRig rig="glow" dir="t"/>
          </a:scene3d>
          <a:sp3d prstMaterial="metal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i="1">
              <a:solidFill>
                <a:prstClr val="white"/>
              </a:solidFill>
            </a:endParaRPr>
          </a:p>
        </p:txBody>
      </p:sp>
      <p:sp>
        <p:nvSpPr>
          <p:cNvPr id="39" name="38 Elipse"/>
          <p:cNvSpPr/>
          <p:nvPr/>
        </p:nvSpPr>
        <p:spPr>
          <a:xfrm>
            <a:off x="6238876" y="1214422"/>
            <a:ext cx="490542" cy="438176"/>
          </a:xfrm>
          <a:prstGeom prst="ellipse">
            <a:avLst/>
          </a:prstGeom>
          <a:gradFill flip="none" rotWithShape="1">
            <a:gsLst>
              <a:gs pos="6600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bliqueTopRight"/>
            <a:lightRig rig="glow" dir="t"/>
          </a:scene3d>
          <a:sp3d prstMaterial="metal">
            <a:bevelT w="114300" prst="artDeco"/>
            <a:bevelB w="114300" prst="artDeco"/>
          </a:sp3d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i="1" dirty="0">
              <a:solidFill>
                <a:prstClr val="black"/>
              </a:solidFill>
            </a:endParaRPr>
          </a:p>
        </p:txBody>
      </p:sp>
      <p:sp>
        <p:nvSpPr>
          <p:cNvPr id="35855" name="31 CuadroTexto"/>
          <p:cNvSpPr txBox="1">
            <a:spLocks noChangeArrowheads="1"/>
          </p:cNvSpPr>
          <p:nvPr/>
        </p:nvSpPr>
        <p:spPr bwMode="auto">
          <a:xfrm rot="-532600">
            <a:off x="3167063" y="2873375"/>
            <a:ext cx="2000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>
                <a:solidFill>
                  <a:prstClr val="black"/>
                </a:solidFill>
              </a:rPr>
              <a:t>Gasto energético </a:t>
            </a:r>
          </a:p>
        </p:txBody>
      </p:sp>
      <p:sp>
        <p:nvSpPr>
          <p:cNvPr id="35856" name="32 CuadroTexto"/>
          <p:cNvSpPr txBox="1">
            <a:spLocks noChangeArrowheads="1"/>
          </p:cNvSpPr>
          <p:nvPr/>
        </p:nvSpPr>
        <p:spPr bwMode="auto">
          <a:xfrm rot="-510029">
            <a:off x="7227888" y="2347913"/>
            <a:ext cx="172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>
                <a:solidFill>
                  <a:prstClr val="black"/>
                </a:solidFill>
              </a:rPr>
              <a:t>Consumo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5524496" y="5357826"/>
            <a:ext cx="2071702" cy="928694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3500000" scaled="1"/>
            <a:tileRect/>
          </a:gradFill>
          <a:ln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scene3d>
            <a:camera prst="obliqueTopRight"/>
            <a:lightRig rig="glow" dir="t"/>
          </a:scene3d>
          <a:sp3d prstMaterial="metal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i="1" dirty="0">
                <a:solidFill>
                  <a:srgbClr val="C00000"/>
                </a:solidFill>
              </a:rPr>
              <a:t>NO</a:t>
            </a:r>
          </a:p>
        </p:txBody>
      </p:sp>
      <p:sp>
        <p:nvSpPr>
          <p:cNvPr id="35858" name="18 CuadroTexto"/>
          <p:cNvSpPr txBox="1">
            <a:spLocks noChangeArrowheads="1"/>
          </p:cNvSpPr>
          <p:nvPr/>
        </p:nvSpPr>
        <p:spPr bwMode="auto">
          <a:xfrm>
            <a:off x="5005388" y="6310313"/>
            <a:ext cx="3255962" cy="40005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0">
                <a:solidFill>
                  <a:prstClr val="black"/>
                </a:solidFill>
              </a:rPr>
              <a:t>Debe existir equilibrio </a:t>
            </a:r>
          </a:p>
        </p:txBody>
      </p:sp>
      <p:sp>
        <p:nvSpPr>
          <p:cNvPr id="35859" name="24 Rectángulo"/>
          <p:cNvSpPr>
            <a:spLocks noChangeArrowheads="1"/>
          </p:cNvSpPr>
          <p:nvPr/>
        </p:nvSpPr>
        <p:spPr bwMode="auto">
          <a:xfrm>
            <a:off x="2238375" y="5214939"/>
            <a:ext cx="2857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0" dirty="0">
                <a:solidFill>
                  <a:prstClr val="black"/>
                </a:solidFill>
              </a:rPr>
              <a:t>¿ Se puede llegar a consumir alimentos que nuestro cuerpo no necesita …</a:t>
            </a:r>
          </a:p>
        </p:txBody>
      </p:sp>
      <p:sp>
        <p:nvSpPr>
          <p:cNvPr id="35860" name="25 Rectángulo"/>
          <p:cNvSpPr>
            <a:spLocks noChangeArrowheads="1"/>
          </p:cNvSpPr>
          <p:nvPr/>
        </p:nvSpPr>
        <p:spPr bwMode="auto">
          <a:xfrm>
            <a:off x="8250238" y="4513264"/>
            <a:ext cx="24177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0" dirty="0">
                <a:solidFill>
                  <a:prstClr val="black"/>
                </a:solidFill>
              </a:rPr>
              <a:t>… y dejar  de consumir otras sustancias que pueden ser vitales para conservar la salud ?</a:t>
            </a:r>
          </a:p>
        </p:txBody>
      </p:sp>
      <p:sp>
        <p:nvSpPr>
          <p:cNvPr id="35861" name="26 Rectángulo"/>
          <p:cNvSpPr>
            <a:spLocks noChangeArrowheads="1"/>
          </p:cNvSpPr>
          <p:nvPr/>
        </p:nvSpPr>
        <p:spPr bwMode="auto">
          <a:xfrm>
            <a:off x="1703388" y="214313"/>
            <a:ext cx="8856662" cy="830262"/>
          </a:xfrm>
          <a:prstGeom prst="rect">
            <a:avLst/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0">
                <a:solidFill>
                  <a:prstClr val="black"/>
                </a:solidFill>
              </a:rPr>
              <a:t>La cantidad y proporción de los alimentos que ingerimos debe ser medianamente estudiada y planificada</a:t>
            </a:r>
            <a:r>
              <a:rPr lang="es-ES" sz="2400" i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05724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0" y="4629150"/>
            <a:ext cx="5113338" cy="1176338"/>
          </a:xfrm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sp>
        <p:nvSpPr>
          <p:cNvPr id="36867" name="4 CuadroTexto"/>
          <p:cNvSpPr txBox="1">
            <a:spLocks noChangeArrowheads="1"/>
          </p:cNvSpPr>
          <p:nvPr/>
        </p:nvSpPr>
        <p:spPr bwMode="auto">
          <a:xfrm>
            <a:off x="1595438" y="1824039"/>
            <a:ext cx="9144000" cy="10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800" b="1" i="0" dirty="0">
                <a:solidFill>
                  <a:prstClr val="black"/>
                </a:solidFill>
              </a:rPr>
              <a:t>Peso comparado con tablas estándares definidas.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800" b="1" i="0" dirty="0">
                <a:solidFill>
                  <a:prstClr val="black"/>
                </a:solidFill>
              </a:rPr>
              <a:t>Medida subjetiva de la imagen corporal </a:t>
            </a:r>
          </a:p>
        </p:txBody>
      </p:sp>
      <p:sp>
        <p:nvSpPr>
          <p:cNvPr id="36868" name="5 CuadroTexto"/>
          <p:cNvSpPr txBox="1">
            <a:spLocks noChangeArrowheads="1"/>
          </p:cNvSpPr>
          <p:nvPr/>
        </p:nvSpPr>
        <p:spPr bwMode="auto">
          <a:xfrm>
            <a:off x="2166938" y="3211513"/>
            <a:ext cx="7715250" cy="1200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sz="2400" b="1" i="0">
                <a:solidFill>
                  <a:prstClr val="black"/>
                </a:solidFill>
              </a:rPr>
              <a:t>La formula mas comúnmente utilizada es la del índice de masa corporal ( IMC) o índice de Quetelet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b="1" i="0">
              <a:solidFill>
                <a:prstClr val="black"/>
              </a:solidFill>
            </a:endParaRPr>
          </a:p>
        </p:txBody>
      </p:sp>
      <p:sp>
        <p:nvSpPr>
          <p:cNvPr id="36869" name="6 CuadroTexto"/>
          <p:cNvSpPr txBox="1">
            <a:spLocks noChangeArrowheads="1"/>
          </p:cNvSpPr>
          <p:nvPr/>
        </p:nvSpPr>
        <p:spPr bwMode="auto">
          <a:xfrm>
            <a:off x="2351089" y="6072188"/>
            <a:ext cx="8072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i="0" dirty="0">
                <a:solidFill>
                  <a:prstClr val="black"/>
                </a:solidFill>
              </a:rPr>
              <a:t>Álvarez Sintes Vol. IV Cap. 103 pág. 1349 Ed 2014</a:t>
            </a:r>
          </a:p>
        </p:txBody>
      </p:sp>
      <p:sp>
        <p:nvSpPr>
          <p:cNvPr id="36870" name="12 CuadroTexto"/>
          <p:cNvSpPr txBox="1">
            <a:spLocks noChangeArrowheads="1"/>
          </p:cNvSpPr>
          <p:nvPr/>
        </p:nvSpPr>
        <p:spPr bwMode="auto">
          <a:xfrm>
            <a:off x="2640012" y="6073775"/>
            <a:ext cx="58287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i="0">
                <a:solidFill>
                  <a:prstClr val="black"/>
                </a:solidFill>
              </a:rPr>
              <a:t>Ej: </a:t>
            </a:r>
          </a:p>
        </p:txBody>
      </p:sp>
      <p:sp>
        <p:nvSpPr>
          <p:cNvPr id="10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809750" y="589886"/>
            <a:ext cx="7290054" cy="1499616"/>
          </a:xfrm>
        </p:spPr>
        <p:txBody>
          <a:bodyPr/>
          <a:lstStyle/>
          <a:p>
            <a:pPr marL="342900" indent="-342900" algn="ctr" eaLnBrk="1" fontAlgn="auto" hangingPunct="1"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Valoración del exceso de peso</a:t>
            </a:r>
            <a:endParaRPr lang="es-ES" sz="40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8801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2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3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1286</Words>
  <Application>Microsoft Office PowerPoint</Application>
  <PresentationFormat>Panorámica</PresentationFormat>
  <Paragraphs>213</Paragraphs>
  <Slides>23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23</vt:i4>
      </vt:variant>
    </vt:vector>
  </HeadingPairs>
  <TitlesOfParts>
    <vt:vector size="38" baseType="lpstr">
      <vt:lpstr>Arial Unicode MS</vt:lpstr>
      <vt:lpstr>Arial</vt:lpstr>
      <vt:lpstr>Calibri</vt:lpstr>
      <vt:lpstr>Calibri Light</vt:lpstr>
      <vt:lpstr>Tahoma</vt:lpstr>
      <vt:lpstr>Times New Roman</vt:lpstr>
      <vt:lpstr>Tw Cen MT</vt:lpstr>
      <vt:lpstr>Tw Cen MT Condensed</vt:lpstr>
      <vt:lpstr>Wingdings</vt:lpstr>
      <vt:lpstr>Wingdings 3</vt:lpstr>
      <vt:lpstr>Tema de Office</vt:lpstr>
      <vt:lpstr>Integral</vt:lpstr>
      <vt:lpstr>1_Integral</vt:lpstr>
      <vt:lpstr>2_Integral</vt:lpstr>
      <vt:lpstr>3_Integral</vt:lpstr>
      <vt:lpstr>Presentación de PowerPoint</vt:lpstr>
      <vt:lpstr>tabaquismo</vt:lpstr>
      <vt:lpstr>Presentación de PowerPoint</vt:lpstr>
      <vt:lpstr>alcoholismo</vt:lpstr>
      <vt:lpstr>Presentación de PowerPoint</vt:lpstr>
      <vt:lpstr>obesidad</vt:lpstr>
      <vt:lpstr>Presentación de PowerPoint</vt:lpstr>
      <vt:lpstr>Presentación de PowerPoint</vt:lpstr>
      <vt:lpstr>Valoración del exceso de peso</vt:lpstr>
      <vt:lpstr>Grados de obesidad </vt:lpstr>
      <vt:lpstr>Perímetro abdominal </vt:lpstr>
      <vt:lpstr>sedentarismo</vt:lpstr>
      <vt:lpstr>Presentación de PowerPoint</vt:lpstr>
      <vt:lpstr>Presentación de PowerPoint</vt:lpstr>
      <vt:lpstr>Medidas de prevención del sedentarismo </vt:lpstr>
      <vt:lpstr>estrés</vt:lpstr>
      <vt:lpstr> Sistema de fases de respuesta fisiológica al estrés según Selye  </vt:lpstr>
      <vt:lpstr>¿Se podrá tener una medida única del estrés por el que atraviesa la persona?</vt:lpstr>
      <vt:lpstr>Presentación de PowerPoint</vt:lpstr>
      <vt:lpstr>Algunas situaciones estresantes </vt:lpstr>
      <vt:lpstr> Importancia sanitaria del agua de consumo </vt:lpstr>
      <vt:lpstr>Medidas de intervención Social</vt:lpstr>
      <vt:lpstr>bibliografía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</dc:creator>
  <cp:lastModifiedBy>Dr</cp:lastModifiedBy>
  <cp:revision>16</cp:revision>
  <dcterms:created xsi:type="dcterms:W3CDTF">2021-04-26T02:00:17Z</dcterms:created>
  <dcterms:modified xsi:type="dcterms:W3CDTF">2021-04-27T22:20:35Z</dcterms:modified>
</cp:coreProperties>
</file>