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7FD9D-D439-4851-9736-710BE4C6A9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A53917-D4EC-44BE-8D0F-1DF033C923FD}">
      <dgm:prSet phldrT="[Texto]"/>
      <dgm:spPr/>
      <dgm:t>
        <a:bodyPr/>
        <a:lstStyle/>
        <a:p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1C3069-DCEE-4A7E-A0D3-A1CF336137D6}" type="parTrans" cxnId="{D0F90AC2-C730-4A4B-BAAC-064A9C74CD2E}">
      <dgm:prSet/>
      <dgm:spPr/>
      <dgm:t>
        <a:bodyPr/>
        <a:lstStyle/>
        <a:p>
          <a:endParaRPr lang="es-ES"/>
        </a:p>
      </dgm:t>
    </dgm:pt>
    <dgm:pt modelId="{2D70AA2F-139A-4654-99BF-FE9844D38DCC}" type="sibTrans" cxnId="{D0F90AC2-C730-4A4B-BAAC-064A9C74CD2E}">
      <dgm:prSet/>
      <dgm:spPr/>
      <dgm:t>
        <a:bodyPr/>
        <a:lstStyle/>
        <a:p>
          <a:endParaRPr lang="es-ES"/>
        </a:p>
      </dgm:t>
    </dgm:pt>
    <dgm:pt modelId="{BF36B66B-0022-4652-8AC9-EF5D3BDC4D19}">
      <dgm:prSet phldrT="[Texto]"/>
      <dgm:spPr/>
      <dgm:t>
        <a:bodyPr/>
        <a:lstStyle/>
        <a:p>
          <a:r>
            <a:rPr lang="en-US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seems to be the trouble? 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362D8B-2DF8-4965-ADE2-1C70F15B8CDF}" type="parTrans" cxnId="{76026527-2BD7-473C-9005-C79E23045D10}">
      <dgm:prSet/>
      <dgm:spPr/>
      <dgm:t>
        <a:bodyPr/>
        <a:lstStyle/>
        <a:p>
          <a:endParaRPr lang="es-ES"/>
        </a:p>
      </dgm:t>
    </dgm:pt>
    <dgm:pt modelId="{43E605A4-4622-4FA2-BD14-FB1E45CF093C}" type="sibTrans" cxnId="{76026527-2BD7-473C-9005-C79E23045D10}">
      <dgm:prSet/>
      <dgm:spPr/>
      <dgm:t>
        <a:bodyPr/>
        <a:lstStyle/>
        <a:p>
          <a:endParaRPr lang="es-ES"/>
        </a:p>
      </dgm:t>
    </dgm:pt>
    <dgm:pt modelId="{EEE4A87A-A284-4A5B-A043-44A2FA3E05D8}">
      <dgm:prSet phldrT="[Texto]"/>
      <dgm:spPr/>
      <dgm:t>
        <a:bodyPr/>
        <a:lstStyle/>
        <a:p>
          <a:r>
            <a:rPr lang="en-US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is your number one complaint?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D61C87-DB19-47B5-80DA-66AE6BB1CE2C}" type="sibTrans" cxnId="{3104452B-4020-4A08-A07F-9AA5FB48089B}">
      <dgm:prSet/>
      <dgm:spPr/>
      <dgm:t>
        <a:bodyPr/>
        <a:lstStyle/>
        <a:p>
          <a:endParaRPr lang="es-ES"/>
        </a:p>
      </dgm:t>
    </dgm:pt>
    <dgm:pt modelId="{58EE8D27-3EC6-40C4-832B-69678A35BCF3}" type="parTrans" cxnId="{3104452B-4020-4A08-A07F-9AA5FB48089B}">
      <dgm:prSet/>
      <dgm:spPr/>
      <dgm:t>
        <a:bodyPr/>
        <a:lstStyle/>
        <a:p>
          <a:endParaRPr lang="es-ES"/>
        </a:p>
      </dgm:t>
    </dgm:pt>
    <dgm:pt modelId="{C21AF9B2-1412-4881-B0FC-E06C2A0F6F3C}">
      <dgm:prSet phldrT="[Texto]"/>
      <dgm:spPr/>
      <dgm:t>
        <a:bodyPr/>
        <a:lstStyle/>
        <a:p>
          <a:r>
            <a:rPr lang="en-US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brings you to the clinic today?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617D0-4CBF-44AC-BDB1-DCFB779D3CA1}" type="sibTrans" cxnId="{3A97F966-8900-4DEB-BE59-C4835ABDB089}">
      <dgm:prSet/>
      <dgm:spPr/>
      <dgm:t>
        <a:bodyPr/>
        <a:lstStyle/>
        <a:p>
          <a:endParaRPr lang="es-ES"/>
        </a:p>
      </dgm:t>
    </dgm:pt>
    <dgm:pt modelId="{C7340276-40DF-479D-9F5D-5FB836E96EFD}" type="parTrans" cxnId="{3A97F966-8900-4DEB-BE59-C4835ABDB089}">
      <dgm:prSet/>
      <dgm:spPr/>
      <dgm:t>
        <a:bodyPr/>
        <a:lstStyle/>
        <a:p>
          <a:endParaRPr lang="es-ES"/>
        </a:p>
      </dgm:t>
    </dgm:pt>
    <dgm:pt modelId="{0A1DBEAC-F83F-4D26-A27A-7183ADE930F5}">
      <dgm:prSet phldrT="[Texto]"/>
      <dgm:spPr/>
      <dgm:t>
        <a:bodyPr/>
        <a:lstStyle/>
        <a:p>
          <a:r>
            <a:rPr lang="en-US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is the main problem you wanted to see me about?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8A4DF2-0C24-4B2F-86D7-F5D3E869C0D2}" type="parTrans" cxnId="{30440ED7-2394-4DA5-8B22-5043F5824B1E}">
      <dgm:prSet/>
      <dgm:spPr/>
      <dgm:t>
        <a:bodyPr/>
        <a:lstStyle/>
        <a:p>
          <a:endParaRPr lang="es-ES"/>
        </a:p>
      </dgm:t>
    </dgm:pt>
    <dgm:pt modelId="{056F4933-0D95-43D7-8E6B-53A9D6575C62}" type="sibTrans" cxnId="{30440ED7-2394-4DA5-8B22-5043F5824B1E}">
      <dgm:prSet/>
      <dgm:spPr/>
      <dgm:t>
        <a:bodyPr/>
        <a:lstStyle/>
        <a:p>
          <a:endParaRPr lang="es-ES"/>
        </a:p>
      </dgm:t>
    </dgm:pt>
    <dgm:pt modelId="{AC6EE0CD-BB46-471D-8091-F7B424937B10}" type="pres">
      <dgm:prSet presAssocID="{B977FD9D-D439-4851-9736-710BE4C6A9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6DA1C0E-BA98-4439-92BE-F494C24471C4}" type="pres">
      <dgm:prSet presAssocID="{B2A53917-D4EC-44BE-8D0F-1DF033C923FD}" presName="hierRoot1" presStyleCnt="0">
        <dgm:presLayoutVars>
          <dgm:hierBranch val="init"/>
        </dgm:presLayoutVars>
      </dgm:prSet>
      <dgm:spPr/>
    </dgm:pt>
    <dgm:pt modelId="{A333BC4D-2EF5-4995-B35D-FB8EC46D3C6F}" type="pres">
      <dgm:prSet presAssocID="{B2A53917-D4EC-44BE-8D0F-1DF033C923FD}" presName="rootComposite1" presStyleCnt="0"/>
      <dgm:spPr/>
    </dgm:pt>
    <dgm:pt modelId="{D66B9E9A-24E8-4404-ACA8-1F3BFB149692}" type="pres">
      <dgm:prSet presAssocID="{B2A53917-D4EC-44BE-8D0F-1DF033C923FD}" presName="rootText1" presStyleLbl="node0" presStyleIdx="0" presStyleCnt="1" custScaleX="153512" custScaleY="150323" custLinFactY="-11752" custLinFactNeighborX="79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E9B88C-6A37-45DF-8E71-D7ABC703BAAA}" type="pres">
      <dgm:prSet presAssocID="{B2A53917-D4EC-44BE-8D0F-1DF033C923F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2392E51-CDEB-42B6-9899-DB42E3308B0C}" type="pres">
      <dgm:prSet presAssocID="{B2A53917-D4EC-44BE-8D0F-1DF033C923FD}" presName="hierChild2" presStyleCnt="0"/>
      <dgm:spPr/>
    </dgm:pt>
    <dgm:pt modelId="{91D0DB51-E54D-4678-BF6A-8E0C32538F20}" type="pres">
      <dgm:prSet presAssocID="{C7340276-40DF-479D-9F5D-5FB836E96EFD}" presName="Name37" presStyleLbl="parChTrans1D2" presStyleIdx="0" presStyleCnt="4"/>
      <dgm:spPr/>
      <dgm:t>
        <a:bodyPr/>
        <a:lstStyle/>
        <a:p>
          <a:endParaRPr lang="es-ES"/>
        </a:p>
      </dgm:t>
    </dgm:pt>
    <dgm:pt modelId="{15085F76-FBD7-4DD5-8007-856FF6C16902}" type="pres">
      <dgm:prSet presAssocID="{C21AF9B2-1412-4881-B0FC-E06C2A0F6F3C}" presName="hierRoot2" presStyleCnt="0">
        <dgm:presLayoutVars>
          <dgm:hierBranch val="init"/>
        </dgm:presLayoutVars>
      </dgm:prSet>
      <dgm:spPr/>
    </dgm:pt>
    <dgm:pt modelId="{BE64BF91-A7F5-49EE-A9B1-B70CE3B31457}" type="pres">
      <dgm:prSet presAssocID="{C21AF9B2-1412-4881-B0FC-E06C2A0F6F3C}" presName="rootComposite" presStyleCnt="0"/>
      <dgm:spPr/>
    </dgm:pt>
    <dgm:pt modelId="{1BD60B1A-80D8-41DA-A0D2-67F0C501D985}" type="pres">
      <dgm:prSet presAssocID="{C21AF9B2-1412-4881-B0FC-E06C2A0F6F3C}" presName="rootText" presStyleLbl="node2" presStyleIdx="0" presStyleCnt="4" custScaleX="117859" custScaleY="169846" custLinFactNeighborX="2014" custLinFactNeighborY="-537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0E5833-6B92-4B78-AD15-973B5EB6A9F8}" type="pres">
      <dgm:prSet presAssocID="{C21AF9B2-1412-4881-B0FC-E06C2A0F6F3C}" presName="rootConnector" presStyleLbl="node2" presStyleIdx="0" presStyleCnt="4"/>
      <dgm:spPr/>
      <dgm:t>
        <a:bodyPr/>
        <a:lstStyle/>
        <a:p>
          <a:endParaRPr lang="es-ES"/>
        </a:p>
      </dgm:t>
    </dgm:pt>
    <dgm:pt modelId="{9E7B7EFC-FB3C-483E-8FDA-4FC94700B076}" type="pres">
      <dgm:prSet presAssocID="{C21AF9B2-1412-4881-B0FC-E06C2A0F6F3C}" presName="hierChild4" presStyleCnt="0"/>
      <dgm:spPr/>
    </dgm:pt>
    <dgm:pt modelId="{E39F513E-55F1-4814-B047-2560C284A057}" type="pres">
      <dgm:prSet presAssocID="{C21AF9B2-1412-4881-B0FC-E06C2A0F6F3C}" presName="hierChild5" presStyleCnt="0"/>
      <dgm:spPr/>
    </dgm:pt>
    <dgm:pt modelId="{3D914939-FCFB-45A6-B5FA-A83A15824695}" type="pres">
      <dgm:prSet presAssocID="{58EE8D27-3EC6-40C4-832B-69678A35BCF3}" presName="Name37" presStyleLbl="parChTrans1D2" presStyleIdx="1" presStyleCnt="4"/>
      <dgm:spPr/>
      <dgm:t>
        <a:bodyPr/>
        <a:lstStyle/>
        <a:p>
          <a:endParaRPr lang="es-ES"/>
        </a:p>
      </dgm:t>
    </dgm:pt>
    <dgm:pt modelId="{F69BB04F-05F2-4545-A17A-0C69CAD20E01}" type="pres">
      <dgm:prSet presAssocID="{EEE4A87A-A284-4A5B-A043-44A2FA3E05D8}" presName="hierRoot2" presStyleCnt="0">
        <dgm:presLayoutVars>
          <dgm:hierBranch val="init"/>
        </dgm:presLayoutVars>
      </dgm:prSet>
      <dgm:spPr/>
    </dgm:pt>
    <dgm:pt modelId="{B3997046-A640-4CA8-A152-3A1B4849F52F}" type="pres">
      <dgm:prSet presAssocID="{EEE4A87A-A284-4A5B-A043-44A2FA3E05D8}" presName="rootComposite" presStyleCnt="0"/>
      <dgm:spPr/>
    </dgm:pt>
    <dgm:pt modelId="{9545941B-CC2D-415E-8427-53129895B72D}" type="pres">
      <dgm:prSet presAssocID="{EEE4A87A-A284-4A5B-A043-44A2FA3E05D8}" presName="rootText" presStyleLbl="node2" presStyleIdx="1" presStyleCnt="4" custScaleX="117859" custScaleY="169846" custLinFactY="2032" custLinFactNeighborX="201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FDFBB4-42CC-4494-A4D9-C686DA498C38}" type="pres">
      <dgm:prSet presAssocID="{EEE4A87A-A284-4A5B-A043-44A2FA3E05D8}" presName="rootConnector" presStyleLbl="node2" presStyleIdx="1" presStyleCnt="4"/>
      <dgm:spPr/>
      <dgm:t>
        <a:bodyPr/>
        <a:lstStyle/>
        <a:p>
          <a:endParaRPr lang="es-ES"/>
        </a:p>
      </dgm:t>
    </dgm:pt>
    <dgm:pt modelId="{4B5324CA-D081-4049-87CF-A48C0CC73229}" type="pres">
      <dgm:prSet presAssocID="{EEE4A87A-A284-4A5B-A043-44A2FA3E05D8}" presName="hierChild4" presStyleCnt="0"/>
      <dgm:spPr/>
    </dgm:pt>
    <dgm:pt modelId="{53130805-D7D8-49FD-803B-3A75E25768DE}" type="pres">
      <dgm:prSet presAssocID="{EEE4A87A-A284-4A5B-A043-44A2FA3E05D8}" presName="hierChild5" presStyleCnt="0"/>
      <dgm:spPr/>
    </dgm:pt>
    <dgm:pt modelId="{F1E0B61C-C14E-4D1C-A8A4-1D7AB5927543}" type="pres">
      <dgm:prSet presAssocID="{29362D8B-2DF8-4965-ADE2-1C70F15B8CDF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31F87EF-F54B-4C8B-B8F2-F14EB38B3C97}" type="pres">
      <dgm:prSet presAssocID="{BF36B66B-0022-4652-8AC9-EF5D3BDC4D19}" presName="hierRoot2" presStyleCnt="0">
        <dgm:presLayoutVars>
          <dgm:hierBranch val="init"/>
        </dgm:presLayoutVars>
      </dgm:prSet>
      <dgm:spPr/>
    </dgm:pt>
    <dgm:pt modelId="{451B2002-91BC-4193-B794-0927A5448F1E}" type="pres">
      <dgm:prSet presAssocID="{BF36B66B-0022-4652-8AC9-EF5D3BDC4D19}" presName="rootComposite" presStyleCnt="0"/>
      <dgm:spPr/>
    </dgm:pt>
    <dgm:pt modelId="{D6C5A750-4A48-4E0E-9471-94C44AEE4872}" type="pres">
      <dgm:prSet presAssocID="{BF36B66B-0022-4652-8AC9-EF5D3BDC4D19}" presName="rootText" presStyleLbl="node2" presStyleIdx="2" presStyleCnt="4" custScaleX="117859" custScaleY="169846" custLinFactY="2032" custLinFactNeighborX="1006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C7836F-9F25-4179-8B2B-26CD9824C013}" type="pres">
      <dgm:prSet presAssocID="{BF36B66B-0022-4652-8AC9-EF5D3BDC4D19}" presName="rootConnector" presStyleLbl="node2" presStyleIdx="2" presStyleCnt="4"/>
      <dgm:spPr/>
      <dgm:t>
        <a:bodyPr/>
        <a:lstStyle/>
        <a:p>
          <a:endParaRPr lang="es-ES"/>
        </a:p>
      </dgm:t>
    </dgm:pt>
    <dgm:pt modelId="{84C7D8A9-E35D-46E0-9F0E-C656ECF57A50}" type="pres">
      <dgm:prSet presAssocID="{BF36B66B-0022-4652-8AC9-EF5D3BDC4D19}" presName="hierChild4" presStyleCnt="0"/>
      <dgm:spPr/>
    </dgm:pt>
    <dgm:pt modelId="{7C18373C-C5C2-414D-9231-5ACDE337C413}" type="pres">
      <dgm:prSet presAssocID="{BF36B66B-0022-4652-8AC9-EF5D3BDC4D19}" presName="hierChild5" presStyleCnt="0"/>
      <dgm:spPr/>
    </dgm:pt>
    <dgm:pt modelId="{53C873C3-FC45-4B97-8FAD-47AD5824A040}" type="pres">
      <dgm:prSet presAssocID="{AC8A4DF2-0C24-4B2F-86D7-F5D3E869C0D2}" presName="Name37" presStyleLbl="parChTrans1D2" presStyleIdx="3" presStyleCnt="4"/>
      <dgm:spPr/>
      <dgm:t>
        <a:bodyPr/>
        <a:lstStyle/>
        <a:p>
          <a:endParaRPr lang="es-ES"/>
        </a:p>
      </dgm:t>
    </dgm:pt>
    <dgm:pt modelId="{032566E8-5C26-4C66-9265-8B7344AB4373}" type="pres">
      <dgm:prSet presAssocID="{0A1DBEAC-F83F-4D26-A27A-7183ADE930F5}" presName="hierRoot2" presStyleCnt="0">
        <dgm:presLayoutVars>
          <dgm:hierBranch val="init"/>
        </dgm:presLayoutVars>
      </dgm:prSet>
      <dgm:spPr/>
    </dgm:pt>
    <dgm:pt modelId="{B0C2DF96-7653-4580-83D1-BC394E46BAE2}" type="pres">
      <dgm:prSet presAssocID="{0A1DBEAC-F83F-4D26-A27A-7183ADE930F5}" presName="rootComposite" presStyleCnt="0"/>
      <dgm:spPr/>
    </dgm:pt>
    <dgm:pt modelId="{B33D4147-D320-44AD-AEF1-B03BAC60AD2C}" type="pres">
      <dgm:prSet presAssocID="{0A1DBEAC-F83F-4D26-A27A-7183ADE930F5}" presName="rootText" presStyleLbl="node2" presStyleIdx="3" presStyleCnt="4" custScaleX="117859" custScaleY="169846" custLinFactNeighborX="2014" custLinFactNeighborY="-537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EAFAE6-B171-4115-A033-AA5F7BED4DB4}" type="pres">
      <dgm:prSet presAssocID="{0A1DBEAC-F83F-4D26-A27A-7183ADE930F5}" presName="rootConnector" presStyleLbl="node2" presStyleIdx="3" presStyleCnt="4"/>
      <dgm:spPr/>
      <dgm:t>
        <a:bodyPr/>
        <a:lstStyle/>
        <a:p>
          <a:endParaRPr lang="es-ES"/>
        </a:p>
      </dgm:t>
    </dgm:pt>
    <dgm:pt modelId="{F0C6AD2B-4A10-4945-A35B-B33CF0FD8E1D}" type="pres">
      <dgm:prSet presAssocID="{0A1DBEAC-F83F-4D26-A27A-7183ADE930F5}" presName="hierChild4" presStyleCnt="0"/>
      <dgm:spPr/>
    </dgm:pt>
    <dgm:pt modelId="{58677FA8-B2E6-4E75-8236-A7F1C8EF2DE3}" type="pres">
      <dgm:prSet presAssocID="{0A1DBEAC-F83F-4D26-A27A-7183ADE930F5}" presName="hierChild5" presStyleCnt="0"/>
      <dgm:spPr/>
    </dgm:pt>
    <dgm:pt modelId="{7011ADB9-4668-44E6-B585-2D64FE693F33}" type="pres">
      <dgm:prSet presAssocID="{B2A53917-D4EC-44BE-8D0F-1DF033C923FD}" presName="hierChild3" presStyleCnt="0"/>
      <dgm:spPr/>
    </dgm:pt>
  </dgm:ptLst>
  <dgm:cxnLst>
    <dgm:cxn modelId="{3A97F966-8900-4DEB-BE59-C4835ABDB089}" srcId="{B2A53917-D4EC-44BE-8D0F-1DF033C923FD}" destId="{C21AF9B2-1412-4881-B0FC-E06C2A0F6F3C}" srcOrd="0" destOrd="0" parTransId="{C7340276-40DF-479D-9F5D-5FB836E96EFD}" sibTransId="{0DE617D0-4CBF-44AC-BDB1-DCFB779D3CA1}"/>
    <dgm:cxn modelId="{484A6470-1BC5-4FDF-8133-AA497325436E}" type="presOf" srcId="{C7340276-40DF-479D-9F5D-5FB836E96EFD}" destId="{91D0DB51-E54D-4678-BF6A-8E0C32538F20}" srcOrd="0" destOrd="0" presId="urn:microsoft.com/office/officeart/2005/8/layout/orgChart1"/>
    <dgm:cxn modelId="{9DD2B825-F027-4342-9FDF-F44EA8EBD3F8}" type="presOf" srcId="{BF36B66B-0022-4652-8AC9-EF5D3BDC4D19}" destId="{D6C5A750-4A48-4E0E-9471-94C44AEE4872}" srcOrd="0" destOrd="0" presId="urn:microsoft.com/office/officeart/2005/8/layout/orgChart1"/>
    <dgm:cxn modelId="{26653037-ECCB-4277-BD34-FA673753C431}" type="presOf" srcId="{EEE4A87A-A284-4A5B-A043-44A2FA3E05D8}" destId="{2CFDFBB4-42CC-4494-A4D9-C686DA498C38}" srcOrd="1" destOrd="0" presId="urn:microsoft.com/office/officeart/2005/8/layout/orgChart1"/>
    <dgm:cxn modelId="{76026527-2BD7-473C-9005-C79E23045D10}" srcId="{B2A53917-D4EC-44BE-8D0F-1DF033C923FD}" destId="{BF36B66B-0022-4652-8AC9-EF5D3BDC4D19}" srcOrd="2" destOrd="0" parTransId="{29362D8B-2DF8-4965-ADE2-1C70F15B8CDF}" sibTransId="{43E605A4-4622-4FA2-BD14-FB1E45CF093C}"/>
    <dgm:cxn modelId="{D0F90AC2-C730-4A4B-BAAC-064A9C74CD2E}" srcId="{B977FD9D-D439-4851-9736-710BE4C6A9C3}" destId="{B2A53917-D4EC-44BE-8D0F-1DF033C923FD}" srcOrd="0" destOrd="0" parTransId="{791C3069-DCEE-4A7E-A0D3-A1CF336137D6}" sibTransId="{2D70AA2F-139A-4654-99BF-FE9844D38DCC}"/>
    <dgm:cxn modelId="{462C2D02-9548-4EE7-9D3D-8FE64F339609}" type="presOf" srcId="{EEE4A87A-A284-4A5B-A043-44A2FA3E05D8}" destId="{9545941B-CC2D-415E-8427-53129895B72D}" srcOrd="0" destOrd="0" presId="urn:microsoft.com/office/officeart/2005/8/layout/orgChart1"/>
    <dgm:cxn modelId="{CA06750E-088B-4544-84DA-940EB157E5E6}" type="presOf" srcId="{C21AF9B2-1412-4881-B0FC-E06C2A0F6F3C}" destId="{1BD60B1A-80D8-41DA-A0D2-67F0C501D985}" srcOrd="0" destOrd="0" presId="urn:microsoft.com/office/officeart/2005/8/layout/orgChart1"/>
    <dgm:cxn modelId="{B655E86E-B682-46BC-ABEF-367EFAF0FEFB}" type="presOf" srcId="{58EE8D27-3EC6-40C4-832B-69678A35BCF3}" destId="{3D914939-FCFB-45A6-B5FA-A83A15824695}" srcOrd="0" destOrd="0" presId="urn:microsoft.com/office/officeart/2005/8/layout/orgChart1"/>
    <dgm:cxn modelId="{73C53853-EA00-4D69-9ED3-ABF87BAAED33}" type="presOf" srcId="{B2A53917-D4EC-44BE-8D0F-1DF033C923FD}" destId="{D66B9E9A-24E8-4404-ACA8-1F3BFB149692}" srcOrd="0" destOrd="0" presId="urn:microsoft.com/office/officeart/2005/8/layout/orgChart1"/>
    <dgm:cxn modelId="{564B87A1-7A63-4F63-BF5F-A6A2587AE141}" type="presOf" srcId="{BF36B66B-0022-4652-8AC9-EF5D3BDC4D19}" destId="{E0C7836F-9F25-4179-8B2B-26CD9824C013}" srcOrd="1" destOrd="0" presId="urn:microsoft.com/office/officeart/2005/8/layout/orgChart1"/>
    <dgm:cxn modelId="{B59F275B-516B-42E6-ADC1-A32DD60F3E70}" type="presOf" srcId="{29362D8B-2DF8-4965-ADE2-1C70F15B8CDF}" destId="{F1E0B61C-C14E-4D1C-A8A4-1D7AB5927543}" srcOrd="0" destOrd="0" presId="urn:microsoft.com/office/officeart/2005/8/layout/orgChart1"/>
    <dgm:cxn modelId="{4171C941-0189-477B-8E0F-50E814209AF8}" type="presOf" srcId="{0A1DBEAC-F83F-4D26-A27A-7183ADE930F5}" destId="{B33D4147-D320-44AD-AEF1-B03BAC60AD2C}" srcOrd="0" destOrd="0" presId="urn:microsoft.com/office/officeart/2005/8/layout/orgChart1"/>
    <dgm:cxn modelId="{1567B1C9-2690-4529-896C-5CFA1A505252}" type="presOf" srcId="{B977FD9D-D439-4851-9736-710BE4C6A9C3}" destId="{AC6EE0CD-BB46-471D-8091-F7B424937B10}" srcOrd="0" destOrd="0" presId="urn:microsoft.com/office/officeart/2005/8/layout/orgChart1"/>
    <dgm:cxn modelId="{3104452B-4020-4A08-A07F-9AA5FB48089B}" srcId="{B2A53917-D4EC-44BE-8D0F-1DF033C923FD}" destId="{EEE4A87A-A284-4A5B-A043-44A2FA3E05D8}" srcOrd="1" destOrd="0" parTransId="{58EE8D27-3EC6-40C4-832B-69678A35BCF3}" sibTransId="{44D61C87-DB19-47B5-80DA-66AE6BB1CE2C}"/>
    <dgm:cxn modelId="{30440ED7-2394-4DA5-8B22-5043F5824B1E}" srcId="{B2A53917-D4EC-44BE-8D0F-1DF033C923FD}" destId="{0A1DBEAC-F83F-4D26-A27A-7183ADE930F5}" srcOrd="3" destOrd="0" parTransId="{AC8A4DF2-0C24-4B2F-86D7-F5D3E869C0D2}" sibTransId="{056F4933-0D95-43D7-8E6B-53A9D6575C62}"/>
    <dgm:cxn modelId="{D644945E-9CD5-493C-8943-11D58C8B6F11}" type="presOf" srcId="{C21AF9B2-1412-4881-B0FC-E06C2A0F6F3C}" destId="{790E5833-6B92-4B78-AD15-973B5EB6A9F8}" srcOrd="1" destOrd="0" presId="urn:microsoft.com/office/officeart/2005/8/layout/orgChart1"/>
    <dgm:cxn modelId="{4806652E-3977-4254-8D2A-4F6DD79C6C63}" type="presOf" srcId="{B2A53917-D4EC-44BE-8D0F-1DF033C923FD}" destId="{AFE9B88C-6A37-45DF-8E71-D7ABC703BAAA}" srcOrd="1" destOrd="0" presId="urn:microsoft.com/office/officeart/2005/8/layout/orgChart1"/>
    <dgm:cxn modelId="{FF0736FF-B36E-4942-91EE-76E75C52DB1F}" type="presOf" srcId="{0A1DBEAC-F83F-4D26-A27A-7183ADE930F5}" destId="{1CEAFAE6-B171-4115-A033-AA5F7BED4DB4}" srcOrd="1" destOrd="0" presId="urn:microsoft.com/office/officeart/2005/8/layout/orgChart1"/>
    <dgm:cxn modelId="{27BAF3DA-9B3C-4748-9853-3F98564DC900}" type="presOf" srcId="{AC8A4DF2-0C24-4B2F-86D7-F5D3E869C0D2}" destId="{53C873C3-FC45-4B97-8FAD-47AD5824A040}" srcOrd="0" destOrd="0" presId="urn:microsoft.com/office/officeart/2005/8/layout/orgChart1"/>
    <dgm:cxn modelId="{FF8180BA-87BF-422C-980C-C5CC43CE4397}" type="presParOf" srcId="{AC6EE0CD-BB46-471D-8091-F7B424937B10}" destId="{56DA1C0E-BA98-4439-92BE-F494C24471C4}" srcOrd="0" destOrd="0" presId="urn:microsoft.com/office/officeart/2005/8/layout/orgChart1"/>
    <dgm:cxn modelId="{4BB0B3C3-E69F-477B-B556-86B26F86165C}" type="presParOf" srcId="{56DA1C0E-BA98-4439-92BE-F494C24471C4}" destId="{A333BC4D-2EF5-4995-B35D-FB8EC46D3C6F}" srcOrd="0" destOrd="0" presId="urn:microsoft.com/office/officeart/2005/8/layout/orgChart1"/>
    <dgm:cxn modelId="{0C042275-6C77-4658-B399-6C2398340882}" type="presParOf" srcId="{A333BC4D-2EF5-4995-B35D-FB8EC46D3C6F}" destId="{D66B9E9A-24E8-4404-ACA8-1F3BFB149692}" srcOrd="0" destOrd="0" presId="urn:microsoft.com/office/officeart/2005/8/layout/orgChart1"/>
    <dgm:cxn modelId="{65ACBE72-2E4A-40C7-9FE4-0B5A5551E1E4}" type="presParOf" srcId="{A333BC4D-2EF5-4995-B35D-FB8EC46D3C6F}" destId="{AFE9B88C-6A37-45DF-8E71-D7ABC703BAAA}" srcOrd="1" destOrd="0" presId="urn:microsoft.com/office/officeart/2005/8/layout/orgChart1"/>
    <dgm:cxn modelId="{1D1EABF2-12A1-4C86-896F-A37562A00E7A}" type="presParOf" srcId="{56DA1C0E-BA98-4439-92BE-F494C24471C4}" destId="{D2392E51-CDEB-42B6-9899-DB42E3308B0C}" srcOrd="1" destOrd="0" presId="urn:microsoft.com/office/officeart/2005/8/layout/orgChart1"/>
    <dgm:cxn modelId="{BE2A3C62-D2CB-4271-9B7E-A6E603632D70}" type="presParOf" srcId="{D2392E51-CDEB-42B6-9899-DB42E3308B0C}" destId="{91D0DB51-E54D-4678-BF6A-8E0C32538F20}" srcOrd="0" destOrd="0" presId="urn:microsoft.com/office/officeart/2005/8/layout/orgChart1"/>
    <dgm:cxn modelId="{873872B8-9FFA-462A-A29E-4A979E11EF5D}" type="presParOf" srcId="{D2392E51-CDEB-42B6-9899-DB42E3308B0C}" destId="{15085F76-FBD7-4DD5-8007-856FF6C16902}" srcOrd="1" destOrd="0" presId="urn:microsoft.com/office/officeart/2005/8/layout/orgChart1"/>
    <dgm:cxn modelId="{75C8335E-CF92-44D3-B1A4-C6CC989AF547}" type="presParOf" srcId="{15085F76-FBD7-4DD5-8007-856FF6C16902}" destId="{BE64BF91-A7F5-49EE-A9B1-B70CE3B31457}" srcOrd="0" destOrd="0" presId="urn:microsoft.com/office/officeart/2005/8/layout/orgChart1"/>
    <dgm:cxn modelId="{F920F1E4-1FE3-47BE-B02C-1EA9DCB351BF}" type="presParOf" srcId="{BE64BF91-A7F5-49EE-A9B1-B70CE3B31457}" destId="{1BD60B1A-80D8-41DA-A0D2-67F0C501D985}" srcOrd="0" destOrd="0" presId="urn:microsoft.com/office/officeart/2005/8/layout/orgChart1"/>
    <dgm:cxn modelId="{3994FD6C-F90D-4AA2-8B0C-63A03A99B984}" type="presParOf" srcId="{BE64BF91-A7F5-49EE-A9B1-B70CE3B31457}" destId="{790E5833-6B92-4B78-AD15-973B5EB6A9F8}" srcOrd="1" destOrd="0" presId="urn:microsoft.com/office/officeart/2005/8/layout/orgChart1"/>
    <dgm:cxn modelId="{530A656B-225F-47EB-AF3D-EEB553895EFC}" type="presParOf" srcId="{15085F76-FBD7-4DD5-8007-856FF6C16902}" destId="{9E7B7EFC-FB3C-483E-8FDA-4FC94700B076}" srcOrd="1" destOrd="0" presId="urn:microsoft.com/office/officeart/2005/8/layout/orgChart1"/>
    <dgm:cxn modelId="{C4AD6044-BEBA-4522-8D98-9C08BF69C109}" type="presParOf" srcId="{15085F76-FBD7-4DD5-8007-856FF6C16902}" destId="{E39F513E-55F1-4814-B047-2560C284A057}" srcOrd="2" destOrd="0" presId="urn:microsoft.com/office/officeart/2005/8/layout/orgChart1"/>
    <dgm:cxn modelId="{B5E14B86-B5D7-4F63-81E1-A8A9D21652AB}" type="presParOf" srcId="{D2392E51-CDEB-42B6-9899-DB42E3308B0C}" destId="{3D914939-FCFB-45A6-B5FA-A83A15824695}" srcOrd="2" destOrd="0" presId="urn:microsoft.com/office/officeart/2005/8/layout/orgChart1"/>
    <dgm:cxn modelId="{1B1AF436-CE1E-443E-B7E1-16246FC26A4F}" type="presParOf" srcId="{D2392E51-CDEB-42B6-9899-DB42E3308B0C}" destId="{F69BB04F-05F2-4545-A17A-0C69CAD20E01}" srcOrd="3" destOrd="0" presId="urn:microsoft.com/office/officeart/2005/8/layout/orgChart1"/>
    <dgm:cxn modelId="{267398F9-4A24-4134-8AC4-5D6739F054C1}" type="presParOf" srcId="{F69BB04F-05F2-4545-A17A-0C69CAD20E01}" destId="{B3997046-A640-4CA8-A152-3A1B4849F52F}" srcOrd="0" destOrd="0" presId="urn:microsoft.com/office/officeart/2005/8/layout/orgChart1"/>
    <dgm:cxn modelId="{69B841E7-BF5F-436D-8917-198B4166496A}" type="presParOf" srcId="{B3997046-A640-4CA8-A152-3A1B4849F52F}" destId="{9545941B-CC2D-415E-8427-53129895B72D}" srcOrd="0" destOrd="0" presId="urn:microsoft.com/office/officeart/2005/8/layout/orgChart1"/>
    <dgm:cxn modelId="{E0C491B6-1B27-4194-8B25-A8F546B340A4}" type="presParOf" srcId="{B3997046-A640-4CA8-A152-3A1B4849F52F}" destId="{2CFDFBB4-42CC-4494-A4D9-C686DA498C38}" srcOrd="1" destOrd="0" presId="urn:microsoft.com/office/officeart/2005/8/layout/orgChart1"/>
    <dgm:cxn modelId="{FD5502BB-D669-4CE5-B589-1B63784888C3}" type="presParOf" srcId="{F69BB04F-05F2-4545-A17A-0C69CAD20E01}" destId="{4B5324CA-D081-4049-87CF-A48C0CC73229}" srcOrd="1" destOrd="0" presId="urn:microsoft.com/office/officeart/2005/8/layout/orgChart1"/>
    <dgm:cxn modelId="{D020EAB2-F3E0-4F91-9D69-450D8532D595}" type="presParOf" srcId="{F69BB04F-05F2-4545-A17A-0C69CAD20E01}" destId="{53130805-D7D8-49FD-803B-3A75E25768DE}" srcOrd="2" destOrd="0" presId="urn:microsoft.com/office/officeart/2005/8/layout/orgChart1"/>
    <dgm:cxn modelId="{E1DA8990-F31F-4D8C-8A55-0B30F3D624BE}" type="presParOf" srcId="{D2392E51-CDEB-42B6-9899-DB42E3308B0C}" destId="{F1E0B61C-C14E-4D1C-A8A4-1D7AB5927543}" srcOrd="4" destOrd="0" presId="urn:microsoft.com/office/officeart/2005/8/layout/orgChart1"/>
    <dgm:cxn modelId="{7949C9A2-51F1-481B-9A9C-299BA6570D35}" type="presParOf" srcId="{D2392E51-CDEB-42B6-9899-DB42E3308B0C}" destId="{731F87EF-F54B-4C8B-B8F2-F14EB38B3C97}" srcOrd="5" destOrd="0" presId="urn:microsoft.com/office/officeart/2005/8/layout/orgChart1"/>
    <dgm:cxn modelId="{1F73479A-13B5-449C-BC29-C5A62B9B0696}" type="presParOf" srcId="{731F87EF-F54B-4C8B-B8F2-F14EB38B3C97}" destId="{451B2002-91BC-4193-B794-0927A5448F1E}" srcOrd="0" destOrd="0" presId="urn:microsoft.com/office/officeart/2005/8/layout/orgChart1"/>
    <dgm:cxn modelId="{F37351B9-7433-4864-9689-1D31F0C619FF}" type="presParOf" srcId="{451B2002-91BC-4193-B794-0927A5448F1E}" destId="{D6C5A750-4A48-4E0E-9471-94C44AEE4872}" srcOrd="0" destOrd="0" presId="urn:microsoft.com/office/officeart/2005/8/layout/orgChart1"/>
    <dgm:cxn modelId="{8831DE75-3CE7-4230-9374-5F93BB99FCD4}" type="presParOf" srcId="{451B2002-91BC-4193-B794-0927A5448F1E}" destId="{E0C7836F-9F25-4179-8B2B-26CD9824C013}" srcOrd="1" destOrd="0" presId="urn:microsoft.com/office/officeart/2005/8/layout/orgChart1"/>
    <dgm:cxn modelId="{64F14459-F635-48DA-8B75-6632E7DC1330}" type="presParOf" srcId="{731F87EF-F54B-4C8B-B8F2-F14EB38B3C97}" destId="{84C7D8A9-E35D-46E0-9F0E-C656ECF57A50}" srcOrd="1" destOrd="0" presId="urn:microsoft.com/office/officeart/2005/8/layout/orgChart1"/>
    <dgm:cxn modelId="{039CB97E-0E2A-42D7-A366-6C87C740082D}" type="presParOf" srcId="{731F87EF-F54B-4C8B-B8F2-F14EB38B3C97}" destId="{7C18373C-C5C2-414D-9231-5ACDE337C413}" srcOrd="2" destOrd="0" presId="urn:microsoft.com/office/officeart/2005/8/layout/orgChart1"/>
    <dgm:cxn modelId="{399D01F1-A45C-4A78-9751-E9206C76E3FF}" type="presParOf" srcId="{D2392E51-CDEB-42B6-9899-DB42E3308B0C}" destId="{53C873C3-FC45-4B97-8FAD-47AD5824A040}" srcOrd="6" destOrd="0" presId="urn:microsoft.com/office/officeart/2005/8/layout/orgChart1"/>
    <dgm:cxn modelId="{54886E7B-BFD7-4503-9997-66711624EBB2}" type="presParOf" srcId="{D2392E51-CDEB-42B6-9899-DB42E3308B0C}" destId="{032566E8-5C26-4C66-9265-8B7344AB4373}" srcOrd="7" destOrd="0" presId="urn:microsoft.com/office/officeart/2005/8/layout/orgChart1"/>
    <dgm:cxn modelId="{CB5B06A7-FD22-4D39-975E-2CC30E46CA71}" type="presParOf" srcId="{032566E8-5C26-4C66-9265-8B7344AB4373}" destId="{B0C2DF96-7653-4580-83D1-BC394E46BAE2}" srcOrd="0" destOrd="0" presId="urn:microsoft.com/office/officeart/2005/8/layout/orgChart1"/>
    <dgm:cxn modelId="{5CDF81A0-89CD-4A25-9FFA-C549D03CA1E1}" type="presParOf" srcId="{B0C2DF96-7653-4580-83D1-BC394E46BAE2}" destId="{B33D4147-D320-44AD-AEF1-B03BAC60AD2C}" srcOrd="0" destOrd="0" presId="urn:microsoft.com/office/officeart/2005/8/layout/orgChart1"/>
    <dgm:cxn modelId="{E70B81AE-34AB-4B68-9056-F14C4CB92F9C}" type="presParOf" srcId="{B0C2DF96-7653-4580-83D1-BC394E46BAE2}" destId="{1CEAFAE6-B171-4115-A033-AA5F7BED4DB4}" srcOrd="1" destOrd="0" presId="urn:microsoft.com/office/officeart/2005/8/layout/orgChart1"/>
    <dgm:cxn modelId="{AC15BDC4-9979-4D1C-8B58-776B49B1440A}" type="presParOf" srcId="{032566E8-5C26-4C66-9265-8B7344AB4373}" destId="{F0C6AD2B-4A10-4945-A35B-B33CF0FD8E1D}" srcOrd="1" destOrd="0" presId="urn:microsoft.com/office/officeart/2005/8/layout/orgChart1"/>
    <dgm:cxn modelId="{EB6CCD2C-FF9B-49A7-AE06-CDA112FDCE66}" type="presParOf" srcId="{032566E8-5C26-4C66-9265-8B7344AB4373}" destId="{58677FA8-B2E6-4E75-8236-A7F1C8EF2DE3}" srcOrd="2" destOrd="0" presId="urn:microsoft.com/office/officeart/2005/8/layout/orgChart1"/>
    <dgm:cxn modelId="{3AA6F7A7-8E22-47E9-9FDD-AFD942C8D028}" type="presParOf" srcId="{56DA1C0E-BA98-4439-92BE-F494C24471C4}" destId="{7011ADB9-4668-44E6-B585-2D64FE693F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D8D55-40C0-4555-BAAE-EAE1AE625EA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502A62-2AE2-414D-96DC-1B4E3A1F8ED5}">
      <dgm:prSet phldrT="[Texto]" custT="1"/>
      <dgm:spPr/>
      <dgm:t>
        <a:bodyPr/>
        <a:lstStyle/>
        <a:p>
          <a:r>
            <a:rPr lang="es-ES" sz="3600" dirty="0" err="1" smtClean="0">
              <a:latin typeface="Arial" panose="020B0604020202020204" pitchFamily="34" charset="0"/>
              <a:cs typeface="Arial" panose="020B0604020202020204" pitchFamily="34" charset="0"/>
            </a:rPr>
            <a:t>Onset</a:t>
          </a:r>
          <a:r>
            <a:rPr lang="es-ES" sz="3600" dirty="0" smtClean="0"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es-ES" sz="36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es-ES" sz="3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3600" dirty="0" err="1" smtClean="0">
              <a:latin typeface="Arial" panose="020B0604020202020204" pitchFamily="34" charset="0"/>
              <a:cs typeface="Arial" panose="020B0604020202020204" pitchFamily="34" charset="0"/>
            </a:rPr>
            <a:t>problem</a:t>
          </a:r>
          <a:endParaRPr lang="es-E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F9DCFC-89CE-410B-9D91-69A5EEC38F03}" type="parTrans" cxnId="{43005F90-566B-4092-B177-4332E62C2D96}">
      <dgm:prSet/>
      <dgm:spPr/>
      <dgm:t>
        <a:bodyPr/>
        <a:lstStyle/>
        <a:p>
          <a:endParaRPr lang="es-ES"/>
        </a:p>
      </dgm:t>
    </dgm:pt>
    <dgm:pt modelId="{899EBE6E-E857-4006-8E1C-9A9B26742AD0}" type="sibTrans" cxnId="{43005F90-566B-4092-B177-4332E62C2D96}">
      <dgm:prSet/>
      <dgm:spPr/>
      <dgm:t>
        <a:bodyPr/>
        <a:lstStyle/>
        <a:p>
          <a:endParaRPr lang="es-ES"/>
        </a:p>
      </dgm:t>
    </dgm:pt>
    <dgm:pt modelId="{4D375526-5DFB-4F34-8BE4-7B00BCCBB099}">
      <dgm:prSet phldrT="[Texto]" custT="1"/>
      <dgm:spPr/>
      <dgm:t>
        <a:bodyPr/>
        <a:lstStyle/>
        <a:p>
          <a:r>
            <a:rPr lang="es-E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When</a:t>
          </a:r>
          <a:r>
            <a:rPr lang="es-E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did</a:t>
          </a:r>
          <a:r>
            <a:rPr lang="es-E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it</a:t>
          </a:r>
          <a:r>
            <a:rPr lang="es-E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begin</a:t>
          </a:r>
          <a:r>
            <a:rPr lang="es-ES" sz="28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es-E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1C3B85-6E84-475E-8C72-DBD67E00F474}" type="parTrans" cxnId="{52676934-314C-47D1-9329-5EB40B41A36E}">
      <dgm:prSet/>
      <dgm:spPr/>
      <dgm:t>
        <a:bodyPr/>
        <a:lstStyle/>
        <a:p>
          <a:endParaRPr lang="es-ES"/>
        </a:p>
      </dgm:t>
    </dgm:pt>
    <dgm:pt modelId="{70BA7CBD-675E-4B30-A5FC-1ED6495E191D}" type="sibTrans" cxnId="{52676934-314C-47D1-9329-5EB40B41A36E}">
      <dgm:prSet/>
      <dgm:spPr/>
      <dgm:t>
        <a:bodyPr/>
        <a:lstStyle/>
        <a:p>
          <a:endParaRPr lang="es-ES"/>
        </a:p>
      </dgm:t>
    </dgm:pt>
    <dgm:pt modelId="{588C6662-A97B-4DF0-87C7-257E11E52B8E}">
      <dgm:prSet phldrT="[Texto]"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How long have you had it?</a:t>
          </a:r>
          <a:endParaRPr lang="es-E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440649-CA79-4F3E-83E4-A2E2989A82EB}" type="parTrans" cxnId="{F979EA2C-C064-4B94-938F-1B6C04C298E7}">
      <dgm:prSet/>
      <dgm:spPr/>
      <dgm:t>
        <a:bodyPr/>
        <a:lstStyle/>
        <a:p>
          <a:endParaRPr lang="es-ES"/>
        </a:p>
      </dgm:t>
    </dgm:pt>
    <dgm:pt modelId="{DC6E1D45-22A6-461F-9FC6-2A24BE5BC7B8}" type="sibTrans" cxnId="{F979EA2C-C064-4B94-938F-1B6C04C298E7}">
      <dgm:prSet/>
      <dgm:spPr/>
      <dgm:t>
        <a:bodyPr/>
        <a:lstStyle/>
        <a:p>
          <a:endParaRPr lang="es-ES"/>
        </a:p>
      </dgm:t>
    </dgm:pt>
    <dgm:pt modelId="{AF350AB8-4983-43FD-8D05-5EBB0CC9A689}">
      <dgm:prSet phldrT="[Texto]"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When did you first notice it?</a:t>
          </a:r>
          <a:endParaRPr lang="es-E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F997C6-52EB-4036-8F6D-2577CA7AF1B5}" type="parTrans" cxnId="{441E615E-0A23-44C9-A311-D24EBBCB2838}">
      <dgm:prSet/>
      <dgm:spPr/>
      <dgm:t>
        <a:bodyPr/>
        <a:lstStyle/>
        <a:p>
          <a:endParaRPr lang="es-ES"/>
        </a:p>
      </dgm:t>
    </dgm:pt>
    <dgm:pt modelId="{5466CED9-9C21-45A3-B15C-32E48BECEB26}" type="sibTrans" cxnId="{441E615E-0A23-44C9-A311-D24EBBCB2838}">
      <dgm:prSet/>
      <dgm:spPr/>
      <dgm:t>
        <a:bodyPr/>
        <a:lstStyle/>
        <a:p>
          <a:endParaRPr lang="es-ES"/>
        </a:p>
      </dgm:t>
    </dgm:pt>
    <dgm:pt modelId="{4980DF9F-FB4A-42A7-BFCD-9E3F5FA4CC0F}" type="pres">
      <dgm:prSet presAssocID="{46DD8D55-40C0-4555-BAAE-EAE1AE625E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08C16E3-A000-41BC-B837-30B8F9365283}" type="pres">
      <dgm:prSet presAssocID="{3A502A62-2AE2-414D-96DC-1B4E3A1F8ED5}" presName="hierRoot1" presStyleCnt="0">
        <dgm:presLayoutVars>
          <dgm:hierBranch val="init"/>
        </dgm:presLayoutVars>
      </dgm:prSet>
      <dgm:spPr/>
    </dgm:pt>
    <dgm:pt modelId="{FC383761-F4E6-4ABA-8437-7D8F0C0F19F4}" type="pres">
      <dgm:prSet presAssocID="{3A502A62-2AE2-414D-96DC-1B4E3A1F8ED5}" presName="rootComposite1" presStyleCnt="0"/>
      <dgm:spPr/>
    </dgm:pt>
    <dgm:pt modelId="{6DDE6A4B-20FE-4985-A0A5-D1F086009FAC}" type="pres">
      <dgm:prSet presAssocID="{3A502A62-2AE2-414D-96DC-1B4E3A1F8E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7D2C7D-4EF2-41E5-858C-8A5504C7C49D}" type="pres">
      <dgm:prSet presAssocID="{3A502A62-2AE2-414D-96DC-1B4E3A1F8ED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B8CB4E7-A855-4E96-A527-7C1C8B167669}" type="pres">
      <dgm:prSet presAssocID="{3A502A62-2AE2-414D-96DC-1B4E3A1F8ED5}" presName="hierChild2" presStyleCnt="0"/>
      <dgm:spPr/>
    </dgm:pt>
    <dgm:pt modelId="{BA5359E4-97ED-40FB-B917-D6DC49F7D6C2}" type="pres">
      <dgm:prSet presAssocID="{C81C3B85-6E84-475E-8C72-DBD67E00F474}" presName="Name64" presStyleLbl="parChTrans1D2" presStyleIdx="0" presStyleCnt="3"/>
      <dgm:spPr/>
      <dgm:t>
        <a:bodyPr/>
        <a:lstStyle/>
        <a:p>
          <a:endParaRPr lang="es-ES"/>
        </a:p>
      </dgm:t>
    </dgm:pt>
    <dgm:pt modelId="{3F93377E-5489-4B21-B7C6-F962AA228302}" type="pres">
      <dgm:prSet presAssocID="{4D375526-5DFB-4F34-8BE4-7B00BCCBB099}" presName="hierRoot2" presStyleCnt="0">
        <dgm:presLayoutVars>
          <dgm:hierBranch val="init"/>
        </dgm:presLayoutVars>
      </dgm:prSet>
      <dgm:spPr/>
    </dgm:pt>
    <dgm:pt modelId="{931789D0-EB85-4804-B08F-D6080E470436}" type="pres">
      <dgm:prSet presAssocID="{4D375526-5DFB-4F34-8BE4-7B00BCCBB099}" presName="rootComposite" presStyleCnt="0"/>
      <dgm:spPr/>
    </dgm:pt>
    <dgm:pt modelId="{7B3CE493-F4F8-4407-963D-C3AD9CC42F19}" type="pres">
      <dgm:prSet presAssocID="{4D375526-5DFB-4F34-8BE4-7B00BCCBB09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6DF8A8-8481-4EAD-82BF-260ADC3DB562}" type="pres">
      <dgm:prSet presAssocID="{4D375526-5DFB-4F34-8BE4-7B00BCCBB099}" presName="rootConnector" presStyleLbl="node2" presStyleIdx="0" presStyleCnt="3"/>
      <dgm:spPr/>
      <dgm:t>
        <a:bodyPr/>
        <a:lstStyle/>
        <a:p>
          <a:endParaRPr lang="es-ES"/>
        </a:p>
      </dgm:t>
    </dgm:pt>
    <dgm:pt modelId="{C534784F-26BF-4202-91AA-977F262AAAEA}" type="pres">
      <dgm:prSet presAssocID="{4D375526-5DFB-4F34-8BE4-7B00BCCBB099}" presName="hierChild4" presStyleCnt="0"/>
      <dgm:spPr/>
    </dgm:pt>
    <dgm:pt modelId="{37478ACE-BF55-48EF-A7B2-65F0FB540B8D}" type="pres">
      <dgm:prSet presAssocID="{4D375526-5DFB-4F34-8BE4-7B00BCCBB099}" presName="hierChild5" presStyleCnt="0"/>
      <dgm:spPr/>
    </dgm:pt>
    <dgm:pt modelId="{239BD20E-4FC6-4414-9CDA-5D8F260F0D5C}" type="pres">
      <dgm:prSet presAssocID="{C5440649-CA79-4F3E-83E4-A2E2989A82EB}" presName="Name64" presStyleLbl="parChTrans1D2" presStyleIdx="1" presStyleCnt="3"/>
      <dgm:spPr/>
      <dgm:t>
        <a:bodyPr/>
        <a:lstStyle/>
        <a:p>
          <a:endParaRPr lang="es-ES"/>
        </a:p>
      </dgm:t>
    </dgm:pt>
    <dgm:pt modelId="{9BFF746B-45AD-49B5-98D4-8DEB55134EEF}" type="pres">
      <dgm:prSet presAssocID="{588C6662-A97B-4DF0-87C7-257E11E52B8E}" presName="hierRoot2" presStyleCnt="0">
        <dgm:presLayoutVars>
          <dgm:hierBranch val="init"/>
        </dgm:presLayoutVars>
      </dgm:prSet>
      <dgm:spPr/>
    </dgm:pt>
    <dgm:pt modelId="{14566DDF-F64E-499B-A052-982FC8A0966C}" type="pres">
      <dgm:prSet presAssocID="{588C6662-A97B-4DF0-87C7-257E11E52B8E}" presName="rootComposite" presStyleCnt="0"/>
      <dgm:spPr/>
    </dgm:pt>
    <dgm:pt modelId="{DFFDEFF4-AB08-4DFF-8474-92CC01B0763B}" type="pres">
      <dgm:prSet presAssocID="{588C6662-A97B-4DF0-87C7-257E11E52B8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889794-77BC-4551-9CD3-21FFD1505879}" type="pres">
      <dgm:prSet presAssocID="{588C6662-A97B-4DF0-87C7-257E11E52B8E}" presName="rootConnector" presStyleLbl="node2" presStyleIdx="1" presStyleCnt="3"/>
      <dgm:spPr/>
      <dgm:t>
        <a:bodyPr/>
        <a:lstStyle/>
        <a:p>
          <a:endParaRPr lang="es-ES"/>
        </a:p>
      </dgm:t>
    </dgm:pt>
    <dgm:pt modelId="{B3BC3E57-69F5-4ABF-A444-DB3A54ABDCAE}" type="pres">
      <dgm:prSet presAssocID="{588C6662-A97B-4DF0-87C7-257E11E52B8E}" presName="hierChild4" presStyleCnt="0"/>
      <dgm:spPr/>
    </dgm:pt>
    <dgm:pt modelId="{B29095CA-6A60-41D5-8BEE-B2DE9E9A1CDD}" type="pres">
      <dgm:prSet presAssocID="{588C6662-A97B-4DF0-87C7-257E11E52B8E}" presName="hierChild5" presStyleCnt="0"/>
      <dgm:spPr/>
    </dgm:pt>
    <dgm:pt modelId="{75F2DF32-1625-4372-B9D5-2D907A4D563B}" type="pres">
      <dgm:prSet presAssocID="{0FF997C6-52EB-4036-8F6D-2577CA7AF1B5}" presName="Name64" presStyleLbl="parChTrans1D2" presStyleIdx="2" presStyleCnt="3"/>
      <dgm:spPr/>
      <dgm:t>
        <a:bodyPr/>
        <a:lstStyle/>
        <a:p>
          <a:endParaRPr lang="es-ES"/>
        </a:p>
      </dgm:t>
    </dgm:pt>
    <dgm:pt modelId="{4745F57A-A108-43D5-9FBF-55CE2F822838}" type="pres">
      <dgm:prSet presAssocID="{AF350AB8-4983-43FD-8D05-5EBB0CC9A689}" presName="hierRoot2" presStyleCnt="0">
        <dgm:presLayoutVars>
          <dgm:hierBranch val="init"/>
        </dgm:presLayoutVars>
      </dgm:prSet>
      <dgm:spPr/>
    </dgm:pt>
    <dgm:pt modelId="{5AE32AB3-1C86-498E-8707-361783CB8F5D}" type="pres">
      <dgm:prSet presAssocID="{AF350AB8-4983-43FD-8D05-5EBB0CC9A689}" presName="rootComposite" presStyleCnt="0"/>
      <dgm:spPr/>
    </dgm:pt>
    <dgm:pt modelId="{267C1AA8-2947-4813-8A53-6B3405CC4CB2}" type="pres">
      <dgm:prSet presAssocID="{AF350AB8-4983-43FD-8D05-5EBB0CC9A68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F76CA4-AD9A-483F-BC35-CA16C0BDC027}" type="pres">
      <dgm:prSet presAssocID="{AF350AB8-4983-43FD-8D05-5EBB0CC9A689}" presName="rootConnector" presStyleLbl="node2" presStyleIdx="2" presStyleCnt="3"/>
      <dgm:spPr/>
      <dgm:t>
        <a:bodyPr/>
        <a:lstStyle/>
        <a:p>
          <a:endParaRPr lang="es-ES"/>
        </a:p>
      </dgm:t>
    </dgm:pt>
    <dgm:pt modelId="{FE2D86DD-A718-406D-A77D-A57627C5B676}" type="pres">
      <dgm:prSet presAssocID="{AF350AB8-4983-43FD-8D05-5EBB0CC9A689}" presName="hierChild4" presStyleCnt="0"/>
      <dgm:spPr/>
    </dgm:pt>
    <dgm:pt modelId="{8D526E0A-E280-4B80-A1D7-CB0915FFF086}" type="pres">
      <dgm:prSet presAssocID="{AF350AB8-4983-43FD-8D05-5EBB0CC9A689}" presName="hierChild5" presStyleCnt="0"/>
      <dgm:spPr/>
    </dgm:pt>
    <dgm:pt modelId="{6D6D90A7-7022-482F-B174-16621A53201A}" type="pres">
      <dgm:prSet presAssocID="{3A502A62-2AE2-414D-96DC-1B4E3A1F8ED5}" presName="hierChild3" presStyleCnt="0"/>
      <dgm:spPr/>
    </dgm:pt>
  </dgm:ptLst>
  <dgm:cxnLst>
    <dgm:cxn modelId="{F979EA2C-C064-4B94-938F-1B6C04C298E7}" srcId="{3A502A62-2AE2-414D-96DC-1B4E3A1F8ED5}" destId="{588C6662-A97B-4DF0-87C7-257E11E52B8E}" srcOrd="1" destOrd="0" parTransId="{C5440649-CA79-4F3E-83E4-A2E2989A82EB}" sibTransId="{DC6E1D45-22A6-461F-9FC6-2A24BE5BC7B8}"/>
    <dgm:cxn modelId="{F688F56F-EA77-4F6D-A60B-05BC09686B63}" type="presOf" srcId="{AF350AB8-4983-43FD-8D05-5EBB0CC9A689}" destId="{A7F76CA4-AD9A-483F-BC35-CA16C0BDC027}" srcOrd="1" destOrd="0" presId="urn:microsoft.com/office/officeart/2009/3/layout/HorizontalOrganizationChart"/>
    <dgm:cxn modelId="{CD243942-0FB4-4F24-80F8-C641260CB8D4}" type="presOf" srcId="{3A502A62-2AE2-414D-96DC-1B4E3A1F8ED5}" destId="{EB7D2C7D-4EF2-41E5-858C-8A5504C7C49D}" srcOrd="1" destOrd="0" presId="urn:microsoft.com/office/officeart/2009/3/layout/HorizontalOrganizationChart"/>
    <dgm:cxn modelId="{FC70F889-4629-4843-9E8A-536B0F745F2C}" type="presOf" srcId="{46DD8D55-40C0-4555-BAAE-EAE1AE625EA6}" destId="{4980DF9F-FB4A-42A7-BFCD-9E3F5FA4CC0F}" srcOrd="0" destOrd="0" presId="urn:microsoft.com/office/officeart/2009/3/layout/HorizontalOrganizationChart"/>
    <dgm:cxn modelId="{69B5A56F-5B88-4482-8FB8-5FF785AE5212}" type="presOf" srcId="{C81C3B85-6E84-475E-8C72-DBD67E00F474}" destId="{BA5359E4-97ED-40FB-B917-D6DC49F7D6C2}" srcOrd="0" destOrd="0" presId="urn:microsoft.com/office/officeart/2009/3/layout/HorizontalOrganizationChart"/>
    <dgm:cxn modelId="{BD70CB18-B932-4AD2-BE66-310E750035EC}" type="presOf" srcId="{4D375526-5DFB-4F34-8BE4-7B00BCCBB099}" destId="{7B3CE493-F4F8-4407-963D-C3AD9CC42F19}" srcOrd="0" destOrd="0" presId="urn:microsoft.com/office/officeart/2009/3/layout/HorizontalOrganizationChart"/>
    <dgm:cxn modelId="{B4AF90B9-2A28-416C-8B25-30690A831AAD}" type="presOf" srcId="{4D375526-5DFB-4F34-8BE4-7B00BCCBB099}" destId="{046DF8A8-8481-4EAD-82BF-260ADC3DB562}" srcOrd="1" destOrd="0" presId="urn:microsoft.com/office/officeart/2009/3/layout/HorizontalOrganizationChart"/>
    <dgm:cxn modelId="{43005F90-566B-4092-B177-4332E62C2D96}" srcId="{46DD8D55-40C0-4555-BAAE-EAE1AE625EA6}" destId="{3A502A62-2AE2-414D-96DC-1B4E3A1F8ED5}" srcOrd="0" destOrd="0" parTransId="{18F9DCFC-89CE-410B-9D91-69A5EEC38F03}" sibTransId="{899EBE6E-E857-4006-8E1C-9A9B26742AD0}"/>
    <dgm:cxn modelId="{0D581D5A-076E-446F-9FB3-AD1555D4C635}" type="presOf" srcId="{3A502A62-2AE2-414D-96DC-1B4E3A1F8ED5}" destId="{6DDE6A4B-20FE-4985-A0A5-D1F086009FAC}" srcOrd="0" destOrd="0" presId="urn:microsoft.com/office/officeart/2009/3/layout/HorizontalOrganizationChart"/>
    <dgm:cxn modelId="{66624EDA-04CC-4659-899C-76DD6BE0A8F1}" type="presOf" srcId="{588C6662-A97B-4DF0-87C7-257E11E52B8E}" destId="{DE889794-77BC-4551-9CD3-21FFD1505879}" srcOrd="1" destOrd="0" presId="urn:microsoft.com/office/officeart/2009/3/layout/HorizontalOrganizationChart"/>
    <dgm:cxn modelId="{52676934-314C-47D1-9329-5EB40B41A36E}" srcId="{3A502A62-2AE2-414D-96DC-1B4E3A1F8ED5}" destId="{4D375526-5DFB-4F34-8BE4-7B00BCCBB099}" srcOrd="0" destOrd="0" parTransId="{C81C3B85-6E84-475E-8C72-DBD67E00F474}" sibTransId="{70BA7CBD-675E-4B30-A5FC-1ED6495E191D}"/>
    <dgm:cxn modelId="{28C94952-9202-4CA4-AFC0-FFD30144C215}" type="presOf" srcId="{C5440649-CA79-4F3E-83E4-A2E2989A82EB}" destId="{239BD20E-4FC6-4414-9CDA-5D8F260F0D5C}" srcOrd="0" destOrd="0" presId="urn:microsoft.com/office/officeart/2009/3/layout/HorizontalOrganizationChart"/>
    <dgm:cxn modelId="{A8D140C4-67F4-4855-9E47-2952B9F68CC5}" type="presOf" srcId="{588C6662-A97B-4DF0-87C7-257E11E52B8E}" destId="{DFFDEFF4-AB08-4DFF-8474-92CC01B0763B}" srcOrd="0" destOrd="0" presId="urn:microsoft.com/office/officeart/2009/3/layout/HorizontalOrganizationChart"/>
    <dgm:cxn modelId="{441E615E-0A23-44C9-A311-D24EBBCB2838}" srcId="{3A502A62-2AE2-414D-96DC-1B4E3A1F8ED5}" destId="{AF350AB8-4983-43FD-8D05-5EBB0CC9A689}" srcOrd="2" destOrd="0" parTransId="{0FF997C6-52EB-4036-8F6D-2577CA7AF1B5}" sibTransId="{5466CED9-9C21-45A3-B15C-32E48BECEB26}"/>
    <dgm:cxn modelId="{F4DE1193-E887-490A-BAC3-ABD1339ECEA7}" type="presOf" srcId="{AF350AB8-4983-43FD-8D05-5EBB0CC9A689}" destId="{267C1AA8-2947-4813-8A53-6B3405CC4CB2}" srcOrd="0" destOrd="0" presId="urn:microsoft.com/office/officeart/2009/3/layout/HorizontalOrganizationChart"/>
    <dgm:cxn modelId="{0D4B52DE-59D5-4F4D-B84F-81145241D7DF}" type="presOf" srcId="{0FF997C6-52EB-4036-8F6D-2577CA7AF1B5}" destId="{75F2DF32-1625-4372-B9D5-2D907A4D563B}" srcOrd="0" destOrd="0" presId="urn:microsoft.com/office/officeart/2009/3/layout/HorizontalOrganizationChart"/>
    <dgm:cxn modelId="{3A51D8E7-54FB-4FC0-BA8F-88A4830AE44B}" type="presParOf" srcId="{4980DF9F-FB4A-42A7-BFCD-9E3F5FA4CC0F}" destId="{E08C16E3-A000-41BC-B837-30B8F9365283}" srcOrd="0" destOrd="0" presId="urn:microsoft.com/office/officeart/2009/3/layout/HorizontalOrganizationChart"/>
    <dgm:cxn modelId="{D98EED7B-BFAB-42F8-AEBD-3D90CC36F942}" type="presParOf" srcId="{E08C16E3-A000-41BC-B837-30B8F9365283}" destId="{FC383761-F4E6-4ABA-8437-7D8F0C0F19F4}" srcOrd="0" destOrd="0" presId="urn:microsoft.com/office/officeart/2009/3/layout/HorizontalOrganizationChart"/>
    <dgm:cxn modelId="{5DF255F6-6708-44A1-B449-3CB44BD2DA4A}" type="presParOf" srcId="{FC383761-F4E6-4ABA-8437-7D8F0C0F19F4}" destId="{6DDE6A4B-20FE-4985-A0A5-D1F086009FAC}" srcOrd="0" destOrd="0" presId="urn:microsoft.com/office/officeart/2009/3/layout/HorizontalOrganizationChart"/>
    <dgm:cxn modelId="{DAE33677-7C0A-4FDE-AD1D-96AC78697776}" type="presParOf" srcId="{FC383761-F4E6-4ABA-8437-7D8F0C0F19F4}" destId="{EB7D2C7D-4EF2-41E5-858C-8A5504C7C49D}" srcOrd="1" destOrd="0" presId="urn:microsoft.com/office/officeart/2009/3/layout/HorizontalOrganizationChart"/>
    <dgm:cxn modelId="{2D475E3D-DD3D-421C-A911-93B14B08A482}" type="presParOf" srcId="{E08C16E3-A000-41BC-B837-30B8F9365283}" destId="{CB8CB4E7-A855-4E96-A527-7C1C8B167669}" srcOrd="1" destOrd="0" presId="urn:microsoft.com/office/officeart/2009/3/layout/HorizontalOrganizationChart"/>
    <dgm:cxn modelId="{C71FA2C5-DA55-49AB-B8D1-2C0CC243E37E}" type="presParOf" srcId="{CB8CB4E7-A855-4E96-A527-7C1C8B167669}" destId="{BA5359E4-97ED-40FB-B917-D6DC49F7D6C2}" srcOrd="0" destOrd="0" presId="urn:microsoft.com/office/officeart/2009/3/layout/HorizontalOrganizationChart"/>
    <dgm:cxn modelId="{DE436E94-3205-4CCE-BCAB-C035CAFD0990}" type="presParOf" srcId="{CB8CB4E7-A855-4E96-A527-7C1C8B167669}" destId="{3F93377E-5489-4B21-B7C6-F962AA228302}" srcOrd="1" destOrd="0" presId="urn:microsoft.com/office/officeart/2009/3/layout/HorizontalOrganizationChart"/>
    <dgm:cxn modelId="{941E75DC-E782-4FB5-A0BD-01DCEE7561DB}" type="presParOf" srcId="{3F93377E-5489-4B21-B7C6-F962AA228302}" destId="{931789D0-EB85-4804-B08F-D6080E470436}" srcOrd="0" destOrd="0" presId="urn:microsoft.com/office/officeart/2009/3/layout/HorizontalOrganizationChart"/>
    <dgm:cxn modelId="{C7A3D4AE-B723-463D-83DE-6FC2E96C481D}" type="presParOf" srcId="{931789D0-EB85-4804-B08F-D6080E470436}" destId="{7B3CE493-F4F8-4407-963D-C3AD9CC42F19}" srcOrd="0" destOrd="0" presId="urn:microsoft.com/office/officeart/2009/3/layout/HorizontalOrganizationChart"/>
    <dgm:cxn modelId="{87801BE2-40E9-4EEE-AA77-512609BBDFBB}" type="presParOf" srcId="{931789D0-EB85-4804-B08F-D6080E470436}" destId="{046DF8A8-8481-4EAD-82BF-260ADC3DB562}" srcOrd="1" destOrd="0" presId="urn:microsoft.com/office/officeart/2009/3/layout/HorizontalOrganizationChart"/>
    <dgm:cxn modelId="{4986A437-6FAA-44DF-85B4-079ACB545028}" type="presParOf" srcId="{3F93377E-5489-4B21-B7C6-F962AA228302}" destId="{C534784F-26BF-4202-91AA-977F262AAAEA}" srcOrd="1" destOrd="0" presId="urn:microsoft.com/office/officeart/2009/3/layout/HorizontalOrganizationChart"/>
    <dgm:cxn modelId="{300673F3-8FFB-4027-9DEF-9464544D2D2D}" type="presParOf" srcId="{3F93377E-5489-4B21-B7C6-F962AA228302}" destId="{37478ACE-BF55-48EF-A7B2-65F0FB540B8D}" srcOrd="2" destOrd="0" presId="urn:microsoft.com/office/officeart/2009/3/layout/HorizontalOrganizationChart"/>
    <dgm:cxn modelId="{AC0C9E44-9960-4C4B-A3D0-3CE3A9878B68}" type="presParOf" srcId="{CB8CB4E7-A855-4E96-A527-7C1C8B167669}" destId="{239BD20E-4FC6-4414-9CDA-5D8F260F0D5C}" srcOrd="2" destOrd="0" presId="urn:microsoft.com/office/officeart/2009/3/layout/HorizontalOrganizationChart"/>
    <dgm:cxn modelId="{5888E092-4013-4C47-A0FF-A1E3C7447C48}" type="presParOf" srcId="{CB8CB4E7-A855-4E96-A527-7C1C8B167669}" destId="{9BFF746B-45AD-49B5-98D4-8DEB55134EEF}" srcOrd="3" destOrd="0" presId="urn:microsoft.com/office/officeart/2009/3/layout/HorizontalOrganizationChart"/>
    <dgm:cxn modelId="{76CC7960-7701-46CA-86BF-666D1AE99CD4}" type="presParOf" srcId="{9BFF746B-45AD-49B5-98D4-8DEB55134EEF}" destId="{14566DDF-F64E-499B-A052-982FC8A0966C}" srcOrd="0" destOrd="0" presId="urn:microsoft.com/office/officeart/2009/3/layout/HorizontalOrganizationChart"/>
    <dgm:cxn modelId="{85AB08C1-4F12-4D87-9103-4F3808136158}" type="presParOf" srcId="{14566DDF-F64E-499B-A052-982FC8A0966C}" destId="{DFFDEFF4-AB08-4DFF-8474-92CC01B0763B}" srcOrd="0" destOrd="0" presId="urn:microsoft.com/office/officeart/2009/3/layout/HorizontalOrganizationChart"/>
    <dgm:cxn modelId="{9374A01E-ECB3-444D-B9A9-F60C5666BE59}" type="presParOf" srcId="{14566DDF-F64E-499B-A052-982FC8A0966C}" destId="{DE889794-77BC-4551-9CD3-21FFD1505879}" srcOrd="1" destOrd="0" presId="urn:microsoft.com/office/officeart/2009/3/layout/HorizontalOrganizationChart"/>
    <dgm:cxn modelId="{8C9AE311-66C0-45EB-A2A3-50D642E5A2D7}" type="presParOf" srcId="{9BFF746B-45AD-49B5-98D4-8DEB55134EEF}" destId="{B3BC3E57-69F5-4ABF-A444-DB3A54ABDCAE}" srcOrd="1" destOrd="0" presId="urn:microsoft.com/office/officeart/2009/3/layout/HorizontalOrganizationChart"/>
    <dgm:cxn modelId="{0E08A33E-752C-4C4C-BAA2-5BE58516B477}" type="presParOf" srcId="{9BFF746B-45AD-49B5-98D4-8DEB55134EEF}" destId="{B29095CA-6A60-41D5-8BEE-B2DE9E9A1CDD}" srcOrd="2" destOrd="0" presId="urn:microsoft.com/office/officeart/2009/3/layout/HorizontalOrganizationChart"/>
    <dgm:cxn modelId="{2CCFB4BE-D44B-4984-AF60-EDA75A023185}" type="presParOf" srcId="{CB8CB4E7-A855-4E96-A527-7C1C8B167669}" destId="{75F2DF32-1625-4372-B9D5-2D907A4D563B}" srcOrd="4" destOrd="0" presId="urn:microsoft.com/office/officeart/2009/3/layout/HorizontalOrganizationChart"/>
    <dgm:cxn modelId="{109BE316-A864-449F-98B7-FAA7067E3D46}" type="presParOf" srcId="{CB8CB4E7-A855-4E96-A527-7C1C8B167669}" destId="{4745F57A-A108-43D5-9FBF-55CE2F822838}" srcOrd="5" destOrd="0" presId="urn:microsoft.com/office/officeart/2009/3/layout/HorizontalOrganizationChart"/>
    <dgm:cxn modelId="{CDE8FE83-173E-4DE3-80EE-CF44518F0F37}" type="presParOf" srcId="{4745F57A-A108-43D5-9FBF-55CE2F822838}" destId="{5AE32AB3-1C86-498E-8707-361783CB8F5D}" srcOrd="0" destOrd="0" presId="urn:microsoft.com/office/officeart/2009/3/layout/HorizontalOrganizationChart"/>
    <dgm:cxn modelId="{6E9894CF-F4E2-4523-B324-E0DA32600408}" type="presParOf" srcId="{5AE32AB3-1C86-498E-8707-361783CB8F5D}" destId="{267C1AA8-2947-4813-8A53-6B3405CC4CB2}" srcOrd="0" destOrd="0" presId="urn:microsoft.com/office/officeart/2009/3/layout/HorizontalOrganizationChart"/>
    <dgm:cxn modelId="{93A88AF9-93F8-441C-AB24-C522CBE5CD15}" type="presParOf" srcId="{5AE32AB3-1C86-498E-8707-361783CB8F5D}" destId="{A7F76CA4-AD9A-483F-BC35-CA16C0BDC027}" srcOrd="1" destOrd="0" presId="urn:microsoft.com/office/officeart/2009/3/layout/HorizontalOrganizationChart"/>
    <dgm:cxn modelId="{F790A50D-8FE7-45CB-9431-78817AB266CD}" type="presParOf" srcId="{4745F57A-A108-43D5-9FBF-55CE2F822838}" destId="{FE2D86DD-A718-406D-A77D-A57627C5B676}" srcOrd="1" destOrd="0" presId="urn:microsoft.com/office/officeart/2009/3/layout/HorizontalOrganizationChart"/>
    <dgm:cxn modelId="{7D3F9A10-0253-49A6-B687-2DE5ED609E03}" type="presParOf" srcId="{4745F57A-A108-43D5-9FBF-55CE2F822838}" destId="{8D526E0A-E280-4B80-A1D7-CB0915FFF086}" srcOrd="2" destOrd="0" presId="urn:microsoft.com/office/officeart/2009/3/layout/HorizontalOrganizationChart"/>
    <dgm:cxn modelId="{5DF44C2E-19B6-43C9-B7C0-9D7B7215A4A4}" type="presParOf" srcId="{E08C16E3-A000-41BC-B837-30B8F9365283}" destId="{6D6D90A7-7022-482F-B174-16621A53201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B77A58-FE17-4A27-8F33-06C01E37C7F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EDE420-D6D1-496A-AFB4-26BF77E9D4DE}">
      <dgm:prSet phldrT="[Texto]" custT="1"/>
      <dgm:spPr/>
      <dgm:t>
        <a:bodyPr/>
        <a:lstStyle/>
        <a:p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loss of appetite/chest pain/palpitations or shortness of breath/ headache/ cloudy or confused vision/ ringing in the ears/ nose bleeding ?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6C3D73-0DEB-46D3-9811-0C01C67B657F}" type="parTrans" cxnId="{162FBA78-83B6-4BD9-B9EA-3C89C6D9E0FC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1904F5-0852-42C4-8DF5-A56AD1715138}" type="sibTrans" cxnId="{162FBA78-83B6-4BD9-B9EA-3C89C6D9E0FC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F864BC-4CAE-4598-B9F3-FAAAC08EA15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had… </a:t>
          </a:r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AAF6F4-225B-45D2-A7CD-DC34D782ADEB}" type="parTrans" cxnId="{3386F5E6-EAC4-4255-9E41-8C7D3DD7FB7E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8F3F7-0553-4F64-B1EF-FC6A830A2CED}" type="sibTrans" cxnId="{3386F5E6-EAC4-4255-9E41-8C7D3DD7FB7E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248357-174B-48F7-8701-FCAFE318CBC9}">
      <dgm:prSet phldrT="[Texto]" custT="1"/>
      <dgm:spPr/>
      <dgm:t>
        <a:bodyPr/>
        <a:lstStyle/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shortness of breath? headaches? sore throat?</a:t>
          </a: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DAC9C-A332-42E1-820F-5FD663F88C62}" type="parTrans" cxnId="{09448B23-2C71-4F1B-8BC1-7A08C21E853D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E2B0B-87E5-4F2D-96AD-2519310D0393}" type="sibTrans" cxnId="{09448B23-2C71-4F1B-8BC1-7A08C21E853D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FAD0F9-2D32-4029-B0ED-01025FBC1643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 you short of breath?</a:t>
          </a: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3D7E53-F252-438C-80F0-CA950DBDB3CE}" type="parTrans" cxnId="{CE91422F-5785-4BD1-A86B-12D3666D09A3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F7C65D-C977-44DD-A063-B0B2035F1AE3}" type="sibTrans" cxnId="{CE91422F-5785-4BD1-A86B-12D3666D09A3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50B00-6228-4E58-AF42-D5573F41298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</a:t>
          </a:r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that your vision is any worse lately? burning on urination? pressure or tightness in your chest? abdominal pain? nausea and vomiting? wheezing when you breathe?</a:t>
          </a:r>
          <a:endParaRPr lang="es-E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318F97-B4D5-4CC8-84B4-55091707A6C0}" type="parTrans" cxnId="{D670B03E-3DF5-4DB7-92A9-AAA24D181C9E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F2FF7C-B32D-46F5-910A-76C258520B8E}" type="sibTrans" cxnId="{D670B03E-3DF5-4DB7-92A9-AAA24D181C9E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BCB53-ABF0-4484-B8A6-FEE269C1E372}">
      <dgm:prSet phldrT="[Texto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coughed</a:t>
          </a:r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up </a:t>
          </a:r>
          <a:r>
            <a:rPr lang="es-ES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blood</a:t>
          </a:r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7D5E0-E887-4F90-AAAD-0D7D73D34875}" type="parTrans" cxnId="{7AA80BFF-9566-4AD6-A93C-07B3BE5BBBE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F75B85-F0E1-4AAE-B76D-1406D760D7AD}" type="sibTrans" cxnId="{7AA80BFF-9566-4AD6-A93C-07B3BE5BBBE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940AA2-2D22-423E-B4BB-EB9125E53CC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swelling of your ankles? trouble with your vision? difficulty urinating? trouble walking? fainting spell? dizzy spells? pins and needle sensation?</a:t>
          </a:r>
          <a:endParaRPr lang="es-E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48AF4-5500-4C24-91EF-64B44AAEB57A}" type="parTrans" cxnId="{C0411332-5AEA-4AA7-ADBE-BF293D0EF694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E8452-1828-4EDA-8A33-76D2B328AB7C}" type="sibTrans" cxnId="{C0411332-5AEA-4AA7-ADBE-BF293D0EF694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7A3E1-7F33-494A-BADC-B3729BD4C856}">
      <dgm:prSet phldrT="[Texto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6AE9F5-CC4E-42EE-8C33-E34C2647C925}" type="parTrans" cxnId="{BB1C239C-8D4C-4838-9227-BFC531BCCC53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B5DE1-1B4A-4825-A193-AFF07699E026}" type="sibTrans" cxnId="{BB1C239C-8D4C-4838-9227-BFC531BCCC53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6A981B-0286-4468-A85B-AB88350D32C9}">
      <dgm:prSet phldrT="[Texto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awakened from sleep with breathlessness or cough?</a:t>
          </a:r>
          <a:endParaRPr lang="es-E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5D843D-5953-48A0-A91B-C7054242FDB5}" type="parTrans" cxnId="{A5BE48F5-6BF3-4D4C-B8D8-6BDEE786ADAF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2C1A9-69E9-4CB3-BA86-886E2E713A35}" type="sibTrans" cxnId="{A5BE48F5-6BF3-4D4C-B8D8-6BDEE786ADAF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3FEF6-D56B-4619-9BDA-B2C18A6DB51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been troubled with </a:t>
          </a:r>
        </a:p>
        <a:p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514B92-4EFF-4871-AB7B-A563CDE1DAE1}" type="parTrans" cxnId="{58DA77B9-D8E6-4BE4-A4C4-FFEC4DE75997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E0C12-E820-46E4-9AFF-EEDFCA7FB783}" type="sibTrans" cxnId="{58DA77B9-D8E6-4BE4-A4C4-FFEC4DE75997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8F9156-08AB-4904-9B6F-AB8A4A5B420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….</a:t>
          </a:r>
        </a:p>
        <a:p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68EAF9-FA08-4BA5-839E-3378B87F895E}" type="parTrans" cxnId="{0E43FD95-3937-4CF0-92A7-DBE6CECCDDF8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84B6B-E750-427E-9267-44404868C774}" type="sibTrans" cxnId="{0E43FD95-3937-4CF0-92A7-DBE6CECCDDF8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B8F551-31EF-4E17-8A97-57105541B0FF}">
      <dgm:prSet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Are you having any/Tell me if you have ever experienced …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4280F-C6C4-4714-B34F-199E558216DF}" type="parTrans" cxnId="{7E419395-262D-4BC3-8BA0-603C39C41EF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912B7D-1935-44A7-8D89-AE0B3887BA23}" type="sibTrans" cxnId="{7E419395-262D-4BC3-8BA0-603C39C41EF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BBB03-7C18-47E4-9FF7-7910FBEE00A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Are you (or have you been) … </a:t>
          </a:r>
        </a:p>
        <a:p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A599B-C609-4D58-BE24-07916EA590E2}" type="parTrans" cxnId="{3FF286A9-07DD-416E-8F32-20801838659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6BEE2C-3FBE-43C1-B074-CE2A830860A3}" type="sibTrans" cxnId="{3FF286A9-07DD-416E-8F32-20801838659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64106A-75EF-4158-8143-3F83D1883922}">
      <dgm:prSet custT="1"/>
      <dgm:spPr/>
      <dgm:t>
        <a:bodyPr/>
        <a:lstStyle/>
        <a:p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Does walking or climbing stairs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5459D7-0207-4560-BE84-C626127F786E}" type="parTrans" cxnId="{8A6300D8-C534-4DF1-A170-C61CCCB1CDC0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B13764-990E-4B78-A9C2-1C0C211187E0}" type="sibTrans" cxnId="{8A6300D8-C534-4DF1-A170-C61CCCB1CDC0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2D6B88-A5C8-4CD1-9AA6-6BAF865D38B2}">
      <dgm:prSet custT="1"/>
      <dgm:spPr/>
      <dgm:t>
        <a:bodyPr/>
        <a:lstStyle/>
        <a:p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been…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256C2C-DB1E-490E-A5C8-4F969A8A9654}" type="parTrans" cxnId="{E7886CCD-1101-45F1-85BD-30986ECB64A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9CDBD-5C3F-498A-ADF5-90A3665D2E8C}" type="sibTrans" cxnId="{E7886CCD-1101-45F1-85BD-30986ECB64A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ABFE7-F7E0-4C10-A2B2-C769E94C258E}">
      <dgm:prSet custT="1"/>
      <dgm:spPr/>
      <dgm:t>
        <a:bodyPr/>
        <a:lstStyle/>
        <a:p>
          <a:r>
            <a:rPr lang="en-US" sz="2000" b="0" i="0" u="none" strike="noStrike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noticed…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5F7B80-E859-4248-9A23-0337C41FB672}" type="parTrans" cxnId="{0B600CF2-851B-4913-862E-8CA0C1E0AC40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520E3427-3F29-4B1B-BC97-6BB3584FAA17}" type="sibTrans" cxnId="{0B600CF2-851B-4913-862E-8CA0C1E0AC40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1BD60960-8D91-48AB-B701-81EDEC04DBF1}">
      <dgm:prSet custT="1"/>
      <dgm:spPr/>
      <dgm:t>
        <a:bodyPr/>
        <a:lstStyle/>
        <a:p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916D48-CE75-4FB5-81C3-225701F1B28A}" type="parTrans" cxnId="{409A649A-8EBD-4D06-8C24-C7D94D8A0562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638A865E-DB0F-41D9-9157-93215EAD4799}" type="sibTrans" cxnId="{409A649A-8EBD-4D06-8C24-C7D94D8A0562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06FEAA5A-5D96-47E1-A3FF-C0A0E4CB60F5}" type="pres">
      <dgm:prSet presAssocID="{4FB77A58-FE17-4A27-8F33-06C01E37C7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69D87C8-96C2-4839-878E-EB9B9536D149}" type="pres">
      <dgm:prSet presAssocID="{50EDE420-D6D1-496A-AFB4-26BF77E9D4DE}" presName="linNode" presStyleCnt="0"/>
      <dgm:spPr/>
    </dgm:pt>
    <dgm:pt modelId="{14919936-BE56-41E3-99F0-FC4D7A58A8C7}" type="pres">
      <dgm:prSet presAssocID="{50EDE420-D6D1-496A-AFB4-26BF77E9D4DE}" presName="parentShp" presStyleLbl="node1" presStyleIdx="0" presStyleCnt="8" custScaleX="190206" custScaleY="96263" custLinFactX="22570" custLinFactNeighborX="100000" custLinFactNeighborY="89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224BF5-D72E-4BEB-854F-3A2DBC1A6A49}" type="pres">
      <dgm:prSet presAssocID="{50EDE420-D6D1-496A-AFB4-26BF77E9D4DE}" presName="childShp" presStyleLbl="bgAccFollowNode1" presStyleIdx="0" presStyleCnt="8" custAng="0" custFlipHor="0" custScaleX="56272" custScaleY="61128" custLinFactX="-58921" custLinFactNeighborX="-100000" custLinFactNeighborY="44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2A6E79-C607-412B-BB26-DE73F60ABF03}" type="pres">
      <dgm:prSet presAssocID="{AD1904F5-0852-42C4-8DF5-A56AD1715138}" presName="spacing" presStyleCnt="0"/>
      <dgm:spPr/>
    </dgm:pt>
    <dgm:pt modelId="{85011E97-C418-4D7E-91CE-8D563EBF3116}" type="pres">
      <dgm:prSet presAssocID="{89248357-174B-48F7-8701-FCAFE318CBC9}" presName="linNode" presStyleCnt="0"/>
      <dgm:spPr/>
    </dgm:pt>
    <dgm:pt modelId="{0ECA1E43-E861-48CA-B424-D43D4EEB842C}" type="pres">
      <dgm:prSet presAssocID="{89248357-174B-48F7-8701-FCAFE318CBC9}" presName="parentShp" presStyleLbl="node1" presStyleIdx="1" presStyleCnt="8" custScaleX="142136" custScaleY="57563" custLinFactNeighborX="80665" custLinFactNeighborY="41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5106FA-751B-409A-84C2-CA59D45F96BA}" type="pres">
      <dgm:prSet presAssocID="{89248357-174B-48F7-8701-FCAFE318CBC9}" presName="childShp" presStyleLbl="bgAccFollowNode1" presStyleIdx="1" presStyleCnt="8" custScaleX="58987" custScaleY="61411" custLinFactX="-30800" custLinFactNeighborX="-100000" custLinFactNeighborY="41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29BD28-142D-4E99-8552-C74F0AFD1D36}" type="pres">
      <dgm:prSet presAssocID="{0BEE2B0B-87E5-4F2D-96AD-2519310D0393}" presName="spacing" presStyleCnt="0"/>
      <dgm:spPr/>
    </dgm:pt>
    <dgm:pt modelId="{D0059B50-4E66-4663-8963-A584254A58E6}" type="pres">
      <dgm:prSet presAssocID="{FDB50B00-6228-4E58-AF42-D5573F41298E}" presName="linNode" presStyleCnt="0"/>
      <dgm:spPr/>
    </dgm:pt>
    <dgm:pt modelId="{11E6D5B8-7EA9-42ED-902F-6FBF89C379CE}" type="pres">
      <dgm:prSet presAssocID="{FDB50B00-6228-4E58-AF42-D5573F41298E}" presName="parentShp" presStyleLbl="node1" presStyleIdx="2" presStyleCnt="8" custScaleX="174490" custScaleY="104875" custLinFactNeighborX="51696" custLinFactNeighborY="141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DA6D78-7150-4994-97F0-1E3E297C1E05}" type="pres">
      <dgm:prSet presAssocID="{FDB50B00-6228-4E58-AF42-D5573F41298E}" presName="childShp" presStyleLbl="bgAccFollowNode1" presStyleIdx="2" presStyleCnt="8" custScaleX="47184" custScaleY="72285" custLinFactX="-51238" custLinFactNeighborX="-100000" custLinFactNeighborY="-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78B727-D4B7-4E29-A81B-68365B0B3E1F}" type="pres">
      <dgm:prSet presAssocID="{AFF2FF7C-B32D-46F5-910A-76C258520B8E}" presName="spacing" presStyleCnt="0"/>
      <dgm:spPr/>
    </dgm:pt>
    <dgm:pt modelId="{89F3C3A9-DF2F-41C5-97B7-EAB8941BEB06}" type="pres">
      <dgm:prSet presAssocID="{546BCB53-ABF0-4484-B8A6-FEE269C1E372}" presName="linNode" presStyleCnt="0"/>
      <dgm:spPr/>
    </dgm:pt>
    <dgm:pt modelId="{C0F2D116-7ECB-4211-AA68-0A235534C52E}" type="pres">
      <dgm:prSet presAssocID="{546BCB53-ABF0-4484-B8A6-FEE269C1E372}" presName="parentShp" presStyleLbl="node1" presStyleIdx="3" presStyleCnt="8" custScaleY="57568" custLinFactNeighborX="39218" custLinFactNeighborY="71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1E98F-44AE-42A3-86D6-AC0E4FB8A05B}" type="pres">
      <dgm:prSet presAssocID="{546BCB53-ABF0-4484-B8A6-FEE269C1E372}" presName="childShp" presStyleLbl="bgAccFollowNode1" presStyleIdx="3" presStyleCnt="8" custFlipHor="0" custScaleX="55578" custScaleY="67561" custLinFactX="-22211" custLinFactNeighborX="-100000" custLinFactNeighborY="3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3D651C-5F2E-40B7-9FD5-CE002493326B}" type="pres">
      <dgm:prSet presAssocID="{13F75B85-F0E1-4AAE-B76D-1406D760D7AD}" presName="spacing" presStyleCnt="0"/>
      <dgm:spPr/>
    </dgm:pt>
    <dgm:pt modelId="{A0826B16-D5D6-4FEF-B6B3-BB195F8DDBC0}" type="pres">
      <dgm:prSet presAssocID="{73940AA2-2D22-423E-B4BB-EB9125E53CC8}" presName="linNode" presStyleCnt="0"/>
      <dgm:spPr/>
    </dgm:pt>
    <dgm:pt modelId="{625568C6-6FAA-4203-B0AD-B89F4DD0A78C}" type="pres">
      <dgm:prSet presAssocID="{73940AA2-2D22-423E-B4BB-EB9125E53CC8}" presName="parentShp" presStyleLbl="node1" presStyleIdx="4" presStyleCnt="8" custScaleX="149109" custScaleY="120200" custLinFactNeighborX="87558" custLinFactNeighborY="53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DC3315-86E2-4AB6-990C-6CFA4B0A1081}" type="pres">
      <dgm:prSet presAssocID="{73940AA2-2D22-423E-B4BB-EB9125E53CC8}" presName="childShp" presStyleLbl="bgAccFollowNode1" presStyleIdx="4" presStyleCnt="8" custScaleX="66351" custScaleY="95214" custLinFactX="-34036" custLinFactNeighborX="-100000" custLinFactNeighborY="124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2F2E3A-C1E3-4DFC-B2DB-603063900B97}" type="pres">
      <dgm:prSet presAssocID="{D31E8452-1828-4EDA-8A33-76D2B328AB7C}" presName="spacing" presStyleCnt="0"/>
      <dgm:spPr/>
    </dgm:pt>
    <dgm:pt modelId="{51FB520C-B91A-4DAB-8589-3EDF294BF15E}" type="pres">
      <dgm:prSet presAssocID="{48F7A3E1-7F33-494A-BADC-B3729BD4C856}" presName="linNode" presStyleCnt="0"/>
      <dgm:spPr/>
    </dgm:pt>
    <dgm:pt modelId="{321BAD82-1E4B-4470-894F-18C46EFAE72F}" type="pres">
      <dgm:prSet presAssocID="{48F7A3E1-7F33-494A-BADC-B3729BD4C856}" presName="parentShp" presStyleLbl="node1" presStyleIdx="5" presStyleCnt="8" custScaleY="53820" custLinFactNeighborX="39458" custLinFactNeighborY="1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1AC756-0E51-41A7-BF8C-E1F030EE6E7A}" type="pres">
      <dgm:prSet presAssocID="{48F7A3E1-7F33-494A-BADC-B3729BD4C856}" presName="childShp" presStyleLbl="bgAccFollowNode1" presStyleIdx="5" presStyleCnt="8" custScaleX="55760" custScaleY="53820" custLinFactX="-27825" custLinFactNeighborX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6CD9B3-F362-417B-BC80-6378CF76506C}" type="pres">
      <dgm:prSet presAssocID="{018B5DE1-1B4A-4825-A193-AFF07699E026}" presName="spacing" presStyleCnt="0"/>
      <dgm:spPr/>
    </dgm:pt>
    <dgm:pt modelId="{721AB35A-C4CB-4813-B2C5-946CE1D43F62}" type="pres">
      <dgm:prSet presAssocID="{3AFAD0F9-2D32-4029-B0ED-01025FBC1643}" presName="linNode" presStyleCnt="0"/>
      <dgm:spPr/>
    </dgm:pt>
    <dgm:pt modelId="{E5EC482F-8A08-4C31-8238-1E796DE682A4}" type="pres">
      <dgm:prSet presAssocID="{3AFAD0F9-2D32-4029-B0ED-01025FBC1643}" presName="parentShp" presStyleLbl="node1" presStyleIdx="6" presStyleCnt="8" custScaleY="66692" custLinFactNeighborX="54442" custLinFactNeighborY="-62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5AC8EB-9A56-4BE8-84B0-3619A7E67A39}" type="pres">
      <dgm:prSet presAssocID="{3AFAD0F9-2D32-4029-B0ED-01025FBC1643}" presName="childShp" presStyleLbl="bgAccFollowNode1" presStyleIdx="6" presStyleCnt="8" custScaleX="67292" custScaleY="66692" custLinFactX="-16354" custLinFactNeighborX="-100000" custLinFactNeighborY="-62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A81796-CD18-48DB-9A8B-6DECE5741747}" type="pres">
      <dgm:prSet presAssocID="{F1F7C65D-C977-44DD-A063-B0B2035F1AE3}" presName="spacing" presStyleCnt="0"/>
      <dgm:spPr/>
    </dgm:pt>
    <dgm:pt modelId="{AB3620E3-1058-43DF-85B9-826F49BE2071}" type="pres">
      <dgm:prSet presAssocID="{136A981B-0286-4468-A85B-AB88350D32C9}" presName="linNode" presStyleCnt="0"/>
      <dgm:spPr/>
    </dgm:pt>
    <dgm:pt modelId="{4FB589CA-9192-490E-BA4F-8ECFC64D5CD1}" type="pres">
      <dgm:prSet presAssocID="{136A981B-0286-4468-A85B-AB88350D32C9}" presName="parentShp" presStyleLbl="node1" presStyleIdx="7" presStyleCnt="8" custScaleX="154531" custScaleY="66157" custLinFactNeighborX="44543" custLinFactNeighborY="36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BB2C65-6824-4309-809F-F984D7C4EBE6}" type="pres">
      <dgm:prSet presAssocID="{136A981B-0286-4468-A85B-AB88350D32C9}" presName="childShp" presStyleLbl="bgAccFollowNode1" presStyleIdx="7" presStyleCnt="8" custScaleX="42092" custScaleY="66157" custLinFactX="-53344" custLinFactNeighborX="-100000" custLinFactNeighborY="-1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62FBA78-83B6-4BD9-B9EA-3C89C6D9E0FC}" srcId="{4FB77A58-FE17-4A27-8F33-06C01E37C7F2}" destId="{50EDE420-D6D1-496A-AFB4-26BF77E9D4DE}" srcOrd="0" destOrd="0" parTransId="{AA6C3D73-0DEB-46D3-9811-0C01C67B657F}" sibTransId="{AD1904F5-0852-42C4-8DF5-A56AD1715138}"/>
    <dgm:cxn modelId="{0E43FD95-3937-4CF0-92A7-DBE6CECCDDF8}" srcId="{546BCB53-ABF0-4484-B8A6-FEE269C1E372}" destId="{FA8F9156-08AB-4904-9B6F-AB8A4A5B420E}" srcOrd="0" destOrd="0" parTransId="{AD68EAF9-FA08-4BA5-839E-3378B87F895E}" sibTransId="{FA384B6B-E750-427E-9267-44404868C774}"/>
    <dgm:cxn modelId="{603C8F8B-780C-4C7C-B521-09EC841C7C91}" type="presOf" srcId="{D3E3FEF6-D56B-4619-9BDA-B2C18A6DB515}" destId="{445106FA-751B-409A-84C2-CA59D45F96BA}" srcOrd="0" destOrd="0" presId="urn:microsoft.com/office/officeart/2005/8/layout/vList6"/>
    <dgm:cxn modelId="{0838FD1D-F0B5-438B-A836-A0DE675241A1}" type="presOf" srcId="{FDB50B00-6228-4E58-AF42-D5573F41298E}" destId="{11E6D5B8-7EA9-42ED-902F-6FBF89C379CE}" srcOrd="0" destOrd="0" presId="urn:microsoft.com/office/officeart/2005/8/layout/vList6"/>
    <dgm:cxn modelId="{A8DA7BBE-4CA4-49CC-B87B-012EAC78F3D0}" type="presOf" srcId="{48F7A3E1-7F33-494A-BADC-B3729BD4C856}" destId="{321BAD82-1E4B-4470-894F-18C46EFAE72F}" srcOrd="0" destOrd="0" presId="urn:microsoft.com/office/officeart/2005/8/layout/vList6"/>
    <dgm:cxn modelId="{D670B03E-3DF5-4DB7-92A9-AAA24D181C9E}" srcId="{4FB77A58-FE17-4A27-8F33-06C01E37C7F2}" destId="{FDB50B00-6228-4E58-AF42-D5573F41298E}" srcOrd="2" destOrd="0" parTransId="{FE318F97-B4D5-4CC8-84B4-55091707A6C0}" sibTransId="{AFF2FF7C-B32D-46F5-910A-76C258520B8E}"/>
    <dgm:cxn modelId="{A6ED783F-BDA9-4B05-B7F6-CF0DEAEFFD98}" type="presOf" srcId="{50EDE420-D6D1-496A-AFB4-26BF77E9D4DE}" destId="{14919936-BE56-41E3-99F0-FC4D7A58A8C7}" srcOrd="0" destOrd="0" presId="urn:microsoft.com/office/officeart/2005/8/layout/vList6"/>
    <dgm:cxn modelId="{0B600CF2-851B-4913-862E-8CA0C1E0AC40}" srcId="{FDB50B00-6228-4E58-AF42-D5573F41298E}" destId="{863ABFE7-F7E0-4C10-A2B2-C769E94C258E}" srcOrd="0" destOrd="0" parTransId="{C45F7B80-E859-4248-9A23-0337C41FB672}" sibTransId="{520E3427-3F29-4B1B-BC97-6BB3584FAA17}"/>
    <dgm:cxn modelId="{402EF52A-AAA9-4BCA-8ADB-D07476775F7F}" type="presOf" srcId="{96EBBB03-7C18-47E4-9FF7-7910FBEE00A5}" destId="{1C1AC756-0E51-41A7-BF8C-E1F030EE6E7A}" srcOrd="0" destOrd="0" presId="urn:microsoft.com/office/officeart/2005/8/layout/vList6"/>
    <dgm:cxn modelId="{1C00B332-557F-49C3-BF69-F2F5B6648893}" type="presOf" srcId="{89248357-174B-48F7-8701-FCAFE318CBC9}" destId="{0ECA1E43-E861-48CA-B424-D43D4EEB842C}" srcOrd="0" destOrd="0" presId="urn:microsoft.com/office/officeart/2005/8/layout/vList6"/>
    <dgm:cxn modelId="{41F39641-5986-4C32-AC2F-24FCEB78C178}" type="presOf" srcId="{3AFAD0F9-2D32-4029-B0ED-01025FBC1643}" destId="{E5EC482F-8A08-4C31-8238-1E796DE682A4}" srcOrd="0" destOrd="0" presId="urn:microsoft.com/office/officeart/2005/8/layout/vList6"/>
    <dgm:cxn modelId="{E7886CCD-1101-45F1-85BD-30986ECB64A2}" srcId="{136A981B-0286-4468-A85B-AB88350D32C9}" destId="{8F2D6B88-A5C8-4CD1-9AA6-6BAF865D38B2}" srcOrd="0" destOrd="0" parTransId="{7C256C2C-DB1E-490E-A5C8-4F969A8A9654}" sibTransId="{8A49CDBD-5C3F-498A-ADF5-90A3665D2E8C}"/>
    <dgm:cxn modelId="{3386F5E6-EAC4-4255-9E41-8C7D3DD7FB7E}" srcId="{50EDE420-D6D1-496A-AFB4-26BF77E9D4DE}" destId="{7AF864BC-4CAE-4598-B9F3-FAAAC08EA15B}" srcOrd="0" destOrd="0" parTransId="{A7AAF6F4-225B-45D2-A7CD-DC34D782ADEB}" sibTransId="{40A8F3F7-0553-4F64-B1EF-FC6A830A2CED}"/>
    <dgm:cxn modelId="{6CDB173B-50C2-4772-8F35-5DF01FC44D90}" type="presOf" srcId="{73940AA2-2D22-423E-B4BB-EB9125E53CC8}" destId="{625568C6-6FAA-4203-B0AD-B89F4DD0A78C}" srcOrd="0" destOrd="0" presId="urn:microsoft.com/office/officeart/2005/8/layout/vList6"/>
    <dgm:cxn modelId="{C0411332-5AEA-4AA7-ADBE-BF293D0EF694}" srcId="{4FB77A58-FE17-4A27-8F33-06C01E37C7F2}" destId="{73940AA2-2D22-423E-B4BB-EB9125E53CC8}" srcOrd="4" destOrd="0" parTransId="{52348AF4-5500-4C24-91EF-64B44AAEB57A}" sibTransId="{D31E8452-1828-4EDA-8A33-76D2B328AB7C}"/>
    <dgm:cxn modelId="{7E419395-262D-4BC3-8BA0-603C39C41EF5}" srcId="{73940AA2-2D22-423E-B4BB-EB9125E53CC8}" destId="{D6B8F551-31EF-4E17-8A97-57105541B0FF}" srcOrd="0" destOrd="0" parTransId="{1054280F-C6C4-4714-B34F-199E558216DF}" sibTransId="{AF912B7D-1935-44A7-8D89-AE0B3887BA23}"/>
    <dgm:cxn modelId="{7AA80BFF-9566-4AD6-A93C-07B3BE5BBBE2}" srcId="{4FB77A58-FE17-4A27-8F33-06C01E37C7F2}" destId="{546BCB53-ABF0-4484-B8A6-FEE269C1E372}" srcOrd="3" destOrd="0" parTransId="{C927D5E0-E887-4F90-AAAD-0D7D73D34875}" sibTransId="{13F75B85-F0E1-4AAE-B76D-1406D760D7AD}"/>
    <dgm:cxn modelId="{CE91422F-5785-4BD1-A86B-12D3666D09A3}" srcId="{4FB77A58-FE17-4A27-8F33-06C01E37C7F2}" destId="{3AFAD0F9-2D32-4029-B0ED-01025FBC1643}" srcOrd="6" destOrd="0" parTransId="{C73D7E53-F252-438C-80F0-CA950DBDB3CE}" sibTransId="{F1F7C65D-C977-44DD-A063-B0B2035F1AE3}"/>
    <dgm:cxn modelId="{58DA77B9-D8E6-4BE4-A4C4-FFEC4DE75997}" srcId="{89248357-174B-48F7-8701-FCAFE318CBC9}" destId="{D3E3FEF6-D56B-4619-9BDA-B2C18A6DB515}" srcOrd="0" destOrd="0" parTransId="{A8514B92-4EFF-4871-AB7B-A563CDE1DAE1}" sibTransId="{FE4E0C12-E820-46E4-9AFF-EEDFCA7FB783}"/>
    <dgm:cxn modelId="{032DC656-1232-40C9-AE86-C3978F7C246F}" type="presOf" srcId="{FA8F9156-08AB-4904-9B6F-AB8A4A5B420E}" destId="{33E1E98F-44AE-42A3-86D6-AC0E4FB8A05B}" srcOrd="0" destOrd="0" presId="urn:microsoft.com/office/officeart/2005/8/layout/vList6"/>
    <dgm:cxn modelId="{09448B23-2C71-4F1B-8BC1-7A08C21E853D}" srcId="{4FB77A58-FE17-4A27-8F33-06C01E37C7F2}" destId="{89248357-174B-48F7-8701-FCAFE318CBC9}" srcOrd="1" destOrd="0" parTransId="{B6ADAC9C-A332-42E1-820F-5FD663F88C62}" sibTransId="{0BEE2B0B-87E5-4F2D-96AD-2519310D0393}"/>
    <dgm:cxn modelId="{423426FB-A3A4-4287-B6D7-9AB952F24869}" type="presOf" srcId="{A064106A-75EF-4158-8143-3F83D1883922}" destId="{855AC8EB-9A56-4BE8-84B0-3619A7E67A39}" srcOrd="0" destOrd="0" presId="urn:microsoft.com/office/officeart/2005/8/layout/vList6"/>
    <dgm:cxn modelId="{3FEC427E-905F-49EA-A5B3-D7C318ABBE10}" type="presOf" srcId="{4FB77A58-FE17-4A27-8F33-06C01E37C7F2}" destId="{06FEAA5A-5D96-47E1-A3FF-C0A0E4CB60F5}" srcOrd="0" destOrd="0" presId="urn:microsoft.com/office/officeart/2005/8/layout/vList6"/>
    <dgm:cxn modelId="{3FF286A9-07DD-416E-8F32-208018386595}" srcId="{48F7A3E1-7F33-494A-BADC-B3729BD4C856}" destId="{96EBBB03-7C18-47E4-9FF7-7910FBEE00A5}" srcOrd="0" destOrd="0" parTransId="{5E2A599B-C609-4D58-BE24-07916EA590E2}" sibTransId="{8D6BEE2C-3FBE-43C1-B074-CE2A830860A3}"/>
    <dgm:cxn modelId="{BB1C239C-8D4C-4838-9227-BFC531BCCC53}" srcId="{4FB77A58-FE17-4A27-8F33-06C01E37C7F2}" destId="{48F7A3E1-7F33-494A-BADC-B3729BD4C856}" srcOrd="5" destOrd="0" parTransId="{FC6AE9F5-CC4E-42EE-8C33-E34C2647C925}" sibTransId="{018B5DE1-1B4A-4825-A193-AFF07699E026}"/>
    <dgm:cxn modelId="{A5BE48F5-6BF3-4D4C-B8D8-6BDEE786ADAF}" srcId="{4FB77A58-FE17-4A27-8F33-06C01E37C7F2}" destId="{136A981B-0286-4468-A85B-AB88350D32C9}" srcOrd="7" destOrd="0" parTransId="{0C5D843D-5953-48A0-A91B-C7054242FDB5}" sibTransId="{3102C1A9-69E9-4CB3-BA86-886E2E713A35}"/>
    <dgm:cxn modelId="{0AB89D45-737B-45AC-8AB1-74ABE378F66F}" type="presOf" srcId="{863ABFE7-F7E0-4C10-A2B2-C769E94C258E}" destId="{12DA6D78-7150-4994-97F0-1E3E297C1E05}" srcOrd="0" destOrd="0" presId="urn:microsoft.com/office/officeart/2005/8/layout/vList6"/>
    <dgm:cxn modelId="{7D580DA4-40C7-46B5-996E-C4CB4016B1AB}" type="presOf" srcId="{7AF864BC-4CAE-4598-B9F3-FAAAC08EA15B}" destId="{D0224BF5-D72E-4BEB-854F-3A2DBC1A6A49}" srcOrd="0" destOrd="0" presId="urn:microsoft.com/office/officeart/2005/8/layout/vList6"/>
    <dgm:cxn modelId="{47672648-EB38-4541-AED1-A8A3833E28A8}" type="presOf" srcId="{1BD60960-8D91-48AB-B701-81EDEC04DBF1}" destId="{54DC3315-86E2-4AB6-990C-6CFA4B0A1081}" srcOrd="0" destOrd="1" presId="urn:microsoft.com/office/officeart/2005/8/layout/vList6"/>
    <dgm:cxn modelId="{B983B8C9-7267-45F5-821E-14E189BF48DF}" type="presOf" srcId="{546BCB53-ABF0-4484-B8A6-FEE269C1E372}" destId="{C0F2D116-7ECB-4211-AA68-0A235534C52E}" srcOrd="0" destOrd="0" presId="urn:microsoft.com/office/officeart/2005/8/layout/vList6"/>
    <dgm:cxn modelId="{409A649A-8EBD-4D06-8C24-C7D94D8A0562}" srcId="{73940AA2-2D22-423E-B4BB-EB9125E53CC8}" destId="{1BD60960-8D91-48AB-B701-81EDEC04DBF1}" srcOrd="1" destOrd="0" parTransId="{A9916D48-CE75-4FB5-81C3-225701F1B28A}" sibTransId="{638A865E-DB0F-41D9-9157-93215EAD4799}"/>
    <dgm:cxn modelId="{27A88F05-CDFA-4932-B998-E3DC544757BA}" type="presOf" srcId="{D6B8F551-31EF-4E17-8A97-57105541B0FF}" destId="{54DC3315-86E2-4AB6-990C-6CFA4B0A1081}" srcOrd="0" destOrd="0" presId="urn:microsoft.com/office/officeart/2005/8/layout/vList6"/>
    <dgm:cxn modelId="{8A6300D8-C534-4DF1-A170-C61CCCB1CDC0}" srcId="{3AFAD0F9-2D32-4029-B0ED-01025FBC1643}" destId="{A064106A-75EF-4158-8143-3F83D1883922}" srcOrd="0" destOrd="0" parTransId="{125459D7-0207-4560-BE84-C626127F786E}" sibTransId="{53B13764-990E-4B78-A9C2-1C0C211187E0}"/>
    <dgm:cxn modelId="{65C4EEB5-A81B-4C2B-98BC-987908269C1E}" type="presOf" srcId="{136A981B-0286-4468-A85B-AB88350D32C9}" destId="{4FB589CA-9192-490E-BA4F-8ECFC64D5CD1}" srcOrd="0" destOrd="0" presId="urn:microsoft.com/office/officeart/2005/8/layout/vList6"/>
    <dgm:cxn modelId="{AD9025F7-C6FA-46EC-9827-C4402D3604DC}" type="presOf" srcId="{8F2D6B88-A5C8-4CD1-9AA6-6BAF865D38B2}" destId="{1BBB2C65-6824-4309-809F-F984D7C4EBE6}" srcOrd="0" destOrd="0" presId="urn:microsoft.com/office/officeart/2005/8/layout/vList6"/>
    <dgm:cxn modelId="{FEE50438-2664-40B6-B05C-F84E03B46587}" type="presParOf" srcId="{06FEAA5A-5D96-47E1-A3FF-C0A0E4CB60F5}" destId="{169D87C8-96C2-4839-878E-EB9B9536D149}" srcOrd="0" destOrd="0" presId="urn:microsoft.com/office/officeart/2005/8/layout/vList6"/>
    <dgm:cxn modelId="{A3D4C00A-C6B4-4DB0-8DE3-F0ECDCB48A9C}" type="presParOf" srcId="{169D87C8-96C2-4839-878E-EB9B9536D149}" destId="{14919936-BE56-41E3-99F0-FC4D7A58A8C7}" srcOrd="0" destOrd="0" presId="urn:microsoft.com/office/officeart/2005/8/layout/vList6"/>
    <dgm:cxn modelId="{432C5F75-7041-4B31-A990-1DB68BAFA637}" type="presParOf" srcId="{169D87C8-96C2-4839-878E-EB9B9536D149}" destId="{D0224BF5-D72E-4BEB-854F-3A2DBC1A6A49}" srcOrd="1" destOrd="0" presId="urn:microsoft.com/office/officeart/2005/8/layout/vList6"/>
    <dgm:cxn modelId="{0AE923CA-B535-40A3-BFFB-4E629CE23D7E}" type="presParOf" srcId="{06FEAA5A-5D96-47E1-A3FF-C0A0E4CB60F5}" destId="{0E2A6E79-C607-412B-BB26-DE73F60ABF03}" srcOrd="1" destOrd="0" presId="urn:microsoft.com/office/officeart/2005/8/layout/vList6"/>
    <dgm:cxn modelId="{88C84B74-1E37-4DD0-A24A-28225C2B50C9}" type="presParOf" srcId="{06FEAA5A-5D96-47E1-A3FF-C0A0E4CB60F5}" destId="{85011E97-C418-4D7E-91CE-8D563EBF3116}" srcOrd="2" destOrd="0" presId="urn:microsoft.com/office/officeart/2005/8/layout/vList6"/>
    <dgm:cxn modelId="{32BFC5A7-F17D-4D9D-AA78-75255E6C8612}" type="presParOf" srcId="{85011E97-C418-4D7E-91CE-8D563EBF3116}" destId="{0ECA1E43-E861-48CA-B424-D43D4EEB842C}" srcOrd="0" destOrd="0" presId="urn:microsoft.com/office/officeart/2005/8/layout/vList6"/>
    <dgm:cxn modelId="{68B885DB-F95A-492A-AE84-8D39277B0878}" type="presParOf" srcId="{85011E97-C418-4D7E-91CE-8D563EBF3116}" destId="{445106FA-751B-409A-84C2-CA59D45F96BA}" srcOrd="1" destOrd="0" presId="urn:microsoft.com/office/officeart/2005/8/layout/vList6"/>
    <dgm:cxn modelId="{895A311D-646A-4A41-8DDB-CF0863650257}" type="presParOf" srcId="{06FEAA5A-5D96-47E1-A3FF-C0A0E4CB60F5}" destId="{0C29BD28-142D-4E99-8552-C74F0AFD1D36}" srcOrd="3" destOrd="0" presId="urn:microsoft.com/office/officeart/2005/8/layout/vList6"/>
    <dgm:cxn modelId="{D426434E-2FB7-4C01-BEFA-FD4260B6DBBE}" type="presParOf" srcId="{06FEAA5A-5D96-47E1-A3FF-C0A0E4CB60F5}" destId="{D0059B50-4E66-4663-8963-A584254A58E6}" srcOrd="4" destOrd="0" presId="urn:microsoft.com/office/officeart/2005/8/layout/vList6"/>
    <dgm:cxn modelId="{88ECBE04-5318-4D1B-97C5-21C64812BEEE}" type="presParOf" srcId="{D0059B50-4E66-4663-8963-A584254A58E6}" destId="{11E6D5B8-7EA9-42ED-902F-6FBF89C379CE}" srcOrd="0" destOrd="0" presId="urn:microsoft.com/office/officeart/2005/8/layout/vList6"/>
    <dgm:cxn modelId="{70F48878-E4EF-43E1-816B-42E8FEDA4339}" type="presParOf" srcId="{D0059B50-4E66-4663-8963-A584254A58E6}" destId="{12DA6D78-7150-4994-97F0-1E3E297C1E05}" srcOrd="1" destOrd="0" presId="urn:microsoft.com/office/officeart/2005/8/layout/vList6"/>
    <dgm:cxn modelId="{8C2B441D-F931-4825-A428-686F1E584BE8}" type="presParOf" srcId="{06FEAA5A-5D96-47E1-A3FF-C0A0E4CB60F5}" destId="{6D78B727-D4B7-4E29-A81B-68365B0B3E1F}" srcOrd="5" destOrd="0" presId="urn:microsoft.com/office/officeart/2005/8/layout/vList6"/>
    <dgm:cxn modelId="{CA2561C7-2959-4EF6-BE0C-C3A95128BF45}" type="presParOf" srcId="{06FEAA5A-5D96-47E1-A3FF-C0A0E4CB60F5}" destId="{89F3C3A9-DF2F-41C5-97B7-EAB8941BEB06}" srcOrd="6" destOrd="0" presId="urn:microsoft.com/office/officeart/2005/8/layout/vList6"/>
    <dgm:cxn modelId="{3F4559BD-A984-486F-9EB6-3444ECDA5390}" type="presParOf" srcId="{89F3C3A9-DF2F-41C5-97B7-EAB8941BEB06}" destId="{C0F2D116-7ECB-4211-AA68-0A235534C52E}" srcOrd="0" destOrd="0" presId="urn:microsoft.com/office/officeart/2005/8/layout/vList6"/>
    <dgm:cxn modelId="{D1969776-BA59-413D-929A-9AB3556F5E89}" type="presParOf" srcId="{89F3C3A9-DF2F-41C5-97B7-EAB8941BEB06}" destId="{33E1E98F-44AE-42A3-86D6-AC0E4FB8A05B}" srcOrd="1" destOrd="0" presId="urn:microsoft.com/office/officeart/2005/8/layout/vList6"/>
    <dgm:cxn modelId="{A6D6718C-8F7B-4056-951C-79A11B82784D}" type="presParOf" srcId="{06FEAA5A-5D96-47E1-A3FF-C0A0E4CB60F5}" destId="{CA3D651C-5F2E-40B7-9FD5-CE002493326B}" srcOrd="7" destOrd="0" presId="urn:microsoft.com/office/officeart/2005/8/layout/vList6"/>
    <dgm:cxn modelId="{6F0A6A2B-2194-47C1-AB1F-1902845DF45E}" type="presParOf" srcId="{06FEAA5A-5D96-47E1-A3FF-C0A0E4CB60F5}" destId="{A0826B16-D5D6-4FEF-B6B3-BB195F8DDBC0}" srcOrd="8" destOrd="0" presId="urn:microsoft.com/office/officeart/2005/8/layout/vList6"/>
    <dgm:cxn modelId="{B4BE7D11-6627-4108-861C-D44CE0C7179F}" type="presParOf" srcId="{A0826B16-D5D6-4FEF-B6B3-BB195F8DDBC0}" destId="{625568C6-6FAA-4203-B0AD-B89F4DD0A78C}" srcOrd="0" destOrd="0" presId="urn:microsoft.com/office/officeart/2005/8/layout/vList6"/>
    <dgm:cxn modelId="{56FA9650-E3F3-4C2C-9296-319E269EC8CF}" type="presParOf" srcId="{A0826B16-D5D6-4FEF-B6B3-BB195F8DDBC0}" destId="{54DC3315-86E2-4AB6-990C-6CFA4B0A1081}" srcOrd="1" destOrd="0" presId="urn:microsoft.com/office/officeart/2005/8/layout/vList6"/>
    <dgm:cxn modelId="{A0ACC7D3-B353-4566-AAEE-8BF7DE2B15F8}" type="presParOf" srcId="{06FEAA5A-5D96-47E1-A3FF-C0A0E4CB60F5}" destId="{BF2F2E3A-C1E3-4DFC-B2DB-603063900B97}" srcOrd="9" destOrd="0" presId="urn:microsoft.com/office/officeart/2005/8/layout/vList6"/>
    <dgm:cxn modelId="{BFA0AE06-A95C-494B-993C-2DAF7FC6FD3A}" type="presParOf" srcId="{06FEAA5A-5D96-47E1-A3FF-C0A0E4CB60F5}" destId="{51FB520C-B91A-4DAB-8589-3EDF294BF15E}" srcOrd="10" destOrd="0" presId="urn:microsoft.com/office/officeart/2005/8/layout/vList6"/>
    <dgm:cxn modelId="{1D3BF005-1A24-4573-BF61-C881032785D1}" type="presParOf" srcId="{51FB520C-B91A-4DAB-8589-3EDF294BF15E}" destId="{321BAD82-1E4B-4470-894F-18C46EFAE72F}" srcOrd="0" destOrd="0" presId="urn:microsoft.com/office/officeart/2005/8/layout/vList6"/>
    <dgm:cxn modelId="{E4752F70-679F-49D8-8D77-BE655A99E3B2}" type="presParOf" srcId="{51FB520C-B91A-4DAB-8589-3EDF294BF15E}" destId="{1C1AC756-0E51-41A7-BF8C-E1F030EE6E7A}" srcOrd="1" destOrd="0" presId="urn:microsoft.com/office/officeart/2005/8/layout/vList6"/>
    <dgm:cxn modelId="{E26DEBEB-8CC4-4FC5-8EAA-38D9CDBEA8FF}" type="presParOf" srcId="{06FEAA5A-5D96-47E1-A3FF-C0A0E4CB60F5}" destId="{B96CD9B3-F362-417B-BC80-6378CF76506C}" srcOrd="11" destOrd="0" presId="urn:microsoft.com/office/officeart/2005/8/layout/vList6"/>
    <dgm:cxn modelId="{B5895D5C-F919-4508-8B7E-65A992FBFCDB}" type="presParOf" srcId="{06FEAA5A-5D96-47E1-A3FF-C0A0E4CB60F5}" destId="{721AB35A-C4CB-4813-B2C5-946CE1D43F62}" srcOrd="12" destOrd="0" presId="urn:microsoft.com/office/officeart/2005/8/layout/vList6"/>
    <dgm:cxn modelId="{BFEB4AE3-838F-46C9-A399-663FC6F08FBA}" type="presParOf" srcId="{721AB35A-C4CB-4813-B2C5-946CE1D43F62}" destId="{E5EC482F-8A08-4C31-8238-1E796DE682A4}" srcOrd="0" destOrd="0" presId="urn:microsoft.com/office/officeart/2005/8/layout/vList6"/>
    <dgm:cxn modelId="{A2D15F90-A375-4614-8DD5-79D45E2DF206}" type="presParOf" srcId="{721AB35A-C4CB-4813-B2C5-946CE1D43F62}" destId="{855AC8EB-9A56-4BE8-84B0-3619A7E67A39}" srcOrd="1" destOrd="0" presId="urn:microsoft.com/office/officeart/2005/8/layout/vList6"/>
    <dgm:cxn modelId="{E784E021-FD3D-4FC7-A0C2-867F78F43487}" type="presParOf" srcId="{06FEAA5A-5D96-47E1-A3FF-C0A0E4CB60F5}" destId="{66A81796-CD18-48DB-9A8B-6DECE5741747}" srcOrd="13" destOrd="0" presId="urn:microsoft.com/office/officeart/2005/8/layout/vList6"/>
    <dgm:cxn modelId="{DA5C5D34-6CEF-4785-A3DE-92EB11533502}" type="presParOf" srcId="{06FEAA5A-5D96-47E1-A3FF-C0A0E4CB60F5}" destId="{AB3620E3-1058-43DF-85B9-826F49BE2071}" srcOrd="14" destOrd="0" presId="urn:microsoft.com/office/officeart/2005/8/layout/vList6"/>
    <dgm:cxn modelId="{DA032208-9BB5-4BB2-9DFC-17FDBAD05EA8}" type="presParOf" srcId="{AB3620E3-1058-43DF-85B9-826F49BE2071}" destId="{4FB589CA-9192-490E-BA4F-8ECFC64D5CD1}" srcOrd="0" destOrd="0" presId="urn:microsoft.com/office/officeart/2005/8/layout/vList6"/>
    <dgm:cxn modelId="{28F02992-463B-4FC0-B8BE-FBFD5C9C955D}" type="presParOf" srcId="{AB3620E3-1058-43DF-85B9-826F49BE2071}" destId="{1BBB2C65-6824-4309-809F-F984D7C4EB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873C3-FC45-4B97-8FAD-47AD5824A040}">
      <dsp:nvSpPr>
        <dsp:cNvPr id="0" name=""/>
        <dsp:cNvSpPr/>
      </dsp:nvSpPr>
      <dsp:spPr>
        <a:xfrm>
          <a:off x="5986247" y="1728994"/>
          <a:ext cx="4634954" cy="1117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651"/>
              </a:lnTo>
              <a:lnTo>
                <a:pt x="4634954" y="882651"/>
              </a:lnTo>
              <a:lnTo>
                <a:pt x="4634954" y="1117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0B61C-C14E-4D1C-A8A4-1D7AB5927543}">
      <dsp:nvSpPr>
        <dsp:cNvPr id="0" name=""/>
        <dsp:cNvSpPr/>
      </dsp:nvSpPr>
      <dsp:spPr>
        <a:xfrm>
          <a:off x="5986247" y="1728994"/>
          <a:ext cx="1757632" cy="2855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1502"/>
              </a:lnTo>
              <a:lnTo>
                <a:pt x="1757632" y="2621502"/>
              </a:lnTo>
              <a:lnTo>
                <a:pt x="1757632" y="28559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14939-FCFB-45A6-B5FA-A83A15824695}">
      <dsp:nvSpPr>
        <dsp:cNvPr id="0" name=""/>
        <dsp:cNvSpPr/>
      </dsp:nvSpPr>
      <dsp:spPr>
        <a:xfrm>
          <a:off x="4463115" y="1728994"/>
          <a:ext cx="1523132" cy="2855980"/>
        </a:xfrm>
        <a:custGeom>
          <a:avLst/>
          <a:gdLst/>
          <a:ahLst/>
          <a:cxnLst/>
          <a:rect l="0" t="0" r="0" b="0"/>
          <a:pathLst>
            <a:path>
              <a:moveTo>
                <a:pt x="1523132" y="0"/>
              </a:moveTo>
              <a:lnTo>
                <a:pt x="1523132" y="2621502"/>
              </a:lnTo>
              <a:lnTo>
                <a:pt x="0" y="2621502"/>
              </a:lnTo>
              <a:lnTo>
                <a:pt x="0" y="28559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0DB51-E54D-4678-BF6A-8E0C32538F20}">
      <dsp:nvSpPr>
        <dsp:cNvPr id="0" name=""/>
        <dsp:cNvSpPr/>
      </dsp:nvSpPr>
      <dsp:spPr>
        <a:xfrm>
          <a:off x="1362229" y="1728994"/>
          <a:ext cx="4624018" cy="1117128"/>
        </a:xfrm>
        <a:custGeom>
          <a:avLst/>
          <a:gdLst/>
          <a:ahLst/>
          <a:cxnLst/>
          <a:rect l="0" t="0" r="0" b="0"/>
          <a:pathLst>
            <a:path>
              <a:moveTo>
                <a:pt x="4624018" y="0"/>
              </a:moveTo>
              <a:lnTo>
                <a:pt x="4624018" y="882651"/>
              </a:lnTo>
              <a:lnTo>
                <a:pt x="0" y="882651"/>
              </a:lnTo>
              <a:lnTo>
                <a:pt x="0" y="1117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9E9A-24E8-4404-ACA8-1F3BFB149692}">
      <dsp:nvSpPr>
        <dsp:cNvPr id="0" name=""/>
        <dsp:cNvSpPr/>
      </dsp:nvSpPr>
      <dsp:spPr>
        <a:xfrm>
          <a:off x="4272195" y="50548"/>
          <a:ext cx="3428105" cy="1678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2195" y="50548"/>
        <a:ext cx="3428105" cy="1678445"/>
      </dsp:txXfrm>
    </dsp:sp>
    <dsp:sp modelId="{1BD60B1A-80D8-41DA-A0D2-67F0C501D985}">
      <dsp:nvSpPr>
        <dsp:cNvPr id="0" name=""/>
        <dsp:cNvSpPr/>
      </dsp:nvSpPr>
      <dsp:spPr>
        <a:xfrm>
          <a:off x="46263" y="2846122"/>
          <a:ext cx="2631931" cy="1896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u="none" strike="noStrike" kern="1200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brings you to the clinic today?</a:t>
          </a:r>
          <a:endParaRPr lang="es-E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63" y="2846122"/>
        <a:ext cx="2631931" cy="1896431"/>
      </dsp:txXfrm>
    </dsp:sp>
    <dsp:sp modelId="{9545941B-CC2D-415E-8427-53129895B72D}">
      <dsp:nvSpPr>
        <dsp:cNvPr id="0" name=""/>
        <dsp:cNvSpPr/>
      </dsp:nvSpPr>
      <dsp:spPr>
        <a:xfrm>
          <a:off x="3147149" y="4584974"/>
          <a:ext cx="2631931" cy="1896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u="none" strike="noStrike" kern="1200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is your number one complaint?</a:t>
          </a:r>
          <a:endParaRPr lang="es-E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47149" y="4584974"/>
        <a:ext cx="2631931" cy="1896431"/>
      </dsp:txXfrm>
    </dsp:sp>
    <dsp:sp modelId="{D6C5A750-4A48-4E0E-9471-94C44AEE4872}">
      <dsp:nvSpPr>
        <dsp:cNvPr id="0" name=""/>
        <dsp:cNvSpPr/>
      </dsp:nvSpPr>
      <dsp:spPr>
        <a:xfrm>
          <a:off x="6427914" y="4584974"/>
          <a:ext cx="2631931" cy="1896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u="none" strike="noStrike" kern="1200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seems to be the trouble? </a:t>
          </a:r>
          <a:endParaRPr lang="es-E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27914" y="4584974"/>
        <a:ext cx="2631931" cy="1896431"/>
      </dsp:txXfrm>
    </dsp:sp>
    <dsp:sp modelId="{B33D4147-D320-44AD-AEF1-B03BAC60AD2C}">
      <dsp:nvSpPr>
        <dsp:cNvPr id="0" name=""/>
        <dsp:cNvSpPr/>
      </dsp:nvSpPr>
      <dsp:spPr>
        <a:xfrm>
          <a:off x="9305236" y="2846122"/>
          <a:ext cx="2631931" cy="1896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u="none" strike="noStrike" kern="1200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What is the main problem you wanted to see me about?</a:t>
          </a:r>
          <a:endParaRPr lang="es-E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05236" y="2846122"/>
        <a:ext cx="2631931" cy="1896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2DF32-1625-4372-B9D5-2D907A4D563B}">
      <dsp:nvSpPr>
        <dsp:cNvPr id="0" name=""/>
        <dsp:cNvSpPr/>
      </dsp:nvSpPr>
      <dsp:spPr>
        <a:xfrm>
          <a:off x="3694906" y="2709333"/>
          <a:ext cx="738187" cy="1587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093" y="0"/>
              </a:lnTo>
              <a:lnTo>
                <a:pt x="369093" y="1587103"/>
              </a:lnTo>
              <a:lnTo>
                <a:pt x="738187" y="15871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BD20E-4FC6-4414-9CDA-5D8F260F0D5C}">
      <dsp:nvSpPr>
        <dsp:cNvPr id="0" name=""/>
        <dsp:cNvSpPr/>
      </dsp:nvSpPr>
      <dsp:spPr>
        <a:xfrm>
          <a:off x="3694906" y="2663613"/>
          <a:ext cx="7381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18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359E4-97ED-40FB-B917-D6DC49F7D6C2}">
      <dsp:nvSpPr>
        <dsp:cNvPr id="0" name=""/>
        <dsp:cNvSpPr/>
      </dsp:nvSpPr>
      <dsp:spPr>
        <a:xfrm>
          <a:off x="3694906" y="1122230"/>
          <a:ext cx="738187" cy="1587103"/>
        </a:xfrm>
        <a:custGeom>
          <a:avLst/>
          <a:gdLst/>
          <a:ahLst/>
          <a:cxnLst/>
          <a:rect l="0" t="0" r="0" b="0"/>
          <a:pathLst>
            <a:path>
              <a:moveTo>
                <a:pt x="0" y="1587103"/>
              </a:moveTo>
              <a:lnTo>
                <a:pt x="369093" y="1587103"/>
              </a:lnTo>
              <a:lnTo>
                <a:pt x="369093" y="0"/>
              </a:lnTo>
              <a:lnTo>
                <a:pt x="73818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E6A4B-20FE-4985-A0A5-D1F086009FAC}">
      <dsp:nvSpPr>
        <dsp:cNvPr id="0" name=""/>
        <dsp:cNvSpPr/>
      </dsp:nvSpPr>
      <dsp:spPr>
        <a:xfrm>
          <a:off x="3968" y="2146465"/>
          <a:ext cx="3690937" cy="1125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Onset</a:t>
          </a:r>
          <a:r>
            <a:rPr lang="es-E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es-ES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es-E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problem</a:t>
          </a:r>
          <a:endParaRPr lang="es-E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8" y="2146465"/>
        <a:ext cx="3690937" cy="1125735"/>
      </dsp:txXfrm>
    </dsp:sp>
    <dsp:sp modelId="{7B3CE493-F4F8-4407-963D-C3AD9CC42F19}">
      <dsp:nvSpPr>
        <dsp:cNvPr id="0" name=""/>
        <dsp:cNvSpPr/>
      </dsp:nvSpPr>
      <dsp:spPr>
        <a:xfrm>
          <a:off x="4433093" y="559362"/>
          <a:ext cx="3690937" cy="1125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When</a:t>
          </a:r>
          <a:r>
            <a:rPr lang="es-E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did</a:t>
          </a:r>
          <a:r>
            <a:rPr lang="es-E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it</a:t>
          </a:r>
          <a:r>
            <a:rPr lang="es-E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begin</a:t>
          </a:r>
          <a:r>
            <a:rPr lang="es-E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es-E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3093" y="559362"/>
        <a:ext cx="3690937" cy="1125735"/>
      </dsp:txXfrm>
    </dsp:sp>
    <dsp:sp modelId="{DFFDEFF4-AB08-4DFF-8474-92CC01B0763B}">
      <dsp:nvSpPr>
        <dsp:cNvPr id="0" name=""/>
        <dsp:cNvSpPr/>
      </dsp:nvSpPr>
      <dsp:spPr>
        <a:xfrm>
          <a:off x="4433093" y="2146465"/>
          <a:ext cx="3690937" cy="1125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How long have you had it?</a:t>
          </a:r>
          <a:endParaRPr lang="es-E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3093" y="2146465"/>
        <a:ext cx="3690937" cy="1125735"/>
      </dsp:txXfrm>
    </dsp:sp>
    <dsp:sp modelId="{267C1AA8-2947-4813-8A53-6B3405CC4CB2}">
      <dsp:nvSpPr>
        <dsp:cNvPr id="0" name=""/>
        <dsp:cNvSpPr/>
      </dsp:nvSpPr>
      <dsp:spPr>
        <a:xfrm>
          <a:off x="4433093" y="3733568"/>
          <a:ext cx="3690937" cy="1125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When did you first notice it?</a:t>
          </a:r>
          <a:endParaRPr lang="es-E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3093" y="3733568"/>
        <a:ext cx="3690937" cy="11257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24BF5-D72E-4BEB-854F-3A2DBC1A6A49}">
      <dsp:nvSpPr>
        <dsp:cNvPr id="0" name=""/>
        <dsp:cNvSpPr/>
      </dsp:nvSpPr>
      <dsp:spPr>
        <a:xfrm>
          <a:off x="75134" y="214059"/>
          <a:ext cx="3415981" cy="589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had… </a:t>
          </a: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134" y="287702"/>
        <a:ext cx="3195053" cy="441855"/>
      </dsp:txXfrm>
    </dsp:sp>
    <dsp:sp modelId="{14919936-BE56-41E3-99F0-FC4D7A58A8C7}">
      <dsp:nvSpPr>
        <dsp:cNvPr id="0" name=""/>
        <dsp:cNvSpPr/>
      </dsp:nvSpPr>
      <dsp:spPr>
        <a:xfrm>
          <a:off x="3418576" y="88174"/>
          <a:ext cx="7697614" cy="92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loss of appetite/chest pain/palpitations or shortness of breath/ headache/ cloudy or confused vision/ ringing in the ears/ nose bleeding ?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3866" y="133464"/>
        <a:ext cx="7607034" cy="837187"/>
      </dsp:txXfrm>
    </dsp:sp>
    <dsp:sp modelId="{445106FA-751B-409A-84C2-CA59D45F96BA}">
      <dsp:nvSpPr>
        <dsp:cNvPr id="0" name=""/>
        <dsp:cNvSpPr/>
      </dsp:nvSpPr>
      <dsp:spPr>
        <a:xfrm>
          <a:off x="250236" y="1066511"/>
          <a:ext cx="3934264" cy="5918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been troubled with </a:t>
          </a:r>
        </a:p>
        <a:p>
          <a:pPr lvl="1" algn="l">
            <a:spcBef>
              <a:spcPct val="0"/>
            </a:spcBef>
            <a:buChar char="••"/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236" y="1140495"/>
        <a:ext cx="3712313" cy="443901"/>
      </dsp:txXfrm>
    </dsp:sp>
    <dsp:sp modelId="{0ECA1E43-E861-48CA-B424-D43D4EEB842C}">
      <dsp:nvSpPr>
        <dsp:cNvPr id="0" name=""/>
        <dsp:cNvSpPr/>
      </dsp:nvSpPr>
      <dsp:spPr>
        <a:xfrm>
          <a:off x="4796147" y="1085054"/>
          <a:ext cx="6320043" cy="554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shortness of breath? headaches? sore throat?</a:t>
          </a: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3229" y="1112136"/>
        <a:ext cx="6265879" cy="500618"/>
      </dsp:txXfrm>
    </dsp:sp>
    <dsp:sp modelId="{12DA6D78-7150-4994-97F0-1E3E297C1E05}">
      <dsp:nvSpPr>
        <dsp:cNvPr id="0" name=""/>
        <dsp:cNvSpPr/>
      </dsp:nvSpPr>
      <dsp:spPr>
        <a:xfrm>
          <a:off x="5427" y="1871588"/>
          <a:ext cx="3143964" cy="696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noticed…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7" y="1958672"/>
        <a:ext cx="2882712" cy="522503"/>
      </dsp:txXfrm>
    </dsp:sp>
    <dsp:sp modelId="{11E6D5B8-7EA9-42ED-902F-6FBF89C379CE}">
      <dsp:nvSpPr>
        <dsp:cNvPr id="0" name=""/>
        <dsp:cNvSpPr/>
      </dsp:nvSpPr>
      <dsp:spPr>
        <a:xfrm>
          <a:off x="3365111" y="1851146"/>
          <a:ext cx="7751079" cy="101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</a:t>
          </a:r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that your vision is any worse lately? burning on urination? pressure or tightness in your chest? abdominal pain? nausea and vomiting? wheezing when you breathe?</a:t>
          </a:r>
          <a:endParaRPr lang="es-E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4453" y="1900488"/>
        <a:ext cx="7652395" cy="912084"/>
      </dsp:txXfrm>
    </dsp:sp>
    <dsp:sp modelId="{33E1E98F-44AE-42A3-86D6-AC0E4FB8A05B}">
      <dsp:nvSpPr>
        <dsp:cNvPr id="0" name=""/>
        <dsp:cNvSpPr/>
      </dsp:nvSpPr>
      <dsp:spPr>
        <a:xfrm>
          <a:off x="0" y="2856093"/>
          <a:ext cx="3706893" cy="651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….</a:t>
          </a:r>
        </a:p>
        <a:p>
          <a:pPr lvl="1" algn="l">
            <a:spcBef>
              <a:spcPct val="0"/>
            </a:spcBef>
            <a:buChar char="••"/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37486"/>
        <a:ext cx="3462715" cy="488355"/>
      </dsp:txXfrm>
    </dsp:sp>
    <dsp:sp modelId="{C0F2D116-7ECB-4211-AA68-0A235534C52E}">
      <dsp:nvSpPr>
        <dsp:cNvPr id="0" name=""/>
        <dsp:cNvSpPr/>
      </dsp:nvSpPr>
      <dsp:spPr>
        <a:xfrm>
          <a:off x="4097138" y="2938646"/>
          <a:ext cx="4446476" cy="55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coughed</a:t>
          </a: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up </a:t>
          </a:r>
          <a:r>
            <a:rPr lang="es-ES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blood</a:t>
          </a: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223" y="2965731"/>
        <a:ext cx="4392306" cy="500660"/>
      </dsp:txXfrm>
    </dsp:sp>
    <dsp:sp modelId="{54DC3315-86E2-4AB6-990C-6CFA4B0A1081}">
      <dsp:nvSpPr>
        <dsp:cNvPr id="0" name=""/>
        <dsp:cNvSpPr/>
      </dsp:nvSpPr>
      <dsp:spPr>
        <a:xfrm>
          <a:off x="0" y="3810018"/>
          <a:ext cx="4421100" cy="9176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Are you having any/Tell me if you have ever experienced …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24725"/>
        <a:ext cx="4076979" cy="688242"/>
      </dsp:txXfrm>
    </dsp:sp>
    <dsp:sp modelId="{625568C6-6FAA-4203-B0AD-B89F4DD0A78C}">
      <dsp:nvSpPr>
        <dsp:cNvPr id="0" name=""/>
        <dsp:cNvSpPr/>
      </dsp:nvSpPr>
      <dsp:spPr>
        <a:xfrm>
          <a:off x="4492569" y="3620817"/>
          <a:ext cx="6623621" cy="1158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swelling of your ankles? trouble with your vision? difficulty urinating? trouble walking? fainting spell? dizzy spells? pins and needle sensation?</a:t>
          </a:r>
          <a:endParaRPr lang="es-E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49121" y="3677369"/>
        <a:ext cx="6510517" cy="1045363"/>
      </dsp:txXfrm>
    </dsp:sp>
    <dsp:sp modelId="{1C1AC756-0E51-41A7-BF8C-E1F030EE6E7A}">
      <dsp:nvSpPr>
        <dsp:cNvPr id="0" name=""/>
        <dsp:cNvSpPr/>
      </dsp:nvSpPr>
      <dsp:spPr>
        <a:xfrm>
          <a:off x="0" y="4824062"/>
          <a:ext cx="3719032" cy="5187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Are you (or have you been) … </a:t>
          </a:r>
        </a:p>
        <a:p>
          <a:pPr lvl="1" algn="l">
            <a:spcBef>
              <a:spcPct val="0"/>
            </a:spcBef>
            <a:buChar char="••"/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888901"/>
        <a:ext cx="3524517" cy="389031"/>
      </dsp:txXfrm>
    </dsp:sp>
    <dsp:sp modelId="{321BAD82-1E4B-4470-894F-18C46EFAE72F}">
      <dsp:nvSpPr>
        <dsp:cNvPr id="0" name=""/>
        <dsp:cNvSpPr/>
      </dsp:nvSpPr>
      <dsp:spPr>
        <a:xfrm>
          <a:off x="4107076" y="4841719"/>
          <a:ext cx="4446476" cy="518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32397" y="4867040"/>
        <a:ext cx="4395834" cy="468066"/>
      </dsp:txXfrm>
    </dsp:sp>
    <dsp:sp modelId="{855AC8EB-9A56-4BE8-84B0-3619A7E67A39}">
      <dsp:nvSpPr>
        <dsp:cNvPr id="0" name=""/>
        <dsp:cNvSpPr/>
      </dsp:nvSpPr>
      <dsp:spPr>
        <a:xfrm>
          <a:off x="0" y="5379318"/>
          <a:ext cx="4488184" cy="6427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Does walking or climbing stairs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459664"/>
        <a:ext cx="4247147" cy="482074"/>
      </dsp:txXfrm>
    </dsp:sp>
    <dsp:sp modelId="{E5EC482F-8A08-4C31-8238-1E796DE682A4}">
      <dsp:nvSpPr>
        <dsp:cNvPr id="0" name=""/>
        <dsp:cNvSpPr/>
      </dsp:nvSpPr>
      <dsp:spPr>
        <a:xfrm>
          <a:off x="4721891" y="5379318"/>
          <a:ext cx="4446476" cy="642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 you short of breath?</a:t>
          </a: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3268" y="5410695"/>
        <a:ext cx="4383722" cy="580012"/>
      </dsp:txXfrm>
    </dsp:sp>
    <dsp:sp modelId="{1BBB2C65-6824-4309-809F-F984D7C4EBE6}">
      <dsp:nvSpPr>
        <dsp:cNvPr id="0" name=""/>
        <dsp:cNvSpPr/>
      </dsp:nvSpPr>
      <dsp:spPr>
        <a:xfrm>
          <a:off x="0" y="6160638"/>
          <a:ext cx="2807416" cy="6376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Have you been…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240339"/>
        <a:ext cx="2568312" cy="478208"/>
      </dsp:txXfrm>
    </dsp:sp>
    <dsp:sp modelId="{4FB589CA-9192-490E-BA4F-8ECFC64D5CD1}">
      <dsp:nvSpPr>
        <dsp:cNvPr id="0" name=""/>
        <dsp:cNvSpPr/>
      </dsp:nvSpPr>
      <dsp:spPr>
        <a:xfrm>
          <a:off x="3689686" y="6180451"/>
          <a:ext cx="6871184" cy="637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awakened from sleep with breathlessness or cough?</a:t>
          </a:r>
          <a:endParaRPr lang="es-E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20812" y="6211577"/>
        <a:ext cx="6808932" cy="575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7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5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15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6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8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3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6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01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0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88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10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341B-BC5D-4167-A116-D9FE7119FC6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4812-8E2B-4327-9E62-6F42632FE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35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982177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ES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ES" sz="2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English VII and VIII</a:t>
            </a:r>
          </a:p>
          <a:p>
            <a:pPr lvl="0" algn="ctr"/>
            <a:endParaRPr lang="es-CU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s-CU" sz="28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s-CU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s-CU" sz="28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s-ES" sz="28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b="1" u="sng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Professors</a:t>
            </a:r>
            <a:r>
              <a:rPr lang="es-ES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endParaRPr lang="es-ES" sz="24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MSc.Julian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Cairo </a:t>
            </a: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Molinet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Assistant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professor</a:t>
            </a:r>
            <a:endParaRPr lang="es-E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BA. Miguel Sánchez Gómez, </a:t>
            </a: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Assistant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professor</a:t>
            </a:r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262704" y="404017"/>
            <a:ext cx="127174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Medical </a:t>
            </a:r>
            <a:r>
              <a:rPr lang="es-ES" sz="36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Science</a:t>
            </a:r>
            <a:r>
              <a:rPr lang="es-E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6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Faculty</a:t>
            </a:r>
            <a:r>
              <a:rPr lang="es-E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 of Sagua la Grande, Villa Clara</a:t>
            </a:r>
            <a:endParaRPr lang="es-E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3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10630" y="272262"/>
            <a:ext cx="4272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Family</a:t>
            </a:r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s-E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</a:t>
            </a:r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istory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9599" y="866936"/>
            <a:ext cx="11213431" cy="599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anyone in your family ever suffered from diabetes, heart diseases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any of your blood relatives had a heart attack/ … high blood pressure/… diabetes/ … high cholesterol in blood/ … any other chronic disease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 history of hypertension in your family?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in your family been sick recently? 	</a:t>
            </a:r>
          </a:p>
        </p:txBody>
      </p:sp>
    </p:spTree>
    <p:extLst>
      <p:ext uri="{BB962C8B-B14F-4D97-AF65-F5344CB8AC3E}">
        <p14:creationId xmlns:p14="http://schemas.microsoft.com/office/powerpoint/2010/main" val="21422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08683" y="0"/>
            <a:ext cx="2021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Habits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809127"/>
            <a:ext cx="12192000" cy="590931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smoke or drink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long have you been drinking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do you usually drink?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ever smoked cigarettes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packs / cigarettes per day and for how many years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quit, when did this occur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drink alcohol? How much per day and what type of drink? How much alcohol do you consume over a week or month?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drink coffee / tea?; How many cups a day do you drink? 	</a:t>
            </a:r>
          </a:p>
        </p:txBody>
      </p:sp>
    </p:spTree>
    <p:extLst>
      <p:ext uri="{BB962C8B-B14F-4D97-AF65-F5344CB8AC3E}">
        <p14:creationId xmlns:p14="http://schemas.microsoft.com/office/powerpoint/2010/main" val="2210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7093" y="0"/>
            <a:ext cx="533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Asking about Pain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0842" y="923330"/>
            <a:ext cx="115663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it? Where exactly is your pain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Can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please, show me where the pain is? 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onset                  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the pain begin?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When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first notice this?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What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doing when you had the pain?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How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ago did it start? 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onset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start suddenly or come on gradually?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Duration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How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has this been going on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long does the pain last?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How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have you had it? 	</a:t>
            </a:r>
          </a:p>
        </p:txBody>
      </p:sp>
    </p:spTree>
    <p:extLst>
      <p:ext uri="{BB962C8B-B14F-4D97-AF65-F5344CB8AC3E}">
        <p14:creationId xmlns:p14="http://schemas.microsoft.com/office/powerpoint/2010/main" val="17760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07567" y="1480916"/>
            <a:ext cx="70253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pain move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pain go anywhere else?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stay in one place or does it move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go/move? 	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96753" y="2086503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949912" y="48397"/>
            <a:ext cx="53328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U" sz="54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Asking about Pain</a:t>
            </a:r>
            <a:endParaRPr lang="es-ES" sz="54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96753" y="4773331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593441" y="4781622"/>
            <a:ext cx="51635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do you get the pain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do you have it? 	</a:t>
            </a:r>
          </a:p>
        </p:txBody>
      </p:sp>
    </p:spTree>
    <p:extLst>
      <p:ext uri="{BB962C8B-B14F-4D97-AF65-F5344CB8AC3E}">
        <p14:creationId xmlns:p14="http://schemas.microsoft.com/office/powerpoint/2010/main" val="23201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10937" y="351233"/>
            <a:ext cx="3562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Severity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4931" y="874453"/>
            <a:ext cx="11917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What‘s the pain like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describe your pain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kind of pain is it?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bad is the pain?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pain on and off?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a nagging pain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localized? /diffuse?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come and go? Is it dull or sharp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stabbing/ piercing/ knife-like/oppressive/ burning/ throbbing/ cramping/?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pain mild/ bad/ severe/ terrible /awful/ agonizing/ excruciating?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have to stop what you are doing?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4616" y="464695"/>
            <a:ext cx="36925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occurrence 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Precipitating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696918" y="28801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the pain changed in any way? Is it getting better or worse? 	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696918" y="246157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do you get the pain? Do you get it at any special times? Does it come on before or after meals? 	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696918" y="461123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noticed anything that brings it on? What brings it on? Does it come on… before or after meals? /when you walk uphill? /when you eat fatty foods? 	</a:t>
            </a:r>
          </a:p>
        </p:txBody>
      </p:sp>
    </p:spTree>
    <p:extLst>
      <p:ext uri="{BB962C8B-B14F-4D97-AF65-F5344CB8AC3E}">
        <p14:creationId xmlns:p14="http://schemas.microsoft.com/office/powerpoint/2010/main" val="17190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9908" y="103288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Aggravating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Relieving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Accompanying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081666" y="1033604"/>
            <a:ext cx="695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it worse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Does… lying down/sitting up/ drinking milk… relieve it?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aches and pains?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have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(vomit)?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any other problems 	</a:t>
            </a:r>
          </a:p>
        </p:txBody>
      </p:sp>
    </p:spTree>
    <p:extLst>
      <p:ext uri="{BB962C8B-B14F-4D97-AF65-F5344CB8AC3E}">
        <p14:creationId xmlns:p14="http://schemas.microsoft.com/office/powerpoint/2010/main" val="25867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56861" y="673840"/>
            <a:ext cx="7298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Doctor-</a:t>
            </a:r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Patient</a:t>
            </a:r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Interview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5536" y="2924944"/>
            <a:ext cx="11491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Objective: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make a doctor-patient interview putting into practice the clinical method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1705" y="941574"/>
            <a:ext cx="991402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What’s your name?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Tell me your name, please.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old are you?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What’s your age?</a:t>
            </a: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What’s your date of birth?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were you born?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What’s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job / occupation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sort of work do you do?</a:t>
            </a:r>
            <a:r>
              <a:rPr lang="en-US" sz="2800" dirty="0"/>
              <a:t> </a:t>
            </a: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17254" y="29581"/>
            <a:ext cx="2722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 Social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34189" y="-93529"/>
            <a:ext cx="69830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Getting</a:t>
            </a:r>
            <a:r>
              <a:rPr lang="es-E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Personal </a:t>
            </a:r>
            <a:r>
              <a:rPr lang="es-E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nformation</a:t>
            </a:r>
            <a:endParaRPr lang="es-E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9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4189" y="523220"/>
            <a:ext cx="1069955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.What do you do for a living?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.Where do you work?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.What’s your marital status? /.Are you married or single?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.Do you live alone?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.Who lives with you?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.Do you have any children?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.How many children do you have?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.Where do you live? / What’s your address?</a:t>
            </a:r>
            <a:endParaRPr lang="es-E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.Who is your next of kin?</a:t>
            </a: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51884" y="46166"/>
            <a:ext cx="28216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34189" y="-93529"/>
            <a:ext cx="69830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Getting</a:t>
            </a:r>
            <a:r>
              <a:rPr lang="es-E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Personal </a:t>
            </a:r>
            <a:r>
              <a:rPr lang="es-E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nformation</a:t>
            </a:r>
            <a:endParaRPr lang="es-E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4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319137625"/>
              </p:ext>
            </p:extLst>
          </p:nvPr>
        </p:nvGraphicFramePr>
        <p:xfrm>
          <a:off x="104931" y="217516"/>
          <a:ext cx="11937168" cy="664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4512039" y="134194"/>
            <a:ext cx="31629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Chief Complaint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7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9498135"/>
              </p:ext>
            </p:extLst>
          </p:nvPr>
        </p:nvGraphicFramePr>
        <p:xfrm>
          <a:off x="1871579" y="7694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932836" y="0"/>
            <a:ext cx="59665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History</a:t>
            </a:r>
            <a:r>
              <a:rPr lang="es-E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of </a:t>
            </a:r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Present</a:t>
            </a:r>
            <a:r>
              <a:rPr lang="es-E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Illness</a:t>
            </a:r>
            <a:endParaRPr lang="es-E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5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-1019409"/>
            <a:ext cx="60840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b="0" i="0" u="none" strike="noStrike" baseline="0" dirty="0" smtClean="0">
              <a:latin typeface="Times New Roman" panose="02020603050405020304" pitchFamily="18" charset="0"/>
            </a:endParaRPr>
          </a:p>
          <a:p>
            <a:r>
              <a:rPr lang="es-E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s-E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896131" y="-228690"/>
            <a:ext cx="5421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50919236"/>
              </p:ext>
            </p:extLst>
          </p:nvPr>
        </p:nvGraphicFramePr>
        <p:xfrm>
          <a:off x="802105" y="-187"/>
          <a:ext cx="11116191" cy="681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5566610" y="4892843"/>
            <a:ext cx="3577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U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hort of breath?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dondear rectángulo de esquina sencilla 8"/>
          <p:cNvSpPr/>
          <p:nvPr/>
        </p:nvSpPr>
        <p:spPr>
          <a:xfrm>
            <a:off x="770021" y="-718261"/>
            <a:ext cx="5314045" cy="45290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 rot="16200000">
            <a:off x="-1292702" y="3030175"/>
            <a:ext cx="32021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Symptoms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7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239884" y="343996"/>
            <a:ext cx="3455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Medication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52337" y="1481299"/>
            <a:ext cx="105396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take/are you taking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any medication / contraceptive pill?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dose and frequency?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taken any medication for this problem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ever received medical care?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care continuous or episodic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allergic to any medication? </a:t>
            </a:r>
            <a:r>
              <a:rPr lang="en-US" sz="2800" dirty="0"/>
              <a:t>	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19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95757" y="0"/>
            <a:ext cx="4870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Previous</a:t>
            </a:r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s-E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</a:t>
            </a:r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istory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8338" y="757808"/>
            <a:ext cx="12063662" cy="951029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just">
              <a:lnSpc>
                <a:spcPct val="150000"/>
              </a:lnSpc>
            </a:pP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>
              <a:lnSpc>
                <a:spcPct val="150000"/>
              </a:lnSpc>
            </a:pPr>
            <a:r>
              <a:rPr lang="es-C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s-C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s-C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s-C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s-C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endParaRPr lang="es-C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problem before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treated for something like this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hospitalized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blood pressure?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heart trouble? had a heart murmur?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rheumatic or scarlet fever as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child? 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joint pain for which you were placed at bed rest?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angina pectoris or a heart attack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undergone any procedures, x-rays,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scans, MRIs or other special testing? 	</a:t>
            </a:r>
          </a:p>
          <a:p>
            <a:pPr algn="just">
              <a:lnSpc>
                <a:spcPct val="150000"/>
              </a:lnSpc>
            </a:pP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1057</Words>
  <Application>Microsoft Office PowerPoint</Application>
  <PresentationFormat>Panorámica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FCMSAGUA</dc:creator>
  <cp:lastModifiedBy>FCMSAGUA</cp:lastModifiedBy>
  <cp:revision>33</cp:revision>
  <dcterms:created xsi:type="dcterms:W3CDTF">2021-12-25T14:56:14Z</dcterms:created>
  <dcterms:modified xsi:type="dcterms:W3CDTF">2021-12-25T15:09:57Z</dcterms:modified>
</cp:coreProperties>
</file>