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900"/>
    <a:srgbClr val="E95537"/>
    <a:srgbClr val="EC6246"/>
    <a:srgbClr val="D16349"/>
    <a:srgbClr val="7CAF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-2544" y="-114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0912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704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0718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2401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991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6191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668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4873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6545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0555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011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597D-9B8D-4A3B-B94B-8DB3197A1E93}" type="datetimeFigureOut">
              <a:rPr lang="es-ES" smtClean="0"/>
              <a:pPr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1744-C98C-4D67-A26C-FA5374E428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526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microsoft.com/office/2007/relationships/media" Target="../media/media1.mp3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5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9522" y="1133476"/>
            <a:ext cx="5534662" cy="342900"/>
          </a:xfr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cuento: visión recreada de la vida 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uadroTexto 15"/>
          <p:cNvSpPr txBox="1"/>
          <p:nvPr/>
        </p:nvSpPr>
        <p:spPr>
          <a:xfrm>
            <a:off x="285751" y="4728998"/>
            <a:ext cx="323117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Problema: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Insuficiencias en las habilidades linguocomunicativas de los estudiantes no hispanohablantes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4837" y="6589903"/>
            <a:ext cx="3588588" cy="10156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Vivir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esas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vidas, historias y aventuras sin descanso. Vidas dentro de otras vidas, que emocionan o asustan, que conmueven o repelen, que horrorizan o triunfan.</a:t>
            </a:r>
            <a:endParaRPr lang="es-E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9700" y="7677150"/>
            <a:ext cx="3475021" cy="1995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85725" y="2605270"/>
            <a:ext cx="295275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estudio de la producción artístico literaria constituye una fuente de conocimiento histórico, político, social cultural y axiológico para el aprendizaje del idioma Español como lengua extranjera</a:t>
            </a: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 arriba y abajo 11"/>
          <p:cNvSpPr/>
          <p:nvPr/>
        </p:nvSpPr>
        <p:spPr>
          <a:xfrm>
            <a:off x="1336432" y="4056186"/>
            <a:ext cx="414828" cy="5764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cuádruple 14"/>
          <p:cNvSpPr/>
          <p:nvPr/>
        </p:nvSpPr>
        <p:spPr>
          <a:xfrm>
            <a:off x="3185013" y="3165230"/>
            <a:ext cx="1058741" cy="129613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4884720" y="7221560"/>
            <a:ext cx="1888635" cy="1877437"/>
          </a:xfrm>
          <a:prstGeom prst="rect">
            <a:avLst/>
          </a:prstGeom>
          <a:solidFill>
            <a:schemeClr val="bg1"/>
          </a:solidFill>
          <a:ln w="28575">
            <a:solidFill>
              <a:srgbClr val="7CAFDE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Viajar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lugares del pasado o más allá de la imaginación. O paradas y descansos en sitios que quizás jamás pisaremos en nuestras vidas de sangre y huesos. </a:t>
            </a:r>
            <a:endParaRPr lang="es-ES" sz="1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64110" y="7778027"/>
            <a:ext cx="1181609" cy="1600438"/>
          </a:xfrm>
          <a:prstGeom prst="rect">
            <a:avLst/>
          </a:prstGeom>
          <a:solidFill>
            <a:schemeClr val="bg1"/>
          </a:solidFill>
          <a:ln w="28575">
            <a:solidFill>
              <a:srgbClr val="7CAFD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Reflexionar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sobre los mensajes de esas vidas, historias, lugares.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ocumento 20"/>
          <p:cNvSpPr/>
          <p:nvPr/>
        </p:nvSpPr>
        <p:spPr>
          <a:xfrm>
            <a:off x="4314092" y="1570892"/>
            <a:ext cx="2459264" cy="3235570"/>
          </a:xfrm>
          <a:prstGeom prst="flowChartDocumen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85750" algn="just"/>
            <a:endParaRPr lang="es-ES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5750"/>
            <a:r>
              <a:rPr lang="es-ES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igual manera  para potenciar la cognición , la espiritualidad  y la afectividad necesarias para el futuro profesional de la salud. Antecedentes: estudios  sobre la cuentística universal. El cuento cubano reflejo de la realidad de nuestra nación. La narrativa de los países  representados  en la Facultad </a:t>
            </a:r>
            <a:endParaRPr lang="es-ES" sz="1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774705" y="8564594"/>
            <a:ext cx="27544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cuento  enseña a: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869" y="6025661"/>
            <a:ext cx="638994" cy="114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LAN WALKER - FADE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8986935" y="-117808"/>
            <a:ext cx="609600" cy="79076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" y="1447421"/>
            <a:ext cx="3147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Autores: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Guadalupe de las M. Quesada Pita,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Herminia C. Taño Hernández-Piloto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Maritza C. Venet Pérez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Ailet M. Ávila Portuondo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23426" y="4766163"/>
            <a:ext cx="2649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Objetivo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Caracterizar el cuento como género narrativo  para el mejoramiento de la competencia comunicativa 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418" y="5767381"/>
            <a:ext cx="444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Materiales y métodos: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cuentos cubanos , imágenes, videos. Método Dialéctico- Materialista Método de la comunidad de indagación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412394" y="9594850"/>
            <a:ext cx="3654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Conclusiones: </a:t>
            </a:r>
            <a:r>
              <a:rPr lang="es-ES" sz="1400" dirty="0" smtClean="0"/>
              <a:t>Se contribuyó</a:t>
            </a:r>
            <a:r>
              <a:rPr lang="es-ES" sz="1400" dirty="0"/>
              <a:t> </a:t>
            </a:r>
            <a:r>
              <a:rPr lang="es-ES" sz="1400" dirty="0" smtClean="0"/>
              <a:t>al </a:t>
            </a:r>
            <a:r>
              <a:rPr lang="es-ES" sz="1400" dirty="0"/>
              <a:t>aprendizaje del idioma Español como segunda </a:t>
            </a:r>
            <a:r>
              <a:rPr lang="es-ES" sz="1400" dirty="0" smtClean="0"/>
              <a:t>lengua</a:t>
            </a:r>
            <a:r>
              <a:rPr lang="es-ES" sz="1400" smtClean="0"/>
              <a:t>,  a la </a:t>
            </a:r>
            <a:r>
              <a:rPr lang="es-ES" sz="1400" dirty="0"/>
              <a:t>interculturalidad y la espiritualidad</a:t>
            </a:r>
            <a:r>
              <a:rPr lang="es-ES" sz="1400" dirty="0" smtClean="0"/>
              <a:t>  de </a:t>
            </a:r>
            <a:r>
              <a:rPr lang="es-ES" sz="1400" dirty="0"/>
              <a:t>los estudiantes no </a:t>
            </a:r>
            <a:r>
              <a:rPr lang="es-ES" sz="1400" dirty="0" smtClean="0"/>
              <a:t>hispanohablantes</a:t>
            </a:r>
            <a:r>
              <a:rPr lang="es-ES" sz="1050" dirty="0" smtClean="0"/>
              <a:t>.</a:t>
            </a:r>
            <a:endParaRPr lang="es-ES" sz="105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0499600"/>
            <a:ext cx="68580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s-ES" sz="1400" b="1" dirty="0" smtClean="0"/>
              <a:t>Bibliografía</a:t>
            </a:r>
            <a:r>
              <a:rPr lang="es-ES" sz="1100" dirty="0" smtClean="0"/>
              <a:t> </a:t>
            </a:r>
          </a:p>
          <a:p>
            <a:pPr lvl="0" fontAlgn="base"/>
            <a:r>
              <a:rPr lang="es-ES" sz="1100" dirty="0" smtClean="0"/>
              <a:t>Jorge </a:t>
            </a:r>
            <a:r>
              <a:rPr lang="es-ES" sz="1100" dirty="0"/>
              <a:t>Cardoso O.(1974</a:t>
            </a:r>
            <a:r>
              <a:rPr lang="es-ES" sz="1100" dirty="0" smtClean="0"/>
              <a:t>) Francisca </a:t>
            </a:r>
            <a:r>
              <a:rPr lang="es-ES" sz="1100" dirty="0"/>
              <a:t>y la muerte. Recuperado de: https://</a:t>
            </a:r>
            <a:r>
              <a:rPr lang="es-ES" sz="1100" dirty="0" smtClean="0"/>
              <a:t>ciudadseva.com/texto/francisca-y-la-muer/te</a:t>
            </a:r>
            <a:endParaRPr lang="es-ES" sz="1100" dirty="0"/>
          </a:p>
          <a:p>
            <a:pPr lvl="0" fontAlgn="base"/>
            <a:r>
              <a:rPr lang="es-ES" sz="1100" dirty="0"/>
              <a:t>Lifeder Equipo editorial. (2019)  Producción artístico-literaria. Recuperado de :https</a:t>
            </a:r>
            <a:r>
              <a:rPr lang="es-ES" sz="1100" u="sng" dirty="0"/>
              <a:t>://</a:t>
            </a:r>
            <a:r>
              <a:rPr lang="es-ES" sz="1100" dirty="0"/>
              <a:t>www.lifeder.com/producciones-artisticas</a:t>
            </a:r>
            <a:r>
              <a:rPr lang="es-ES" sz="1100" u="sng" dirty="0"/>
              <a:t>/</a:t>
            </a:r>
            <a:endParaRPr lang="es-ES" sz="1100" dirty="0"/>
          </a:p>
          <a:p>
            <a:pPr lvl="0" fontAlgn="base"/>
            <a:r>
              <a:rPr lang="es-ES" sz="1100" dirty="0"/>
              <a:t>Martí Pérez J.(1889) La Edad de Oro www.atenas.cult.cu</a:t>
            </a:r>
          </a:p>
          <a:p>
            <a:pPr lvl="0" fontAlgn="base"/>
            <a:r>
              <a:rPr lang="es-ES" sz="1100" dirty="0"/>
              <a:t>Ministerio de Educación Superior (MES). (2018). Reglamento de Trabajo Docente y Metodológico de la Educación Superior. Resolución No.2/2018. Gaceta Oficial de la República de Cuba. Recuperado de: (GOC-2018-460-025). ISSN: 1682-7511.</a:t>
            </a:r>
          </a:p>
          <a:p>
            <a:r>
              <a:rPr lang="es-ES" b="1" dirty="0"/>
              <a:t> </a:t>
            </a:r>
            <a:endParaRPr lang="es-ES" dirty="0"/>
          </a:p>
        </p:txBody>
      </p:sp>
      <p:pic>
        <p:nvPicPr>
          <p:cNvPr id="7" name="Picture 2" descr="C:\Users\usuario\Desktop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95" y="1547446"/>
            <a:ext cx="1149524" cy="1570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esktop\índice.jpg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99" y="9220199"/>
            <a:ext cx="1721055" cy="1390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uario\Desktop\images.jpg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" y="9478812"/>
            <a:ext cx="1259994" cy="952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rcedes.pita\Desktop\índic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64677" y="0"/>
            <a:ext cx="5193323" cy="1078523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0" y="679937"/>
            <a:ext cx="29659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Facultad  Preparatoria </a:t>
            </a:r>
            <a:endParaRPr lang="es-E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24 Imagen" descr="10806191_1386678868294680_7936013052429169662_n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90518"/>
            <a:ext cx="1289538" cy="110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94611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354</Words>
  <Application>Microsoft Office PowerPoint</Application>
  <PresentationFormat>Personalizado</PresentationFormat>
  <Paragraphs>25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El cuento: visión recreada de la vida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Ciencias Médicas de La Habana Facultad Preparatoria</dc:title>
  <dc:creator>HP</dc:creator>
  <cp:lastModifiedBy>mercedes.pita</cp:lastModifiedBy>
  <cp:revision>161</cp:revision>
  <dcterms:created xsi:type="dcterms:W3CDTF">2018-11-11T10:34:53Z</dcterms:created>
  <dcterms:modified xsi:type="dcterms:W3CDTF">2023-03-09T19:14:58Z</dcterms:modified>
</cp:coreProperties>
</file>