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728A-0A6B-4409-A528-ADFED40C938F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A5CF-B773-4510-95C1-2A6D13421B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053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728A-0A6B-4409-A528-ADFED40C938F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A5CF-B773-4510-95C1-2A6D13421B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499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728A-0A6B-4409-A528-ADFED40C938F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A5CF-B773-4510-95C1-2A6D13421B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453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728A-0A6B-4409-A528-ADFED40C938F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A5CF-B773-4510-95C1-2A6D13421B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0862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728A-0A6B-4409-A528-ADFED40C938F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A5CF-B773-4510-95C1-2A6D13421B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56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728A-0A6B-4409-A528-ADFED40C938F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A5CF-B773-4510-95C1-2A6D13421B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987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728A-0A6B-4409-A528-ADFED40C938F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A5CF-B773-4510-95C1-2A6D13421B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924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728A-0A6B-4409-A528-ADFED40C938F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A5CF-B773-4510-95C1-2A6D13421B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807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728A-0A6B-4409-A528-ADFED40C938F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A5CF-B773-4510-95C1-2A6D13421B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594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728A-0A6B-4409-A528-ADFED40C938F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A5CF-B773-4510-95C1-2A6D13421B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743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728A-0A6B-4409-A528-ADFED40C938F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A5CF-B773-4510-95C1-2A6D13421B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A728A-0A6B-4409-A528-ADFED40C938F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5A5CF-B773-4510-95C1-2A6D13421B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721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udiovisuales.sld.cu/contenidos/548" TargetMode="External"/><Relationship Id="rId2" Type="http://schemas.openxmlformats.org/officeDocument/2006/relationships/hyperlink" Target="http://audiovisuales.sld.cu/contenidos/548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09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712028" y="2877234"/>
            <a:ext cx="5127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http://audiovisuales.sld.cu/contenidos/548/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712029" y="2150319"/>
            <a:ext cx="5006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Recomendaciones para publicar </a:t>
            </a:r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261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Ania López Duque</dc:creator>
  <cp:lastModifiedBy>Ania López Duque</cp:lastModifiedBy>
  <cp:revision>1</cp:revision>
  <dcterms:created xsi:type="dcterms:W3CDTF">2020-12-02T20:44:26Z</dcterms:created>
  <dcterms:modified xsi:type="dcterms:W3CDTF">2020-12-02T20:44:52Z</dcterms:modified>
</cp:coreProperties>
</file>