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CD3D0-764C-4596-AD8F-A29D8370A4C5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73293-36EA-44C3-B6CE-86B2BE5BE28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026FC2-DE80-4745-9DA4-3B9BCACC71BE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V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217015-62A7-40E2-B32D-D9FC19FAEF31}" type="slidenum">
              <a:rPr lang="es-ES" smtClean="0"/>
              <a:pPr/>
              <a:t>16</a:t>
            </a:fld>
            <a:endParaRPr lang="es-ES" smtClean="0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V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44DCDA-5AD9-4E85-AD0C-ECCC67E85079}" type="slidenum">
              <a:rPr lang="es-ES" smtClean="0"/>
              <a:pPr/>
              <a:t>19</a:t>
            </a:fld>
            <a:endParaRPr lang="es-ES" smtClean="0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V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EE6E8-A37D-46C4-93F9-BB0CF04AEC95}" type="slidenum">
              <a:rPr lang="es-ES" smtClean="0"/>
              <a:pPr/>
              <a:t>21</a:t>
            </a:fld>
            <a:endParaRPr lang="es-ES" smtClean="0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V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BAA6C2-1EF2-46EA-97C9-9ACCFA174401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V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ECAED8-5A5D-4BEA-92B8-D585C3EE7EAF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V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E63186-656A-47F2-A5FC-7C61A332110C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V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BB062F-E92C-4811-AB4F-4D9718C66F10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V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FDF8FF-D28A-4D3B-A262-7A5D2283E7C4}" type="slidenum">
              <a:rPr lang="es-ES" smtClean="0"/>
              <a:pPr/>
              <a:t>7</a:t>
            </a:fld>
            <a:endParaRPr lang="es-ES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V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0DBB2-541C-4FB3-B491-45B7D1964ED9}" type="slidenum">
              <a:rPr lang="es-ES" smtClean="0"/>
              <a:pPr/>
              <a:t>9</a:t>
            </a:fld>
            <a:endParaRPr lang="es-ES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V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2554D7-8DD5-4FC5-9D4B-2AF1D7B28B46}" type="slidenum">
              <a:rPr lang="es-ES" smtClean="0"/>
              <a:pPr/>
              <a:t>10</a:t>
            </a:fld>
            <a:endParaRPr lang="es-ES" smtClean="0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V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91B147-8C51-49FE-ACE3-2F62A37F3252}" type="slidenum">
              <a:rPr lang="es-ES" smtClean="0"/>
              <a:pPr/>
              <a:t>13</a:t>
            </a:fld>
            <a:endParaRPr lang="es-ES" smtClean="0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V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A863-FC9D-4602-9F2C-19BF8EF63F56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60A4-9243-4F26-982E-17BA651B90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A863-FC9D-4602-9F2C-19BF8EF63F56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60A4-9243-4F26-982E-17BA651B90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A863-FC9D-4602-9F2C-19BF8EF63F56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60A4-9243-4F26-982E-17BA651B90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876800" y="1600200"/>
            <a:ext cx="3810000" cy="4530725"/>
          </a:xfrm>
        </p:spPr>
        <p:txBody>
          <a:bodyPr>
            <a:normAutofit/>
          </a:bodyPr>
          <a:lstStyle/>
          <a:p>
            <a:pPr lvl="0"/>
            <a:endParaRPr lang="es-VE" noProof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C1D2A-40C7-44B3-AEC4-C1DC06F3C8A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A863-FC9D-4602-9F2C-19BF8EF63F56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60A4-9243-4F26-982E-17BA651B90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A863-FC9D-4602-9F2C-19BF8EF63F56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60A4-9243-4F26-982E-17BA651B90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A863-FC9D-4602-9F2C-19BF8EF63F56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60A4-9243-4F26-982E-17BA651B90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A863-FC9D-4602-9F2C-19BF8EF63F56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60A4-9243-4F26-982E-17BA651B90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A863-FC9D-4602-9F2C-19BF8EF63F56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60A4-9243-4F26-982E-17BA651B90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A863-FC9D-4602-9F2C-19BF8EF63F56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60A4-9243-4F26-982E-17BA651B90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A863-FC9D-4602-9F2C-19BF8EF63F56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60A4-9243-4F26-982E-17BA651B90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A863-FC9D-4602-9F2C-19BF8EF63F56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60A4-9243-4F26-982E-17BA651B90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0A863-FC9D-4602-9F2C-19BF8EF63F56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860A4-9243-4F26-982E-17BA651B90B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VE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VE" smtClean="0"/>
          </a:p>
        </p:txBody>
      </p:sp>
      <p:pic>
        <p:nvPicPr>
          <p:cNvPr id="9220" name="Picture 4" descr="219_A_JuiceDro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860425" y="677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VE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3565525" y="2246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VE"/>
          </a:p>
        </p:txBody>
      </p:sp>
      <p:sp>
        <p:nvSpPr>
          <p:cNvPr id="9223" name="Text Box 217"/>
          <p:cNvSpPr txBox="1">
            <a:spLocks noChangeArrowheads="1"/>
          </p:cNvSpPr>
          <p:nvPr/>
        </p:nvSpPr>
        <p:spPr bwMode="auto">
          <a:xfrm>
            <a:off x="381000" y="304800"/>
            <a:ext cx="46799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altLang="zh-CN">
                <a:solidFill>
                  <a:schemeClr val="bg1"/>
                </a:solidFill>
              </a:rPr>
              <a:t>HOSPITAL ”MÁRTIRES DEL 9 DE ABRIL”</a:t>
            </a:r>
          </a:p>
          <a:p>
            <a:pPr algn="ctr"/>
            <a:r>
              <a:rPr lang="es-ES" altLang="zh-CN">
                <a:solidFill>
                  <a:schemeClr val="bg1"/>
                </a:solidFill>
              </a:rPr>
              <a:t>SAGUA LA GRANDE</a:t>
            </a:r>
          </a:p>
          <a:p>
            <a:pPr algn="ctr"/>
            <a:endParaRPr lang="es-ES">
              <a:solidFill>
                <a:schemeClr val="accent1"/>
              </a:solidFill>
            </a:endParaRPr>
          </a:p>
        </p:txBody>
      </p:sp>
      <p:sp>
        <p:nvSpPr>
          <p:cNvPr id="9224" name="Text Box 218"/>
          <p:cNvSpPr txBox="1">
            <a:spLocks noChangeArrowheads="1"/>
          </p:cNvSpPr>
          <p:nvPr/>
        </p:nvSpPr>
        <p:spPr bwMode="auto">
          <a:xfrm>
            <a:off x="-60325" y="3048000"/>
            <a:ext cx="67246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s-ES"/>
          </a:p>
          <a:p>
            <a:pPr algn="ctr"/>
            <a:r>
              <a:rPr lang="es-ES"/>
              <a:t>CLASE METODOLÓGICA DEMOSTRATIVA</a:t>
            </a:r>
          </a:p>
          <a:p>
            <a:pPr algn="ctr"/>
            <a:r>
              <a:rPr lang="es-ES"/>
              <a:t>Ejercicio en la opción de la categoría principal  Instructor. </a:t>
            </a:r>
            <a:endParaRPr lang="es-ES" i="1">
              <a:solidFill>
                <a:srgbClr val="1D4B7A"/>
              </a:solidFill>
            </a:endParaRPr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</p:txBody>
      </p:sp>
      <p:sp>
        <p:nvSpPr>
          <p:cNvPr id="9225" name="Text Box 219"/>
          <p:cNvSpPr txBox="1">
            <a:spLocks noChangeArrowheads="1"/>
          </p:cNvSpPr>
          <p:nvPr/>
        </p:nvSpPr>
        <p:spPr bwMode="auto">
          <a:xfrm>
            <a:off x="860425" y="4572000"/>
            <a:ext cx="4854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VE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0" y="1928813"/>
            <a:ext cx="1173163" cy="1249362"/>
            <a:chOff x="2645" y="1689"/>
            <a:chExt cx="1133" cy="1360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2645" y="1689"/>
              <a:ext cx="1133" cy="1173"/>
              <a:chOff x="2645" y="1689"/>
              <a:chExt cx="1133" cy="1173"/>
            </a:xfrm>
          </p:grpSpPr>
          <p:sp>
            <p:nvSpPr>
              <p:cNvPr id="9236" name="Freeform 12"/>
              <p:cNvSpPr>
                <a:spLocks/>
              </p:cNvSpPr>
              <p:nvPr/>
            </p:nvSpPr>
            <p:spPr bwMode="auto">
              <a:xfrm>
                <a:off x="2758" y="1776"/>
                <a:ext cx="626" cy="1086"/>
              </a:xfrm>
              <a:custGeom>
                <a:avLst/>
                <a:gdLst>
                  <a:gd name="T0" fmla="*/ 621 w 626"/>
                  <a:gd name="T1" fmla="*/ 1086 h 1086"/>
                  <a:gd name="T2" fmla="*/ 599 w 626"/>
                  <a:gd name="T3" fmla="*/ 1074 h 1086"/>
                  <a:gd name="T4" fmla="*/ 594 w 626"/>
                  <a:gd name="T5" fmla="*/ 1054 h 1086"/>
                  <a:gd name="T6" fmla="*/ 583 w 626"/>
                  <a:gd name="T7" fmla="*/ 1040 h 1086"/>
                  <a:gd name="T8" fmla="*/ 558 w 626"/>
                  <a:gd name="T9" fmla="*/ 1022 h 1086"/>
                  <a:gd name="T10" fmla="*/ 511 w 626"/>
                  <a:gd name="T11" fmla="*/ 989 h 1086"/>
                  <a:gd name="T12" fmla="*/ 448 w 626"/>
                  <a:gd name="T13" fmla="*/ 966 h 1086"/>
                  <a:gd name="T14" fmla="*/ 404 w 626"/>
                  <a:gd name="T15" fmla="*/ 955 h 1086"/>
                  <a:gd name="T16" fmla="*/ 336 w 626"/>
                  <a:gd name="T17" fmla="*/ 946 h 1086"/>
                  <a:gd name="T18" fmla="*/ 272 w 626"/>
                  <a:gd name="T19" fmla="*/ 925 h 1086"/>
                  <a:gd name="T20" fmla="*/ 212 w 626"/>
                  <a:gd name="T21" fmla="*/ 882 h 1086"/>
                  <a:gd name="T22" fmla="*/ 181 w 626"/>
                  <a:gd name="T23" fmla="*/ 845 h 1086"/>
                  <a:gd name="T24" fmla="*/ 164 w 626"/>
                  <a:gd name="T25" fmla="*/ 826 h 1086"/>
                  <a:gd name="T26" fmla="*/ 133 w 626"/>
                  <a:gd name="T27" fmla="*/ 801 h 1086"/>
                  <a:gd name="T28" fmla="*/ 106 w 626"/>
                  <a:gd name="T29" fmla="*/ 762 h 1086"/>
                  <a:gd name="T30" fmla="*/ 77 w 626"/>
                  <a:gd name="T31" fmla="*/ 698 h 1086"/>
                  <a:gd name="T32" fmla="*/ 55 w 626"/>
                  <a:gd name="T33" fmla="*/ 653 h 1086"/>
                  <a:gd name="T34" fmla="*/ 37 w 626"/>
                  <a:gd name="T35" fmla="*/ 609 h 1086"/>
                  <a:gd name="T36" fmla="*/ 17 w 626"/>
                  <a:gd name="T37" fmla="*/ 546 h 1086"/>
                  <a:gd name="T38" fmla="*/ 22 w 626"/>
                  <a:gd name="T39" fmla="*/ 466 h 1086"/>
                  <a:gd name="T40" fmla="*/ 14 w 626"/>
                  <a:gd name="T41" fmla="*/ 379 h 1086"/>
                  <a:gd name="T42" fmla="*/ 2 w 626"/>
                  <a:gd name="T43" fmla="*/ 346 h 1086"/>
                  <a:gd name="T44" fmla="*/ 1 w 626"/>
                  <a:gd name="T45" fmla="*/ 257 h 1086"/>
                  <a:gd name="T46" fmla="*/ 8 w 626"/>
                  <a:gd name="T47" fmla="*/ 193 h 1086"/>
                  <a:gd name="T48" fmla="*/ 17 w 626"/>
                  <a:gd name="T49" fmla="*/ 93 h 1086"/>
                  <a:gd name="T50" fmla="*/ 32 w 626"/>
                  <a:gd name="T51" fmla="*/ 30 h 1086"/>
                  <a:gd name="T52" fmla="*/ 48 w 626"/>
                  <a:gd name="T53" fmla="*/ 0 h 1086"/>
                  <a:gd name="T54" fmla="*/ 42 w 626"/>
                  <a:gd name="T55" fmla="*/ 17 h 1086"/>
                  <a:gd name="T56" fmla="*/ 23 w 626"/>
                  <a:gd name="T57" fmla="*/ 87 h 1086"/>
                  <a:gd name="T58" fmla="*/ 15 w 626"/>
                  <a:gd name="T59" fmla="*/ 169 h 1086"/>
                  <a:gd name="T60" fmla="*/ 7 w 626"/>
                  <a:gd name="T61" fmla="*/ 245 h 1086"/>
                  <a:gd name="T62" fmla="*/ 6 w 626"/>
                  <a:gd name="T63" fmla="*/ 338 h 1086"/>
                  <a:gd name="T64" fmla="*/ 15 w 626"/>
                  <a:gd name="T65" fmla="*/ 371 h 1086"/>
                  <a:gd name="T66" fmla="*/ 27 w 626"/>
                  <a:gd name="T67" fmla="*/ 443 h 1086"/>
                  <a:gd name="T68" fmla="*/ 20 w 626"/>
                  <a:gd name="T69" fmla="*/ 532 h 1086"/>
                  <a:gd name="T70" fmla="*/ 38 w 626"/>
                  <a:gd name="T71" fmla="*/ 601 h 1086"/>
                  <a:gd name="T72" fmla="*/ 55 w 626"/>
                  <a:gd name="T73" fmla="*/ 640 h 1086"/>
                  <a:gd name="T74" fmla="*/ 77 w 626"/>
                  <a:gd name="T75" fmla="*/ 690 h 1086"/>
                  <a:gd name="T76" fmla="*/ 105 w 626"/>
                  <a:gd name="T77" fmla="*/ 749 h 1086"/>
                  <a:gd name="T78" fmla="*/ 132 w 626"/>
                  <a:gd name="T79" fmla="*/ 796 h 1086"/>
                  <a:gd name="T80" fmla="*/ 169 w 626"/>
                  <a:gd name="T81" fmla="*/ 822 h 1086"/>
                  <a:gd name="T82" fmla="*/ 186 w 626"/>
                  <a:gd name="T83" fmla="*/ 838 h 1086"/>
                  <a:gd name="T84" fmla="*/ 208 w 626"/>
                  <a:gd name="T85" fmla="*/ 868 h 1086"/>
                  <a:gd name="T86" fmla="*/ 265 w 626"/>
                  <a:gd name="T87" fmla="*/ 914 h 1086"/>
                  <a:gd name="T88" fmla="*/ 312 w 626"/>
                  <a:gd name="T89" fmla="*/ 928 h 1086"/>
                  <a:gd name="T90" fmla="*/ 369 w 626"/>
                  <a:gd name="T91" fmla="*/ 939 h 1086"/>
                  <a:gd name="T92" fmla="*/ 426 w 626"/>
                  <a:gd name="T93" fmla="*/ 949 h 1086"/>
                  <a:gd name="T94" fmla="*/ 484 w 626"/>
                  <a:gd name="T95" fmla="*/ 959 h 1086"/>
                  <a:gd name="T96" fmla="*/ 541 w 626"/>
                  <a:gd name="T97" fmla="*/ 992 h 1086"/>
                  <a:gd name="T98" fmla="*/ 588 w 626"/>
                  <a:gd name="T99" fmla="*/ 1021 h 1086"/>
                  <a:gd name="T100" fmla="*/ 601 w 626"/>
                  <a:gd name="T101" fmla="*/ 1029 h 1086"/>
                  <a:gd name="T102" fmla="*/ 609 w 626"/>
                  <a:gd name="T103" fmla="*/ 1037 h 1086"/>
                  <a:gd name="T104" fmla="*/ 613 w 626"/>
                  <a:gd name="T105" fmla="*/ 1050 h 1086"/>
                  <a:gd name="T106" fmla="*/ 624 w 626"/>
                  <a:gd name="T107" fmla="*/ 1078 h 108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626"/>
                  <a:gd name="T163" fmla="*/ 0 h 1086"/>
                  <a:gd name="T164" fmla="*/ 626 w 626"/>
                  <a:gd name="T165" fmla="*/ 1086 h 108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626" h="1086">
                    <a:moveTo>
                      <a:pt x="626" y="1083"/>
                    </a:moveTo>
                    <a:lnTo>
                      <a:pt x="625" y="1084"/>
                    </a:lnTo>
                    <a:lnTo>
                      <a:pt x="625" y="1085"/>
                    </a:lnTo>
                    <a:lnTo>
                      <a:pt x="623" y="1085"/>
                    </a:lnTo>
                    <a:lnTo>
                      <a:pt x="621" y="1086"/>
                    </a:lnTo>
                    <a:lnTo>
                      <a:pt x="617" y="1086"/>
                    </a:lnTo>
                    <a:lnTo>
                      <a:pt x="613" y="1084"/>
                    </a:lnTo>
                    <a:lnTo>
                      <a:pt x="607" y="1081"/>
                    </a:lnTo>
                    <a:lnTo>
                      <a:pt x="601" y="1076"/>
                    </a:lnTo>
                    <a:lnTo>
                      <a:pt x="599" y="1074"/>
                    </a:lnTo>
                    <a:lnTo>
                      <a:pt x="598" y="1071"/>
                    </a:lnTo>
                    <a:lnTo>
                      <a:pt x="598" y="1067"/>
                    </a:lnTo>
                    <a:lnTo>
                      <a:pt x="597" y="1063"/>
                    </a:lnTo>
                    <a:lnTo>
                      <a:pt x="596" y="1059"/>
                    </a:lnTo>
                    <a:lnTo>
                      <a:pt x="594" y="1054"/>
                    </a:lnTo>
                    <a:lnTo>
                      <a:pt x="592" y="1050"/>
                    </a:lnTo>
                    <a:lnTo>
                      <a:pt x="588" y="1046"/>
                    </a:lnTo>
                    <a:lnTo>
                      <a:pt x="586" y="1045"/>
                    </a:lnTo>
                    <a:lnTo>
                      <a:pt x="585" y="1042"/>
                    </a:lnTo>
                    <a:lnTo>
                      <a:pt x="583" y="1040"/>
                    </a:lnTo>
                    <a:lnTo>
                      <a:pt x="581" y="1036"/>
                    </a:lnTo>
                    <a:lnTo>
                      <a:pt x="576" y="1033"/>
                    </a:lnTo>
                    <a:lnTo>
                      <a:pt x="572" y="1029"/>
                    </a:lnTo>
                    <a:lnTo>
                      <a:pt x="566" y="1026"/>
                    </a:lnTo>
                    <a:lnTo>
                      <a:pt x="558" y="1022"/>
                    </a:lnTo>
                    <a:lnTo>
                      <a:pt x="549" y="1017"/>
                    </a:lnTo>
                    <a:lnTo>
                      <a:pt x="541" y="1010"/>
                    </a:lnTo>
                    <a:lnTo>
                      <a:pt x="531" y="1003"/>
                    </a:lnTo>
                    <a:lnTo>
                      <a:pt x="521" y="996"/>
                    </a:lnTo>
                    <a:lnTo>
                      <a:pt x="511" y="989"/>
                    </a:lnTo>
                    <a:lnTo>
                      <a:pt x="498" y="982"/>
                    </a:lnTo>
                    <a:lnTo>
                      <a:pt x="485" y="977"/>
                    </a:lnTo>
                    <a:lnTo>
                      <a:pt x="470" y="971"/>
                    </a:lnTo>
                    <a:lnTo>
                      <a:pt x="458" y="969"/>
                    </a:lnTo>
                    <a:lnTo>
                      <a:pt x="448" y="966"/>
                    </a:lnTo>
                    <a:lnTo>
                      <a:pt x="439" y="963"/>
                    </a:lnTo>
                    <a:lnTo>
                      <a:pt x="431" y="961"/>
                    </a:lnTo>
                    <a:lnTo>
                      <a:pt x="423" y="959"/>
                    </a:lnTo>
                    <a:lnTo>
                      <a:pt x="413" y="957"/>
                    </a:lnTo>
                    <a:lnTo>
                      <a:pt x="404" y="955"/>
                    </a:lnTo>
                    <a:lnTo>
                      <a:pt x="393" y="954"/>
                    </a:lnTo>
                    <a:lnTo>
                      <a:pt x="380" y="953"/>
                    </a:lnTo>
                    <a:lnTo>
                      <a:pt x="365" y="951"/>
                    </a:lnTo>
                    <a:lnTo>
                      <a:pt x="351" y="949"/>
                    </a:lnTo>
                    <a:lnTo>
                      <a:pt x="336" y="946"/>
                    </a:lnTo>
                    <a:lnTo>
                      <a:pt x="322" y="942"/>
                    </a:lnTo>
                    <a:lnTo>
                      <a:pt x="310" y="939"/>
                    </a:lnTo>
                    <a:lnTo>
                      <a:pt x="298" y="936"/>
                    </a:lnTo>
                    <a:lnTo>
                      <a:pt x="289" y="932"/>
                    </a:lnTo>
                    <a:lnTo>
                      <a:pt x="272" y="925"/>
                    </a:lnTo>
                    <a:lnTo>
                      <a:pt x="255" y="918"/>
                    </a:lnTo>
                    <a:lnTo>
                      <a:pt x="243" y="910"/>
                    </a:lnTo>
                    <a:lnTo>
                      <a:pt x="232" y="901"/>
                    </a:lnTo>
                    <a:lnTo>
                      <a:pt x="222" y="891"/>
                    </a:lnTo>
                    <a:lnTo>
                      <a:pt x="212" y="882"/>
                    </a:lnTo>
                    <a:lnTo>
                      <a:pt x="204" y="872"/>
                    </a:lnTo>
                    <a:lnTo>
                      <a:pt x="196" y="863"/>
                    </a:lnTo>
                    <a:lnTo>
                      <a:pt x="191" y="856"/>
                    </a:lnTo>
                    <a:lnTo>
                      <a:pt x="185" y="850"/>
                    </a:lnTo>
                    <a:lnTo>
                      <a:pt x="181" y="845"/>
                    </a:lnTo>
                    <a:lnTo>
                      <a:pt x="177" y="840"/>
                    </a:lnTo>
                    <a:lnTo>
                      <a:pt x="173" y="836"/>
                    </a:lnTo>
                    <a:lnTo>
                      <a:pt x="170" y="833"/>
                    </a:lnTo>
                    <a:lnTo>
                      <a:pt x="167" y="829"/>
                    </a:lnTo>
                    <a:lnTo>
                      <a:pt x="164" y="826"/>
                    </a:lnTo>
                    <a:lnTo>
                      <a:pt x="159" y="822"/>
                    </a:lnTo>
                    <a:lnTo>
                      <a:pt x="154" y="817"/>
                    </a:lnTo>
                    <a:lnTo>
                      <a:pt x="147" y="811"/>
                    </a:lnTo>
                    <a:lnTo>
                      <a:pt x="140" y="806"/>
                    </a:lnTo>
                    <a:lnTo>
                      <a:pt x="133" y="801"/>
                    </a:lnTo>
                    <a:lnTo>
                      <a:pt x="126" y="795"/>
                    </a:lnTo>
                    <a:lnTo>
                      <a:pt x="121" y="789"/>
                    </a:lnTo>
                    <a:lnTo>
                      <a:pt x="116" y="783"/>
                    </a:lnTo>
                    <a:lnTo>
                      <a:pt x="111" y="775"/>
                    </a:lnTo>
                    <a:lnTo>
                      <a:pt x="106" y="762"/>
                    </a:lnTo>
                    <a:lnTo>
                      <a:pt x="99" y="749"/>
                    </a:lnTo>
                    <a:lnTo>
                      <a:pt x="93" y="735"/>
                    </a:lnTo>
                    <a:lnTo>
                      <a:pt x="88" y="720"/>
                    </a:lnTo>
                    <a:lnTo>
                      <a:pt x="82" y="708"/>
                    </a:lnTo>
                    <a:lnTo>
                      <a:pt x="77" y="698"/>
                    </a:lnTo>
                    <a:lnTo>
                      <a:pt x="73" y="690"/>
                    </a:lnTo>
                    <a:lnTo>
                      <a:pt x="70" y="685"/>
                    </a:lnTo>
                    <a:lnTo>
                      <a:pt x="66" y="676"/>
                    </a:lnTo>
                    <a:lnTo>
                      <a:pt x="60" y="665"/>
                    </a:lnTo>
                    <a:lnTo>
                      <a:pt x="55" y="653"/>
                    </a:lnTo>
                    <a:lnTo>
                      <a:pt x="50" y="640"/>
                    </a:lnTo>
                    <a:lnTo>
                      <a:pt x="45" y="629"/>
                    </a:lnTo>
                    <a:lnTo>
                      <a:pt x="42" y="620"/>
                    </a:lnTo>
                    <a:lnTo>
                      <a:pt x="40" y="615"/>
                    </a:lnTo>
                    <a:lnTo>
                      <a:pt x="37" y="609"/>
                    </a:lnTo>
                    <a:lnTo>
                      <a:pt x="34" y="601"/>
                    </a:lnTo>
                    <a:lnTo>
                      <a:pt x="29" y="589"/>
                    </a:lnTo>
                    <a:lnTo>
                      <a:pt x="25" y="576"/>
                    </a:lnTo>
                    <a:lnTo>
                      <a:pt x="20" y="561"/>
                    </a:lnTo>
                    <a:lnTo>
                      <a:pt x="17" y="546"/>
                    </a:lnTo>
                    <a:lnTo>
                      <a:pt x="15" y="532"/>
                    </a:lnTo>
                    <a:lnTo>
                      <a:pt x="16" y="519"/>
                    </a:lnTo>
                    <a:lnTo>
                      <a:pt x="17" y="505"/>
                    </a:lnTo>
                    <a:lnTo>
                      <a:pt x="19" y="486"/>
                    </a:lnTo>
                    <a:lnTo>
                      <a:pt x="22" y="466"/>
                    </a:lnTo>
                    <a:lnTo>
                      <a:pt x="23" y="443"/>
                    </a:lnTo>
                    <a:lnTo>
                      <a:pt x="22" y="421"/>
                    </a:lnTo>
                    <a:lnTo>
                      <a:pt x="19" y="398"/>
                    </a:lnTo>
                    <a:lnTo>
                      <a:pt x="16" y="389"/>
                    </a:lnTo>
                    <a:lnTo>
                      <a:pt x="14" y="379"/>
                    </a:lnTo>
                    <a:lnTo>
                      <a:pt x="10" y="371"/>
                    </a:lnTo>
                    <a:lnTo>
                      <a:pt x="6" y="362"/>
                    </a:lnTo>
                    <a:lnTo>
                      <a:pt x="4" y="358"/>
                    </a:lnTo>
                    <a:lnTo>
                      <a:pt x="3" y="353"/>
                    </a:lnTo>
                    <a:lnTo>
                      <a:pt x="2" y="346"/>
                    </a:lnTo>
                    <a:lnTo>
                      <a:pt x="1" y="337"/>
                    </a:lnTo>
                    <a:lnTo>
                      <a:pt x="0" y="317"/>
                    </a:lnTo>
                    <a:lnTo>
                      <a:pt x="0" y="296"/>
                    </a:lnTo>
                    <a:lnTo>
                      <a:pt x="1" y="275"/>
                    </a:lnTo>
                    <a:lnTo>
                      <a:pt x="1" y="257"/>
                    </a:lnTo>
                    <a:lnTo>
                      <a:pt x="2" y="244"/>
                    </a:lnTo>
                    <a:lnTo>
                      <a:pt x="2" y="240"/>
                    </a:lnTo>
                    <a:lnTo>
                      <a:pt x="3" y="232"/>
                    </a:lnTo>
                    <a:lnTo>
                      <a:pt x="5" y="216"/>
                    </a:lnTo>
                    <a:lnTo>
                      <a:pt x="8" y="193"/>
                    </a:lnTo>
                    <a:lnTo>
                      <a:pt x="11" y="168"/>
                    </a:lnTo>
                    <a:lnTo>
                      <a:pt x="13" y="142"/>
                    </a:lnTo>
                    <a:lnTo>
                      <a:pt x="15" y="119"/>
                    </a:lnTo>
                    <a:lnTo>
                      <a:pt x="17" y="102"/>
                    </a:lnTo>
                    <a:lnTo>
                      <a:pt x="17" y="93"/>
                    </a:lnTo>
                    <a:lnTo>
                      <a:pt x="18" y="85"/>
                    </a:lnTo>
                    <a:lnTo>
                      <a:pt x="19" y="74"/>
                    </a:lnTo>
                    <a:lnTo>
                      <a:pt x="23" y="61"/>
                    </a:lnTo>
                    <a:lnTo>
                      <a:pt x="27" y="46"/>
                    </a:lnTo>
                    <a:lnTo>
                      <a:pt x="32" y="30"/>
                    </a:lnTo>
                    <a:lnTo>
                      <a:pt x="37" y="17"/>
                    </a:lnTo>
                    <a:lnTo>
                      <a:pt x="40" y="11"/>
                    </a:lnTo>
                    <a:lnTo>
                      <a:pt x="43" y="6"/>
                    </a:lnTo>
                    <a:lnTo>
                      <a:pt x="45" y="2"/>
                    </a:lnTo>
                    <a:lnTo>
                      <a:pt x="48" y="0"/>
                    </a:lnTo>
                    <a:lnTo>
                      <a:pt x="53" y="0"/>
                    </a:lnTo>
                    <a:lnTo>
                      <a:pt x="50" y="2"/>
                    </a:lnTo>
                    <a:lnTo>
                      <a:pt x="47" y="7"/>
                    </a:lnTo>
                    <a:lnTo>
                      <a:pt x="44" y="11"/>
                    </a:lnTo>
                    <a:lnTo>
                      <a:pt x="42" y="17"/>
                    </a:lnTo>
                    <a:lnTo>
                      <a:pt x="37" y="30"/>
                    </a:lnTo>
                    <a:lnTo>
                      <a:pt x="32" y="46"/>
                    </a:lnTo>
                    <a:lnTo>
                      <a:pt x="28" y="61"/>
                    </a:lnTo>
                    <a:lnTo>
                      <a:pt x="25" y="75"/>
                    </a:lnTo>
                    <a:lnTo>
                      <a:pt x="23" y="87"/>
                    </a:lnTo>
                    <a:lnTo>
                      <a:pt x="23" y="93"/>
                    </a:lnTo>
                    <a:lnTo>
                      <a:pt x="23" y="102"/>
                    </a:lnTo>
                    <a:lnTo>
                      <a:pt x="20" y="119"/>
                    </a:lnTo>
                    <a:lnTo>
                      <a:pt x="18" y="143"/>
                    </a:lnTo>
                    <a:lnTo>
                      <a:pt x="15" y="169"/>
                    </a:lnTo>
                    <a:lnTo>
                      <a:pt x="13" y="193"/>
                    </a:lnTo>
                    <a:lnTo>
                      <a:pt x="10" y="216"/>
                    </a:lnTo>
                    <a:lnTo>
                      <a:pt x="8" y="232"/>
                    </a:lnTo>
                    <a:lnTo>
                      <a:pt x="7" y="240"/>
                    </a:lnTo>
                    <a:lnTo>
                      <a:pt x="7" y="245"/>
                    </a:lnTo>
                    <a:lnTo>
                      <a:pt x="6" y="258"/>
                    </a:lnTo>
                    <a:lnTo>
                      <a:pt x="6" y="275"/>
                    </a:lnTo>
                    <a:lnTo>
                      <a:pt x="5" y="296"/>
                    </a:lnTo>
                    <a:lnTo>
                      <a:pt x="5" y="317"/>
                    </a:lnTo>
                    <a:lnTo>
                      <a:pt x="6" y="338"/>
                    </a:lnTo>
                    <a:lnTo>
                      <a:pt x="6" y="346"/>
                    </a:lnTo>
                    <a:lnTo>
                      <a:pt x="7" y="353"/>
                    </a:lnTo>
                    <a:lnTo>
                      <a:pt x="9" y="359"/>
                    </a:lnTo>
                    <a:lnTo>
                      <a:pt x="11" y="363"/>
                    </a:lnTo>
                    <a:lnTo>
                      <a:pt x="15" y="371"/>
                    </a:lnTo>
                    <a:lnTo>
                      <a:pt x="18" y="380"/>
                    </a:lnTo>
                    <a:lnTo>
                      <a:pt x="22" y="389"/>
                    </a:lnTo>
                    <a:lnTo>
                      <a:pt x="24" y="399"/>
                    </a:lnTo>
                    <a:lnTo>
                      <a:pt x="27" y="421"/>
                    </a:lnTo>
                    <a:lnTo>
                      <a:pt x="27" y="443"/>
                    </a:lnTo>
                    <a:lnTo>
                      <a:pt x="27" y="466"/>
                    </a:lnTo>
                    <a:lnTo>
                      <a:pt x="25" y="486"/>
                    </a:lnTo>
                    <a:lnTo>
                      <a:pt x="23" y="505"/>
                    </a:lnTo>
                    <a:lnTo>
                      <a:pt x="20" y="519"/>
                    </a:lnTo>
                    <a:lnTo>
                      <a:pt x="20" y="532"/>
                    </a:lnTo>
                    <a:lnTo>
                      <a:pt x="23" y="547"/>
                    </a:lnTo>
                    <a:lnTo>
                      <a:pt x="26" y="561"/>
                    </a:lnTo>
                    <a:lnTo>
                      <a:pt x="30" y="577"/>
                    </a:lnTo>
                    <a:lnTo>
                      <a:pt x="34" y="590"/>
                    </a:lnTo>
                    <a:lnTo>
                      <a:pt x="38" y="601"/>
                    </a:lnTo>
                    <a:lnTo>
                      <a:pt x="42" y="610"/>
                    </a:lnTo>
                    <a:lnTo>
                      <a:pt x="44" y="616"/>
                    </a:lnTo>
                    <a:lnTo>
                      <a:pt x="47" y="621"/>
                    </a:lnTo>
                    <a:lnTo>
                      <a:pt x="50" y="629"/>
                    </a:lnTo>
                    <a:lnTo>
                      <a:pt x="55" y="640"/>
                    </a:lnTo>
                    <a:lnTo>
                      <a:pt x="60" y="653"/>
                    </a:lnTo>
                    <a:lnTo>
                      <a:pt x="66" y="665"/>
                    </a:lnTo>
                    <a:lnTo>
                      <a:pt x="70" y="676"/>
                    </a:lnTo>
                    <a:lnTo>
                      <a:pt x="75" y="685"/>
                    </a:lnTo>
                    <a:lnTo>
                      <a:pt x="77" y="690"/>
                    </a:lnTo>
                    <a:lnTo>
                      <a:pt x="82" y="698"/>
                    </a:lnTo>
                    <a:lnTo>
                      <a:pt x="87" y="708"/>
                    </a:lnTo>
                    <a:lnTo>
                      <a:pt x="92" y="721"/>
                    </a:lnTo>
                    <a:lnTo>
                      <a:pt x="98" y="736"/>
                    </a:lnTo>
                    <a:lnTo>
                      <a:pt x="105" y="749"/>
                    </a:lnTo>
                    <a:lnTo>
                      <a:pt x="111" y="763"/>
                    </a:lnTo>
                    <a:lnTo>
                      <a:pt x="116" y="775"/>
                    </a:lnTo>
                    <a:lnTo>
                      <a:pt x="121" y="784"/>
                    </a:lnTo>
                    <a:lnTo>
                      <a:pt x="125" y="790"/>
                    </a:lnTo>
                    <a:lnTo>
                      <a:pt x="132" y="796"/>
                    </a:lnTo>
                    <a:lnTo>
                      <a:pt x="139" y="801"/>
                    </a:lnTo>
                    <a:lnTo>
                      <a:pt x="148" y="807"/>
                    </a:lnTo>
                    <a:lnTo>
                      <a:pt x="155" y="812"/>
                    </a:lnTo>
                    <a:lnTo>
                      <a:pt x="162" y="818"/>
                    </a:lnTo>
                    <a:lnTo>
                      <a:pt x="169" y="822"/>
                    </a:lnTo>
                    <a:lnTo>
                      <a:pt x="173" y="826"/>
                    </a:lnTo>
                    <a:lnTo>
                      <a:pt x="176" y="830"/>
                    </a:lnTo>
                    <a:lnTo>
                      <a:pt x="179" y="833"/>
                    </a:lnTo>
                    <a:lnTo>
                      <a:pt x="183" y="835"/>
                    </a:lnTo>
                    <a:lnTo>
                      <a:pt x="186" y="838"/>
                    </a:lnTo>
                    <a:lnTo>
                      <a:pt x="189" y="841"/>
                    </a:lnTo>
                    <a:lnTo>
                      <a:pt x="192" y="845"/>
                    </a:lnTo>
                    <a:lnTo>
                      <a:pt x="196" y="851"/>
                    </a:lnTo>
                    <a:lnTo>
                      <a:pt x="202" y="859"/>
                    </a:lnTo>
                    <a:lnTo>
                      <a:pt x="208" y="868"/>
                    </a:lnTo>
                    <a:lnTo>
                      <a:pt x="218" y="877"/>
                    </a:lnTo>
                    <a:lnTo>
                      <a:pt x="229" y="887"/>
                    </a:lnTo>
                    <a:lnTo>
                      <a:pt x="241" y="898"/>
                    </a:lnTo>
                    <a:lnTo>
                      <a:pt x="253" y="906"/>
                    </a:lnTo>
                    <a:lnTo>
                      <a:pt x="265" y="914"/>
                    </a:lnTo>
                    <a:lnTo>
                      <a:pt x="276" y="919"/>
                    </a:lnTo>
                    <a:lnTo>
                      <a:pt x="284" y="922"/>
                    </a:lnTo>
                    <a:lnTo>
                      <a:pt x="292" y="923"/>
                    </a:lnTo>
                    <a:lnTo>
                      <a:pt x="302" y="926"/>
                    </a:lnTo>
                    <a:lnTo>
                      <a:pt x="312" y="928"/>
                    </a:lnTo>
                    <a:lnTo>
                      <a:pt x="323" y="930"/>
                    </a:lnTo>
                    <a:lnTo>
                      <a:pt x="333" y="933"/>
                    </a:lnTo>
                    <a:lnTo>
                      <a:pt x="346" y="936"/>
                    </a:lnTo>
                    <a:lnTo>
                      <a:pt x="357" y="938"/>
                    </a:lnTo>
                    <a:lnTo>
                      <a:pt x="369" y="939"/>
                    </a:lnTo>
                    <a:lnTo>
                      <a:pt x="382" y="940"/>
                    </a:lnTo>
                    <a:lnTo>
                      <a:pt x="393" y="942"/>
                    </a:lnTo>
                    <a:lnTo>
                      <a:pt x="403" y="944"/>
                    </a:lnTo>
                    <a:lnTo>
                      <a:pt x="414" y="946"/>
                    </a:lnTo>
                    <a:lnTo>
                      <a:pt x="426" y="949"/>
                    </a:lnTo>
                    <a:lnTo>
                      <a:pt x="438" y="952"/>
                    </a:lnTo>
                    <a:lnTo>
                      <a:pt x="451" y="954"/>
                    </a:lnTo>
                    <a:lnTo>
                      <a:pt x="468" y="956"/>
                    </a:lnTo>
                    <a:lnTo>
                      <a:pt x="476" y="957"/>
                    </a:lnTo>
                    <a:lnTo>
                      <a:pt x="484" y="959"/>
                    </a:lnTo>
                    <a:lnTo>
                      <a:pt x="491" y="961"/>
                    </a:lnTo>
                    <a:lnTo>
                      <a:pt x="500" y="965"/>
                    </a:lnTo>
                    <a:lnTo>
                      <a:pt x="514" y="973"/>
                    </a:lnTo>
                    <a:lnTo>
                      <a:pt x="528" y="983"/>
                    </a:lnTo>
                    <a:lnTo>
                      <a:pt x="541" y="992"/>
                    </a:lnTo>
                    <a:lnTo>
                      <a:pt x="553" y="1001"/>
                    </a:lnTo>
                    <a:lnTo>
                      <a:pt x="563" y="1008"/>
                    </a:lnTo>
                    <a:lnTo>
                      <a:pt x="573" y="1014"/>
                    </a:lnTo>
                    <a:lnTo>
                      <a:pt x="582" y="1018"/>
                    </a:lnTo>
                    <a:lnTo>
                      <a:pt x="588" y="1021"/>
                    </a:lnTo>
                    <a:lnTo>
                      <a:pt x="592" y="1023"/>
                    </a:lnTo>
                    <a:lnTo>
                      <a:pt x="595" y="1025"/>
                    </a:lnTo>
                    <a:lnTo>
                      <a:pt x="598" y="1026"/>
                    </a:lnTo>
                    <a:lnTo>
                      <a:pt x="599" y="1028"/>
                    </a:lnTo>
                    <a:lnTo>
                      <a:pt x="601" y="1029"/>
                    </a:lnTo>
                    <a:lnTo>
                      <a:pt x="603" y="1030"/>
                    </a:lnTo>
                    <a:lnTo>
                      <a:pt x="605" y="1031"/>
                    </a:lnTo>
                    <a:lnTo>
                      <a:pt x="606" y="1033"/>
                    </a:lnTo>
                    <a:lnTo>
                      <a:pt x="608" y="1035"/>
                    </a:lnTo>
                    <a:lnTo>
                      <a:pt x="609" y="1037"/>
                    </a:lnTo>
                    <a:lnTo>
                      <a:pt x="609" y="1039"/>
                    </a:lnTo>
                    <a:lnTo>
                      <a:pt x="610" y="1042"/>
                    </a:lnTo>
                    <a:lnTo>
                      <a:pt x="611" y="1044"/>
                    </a:lnTo>
                    <a:lnTo>
                      <a:pt x="612" y="1046"/>
                    </a:lnTo>
                    <a:lnTo>
                      <a:pt x="613" y="1050"/>
                    </a:lnTo>
                    <a:lnTo>
                      <a:pt x="615" y="1054"/>
                    </a:lnTo>
                    <a:lnTo>
                      <a:pt x="617" y="1061"/>
                    </a:lnTo>
                    <a:lnTo>
                      <a:pt x="620" y="1067"/>
                    </a:lnTo>
                    <a:lnTo>
                      <a:pt x="622" y="1073"/>
                    </a:lnTo>
                    <a:lnTo>
                      <a:pt x="624" y="1078"/>
                    </a:lnTo>
                    <a:lnTo>
                      <a:pt x="625" y="1082"/>
                    </a:lnTo>
                    <a:lnTo>
                      <a:pt x="626" y="1083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37" name="Freeform 13"/>
              <p:cNvSpPr>
                <a:spLocks/>
              </p:cNvSpPr>
              <p:nvPr/>
            </p:nvSpPr>
            <p:spPr bwMode="auto">
              <a:xfrm>
                <a:off x="2758" y="1776"/>
                <a:ext cx="626" cy="1086"/>
              </a:xfrm>
              <a:custGeom>
                <a:avLst/>
                <a:gdLst>
                  <a:gd name="T0" fmla="*/ 621 w 626"/>
                  <a:gd name="T1" fmla="*/ 1086 h 1086"/>
                  <a:gd name="T2" fmla="*/ 599 w 626"/>
                  <a:gd name="T3" fmla="*/ 1074 h 1086"/>
                  <a:gd name="T4" fmla="*/ 594 w 626"/>
                  <a:gd name="T5" fmla="*/ 1054 h 1086"/>
                  <a:gd name="T6" fmla="*/ 583 w 626"/>
                  <a:gd name="T7" fmla="*/ 1040 h 1086"/>
                  <a:gd name="T8" fmla="*/ 558 w 626"/>
                  <a:gd name="T9" fmla="*/ 1022 h 1086"/>
                  <a:gd name="T10" fmla="*/ 511 w 626"/>
                  <a:gd name="T11" fmla="*/ 989 h 1086"/>
                  <a:gd name="T12" fmla="*/ 448 w 626"/>
                  <a:gd name="T13" fmla="*/ 966 h 1086"/>
                  <a:gd name="T14" fmla="*/ 404 w 626"/>
                  <a:gd name="T15" fmla="*/ 955 h 1086"/>
                  <a:gd name="T16" fmla="*/ 336 w 626"/>
                  <a:gd name="T17" fmla="*/ 946 h 1086"/>
                  <a:gd name="T18" fmla="*/ 272 w 626"/>
                  <a:gd name="T19" fmla="*/ 925 h 1086"/>
                  <a:gd name="T20" fmla="*/ 212 w 626"/>
                  <a:gd name="T21" fmla="*/ 882 h 1086"/>
                  <a:gd name="T22" fmla="*/ 181 w 626"/>
                  <a:gd name="T23" fmla="*/ 845 h 1086"/>
                  <a:gd name="T24" fmla="*/ 164 w 626"/>
                  <a:gd name="T25" fmla="*/ 826 h 1086"/>
                  <a:gd name="T26" fmla="*/ 133 w 626"/>
                  <a:gd name="T27" fmla="*/ 801 h 1086"/>
                  <a:gd name="T28" fmla="*/ 106 w 626"/>
                  <a:gd name="T29" fmla="*/ 762 h 1086"/>
                  <a:gd name="T30" fmla="*/ 77 w 626"/>
                  <a:gd name="T31" fmla="*/ 698 h 1086"/>
                  <a:gd name="T32" fmla="*/ 55 w 626"/>
                  <a:gd name="T33" fmla="*/ 653 h 1086"/>
                  <a:gd name="T34" fmla="*/ 37 w 626"/>
                  <a:gd name="T35" fmla="*/ 609 h 1086"/>
                  <a:gd name="T36" fmla="*/ 17 w 626"/>
                  <a:gd name="T37" fmla="*/ 546 h 1086"/>
                  <a:gd name="T38" fmla="*/ 22 w 626"/>
                  <a:gd name="T39" fmla="*/ 466 h 1086"/>
                  <a:gd name="T40" fmla="*/ 14 w 626"/>
                  <a:gd name="T41" fmla="*/ 379 h 1086"/>
                  <a:gd name="T42" fmla="*/ 2 w 626"/>
                  <a:gd name="T43" fmla="*/ 346 h 1086"/>
                  <a:gd name="T44" fmla="*/ 1 w 626"/>
                  <a:gd name="T45" fmla="*/ 257 h 1086"/>
                  <a:gd name="T46" fmla="*/ 8 w 626"/>
                  <a:gd name="T47" fmla="*/ 193 h 1086"/>
                  <a:gd name="T48" fmla="*/ 17 w 626"/>
                  <a:gd name="T49" fmla="*/ 93 h 1086"/>
                  <a:gd name="T50" fmla="*/ 32 w 626"/>
                  <a:gd name="T51" fmla="*/ 30 h 1086"/>
                  <a:gd name="T52" fmla="*/ 48 w 626"/>
                  <a:gd name="T53" fmla="*/ 0 h 1086"/>
                  <a:gd name="T54" fmla="*/ 42 w 626"/>
                  <a:gd name="T55" fmla="*/ 17 h 1086"/>
                  <a:gd name="T56" fmla="*/ 23 w 626"/>
                  <a:gd name="T57" fmla="*/ 87 h 1086"/>
                  <a:gd name="T58" fmla="*/ 15 w 626"/>
                  <a:gd name="T59" fmla="*/ 169 h 1086"/>
                  <a:gd name="T60" fmla="*/ 7 w 626"/>
                  <a:gd name="T61" fmla="*/ 245 h 1086"/>
                  <a:gd name="T62" fmla="*/ 6 w 626"/>
                  <a:gd name="T63" fmla="*/ 338 h 1086"/>
                  <a:gd name="T64" fmla="*/ 15 w 626"/>
                  <a:gd name="T65" fmla="*/ 371 h 1086"/>
                  <a:gd name="T66" fmla="*/ 27 w 626"/>
                  <a:gd name="T67" fmla="*/ 443 h 1086"/>
                  <a:gd name="T68" fmla="*/ 20 w 626"/>
                  <a:gd name="T69" fmla="*/ 532 h 1086"/>
                  <a:gd name="T70" fmla="*/ 38 w 626"/>
                  <a:gd name="T71" fmla="*/ 601 h 1086"/>
                  <a:gd name="T72" fmla="*/ 55 w 626"/>
                  <a:gd name="T73" fmla="*/ 640 h 1086"/>
                  <a:gd name="T74" fmla="*/ 77 w 626"/>
                  <a:gd name="T75" fmla="*/ 690 h 1086"/>
                  <a:gd name="T76" fmla="*/ 105 w 626"/>
                  <a:gd name="T77" fmla="*/ 749 h 1086"/>
                  <a:gd name="T78" fmla="*/ 132 w 626"/>
                  <a:gd name="T79" fmla="*/ 796 h 1086"/>
                  <a:gd name="T80" fmla="*/ 169 w 626"/>
                  <a:gd name="T81" fmla="*/ 822 h 1086"/>
                  <a:gd name="T82" fmla="*/ 186 w 626"/>
                  <a:gd name="T83" fmla="*/ 838 h 1086"/>
                  <a:gd name="T84" fmla="*/ 208 w 626"/>
                  <a:gd name="T85" fmla="*/ 868 h 1086"/>
                  <a:gd name="T86" fmla="*/ 265 w 626"/>
                  <a:gd name="T87" fmla="*/ 914 h 1086"/>
                  <a:gd name="T88" fmla="*/ 312 w 626"/>
                  <a:gd name="T89" fmla="*/ 928 h 1086"/>
                  <a:gd name="T90" fmla="*/ 369 w 626"/>
                  <a:gd name="T91" fmla="*/ 939 h 1086"/>
                  <a:gd name="T92" fmla="*/ 426 w 626"/>
                  <a:gd name="T93" fmla="*/ 949 h 1086"/>
                  <a:gd name="T94" fmla="*/ 484 w 626"/>
                  <a:gd name="T95" fmla="*/ 959 h 1086"/>
                  <a:gd name="T96" fmla="*/ 541 w 626"/>
                  <a:gd name="T97" fmla="*/ 992 h 1086"/>
                  <a:gd name="T98" fmla="*/ 588 w 626"/>
                  <a:gd name="T99" fmla="*/ 1021 h 1086"/>
                  <a:gd name="T100" fmla="*/ 601 w 626"/>
                  <a:gd name="T101" fmla="*/ 1029 h 1086"/>
                  <a:gd name="T102" fmla="*/ 609 w 626"/>
                  <a:gd name="T103" fmla="*/ 1037 h 1086"/>
                  <a:gd name="T104" fmla="*/ 613 w 626"/>
                  <a:gd name="T105" fmla="*/ 1050 h 1086"/>
                  <a:gd name="T106" fmla="*/ 624 w 626"/>
                  <a:gd name="T107" fmla="*/ 1078 h 108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626"/>
                  <a:gd name="T163" fmla="*/ 0 h 1086"/>
                  <a:gd name="T164" fmla="*/ 626 w 626"/>
                  <a:gd name="T165" fmla="*/ 1086 h 108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626" h="1086">
                    <a:moveTo>
                      <a:pt x="626" y="1083"/>
                    </a:moveTo>
                    <a:lnTo>
                      <a:pt x="625" y="1084"/>
                    </a:lnTo>
                    <a:lnTo>
                      <a:pt x="625" y="1085"/>
                    </a:lnTo>
                    <a:lnTo>
                      <a:pt x="623" y="1085"/>
                    </a:lnTo>
                    <a:lnTo>
                      <a:pt x="621" y="1086"/>
                    </a:lnTo>
                    <a:lnTo>
                      <a:pt x="617" y="1086"/>
                    </a:lnTo>
                    <a:lnTo>
                      <a:pt x="613" y="1084"/>
                    </a:lnTo>
                    <a:lnTo>
                      <a:pt x="607" y="1081"/>
                    </a:lnTo>
                    <a:lnTo>
                      <a:pt x="601" y="1076"/>
                    </a:lnTo>
                    <a:lnTo>
                      <a:pt x="599" y="1074"/>
                    </a:lnTo>
                    <a:lnTo>
                      <a:pt x="598" y="1071"/>
                    </a:lnTo>
                    <a:lnTo>
                      <a:pt x="598" y="1067"/>
                    </a:lnTo>
                    <a:lnTo>
                      <a:pt x="597" y="1063"/>
                    </a:lnTo>
                    <a:lnTo>
                      <a:pt x="596" y="1059"/>
                    </a:lnTo>
                    <a:lnTo>
                      <a:pt x="594" y="1054"/>
                    </a:lnTo>
                    <a:lnTo>
                      <a:pt x="592" y="1050"/>
                    </a:lnTo>
                    <a:lnTo>
                      <a:pt x="588" y="1046"/>
                    </a:lnTo>
                    <a:lnTo>
                      <a:pt x="586" y="1045"/>
                    </a:lnTo>
                    <a:lnTo>
                      <a:pt x="585" y="1042"/>
                    </a:lnTo>
                    <a:lnTo>
                      <a:pt x="583" y="1040"/>
                    </a:lnTo>
                    <a:lnTo>
                      <a:pt x="581" y="1036"/>
                    </a:lnTo>
                    <a:lnTo>
                      <a:pt x="576" y="1033"/>
                    </a:lnTo>
                    <a:lnTo>
                      <a:pt x="572" y="1029"/>
                    </a:lnTo>
                    <a:lnTo>
                      <a:pt x="566" y="1026"/>
                    </a:lnTo>
                    <a:lnTo>
                      <a:pt x="558" y="1022"/>
                    </a:lnTo>
                    <a:lnTo>
                      <a:pt x="549" y="1017"/>
                    </a:lnTo>
                    <a:lnTo>
                      <a:pt x="541" y="1010"/>
                    </a:lnTo>
                    <a:lnTo>
                      <a:pt x="531" y="1003"/>
                    </a:lnTo>
                    <a:lnTo>
                      <a:pt x="521" y="996"/>
                    </a:lnTo>
                    <a:lnTo>
                      <a:pt x="511" y="989"/>
                    </a:lnTo>
                    <a:lnTo>
                      <a:pt x="498" y="982"/>
                    </a:lnTo>
                    <a:lnTo>
                      <a:pt x="485" y="977"/>
                    </a:lnTo>
                    <a:lnTo>
                      <a:pt x="470" y="971"/>
                    </a:lnTo>
                    <a:lnTo>
                      <a:pt x="458" y="969"/>
                    </a:lnTo>
                    <a:lnTo>
                      <a:pt x="448" y="966"/>
                    </a:lnTo>
                    <a:lnTo>
                      <a:pt x="439" y="963"/>
                    </a:lnTo>
                    <a:lnTo>
                      <a:pt x="431" y="961"/>
                    </a:lnTo>
                    <a:lnTo>
                      <a:pt x="423" y="959"/>
                    </a:lnTo>
                    <a:lnTo>
                      <a:pt x="413" y="957"/>
                    </a:lnTo>
                    <a:lnTo>
                      <a:pt x="404" y="955"/>
                    </a:lnTo>
                    <a:lnTo>
                      <a:pt x="393" y="954"/>
                    </a:lnTo>
                    <a:lnTo>
                      <a:pt x="380" y="953"/>
                    </a:lnTo>
                    <a:lnTo>
                      <a:pt x="365" y="951"/>
                    </a:lnTo>
                    <a:lnTo>
                      <a:pt x="351" y="949"/>
                    </a:lnTo>
                    <a:lnTo>
                      <a:pt x="336" y="946"/>
                    </a:lnTo>
                    <a:lnTo>
                      <a:pt x="322" y="942"/>
                    </a:lnTo>
                    <a:lnTo>
                      <a:pt x="310" y="939"/>
                    </a:lnTo>
                    <a:lnTo>
                      <a:pt x="298" y="936"/>
                    </a:lnTo>
                    <a:lnTo>
                      <a:pt x="289" y="932"/>
                    </a:lnTo>
                    <a:lnTo>
                      <a:pt x="272" y="925"/>
                    </a:lnTo>
                    <a:lnTo>
                      <a:pt x="255" y="918"/>
                    </a:lnTo>
                    <a:lnTo>
                      <a:pt x="243" y="910"/>
                    </a:lnTo>
                    <a:lnTo>
                      <a:pt x="232" y="901"/>
                    </a:lnTo>
                    <a:lnTo>
                      <a:pt x="222" y="891"/>
                    </a:lnTo>
                    <a:lnTo>
                      <a:pt x="212" y="882"/>
                    </a:lnTo>
                    <a:lnTo>
                      <a:pt x="204" y="872"/>
                    </a:lnTo>
                    <a:lnTo>
                      <a:pt x="196" y="863"/>
                    </a:lnTo>
                    <a:lnTo>
                      <a:pt x="191" y="856"/>
                    </a:lnTo>
                    <a:lnTo>
                      <a:pt x="185" y="850"/>
                    </a:lnTo>
                    <a:lnTo>
                      <a:pt x="181" y="845"/>
                    </a:lnTo>
                    <a:lnTo>
                      <a:pt x="177" y="840"/>
                    </a:lnTo>
                    <a:lnTo>
                      <a:pt x="173" y="836"/>
                    </a:lnTo>
                    <a:lnTo>
                      <a:pt x="170" y="833"/>
                    </a:lnTo>
                    <a:lnTo>
                      <a:pt x="167" y="829"/>
                    </a:lnTo>
                    <a:lnTo>
                      <a:pt x="164" y="826"/>
                    </a:lnTo>
                    <a:lnTo>
                      <a:pt x="159" y="822"/>
                    </a:lnTo>
                    <a:lnTo>
                      <a:pt x="154" y="817"/>
                    </a:lnTo>
                    <a:lnTo>
                      <a:pt x="147" y="811"/>
                    </a:lnTo>
                    <a:lnTo>
                      <a:pt x="140" y="806"/>
                    </a:lnTo>
                    <a:lnTo>
                      <a:pt x="133" y="801"/>
                    </a:lnTo>
                    <a:lnTo>
                      <a:pt x="126" y="795"/>
                    </a:lnTo>
                    <a:lnTo>
                      <a:pt x="121" y="789"/>
                    </a:lnTo>
                    <a:lnTo>
                      <a:pt x="116" y="783"/>
                    </a:lnTo>
                    <a:lnTo>
                      <a:pt x="111" y="775"/>
                    </a:lnTo>
                    <a:lnTo>
                      <a:pt x="106" y="762"/>
                    </a:lnTo>
                    <a:lnTo>
                      <a:pt x="99" y="749"/>
                    </a:lnTo>
                    <a:lnTo>
                      <a:pt x="93" y="735"/>
                    </a:lnTo>
                    <a:lnTo>
                      <a:pt x="88" y="720"/>
                    </a:lnTo>
                    <a:lnTo>
                      <a:pt x="82" y="708"/>
                    </a:lnTo>
                    <a:lnTo>
                      <a:pt x="77" y="698"/>
                    </a:lnTo>
                    <a:lnTo>
                      <a:pt x="73" y="690"/>
                    </a:lnTo>
                    <a:lnTo>
                      <a:pt x="70" y="685"/>
                    </a:lnTo>
                    <a:lnTo>
                      <a:pt x="66" y="676"/>
                    </a:lnTo>
                    <a:lnTo>
                      <a:pt x="60" y="665"/>
                    </a:lnTo>
                    <a:lnTo>
                      <a:pt x="55" y="653"/>
                    </a:lnTo>
                    <a:lnTo>
                      <a:pt x="50" y="640"/>
                    </a:lnTo>
                    <a:lnTo>
                      <a:pt x="45" y="629"/>
                    </a:lnTo>
                    <a:lnTo>
                      <a:pt x="42" y="620"/>
                    </a:lnTo>
                    <a:lnTo>
                      <a:pt x="40" y="615"/>
                    </a:lnTo>
                    <a:lnTo>
                      <a:pt x="37" y="609"/>
                    </a:lnTo>
                    <a:lnTo>
                      <a:pt x="34" y="601"/>
                    </a:lnTo>
                    <a:lnTo>
                      <a:pt x="29" y="589"/>
                    </a:lnTo>
                    <a:lnTo>
                      <a:pt x="25" y="576"/>
                    </a:lnTo>
                    <a:lnTo>
                      <a:pt x="20" y="561"/>
                    </a:lnTo>
                    <a:lnTo>
                      <a:pt x="17" y="546"/>
                    </a:lnTo>
                    <a:lnTo>
                      <a:pt x="15" y="532"/>
                    </a:lnTo>
                    <a:lnTo>
                      <a:pt x="16" y="519"/>
                    </a:lnTo>
                    <a:lnTo>
                      <a:pt x="17" y="505"/>
                    </a:lnTo>
                    <a:lnTo>
                      <a:pt x="19" y="486"/>
                    </a:lnTo>
                    <a:lnTo>
                      <a:pt x="22" y="466"/>
                    </a:lnTo>
                    <a:lnTo>
                      <a:pt x="23" y="443"/>
                    </a:lnTo>
                    <a:lnTo>
                      <a:pt x="22" y="421"/>
                    </a:lnTo>
                    <a:lnTo>
                      <a:pt x="19" y="398"/>
                    </a:lnTo>
                    <a:lnTo>
                      <a:pt x="16" y="389"/>
                    </a:lnTo>
                    <a:lnTo>
                      <a:pt x="14" y="379"/>
                    </a:lnTo>
                    <a:lnTo>
                      <a:pt x="10" y="371"/>
                    </a:lnTo>
                    <a:lnTo>
                      <a:pt x="6" y="362"/>
                    </a:lnTo>
                    <a:lnTo>
                      <a:pt x="4" y="358"/>
                    </a:lnTo>
                    <a:lnTo>
                      <a:pt x="3" y="353"/>
                    </a:lnTo>
                    <a:lnTo>
                      <a:pt x="2" y="346"/>
                    </a:lnTo>
                    <a:lnTo>
                      <a:pt x="1" y="337"/>
                    </a:lnTo>
                    <a:lnTo>
                      <a:pt x="0" y="317"/>
                    </a:lnTo>
                    <a:lnTo>
                      <a:pt x="0" y="296"/>
                    </a:lnTo>
                    <a:lnTo>
                      <a:pt x="1" y="275"/>
                    </a:lnTo>
                    <a:lnTo>
                      <a:pt x="1" y="257"/>
                    </a:lnTo>
                    <a:lnTo>
                      <a:pt x="2" y="244"/>
                    </a:lnTo>
                    <a:lnTo>
                      <a:pt x="2" y="240"/>
                    </a:lnTo>
                    <a:lnTo>
                      <a:pt x="3" y="232"/>
                    </a:lnTo>
                    <a:lnTo>
                      <a:pt x="5" y="216"/>
                    </a:lnTo>
                    <a:lnTo>
                      <a:pt x="8" y="193"/>
                    </a:lnTo>
                    <a:lnTo>
                      <a:pt x="11" y="168"/>
                    </a:lnTo>
                    <a:lnTo>
                      <a:pt x="13" y="142"/>
                    </a:lnTo>
                    <a:lnTo>
                      <a:pt x="15" y="119"/>
                    </a:lnTo>
                    <a:lnTo>
                      <a:pt x="17" y="102"/>
                    </a:lnTo>
                    <a:lnTo>
                      <a:pt x="17" y="93"/>
                    </a:lnTo>
                    <a:lnTo>
                      <a:pt x="18" y="85"/>
                    </a:lnTo>
                    <a:lnTo>
                      <a:pt x="19" y="74"/>
                    </a:lnTo>
                    <a:lnTo>
                      <a:pt x="23" y="61"/>
                    </a:lnTo>
                    <a:lnTo>
                      <a:pt x="27" y="46"/>
                    </a:lnTo>
                    <a:lnTo>
                      <a:pt x="32" y="30"/>
                    </a:lnTo>
                    <a:lnTo>
                      <a:pt x="37" y="17"/>
                    </a:lnTo>
                    <a:lnTo>
                      <a:pt x="40" y="11"/>
                    </a:lnTo>
                    <a:lnTo>
                      <a:pt x="43" y="6"/>
                    </a:lnTo>
                    <a:lnTo>
                      <a:pt x="45" y="2"/>
                    </a:lnTo>
                    <a:lnTo>
                      <a:pt x="48" y="0"/>
                    </a:lnTo>
                    <a:lnTo>
                      <a:pt x="53" y="0"/>
                    </a:lnTo>
                    <a:lnTo>
                      <a:pt x="50" y="2"/>
                    </a:lnTo>
                    <a:lnTo>
                      <a:pt x="47" y="7"/>
                    </a:lnTo>
                    <a:lnTo>
                      <a:pt x="44" y="11"/>
                    </a:lnTo>
                    <a:lnTo>
                      <a:pt x="42" y="17"/>
                    </a:lnTo>
                    <a:lnTo>
                      <a:pt x="37" y="30"/>
                    </a:lnTo>
                    <a:lnTo>
                      <a:pt x="32" y="46"/>
                    </a:lnTo>
                    <a:lnTo>
                      <a:pt x="28" y="61"/>
                    </a:lnTo>
                    <a:lnTo>
                      <a:pt x="25" y="75"/>
                    </a:lnTo>
                    <a:lnTo>
                      <a:pt x="23" y="87"/>
                    </a:lnTo>
                    <a:lnTo>
                      <a:pt x="23" y="93"/>
                    </a:lnTo>
                    <a:lnTo>
                      <a:pt x="23" y="102"/>
                    </a:lnTo>
                    <a:lnTo>
                      <a:pt x="20" y="119"/>
                    </a:lnTo>
                    <a:lnTo>
                      <a:pt x="18" y="143"/>
                    </a:lnTo>
                    <a:lnTo>
                      <a:pt x="15" y="169"/>
                    </a:lnTo>
                    <a:lnTo>
                      <a:pt x="13" y="193"/>
                    </a:lnTo>
                    <a:lnTo>
                      <a:pt x="10" y="216"/>
                    </a:lnTo>
                    <a:lnTo>
                      <a:pt x="8" y="232"/>
                    </a:lnTo>
                    <a:lnTo>
                      <a:pt x="7" y="240"/>
                    </a:lnTo>
                    <a:lnTo>
                      <a:pt x="7" y="245"/>
                    </a:lnTo>
                    <a:lnTo>
                      <a:pt x="6" y="258"/>
                    </a:lnTo>
                    <a:lnTo>
                      <a:pt x="6" y="275"/>
                    </a:lnTo>
                    <a:lnTo>
                      <a:pt x="5" y="296"/>
                    </a:lnTo>
                    <a:lnTo>
                      <a:pt x="5" y="317"/>
                    </a:lnTo>
                    <a:lnTo>
                      <a:pt x="6" y="338"/>
                    </a:lnTo>
                    <a:lnTo>
                      <a:pt x="6" y="346"/>
                    </a:lnTo>
                    <a:lnTo>
                      <a:pt x="7" y="353"/>
                    </a:lnTo>
                    <a:lnTo>
                      <a:pt x="9" y="359"/>
                    </a:lnTo>
                    <a:lnTo>
                      <a:pt x="11" y="363"/>
                    </a:lnTo>
                    <a:lnTo>
                      <a:pt x="15" y="371"/>
                    </a:lnTo>
                    <a:lnTo>
                      <a:pt x="18" y="380"/>
                    </a:lnTo>
                    <a:lnTo>
                      <a:pt x="22" y="389"/>
                    </a:lnTo>
                    <a:lnTo>
                      <a:pt x="24" y="399"/>
                    </a:lnTo>
                    <a:lnTo>
                      <a:pt x="27" y="421"/>
                    </a:lnTo>
                    <a:lnTo>
                      <a:pt x="27" y="443"/>
                    </a:lnTo>
                    <a:lnTo>
                      <a:pt x="27" y="466"/>
                    </a:lnTo>
                    <a:lnTo>
                      <a:pt x="25" y="486"/>
                    </a:lnTo>
                    <a:lnTo>
                      <a:pt x="23" y="505"/>
                    </a:lnTo>
                    <a:lnTo>
                      <a:pt x="20" y="519"/>
                    </a:lnTo>
                    <a:lnTo>
                      <a:pt x="20" y="532"/>
                    </a:lnTo>
                    <a:lnTo>
                      <a:pt x="23" y="547"/>
                    </a:lnTo>
                    <a:lnTo>
                      <a:pt x="26" y="561"/>
                    </a:lnTo>
                    <a:lnTo>
                      <a:pt x="30" y="577"/>
                    </a:lnTo>
                    <a:lnTo>
                      <a:pt x="34" y="590"/>
                    </a:lnTo>
                    <a:lnTo>
                      <a:pt x="38" y="601"/>
                    </a:lnTo>
                    <a:lnTo>
                      <a:pt x="42" y="610"/>
                    </a:lnTo>
                    <a:lnTo>
                      <a:pt x="44" y="616"/>
                    </a:lnTo>
                    <a:lnTo>
                      <a:pt x="47" y="621"/>
                    </a:lnTo>
                    <a:lnTo>
                      <a:pt x="50" y="629"/>
                    </a:lnTo>
                    <a:lnTo>
                      <a:pt x="55" y="640"/>
                    </a:lnTo>
                    <a:lnTo>
                      <a:pt x="60" y="653"/>
                    </a:lnTo>
                    <a:lnTo>
                      <a:pt x="66" y="665"/>
                    </a:lnTo>
                    <a:lnTo>
                      <a:pt x="70" y="676"/>
                    </a:lnTo>
                    <a:lnTo>
                      <a:pt x="75" y="685"/>
                    </a:lnTo>
                    <a:lnTo>
                      <a:pt x="77" y="690"/>
                    </a:lnTo>
                    <a:lnTo>
                      <a:pt x="82" y="698"/>
                    </a:lnTo>
                    <a:lnTo>
                      <a:pt x="87" y="708"/>
                    </a:lnTo>
                    <a:lnTo>
                      <a:pt x="92" y="721"/>
                    </a:lnTo>
                    <a:lnTo>
                      <a:pt x="98" y="736"/>
                    </a:lnTo>
                    <a:lnTo>
                      <a:pt x="105" y="749"/>
                    </a:lnTo>
                    <a:lnTo>
                      <a:pt x="111" y="763"/>
                    </a:lnTo>
                    <a:lnTo>
                      <a:pt x="116" y="775"/>
                    </a:lnTo>
                    <a:lnTo>
                      <a:pt x="121" y="784"/>
                    </a:lnTo>
                    <a:lnTo>
                      <a:pt x="125" y="790"/>
                    </a:lnTo>
                    <a:lnTo>
                      <a:pt x="132" y="796"/>
                    </a:lnTo>
                    <a:lnTo>
                      <a:pt x="139" y="801"/>
                    </a:lnTo>
                    <a:lnTo>
                      <a:pt x="148" y="807"/>
                    </a:lnTo>
                    <a:lnTo>
                      <a:pt x="155" y="812"/>
                    </a:lnTo>
                    <a:lnTo>
                      <a:pt x="162" y="818"/>
                    </a:lnTo>
                    <a:lnTo>
                      <a:pt x="169" y="822"/>
                    </a:lnTo>
                    <a:lnTo>
                      <a:pt x="173" y="826"/>
                    </a:lnTo>
                    <a:lnTo>
                      <a:pt x="176" y="830"/>
                    </a:lnTo>
                    <a:lnTo>
                      <a:pt x="179" y="833"/>
                    </a:lnTo>
                    <a:lnTo>
                      <a:pt x="183" y="835"/>
                    </a:lnTo>
                    <a:lnTo>
                      <a:pt x="186" y="838"/>
                    </a:lnTo>
                    <a:lnTo>
                      <a:pt x="189" y="841"/>
                    </a:lnTo>
                    <a:lnTo>
                      <a:pt x="192" y="845"/>
                    </a:lnTo>
                    <a:lnTo>
                      <a:pt x="196" y="851"/>
                    </a:lnTo>
                    <a:lnTo>
                      <a:pt x="202" y="859"/>
                    </a:lnTo>
                    <a:lnTo>
                      <a:pt x="208" y="868"/>
                    </a:lnTo>
                    <a:lnTo>
                      <a:pt x="218" y="877"/>
                    </a:lnTo>
                    <a:lnTo>
                      <a:pt x="229" y="887"/>
                    </a:lnTo>
                    <a:lnTo>
                      <a:pt x="241" y="898"/>
                    </a:lnTo>
                    <a:lnTo>
                      <a:pt x="253" y="906"/>
                    </a:lnTo>
                    <a:lnTo>
                      <a:pt x="265" y="914"/>
                    </a:lnTo>
                    <a:lnTo>
                      <a:pt x="276" y="919"/>
                    </a:lnTo>
                    <a:lnTo>
                      <a:pt x="284" y="922"/>
                    </a:lnTo>
                    <a:lnTo>
                      <a:pt x="292" y="923"/>
                    </a:lnTo>
                    <a:lnTo>
                      <a:pt x="302" y="926"/>
                    </a:lnTo>
                    <a:lnTo>
                      <a:pt x="312" y="928"/>
                    </a:lnTo>
                    <a:lnTo>
                      <a:pt x="323" y="930"/>
                    </a:lnTo>
                    <a:lnTo>
                      <a:pt x="333" y="933"/>
                    </a:lnTo>
                    <a:lnTo>
                      <a:pt x="346" y="936"/>
                    </a:lnTo>
                    <a:lnTo>
                      <a:pt x="357" y="938"/>
                    </a:lnTo>
                    <a:lnTo>
                      <a:pt x="369" y="939"/>
                    </a:lnTo>
                    <a:lnTo>
                      <a:pt x="382" y="940"/>
                    </a:lnTo>
                    <a:lnTo>
                      <a:pt x="393" y="942"/>
                    </a:lnTo>
                    <a:lnTo>
                      <a:pt x="403" y="944"/>
                    </a:lnTo>
                    <a:lnTo>
                      <a:pt x="414" y="946"/>
                    </a:lnTo>
                    <a:lnTo>
                      <a:pt x="426" y="949"/>
                    </a:lnTo>
                    <a:lnTo>
                      <a:pt x="438" y="952"/>
                    </a:lnTo>
                    <a:lnTo>
                      <a:pt x="451" y="954"/>
                    </a:lnTo>
                    <a:lnTo>
                      <a:pt x="468" y="956"/>
                    </a:lnTo>
                    <a:lnTo>
                      <a:pt x="476" y="957"/>
                    </a:lnTo>
                    <a:lnTo>
                      <a:pt x="484" y="959"/>
                    </a:lnTo>
                    <a:lnTo>
                      <a:pt x="491" y="961"/>
                    </a:lnTo>
                    <a:lnTo>
                      <a:pt x="500" y="965"/>
                    </a:lnTo>
                    <a:lnTo>
                      <a:pt x="514" y="973"/>
                    </a:lnTo>
                    <a:lnTo>
                      <a:pt x="528" y="983"/>
                    </a:lnTo>
                    <a:lnTo>
                      <a:pt x="541" y="992"/>
                    </a:lnTo>
                    <a:lnTo>
                      <a:pt x="553" y="1001"/>
                    </a:lnTo>
                    <a:lnTo>
                      <a:pt x="563" y="1008"/>
                    </a:lnTo>
                    <a:lnTo>
                      <a:pt x="573" y="1014"/>
                    </a:lnTo>
                    <a:lnTo>
                      <a:pt x="582" y="1018"/>
                    </a:lnTo>
                    <a:lnTo>
                      <a:pt x="588" y="1021"/>
                    </a:lnTo>
                    <a:lnTo>
                      <a:pt x="592" y="1023"/>
                    </a:lnTo>
                    <a:lnTo>
                      <a:pt x="595" y="1025"/>
                    </a:lnTo>
                    <a:lnTo>
                      <a:pt x="598" y="1026"/>
                    </a:lnTo>
                    <a:lnTo>
                      <a:pt x="599" y="1028"/>
                    </a:lnTo>
                    <a:lnTo>
                      <a:pt x="601" y="1029"/>
                    </a:lnTo>
                    <a:lnTo>
                      <a:pt x="603" y="1030"/>
                    </a:lnTo>
                    <a:lnTo>
                      <a:pt x="605" y="1031"/>
                    </a:lnTo>
                    <a:lnTo>
                      <a:pt x="606" y="1033"/>
                    </a:lnTo>
                    <a:lnTo>
                      <a:pt x="608" y="1035"/>
                    </a:lnTo>
                    <a:lnTo>
                      <a:pt x="609" y="1037"/>
                    </a:lnTo>
                    <a:lnTo>
                      <a:pt x="609" y="1039"/>
                    </a:lnTo>
                    <a:lnTo>
                      <a:pt x="610" y="1042"/>
                    </a:lnTo>
                    <a:lnTo>
                      <a:pt x="611" y="1044"/>
                    </a:lnTo>
                    <a:lnTo>
                      <a:pt x="612" y="1046"/>
                    </a:lnTo>
                    <a:lnTo>
                      <a:pt x="613" y="1050"/>
                    </a:lnTo>
                    <a:lnTo>
                      <a:pt x="615" y="1054"/>
                    </a:lnTo>
                    <a:lnTo>
                      <a:pt x="617" y="1061"/>
                    </a:lnTo>
                    <a:lnTo>
                      <a:pt x="620" y="1067"/>
                    </a:lnTo>
                    <a:lnTo>
                      <a:pt x="622" y="1073"/>
                    </a:lnTo>
                    <a:lnTo>
                      <a:pt x="624" y="1078"/>
                    </a:lnTo>
                    <a:lnTo>
                      <a:pt x="625" y="1082"/>
                    </a:lnTo>
                    <a:lnTo>
                      <a:pt x="626" y="108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38" name="Freeform 14"/>
              <p:cNvSpPr>
                <a:spLocks/>
              </p:cNvSpPr>
              <p:nvPr/>
            </p:nvSpPr>
            <p:spPr bwMode="auto">
              <a:xfrm>
                <a:off x="3043" y="1831"/>
                <a:ext cx="660" cy="1017"/>
              </a:xfrm>
              <a:custGeom>
                <a:avLst/>
                <a:gdLst>
                  <a:gd name="T0" fmla="*/ 649 w 660"/>
                  <a:gd name="T1" fmla="*/ 196 h 1017"/>
                  <a:gd name="T2" fmla="*/ 659 w 660"/>
                  <a:gd name="T3" fmla="*/ 264 h 1017"/>
                  <a:gd name="T4" fmla="*/ 649 w 660"/>
                  <a:gd name="T5" fmla="*/ 355 h 1017"/>
                  <a:gd name="T6" fmla="*/ 636 w 660"/>
                  <a:gd name="T7" fmla="*/ 420 h 1017"/>
                  <a:gd name="T8" fmla="*/ 617 w 660"/>
                  <a:gd name="T9" fmla="*/ 484 h 1017"/>
                  <a:gd name="T10" fmla="*/ 598 w 660"/>
                  <a:gd name="T11" fmla="*/ 528 h 1017"/>
                  <a:gd name="T12" fmla="*/ 585 w 660"/>
                  <a:gd name="T13" fmla="*/ 575 h 1017"/>
                  <a:gd name="T14" fmla="*/ 568 w 660"/>
                  <a:gd name="T15" fmla="*/ 660 h 1017"/>
                  <a:gd name="T16" fmla="*/ 556 w 660"/>
                  <a:gd name="T17" fmla="*/ 700 h 1017"/>
                  <a:gd name="T18" fmla="*/ 540 w 660"/>
                  <a:gd name="T19" fmla="*/ 726 h 1017"/>
                  <a:gd name="T20" fmla="*/ 504 w 660"/>
                  <a:gd name="T21" fmla="*/ 777 h 1017"/>
                  <a:gd name="T22" fmla="*/ 479 w 660"/>
                  <a:gd name="T23" fmla="*/ 798 h 1017"/>
                  <a:gd name="T24" fmla="*/ 456 w 660"/>
                  <a:gd name="T25" fmla="*/ 815 h 1017"/>
                  <a:gd name="T26" fmla="*/ 434 w 660"/>
                  <a:gd name="T27" fmla="*/ 828 h 1017"/>
                  <a:gd name="T28" fmla="*/ 403 w 660"/>
                  <a:gd name="T29" fmla="*/ 856 h 1017"/>
                  <a:gd name="T30" fmla="*/ 354 w 660"/>
                  <a:gd name="T31" fmla="*/ 887 h 1017"/>
                  <a:gd name="T32" fmla="*/ 310 w 660"/>
                  <a:gd name="T33" fmla="*/ 911 h 1017"/>
                  <a:gd name="T34" fmla="*/ 267 w 660"/>
                  <a:gd name="T35" fmla="*/ 923 h 1017"/>
                  <a:gd name="T36" fmla="*/ 190 w 660"/>
                  <a:gd name="T37" fmla="*/ 923 h 1017"/>
                  <a:gd name="T38" fmla="*/ 128 w 660"/>
                  <a:gd name="T39" fmla="*/ 938 h 1017"/>
                  <a:gd name="T40" fmla="*/ 93 w 660"/>
                  <a:gd name="T41" fmla="*/ 966 h 1017"/>
                  <a:gd name="T42" fmla="*/ 73 w 660"/>
                  <a:gd name="T43" fmla="*/ 978 h 1017"/>
                  <a:gd name="T44" fmla="*/ 63 w 660"/>
                  <a:gd name="T45" fmla="*/ 988 h 1017"/>
                  <a:gd name="T46" fmla="*/ 54 w 660"/>
                  <a:gd name="T47" fmla="*/ 1004 h 1017"/>
                  <a:gd name="T48" fmla="*/ 20 w 660"/>
                  <a:gd name="T49" fmla="*/ 1017 h 1017"/>
                  <a:gd name="T50" fmla="*/ 0 w 660"/>
                  <a:gd name="T51" fmla="*/ 1015 h 1017"/>
                  <a:gd name="T52" fmla="*/ 16 w 660"/>
                  <a:gd name="T53" fmla="*/ 994 h 1017"/>
                  <a:gd name="T54" fmla="*/ 29 w 660"/>
                  <a:gd name="T55" fmla="*/ 984 h 1017"/>
                  <a:gd name="T56" fmla="*/ 48 w 660"/>
                  <a:gd name="T57" fmla="*/ 982 h 1017"/>
                  <a:gd name="T58" fmla="*/ 76 w 660"/>
                  <a:gd name="T59" fmla="*/ 954 h 1017"/>
                  <a:gd name="T60" fmla="*/ 115 w 660"/>
                  <a:gd name="T61" fmla="*/ 930 h 1017"/>
                  <a:gd name="T62" fmla="*/ 152 w 660"/>
                  <a:gd name="T63" fmla="*/ 909 h 1017"/>
                  <a:gd name="T64" fmla="*/ 221 w 660"/>
                  <a:gd name="T65" fmla="*/ 909 h 1017"/>
                  <a:gd name="T66" fmla="*/ 278 w 660"/>
                  <a:gd name="T67" fmla="*/ 908 h 1017"/>
                  <a:gd name="T68" fmla="*/ 314 w 660"/>
                  <a:gd name="T69" fmla="*/ 893 h 1017"/>
                  <a:gd name="T70" fmla="*/ 349 w 660"/>
                  <a:gd name="T71" fmla="*/ 872 h 1017"/>
                  <a:gd name="T72" fmla="*/ 394 w 660"/>
                  <a:gd name="T73" fmla="*/ 841 h 1017"/>
                  <a:gd name="T74" fmla="*/ 431 w 660"/>
                  <a:gd name="T75" fmla="*/ 813 h 1017"/>
                  <a:gd name="T76" fmla="*/ 452 w 660"/>
                  <a:gd name="T77" fmla="*/ 800 h 1017"/>
                  <a:gd name="T78" fmla="*/ 479 w 660"/>
                  <a:gd name="T79" fmla="*/ 782 h 1017"/>
                  <a:gd name="T80" fmla="*/ 517 w 660"/>
                  <a:gd name="T81" fmla="*/ 738 h 1017"/>
                  <a:gd name="T82" fmla="*/ 550 w 660"/>
                  <a:gd name="T83" fmla="*/ 687 h 1017"/>
                  <a:gd name="T84" fmla="*/ 569 w 660"/>
                  <a:gd name="T85" fmla="*/ 602 h 1017"/>
                  <a:gd name="T86" fmla="*/ 585 w 660"/>
                  <a:gd name="T87" fmla="*/ 522 h 1017"/>
                  <a:gd name="T88" fmla="*/ 602 w 660"/>
                  <a:gd name="T89" fmla="*/ 477 h 1017"/>
                  <a:gd name="T90" fmla="*/ 633 w 660"/>
                  <a:gd name="T91" fmla="*/ 370 h 1017"/>
                  <a:gd name="T92" fmla="*/ 651 w 660"/>
                  <a:gd name="T93" fmla="*/ 252 h 1017"/>
                  <a:gd name="T94" fmla="*/ 631 w 660"/>
                  <a:gd name="T95" fmla="*/ 167 h 1017"/>
                  <a:gd name="T96" fmla="*/ 618 w 660"/>
                  <a:gd name="T97" fmla="*/ 121 h 1017"/>
                  <a:gd name="T98" fmla="*/ 623 w 660"/>
                  <a:gd name="T99" fmla="*/ 68 h 1017"/>
                  <a:gd name="T100" fmla="*/ 617 w 660"/>
                  <a:gd name="T101" fmla="*/ 37 h 1017"/>
                  <a:gd name="T102" fmla="*/ 602 w 660"/>
                  <a:gd name="T103" fmla="*/ 17 h 1017"/>
                  <a:gd name="T104" fmla="*/ 593 w 660"/>
                  <a:gd name="T105" fmla="*/ 0 h 1017"/>
                  <a:gd name="T106" fmla="*/ 620 w 660"/>
                  <a:gd name="T107" fmla="*/ 22 h 1017"/>
                  <a:gd name="T108" fmla="*/ 632 w 660"/>
                  <a:gd name="T109" fmla="*/ 50 h 1017"/>
                  <a:gd name="T110" fmla="*/ 628 w 660"/>
                  <a:gd name="T111" fmla="*/ 90 h 1017"/>
                  <a:gd name="T112" fmla="*/ 624 w 660"/>
                  <a:gd name="T113" fmla="*/ 121 h 101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60"/>
                  <a:gd name="T172" fmla="*/ 0 h 1017"/>
                  <a:gd name="T173" fmla="*/ 660 w 660"/>
                  <a:gd name="T174" fmla="*/ 1017 h 1017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60" h="1017">
                    <a:moveTo>
                      <a:pt x="630" y="150"/>
                    </a:moveTo>
                    <a:lnTo>
                      <a:pt x="635" y="160"/>
                    </a:lnTo>
                    <a:lnTo>
                      <a:pt x="640" y="171"/>
                    </a:lnTo>
                    <a:lnTo>
                      <a:pt x="645" y="183"/>
                    </a:lnTo>
                    <a:lnTo>
                      <a:pt x="649" y="196"/>
                    </a:lnTo>
                    <a:lnTo>
                      <a:pt x="654" y="208"/>
                    </a:lnTo>
                    <a:lnTo>
                      <a:pt x="657" y="221"/>
                    </a:lnTo>
                    <a:lnTo>
                      <a:pt x="659" y="232"/>
                    </a:lnTo>
                    <a:lnTo>
                      <a:pt x="660" y="243"/>
                    </a:lnTo>
                    <a:lnTo>
                      <a:pt x="659" y="264"/>
                    </a:lnTo>
                    <a:lnTo>
                      <a:pt x="658" y="284"/>
                    </a:lnTo>
                    <a:lnTo>
                      <a:pt x="657" y="302"/>
                    </a:lnTo>
                    <a:lnTo>
                      <a:pt x="655" y="321"/>
                    </a:lnTo>
                    <a:lnTo>
                      <a:pt x="651" y="337"/>
                    </a:lnTo>
                    <a:lnTo>
                      <a:pt x="649" y="355"/>
                    </a:lnTo>
                    <a:lnTo>
                      <a:pt x="646" y="370"/>
                    </a:lnTo>
                    <a:lnTo>
                      <a:pt x="644" y="386"/>
                    </a:lnTo>
                    <a:lnTo>
                      <a:pt x="642" y="394"/>
                    </a:lnTo>
                    <a:lnTo>
                      <a:pt x="640" y="407"/>
                    </a:lnTo>
                    <a:lnTo>
                      <a:pt x="636" y="420"/>
                    </a:lnTo>
                    <a:lnTo>
                      <a:pt x="632" y="436"/>
                    </a:lnTo>
                    <a:lnTo>
                      <a:pt x="628" y="451"/>
                    </a:lnTo>
                    <a:lnTo>
                      <a:pt x="624" y="464"/>
                    </a:lnTo>
                    <a:lnTo>
                      <a:pt x="620" y="475"/>
                    </a:lnTo>
                    <a:lnTo>
                      <a:pt x="617" y="484"/>
                    </a:lnTo>
                    <a:lnTo>
                      <a:pt x="614" y="490"/>
                    </a:lnTo>
                    <a:lnTo>
                      <a:pt x="610" y="499"/>
                    </a:lnTo>
                    <a:lnTo>
                      <a:pt x="606" y="508"/>
                    </a:lnTo>
                    <a:lnTo>
                      <a:pt x="602" y="519"/>
                    </a:lnTo>
                    <a:lnTo>
                      <a:pt x="598" y="528"/>
                    </a:lnTo>
                    <a:lnTo>
                      <a:pt x="595" y="537"/>
                    </a:lnTo>
                    <a:lnTo>
                      <a:pt x="592" y="544"/>
                    </a:lnTo>
                    <a:lnTo>
                      <a:pt x="591" y="549"/>
                    </a:lnTo>
                    <a:lnTo>
                      <a:pt x="588" y="561"/>
                    </a:lnTo>
                    <a:lnTo>
                      <a:pt x="585" y="575"/>
                    </a:lnTo>
                    <a:lnTo>
                      <a:pt x="582" y="592"/>
                    </a:lnTo>
                    <a:lnTo>
                      <a:pt x="578" y="610"/>
                    </a:lnTo>
                    <a:lnTo>
                      <a:pt x="575" y="627"/>
                    </a:lnTo>
                    <a:lnTo>
                      <a:pt x="571" y="645"/>
                    </a:lnTo>
                    <a:lnTo>
                      <a:pt x="568" y="660"/>
                    </a:lnTo>
                    <a:lnTo>
                      <a:pt x="566" y="672"/>
                    </a:lnTo>
                    <a:lnTo>
                      <a:pt x="563" y="682"/>
                    </a:lnTo>
                    <a:lnTo>
                      <a:pt x="561" y="690"/>
                    </a:lnTo>
                    <a:lnTo>
                      <a:pt x="559" y="695"/>
                    </a:lnTo>
                    <a:lnTo>
                      <a:pt x="556" y="700"/>
                    </a:lnTo>
                    <a:lnTo>
                      <a:pt x="554" y="704"/>
                    </a:lnTo>
                    <a:lnTo>
                      <a:pt x="552" y="707"/>
                    </a:lnTo>
                    <a:lnTo>
                      <a:pt x="550" y="710"/>
                    </a:lnTo>
                    <a:lnTo>
                      <a:pt x="548" y="712"/>
                    </a:lnTo>
                    <a:lnTo>
                      <a:pt x="540" y="726"/>
                    </a:lnTo>
                    <a:lnTo>
                      <a:pt x="533" y="738"/>
                    </a:lnTo>
                    <a:lnTo>
                      <a:pt x="525" y="749"/>
                    </a:lnTo>
                    <a:lnTo>
                      <a:pt x="517" y="760"/>
                    </a:lnTo>
                    <a:lnTo>
                      <a:pt x="511" y="769"/>
                    </a:lnTo>
                    <a:lnTo>
                      <a:pt x="504" y="777"/>
                    </a:lnTo>
                    <a:lnTo>
                      <a:pt x="499" y="783"/>
                    </a:lnTo>
                    <a:lnTo>
                      <a:pt x="494" y="788"/>
                    </a:lnTo>
                    <a:lnTo>
                      <a:pt x="489" y="791"/>
                    </a:lnTo>
                    <a:lnTo>
                      <a:pt x="485" y="795"/>
                    </a:lnTo>
                    <a:lnTo>
                      <a:pt x="479" y="798"/>
                    </a:lnTo>
                    <a:lnTo>
                      <a:pt x="474" y="803"/>
                    </a:lnTo>
                    <a:lnTo>
                      <a:pt x="468" y="807"/>
                    </a:lnTo>
                    <a:lnTo>
                      <a:pt x="463" y="810"/>
                    </a:lnTo>
                    <a:lnTo>
                      <a:pt x="459" y="813"/>
                    </a:lnTo>
                    <a:lnTo>
                      <a:pt x="456" y="815"/>
                    </a:lnTo>
                    <a:lnTo>
                      <a:pt x="451" y="817"/>
                    </a:lnTo>
                    <a:lnTo>
                      <a:pt x="447" y="820"/>
                    </a:lnTo>
                    <a:lnTo>
                      <a:pt x="443" y="822"/>
                    </a:lnTo>
                    <a:lnTo>
                      <a:pt x="439" y="825"/>
                    </a:lnTo>
                    <a:lnTo>
                      <a:pt x="434" y="828"/>
                    </a:lnTo>
                    <a:lnTo>
                      <a:pt x="429" y="831"/>
                    </a:lnTo>
                    <a:lnTo>
                      <a:pt x="424" y="836"/>
                    </a:lnTo>
                    <a:lnTo>
                      <a:pt x="418" y="842"/>
                    </a:lnTo>
                    <a:lnTo>
                      <a:pt x="410" y="849"/>
                    </a:lnTo>
                    <a:lnTo>
                      <a:pt x="403" y="856"/>
                    </a:lnTo>
                    <a:lnTo>
                      <a:pt x="395" y="862"/>
                    </a:lnTo>
                    <a:lnTo>
                      <a:pt x="387" y="868"/>
                    </a:lnTo>
                    <a:lnTo>
                      <a:pt x="377" y="874"/>
                    </a:lnTo>
                    <a:lnTo>
                      <a:pt x="366" y="881"/>
                    </a:lnTo>
                    <a:lnTo>
                      <a:pt x="354" y="887"/>
                    </a:lnTo>
                    <a:lnTo>
                      <a:pt x="341" y="895"/>
                    </a:lnTo>
                    <a:lnTo>
                      <a:pt x="334" y="898"/>
                    </a:lnTo>
                    <a:lnTo>
                      <a:pt x="326" y="902"/>
                    </a:lnTo>
                    <a:lnTo>
                      <a:pt x="318" y="907"/>
                    </a:lnTo>
                    <a:lnTo>
                      <a:pt x="310" y="911"/>
                    </a:lnTo>
                    <a:lnTo>
                      <a:pt x="302" y="915"/>
                    </a:lnTo>
                    <a:lnTo>
                      <a:pt x="294" y="918"/>
                    </a:lnTo>
                    <a:lnTo>
                      <a:pt x="286" y="921"/>
                    </a:lnTo>
                    <a:lnTo>
                      <a:pt x="279" y="922"/>
                    </a:lnTo>
                    <a:lnTo>
                      <a:pt x="267" y="923"/>
                    </a:lnTo>
                    <a:lnTo>
                      <a:pt x="252" y="923"/>
                    </a:lnTo>
                    <a:lnTo>
                      <a:pt x="237" y="923"/>
                    </a:lnTo>
                    <a:lnTo>
                      <a:pt x="222" y="922"/>
                    </a:lnTo>
                    <a:lnTo>
                      <a:pt x="205" y="922"/>
                    </a:lnTo>
                    <a:lnTo>
                      <a:pt x="190" y="923"/>
                    </a:lnTo>
                    <a:lnTo>
                      <a:pt x="176" y="924"/>
                    </a:lnTo>
                    <a:lnTo>
                      <a:pt x="162" y="925"/>
                    </a:lnTo>
                    <a:lnTo>
                      <a:pt x="149" y="928"/>
                    </a:lnTo>
                    <a:lnTo>
                      <a:pt x="138" y="932"/>
                    </a:lnTo>
                    <a:lnTo>
                      <a:pt x="128" y="938"/>
                    </a:lnTo>
                    <a:lnTo>
                      <a:pt x="121" y="944"/>
                    </a:lnTo>
                    <a:lnTo>
                      <a:pt x="115" y="950"/>
                    </a:lnTo>
                    <a:lnTo>
                      <a:pt x="108" y="956"/>
                    </a:lnTo>
                    <a:lnTo>
                      <a:pt x="102" y="962"/>
                    </a:lnTo>
                    <a:lnTo>
                      <a:pt x="93" y="966"/>
                    </a:lnTo>
                    <a:lnTo>
                      <a:pt x="86" y="969"/>
                    </a:lnTo>
                    <a:lnTo>
                      <a:pt x="81" y="972"/>
                    </a:lnTo>
                    <a:lnTo>
                      <a:pt x="77" y="974"/>
                    </a:lnTo>
                    <a:lnTo>
                      <a:pt x="75" y="976"/>
                    </a:lnTo>
                    <a:lnTo>
                      <a:pt x="73" y="978"/>
                    </a:lnTo>
                    <a:lnTo>
                      <a:pt x="72" y="979"/>
                    </a:lnTo>
                    <a:lnTo>
                      <a:pt x="71" y="980"/>
                    </a:lnTo>
                    <a:lnTo>
                      <a:pt x="69" y="982"/>
                    </a:lnTo>
                    <a:lnTo>
                      <a:pt x="66" y="985"/>
                    </a:lnTo>
                    <a:lnTo>
                      <a:pt x="63" y="988"/>
                    </a:lnTo>
                    <a:lnTo>
                      <a:pt x="61" y="991"/>
                    </a:lnTo>
                    <a:lnTo>
                      <a:pt x="59" y="994"/>
                    </a:lnTo>
                    <a:lnTo>
                      <a:pt x="58" y="998"/>
                    </a:lnTo>
                    <a:lnTo>
                      <a:pt x="57" y="1000"/>
                    </a:lnTo>
                    <a:lnTo>
                      <a:pt x="54" y="1004"/>
                    </a:lnTo>
                    <a:lnTo>
                      <a:pt x="53" y="1006"/>
                    </a:lnTo>
                    <a:lnTo>
                      <a:pt x="45" y="1011"/>
                    </a:lnTo>
                    <a:lnTo>
                      <a:pt x="37" y="1014"/>
                    </a:lnTo>
                    <a:lnTo>
                      <a:pt x="28" y="1016"/>
                    </a:lnTo>
                    <a:lnTo>
                      <a:pt x="20" y="1017"/>
                    </a:lnTo>
                    <a:lnTo>
                      <a:pt x="11" y="1017"/>
                    </a:lnTo>
                    <a:lnTo>
                      <a:pt x="5" y="1017"/>
                    </a:lnTo>
                    <a:lnTo>
                      <a:pt x="1" y="1017"/>
                    </a:lnTo>
                    <a:lnTo>
                      <a:pt x="0" y="1016"/>
                    </a:lnTo>
                    <a:lnTo>
                      <a:pt x="0" y="1015"/>
                    </a:lnTo>
                    <a:lnTo>
                      <a:pt x="2" y="1013"/>
                    </a:lnTo>
                    <a:lnTo>
                      <a:pt x="5" y="1009"/>
                    </a:lnTo>
                    <a:lnTo>
                      <a:pt x="9" y="1004"/>
                    </a:lnTo>
                    <a:lnTo>
                      <a:pt x="12" y="999"/>
                    </a:lnTo>
                    <a:lnTo>
                      <a:pt x="16" y="994"/>
                    </a:lnTo>
                    <a:lnTo>
                      <a:pt x="19" y="990"/>
                    </a:lnTo>
                    <a:lnTo>
                      <a:pt x="21" y="987"/>
                    </a:lnTo>
                    <a:lnTo>
                      <a:pt x="22" y="986"/>
                    </a:lnTo>
                    <a:lnTo>
                      <a:pt x="25" y="985"/>
                    </a:lnTo>
                    <a:lnTo>
                      <a:pt x="29" y="984"/>
                    </a:lnTo>
                    <a:lnTo>
                      <a:pt x="33" y="984"/>
                    </a:lnTo>
                    <a:lnTo>
                      <a:pt x="38" y="984"/>
                    </a:lnTo>
                    <a:lnTo>
                      <a:pt x="42" y="983"/>
                    </a:lnTo>
                    <a:lnTo>
                      <a:pt x="45" y="983"/>
                    </a:lnTo>
                    <a:lnTo>
                      <a:pt x="48" y="982"/>
                    </a:lnTo>
                    <a:lnTo>
                      <a:pt x="52" y="978"/>
                    </a:lnTo>
                    <a:lnTo>
                      <a:pt x="58" y="973"/>
                    </a:lnTo>
                    <a:lnTo>
                      <a:pt x="63" y="967"/>
                    </a:lnTo>
                    <a:lnTo>
                      <a:pt x="69" y="960"/>
                    </a:lnTo>
                    <a:lnTo>
                      <a:pt x="76" y="954"/>
                    </a:lnTo>
                    <a:lnTo>
                      <a:pt x="83" y="948"/>
                    </a:lnTo>
                    <a:lnTo>
                      <a:pt x="92" y="943"/>
                    </a:lnTo>
                    <a:lnTo>
                      <a:pt x="102" y="939"/>
                    </a:lnTo>
                    <a:lnTo>
                      <a:pt x="109" y="935"/>
                    </a:lnTo>
                    <a:lnTo>
                      <a:pt x="115" y="930"/>
                    </a:lnTo>
                    <a:lnTo>
                      <a:pt x="121" y="925"/>
                    </a:lnTo>
                    <a:lnTo>
                      <a:pt x="127" y="921"/>
                    </a:lnTo>
                    <a:lnTo>
                      <a:pt x="133" y="915"/>
                    </a:lnTo>
                    <a:lnTo>
                      <a:pt x="142" y="912"/>
                    </a:lnTo>
                    <a:lnTo>
                      <a:pt x="152" y="909"/>
                    </a:lnTo>
                    <a:lnTo>
                      <a:pt x="165" y="908"/>
                    </a:lnTo>
                    <a:lnTo>
                      <a:pt x="181" y="908"/>
                    </a:lnTo>
                    <a:lnTo>
                      <a:pt x="195" y="909"/>
                    </a:lnTo>
                    <a:lnTo>
                      <a:pt x="208" y="909"/>
                    </a:lnTo>
                    <a:lnTo>
                      <a:pt x="221" y="909"/>
                    </a:lnTo>
                    <a:lnTo>
                      <a:pt x="233" y="910"/>
                    </a:lnTo>
                    <a:lnTo>
                      <a:pt x="244" y="910"/>
                    </a:lnTo>
                    <a:lnTo>
                      <a:pt x="257" y="910"/>
                    </a:lnTo>
                    <a:lnTo>
                      <a:pt x="268" y="909"/>
                    </a:lnTo>
                    <a:lnTo>
                      <a:pt x="278" y="908"/>
                    </a:lnTo>
                    <a:lnTo>
                      <a:pt x="287" y="906"/>
                    </a:lnTo>
                    <a:lnTo>
                      <a:pt x="296" y="903"/>
                    </a:lnTo>
                    <a:lnTo>
                      <a:pt x="302" y="900"/>
                    </a:lnTo>
                    <a:lnTo>
                      <a:pt x="308" y="897"/>
                    </a:lnTo>
                    <a:lnTo>
                      <a:pt x="314" y="893"/>
                    </a:lnTo>
                    <a:lnTo>
                      <a:pt x="319" y="890"/>
                    </a:lnTo>
                    <a:lnTo>
                      <a:pt x="324" y="887"/>
                    </a:lnTo>
                    <a:lnTo>
                      <a:pt x="331" y="884"/>
                    </a:lnTo>
                    <a:lnTo>
                      <a:pt x="340" y="878"/>
                    </a:lnTo>
                    <a:lnTo>
                      <a:pt x="349" y="872"/>
                    </a:lnTo>
                    <a:lnTo>
                      <a:pt x="358" y="866"/>
                    </a:lnTo>
                    <a:lnTo>
                      <a:pt x="367" y="860"/>
                    </a:lnTo>
                    <a:lnTo>
                      <a:pt x="377" y="853"/>
                    </a:lnTo>
                    <a:lnTo>
                      <a:pt x="386" y="847"/>
                    </a:lnTo>
                    <a:lnTo>
                      <a:pt x="394" y="841"/>
                    </a:lnTo>
                    <a:lnTo>
                      <a:pt x="402" y="833"/>
                    </a:lnTo>
                    <a:lnTo>
                      <a:pt x="410" y="827"/>
                    </a:lnTo>
                    <a:lnTo>
                      <a:pt x="419" y="822"/>
                    </a:lnTo>
                    <a:lnTo>
                      <a:pt x="425" y="817"/>
                    </a:lnTo>
                    <a:lnTo>
                      <a:pt x="431" y="813"/>
                    </a:lnTo>
                    <a:lnTo>
                      <a:pt x="437" y="810"/>
                    </a:lnTo>
                    <a:lnTo>
                      <a:pt x="442" y="807"/>
                    </a:lnTo>
                    <a:lnTo>
                      <a:pt x="446" y="804"/>
                    </a:lnTo>
                    <a:lnTo>
                      <a:pt x="448" y="802"/>
                    </a:lnTo>
                    <a:lnTo>
                      <a:pt x="452" y="800"/>
                    </a:lnTo>
                    <a:lnTo>
                      <a:pt x="458" y="796"/>
                    </a:lnTo>
                    <a:lnTo>
                      <a:pt x="463" y="792"/>
                    </a:lnTo>
                    <a:lnTo>
                      <a:pt x="469" y="788"/>
                    </a:lnTo>
                    <a:lnTo>
                      <a:pt x="474" y="785"/>
                    </a:lnTo>
                    <a:lnTo>
                      <a:pt x="479" y="782"/>
                    </a:lnTo>
                    <a:lnTo>
                      <a:pt x="483" y="779"/>
                    </a:lnTo>
                    <a:lnTo>
                      <a:pt x="488" y="774"/>
                    </a:lnTo>
                    <a:lnTo>
                      <a:pt x="497" y="765"/>
                    </a:lnTo>
                    <a:lnTo>
                      <a:pt x="506" y="752"/>
                    </a:lnTo>
                    <a:lnTo>
                      <a:pt x="517" y="738"/>
                    </a:lnTo>
                    <a:lnTo>
                      <a:pt x="527" y="724"/>
                    </a:lnTo>
                    <a:lnTo>
                      <a:pt x="537" y="710"/>
                    </a:lnTo>
                    <a:lnTo>
                      <a:pt x="543" y="700"/>
                    </a:lnTo>
                    <a:lnTo>
                      <a:pt x="547" y="694"/>
                    </a:lnTo>
                    <a:lnTo>
                      <a:pt x="550" y="687"/>
                    </a:lnTo>
                    <a:lnTo>
                      <a:pt x="553" y="674"/>
                    </a:lnTo>
                    <a:lnTo>
                      <a:pt x="557" y="659"/>
                    </a:lnTo>
                    <a:lnTo>
                      <a:pt x="561" y="641"/>
                    </a:lnTo>
                    <a:lnTo>
                      <a:pt x="566" y="621"/>
                    </a:lnTo>
                    <a:lnTo>
                      <a:pt x="569" y="602"/>
                    </a:lnTo>
                    <a:lnTo>
                      <a:pt x="574" y="583"/>
                    </a:lnTo>
                    <a:lnTo>
                      <a:pt x="576" y="567"/>
                    </a:lnTo>
                    <a:lnTo>
                      <a:pt x="579" y="551"/>
                    </a:lnTo>
                    <a:lnTo>
                      <a:pt x="582" y="536"/>
                    </a:lnTo>
                    <a:lnTo>
                      <a:pt x="585" y="522"/>
                    </a:lnTo>
                    <a:lnTo>
                      <a:pt x="589" y="508"/>
                    </a:lnTo>
                    <a:lnTo>
                      <a:pt x="593" y="497"/>
                    </a:lnTo>
                    <a:lnTo>
                      <a:pt x="597" y="488"/>
                    </a:lnTo>
                    <a:lnTo>
                      <a:pt x="600" y="481"/>
                    </a:lnTo>
                    <a:lnTo>
                      <a:pt x="602" y="477"/>
                    </a:lnTo>
                    <a:lnTo>
                      <a:pt x="606" y="466"/>
                    </a:lnTo>
                    <a:lnTo>
                      <a:pt x="613" y="449"/>
                    </a:lnTo>
                    <a:lnTo>
                      <a:pt x="619" y="425"/>
                    </a:lnTo>
                    <a:lnTo>
                      <a:pt x="626" y="399"/>
                    </a:lnTo>
                    <a:lnTo>
                      <a:pt x="633" y="370"/>
                    </a:lnTo>
                    <a:lnTo>
                      <a:pt x="640" y="341"/>
                    </a:lnTo>
                    <a:lnTo>
                      <a:pt x="645" y="313"/>
                    </a:lnTo>
                    <a:lnTo>
                      <a:pt x="648" y="291"/>
                    </a:lnTo>
                    <a:lnTo>
                      <a:pt x="650" y="271"/>
                    </a:lnTo>
                    <a:lnTo>
                      <a:pt x="651" y="252"/>
                    </a:lnTo>
                    <a:lnTo>
                      <a:pt x="650" y="235"/>
                    </a:lnTo>
                    <a:lnTo>
                      <a:pt x="647" y="217"/>
                    </a:lnTo>
                    <a:lnTo>
                      <a:pt x="643" y="201"/>
                    </a:lnTo>
                    <a:lnTo>
                      <a:pt x="637" y="184"/>
                    </a:lnTo>
                    <a:lnTo>
                      <a:pt x="631" y="167"/>
                    </a:lnTo>
                    <a:lnTo>
                      <a:pt x="622" y="149"/>
                    </a:lnTo>
                    <a:lnTo>
                      <a:pt x="620" y="143"/>
                    </a:lnTo>
                    <a:lnTo>
                      <a:pt x="618" y="137"/>
                    </a:lnTo>
                    <a:lnTo>
                      <a:pt x="618" y="130"/>
                    </a:lnTo>
                    <a:lnTo>
                      <a:pt x="618" y="121"/>
                    </a:lnTo>
                    <a:lnTo>
                      <a:pt x="619" y="111"/>
                    </a:lnTo>
                    <a:lnTo>
                      <a:pt x="620" y="102"/>
                    </a:lnTo>
                    <a:lnTo>
                      <a:pt x="621" y="91"/>
                    </a:lnTo>
                    <a:lnTo>
                      <a:pt x="622" y="79"/>
                    </a:lnTo>
                    <a:lnTo>
                      <a:pt x="623" y="68"/>
                    </a:lnTo>
                    <a:lnTo>
                      <a:pt x="623" y="59"/>
                    </a:lnTo>
                    <a:lnTo>
                      <a:pt x="623" y="52"/>
                    </a:lnTo>
                    <a:lnTo>
                      <a:pt x="622" y="47"/>
                    </a:lnTo>
                    <a:lnTo>
                      <a:pt x="620" y="42"/>
                    </a:lnTo>
                    <a:lnTo>
                      <a:pt x="617" y="37"/>
                    </a:lnTo>
                    <a:lnTo>
                      <a:pt x="613" y="32"/>
                    </a:lnTo>
                    <a:lnTo>
                      <a:pt x="606" y="25"/>
                    </a:lnTo>
                    <a:lnTo>
                      <a:pt x="604" y="23"/>
                    </a:lnTo>
                    <a:lnTo>
                      <a:pt x="603" y="20"/>
                    </a:lnTo>
                    <a:lnTo>
                      <a:pt x="602" y="17"/>
                    </a:lnTo>
                    <a:lnTo>
                      <a:pt x="600" y="13"/>
                    </a:lnTo>
                    <a:lnTo>
                      <a:pt x="599" y="10"/>
                    </a:lnTo>
                    <a:lnTo>
                      <a:pt x="597" y="6"/>
                    </a:lnTo>
                    <a:lnTo>
                      <a:pt x="595" y="3"/>
                    </a:lnTo>
                    <a:lnTo>
                      <a:pt x="593" y="0"/>
                    </a:lnTo>
                    <a:lnTo>
                      <a:pt x="595" y="1"/>
                    </a:lnTo>
                    <a:lnTo>
                      <a:pt x="599" y="5"/>
                    </a:lnTo>
                    <a:lnTo>
                      <a:pt x="605" y="10"/>
                    </a:lnTo>
                    <a:lnTo>
                      <a:pt x="613" y="16"/>
                    </a:lnTo>
                    <a:lnTo>
                      <a:pt x="620" y="22"/>
                    </a:lnTo>
                    <a:lnTo>
                      <a:pt x="626" y="29"/>
                    </a:lnTo>
                    <a:lnTo>
                      <a:pt x="630" y="35"/>
                    </a:lnTo>
                    <a:lnTo>
                      <a:pt x="632" y="39"/>
                    </a:lnTo>
                    <a:lnTo>
                      <a:pt x="632" y="44"/>
                    </a:lnTo>
                    <a:lnTo>
                      <a:pt x="632" y="50"/>
                    </a:lnTo>
                    <a:lnTo>
                      <a:pt x="631" y="57"/>
                    </a:lnTo>
                    <a:lnTo>
                      <a:pt x="631" y="65"/>
                    </a:lnTo>
                    <a:lnTo>
                      <a:pt x="630" y="75"/>
                    </a:lnTo>
                    <a:lnTo>
                      <a:pt x="629" y="83"/>
                    </a:lnTo>
                    <a:lnTo>
                      <a:pt x="628" y="90"/>
                    </a:lnTo>
                    <a:lnTo>
                      <a:pt x="627" y="95"/>
                    </a:lnTo>
                    <a:lnTo>
                      <a:pt x="627" y="101"/>
                    </a:lnTo>
                    <a:lnTo>
                      <a:pt x="626" y="106"/>
                    </a:lnTo>
                    <a:lnTo>
                      <a:pt x="625" y="114"/>
                    </a:lnTo>
                    <a:lnTo>
                      <a:pt x="624" y="121"/>
                    </a:lnTo>
                    <a:lnTo>
                      <a:pt x="624" y="128"/>
                    </a:lnTo>
                    <a:lnTo>
                      <a:pt x="625" y="136"/>
                    </a:lnTo>
                    <a:lnTo>
                      <a:pt x="627" y="143"/>
                    </a:lnTo>
                    <a:lnTo>
                      <a:pt x="630" y="150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39" name="Freeform 15"/>
              <p:cNvSpPr>
                <a:spLocks/>
              </p:cNvSpPr>
              <p:nvPr/>
            </p:nvSpPr>
            <p:spPr bwMode="auto">
              <a:xfrm>
                <a:off x="3043" y="1831"/>
                <a:ext cx="660" cy="1017"/>
              </a:xfrm>
              <a:custGeom>
                <a:avLst/>
                <a:gdLst>
                  <a:gd name="T0" fmla="*/ 649 w 660"/>
                  <a:gd name="T1" fmla="*/ 196 h 1017"/>
                  <a:gd name="T2" fmla="*/ 659 w 660"/>
                  <a:gd name="T3" fmla="*/ 264 h 1017"/>
                  <a:gd name="T4" fmla="*/ 649 w 660"/>
                  <a:gd name="T5" fmla="*/ 355 h 1017"/>
                  <a:gd name="T6" fmla="*/ 636 w 660"/>
                  <a:gd name="T7" fmla="*/ 420 h 1017"/>
                  <a:gd name="T8" fmla="*/ 617 w 660"/>
                  <a:gd name="T9" fmla="*/ 484 h 1017"/>
                  <a:gd name="T10" fmla="*/ 598 w 660"/>
                  <a:gd name="T11" fmla="*/ 528 h 1017"/>
                  <a:gd name="T12" fmla="*/ 585 w 660"/>
                  <a:gd name="T13" fmla="*/ 575 h 1017"/>
                  <a:gd name="T14" fmla="*/ 568 w 660"/>
                  <a:gd name="T15" fmla="*/ 660 h 1017"/>
                  <a:gd name="T16" fmla="*/ 556 w 660"/>
                  <a:gd name="T17" fmla="*/ 700 h 1017"/>
                  <a:gd name="T18" fmla="*/ 540 w 660"/>
                  <a:gd name="T19" fmla="*/ 726 h 1017"/>
                  <a:gd name="T20" fmla="*/ 504 w 660"/>
                  <a:gd name="T21" fmla="*/ 777 h 1017"/>
                  <a:gd name="T22" fmla="*/ 479 w 660"/>
                  <a:gd name="T23" fmla="*/ 798 h 1017"/>
                  <a:gd name="T24" fmla="*/ 456 w 660"/>
                  <a:gd name="T25" fmla="*/ 815 h 1017"/>
                  <a:gd name="T26" fmla="*/ 434 w 660"/>
                  <a:gd name="T27" fmla="*/ 828 h 1017"/>
                  <a:gd name="T28" fmla="*/ 403 w 660"/>
                  <a:gd name="T29" fmla="*/ 856 h 1017"/>
                  <a:gd name="T30" fmla="*/ 354 w 660"/>
                  <a:gd name="T31" fmla="*/ 887 h 1017"/>
                  <a:gd name="T32" fmla="*/ 310 w 660"/>
                  <a:gd name="T33" fmla="*/ 911 h 1017"/>
                  <a:gd name="T34" fmla="*/ 267 w 660"/>
                  <a:gd name="T35" fmla="*/ 923 h 1017"/>
                  <a:gd name="T36" fmla="*/ 190 w 660"/>
                  <a:gd name="T37" fmla="*/ 923 h 1017"/>
                  <a:gd name="T38" fmla="*/ 128 w 660"/>
                  <a:gd name="T39" fmla="*/ 938 h 1017"/>
                  <a:gd name="T40" fmla="*/ 93 w 660"/>
                  <a:gd name="T41" fmla="*/ 966 h 1017"/>
                  <a:gd name="T42" fmla="*/ 73 w 660"/>
                  <a:gd name="T43" fmla="*/ 978 h 1017"/>
                  <a:gd name="T44" fmla="*/ 63 w 660"/>
                  <a:gd name="T45" fmla="*/ 988 h 1017"/>
                  <a:gd name="T46" fmla="*/ 54 w 660"/>
                  <a:gd name="T47" fmla="*/ 1004 h 1017"/>
                  <a:gd name="T48" fmla="*/ 20 w 660"/>
                  <a:gd name="T49" fmla="*/ 1017 h 1017"/>
                  <a:gd name="T50" fmla="*/ 0 w 660"/>
                  <a:gd name="T51" fmla="*/ 1015 h 1017"/>
                  <a:gd name="T52" fmla="*/ 16 w 660"/>
                  <a:gd name="T53" fmla="*/ 994 h 1017"/>
                  <a:gd name="T54" fmla="*/ 29 w 660"/>
                  <a:gd name="T55" fmla="*/ 984 h 1017"/>
                  <a:gd name="T56" fmla="*/ 48 w 660"/>
                  <a:gd name="T57" fmla="*/ 982 h 1017"/>
                  <a:gd name="T58" fmla="*/ 76 w 660"/>
                  <a:gd name="T59" fmla="*/ 954 h 1017"/>
                  <a:gd name="T60" fmla="*/ 115 w 660"/>
                  <a:gd name="T61" fmla="*/ 930 h 1017"/>
                  <a:gd name="T62" fmla="*/ 152 w 660"/>
                  <a:gd name="T63" fmla="*/ 909 h 1017"/>
                  <a:gd name="T64" fmla="*/ 221 w 660"/>
                  <a:gd name="T65" fmla="*/ 909 h 1017"/>
                  <a:gd name="T66" fmla="*/ 278 w 660"/>
                  <a:gd name="T67" fmla="*/ 908 h 1017"/>
                  <a:gd name="T68" fmla="*/ 314 w 660"/>
                  <a:gd name="T69" fmla="*/ 893 h 1017"/>
                  <a:gd name="T70" fmla="*/ 349 w 660"/>
                  <a:gd name="T71" fmla="*/ 872 h 1017"/>
                  <a:gd name="T72" fmla="*/ 394 w 660"/>
                  <a:gd name="T73" fmla="*/ 841 h 1017"/>
                  <a:gd name="T74" fmla="*/ 431 w 660"/>
                  <a:gd name="T75" fmla="*/ 813 h 1017"/>
                  <a:gd name="T76" fmla="*/ 452 w 660"/>
                  <a:gd name="T77" fmla="*/ 800 h 1017"/>
                  <a:gd name="T78" fmla="*/ 479 w 660"/>
                  <a:gd name="T79" fmla="*/ 782 h 1017"/>
                  <a:gd name="T80" fmla="*/ 517 w 660"/>
                  <a:gd name="T81" fmla="*/ 738 h 1017"/>
                  <a:gd name="T82" fmla="*/ 550 w 660"/>
                  <a:gd name="T83" fmla="*/ 687 h 1017"/>
                  <a:gd name="T84" fmla="*/ 569 w 660"/>
                  <a:gd name="T85" fmla="*/ 602 h 1017"/>
                  <a:gd name="T86" fmla="*/ 585 w 660"/>
                  <a:gd name="T87" fmla="*/ 522 h 1017"/>
                  <a:gd name="T88" fmla="*/ 602 w 660"/>
                  <a:gd name="T89" fmla="*/ 477 h 1017"/>
                  <a:gd name="T90" fmla="*/ 633 w 660"/>
                  <a:gd name="T91" fmla="*/ 370 h 1017"/>
                  <a:gd name="T92" fmla="*/ 651 w 660"/>
                  <a:gd name="T93" fmla="*/ 252 h 1017"/>
                  <a:gd name="T94" fmla="*/ 631 w 660"/>
                  <a:gd name="T95" fmla="*/ 167 h 1017"/>
                  <a:gd name="T96" fmla="*/ 618 w 660"/>
                  <a:gd name="T97" fmla="*/ 121 h 1017"/>
                  <a:gd name="T98" fmla="*/ 623 w 660"/>
                  <a:gd name="T99" fmla="*/ 68 h 1017"/>
                  <a:gd name="T100" fmla="*/ 617 w 660"/>
                  <a:gd name="T101" fmla="*/ 37 h 1017"/>
                  <a:gd name="T102" fmla="*/ 602 w 660"/>
                  <a:gd name="T103" fmla="*/ 17 h 1017"/>
                  <a:gd name="T104" fmla="*/ 593 w 660"/>
                  <a:gd name="T105" fmla="*/ 0 h 1017"/>
                  <a:gd name="T106" fmla="*/ 620 w 660"/>
                  <a:gd name="T107" fmla="*/ 22 h 1017"/>
                  <a:gd name="T108" fmla="*/ 632 w 660"/>
                  <a:gd name="T109" fmla="*/ 50 h 1017"/>
                  <a:gd name="T110" fmla="*/ 628 w 660"/>
                  <a:gd name="T111" fmla="*/ 90 h 1017"/>
                  <a:gd name="T112" fmla="*/ 624 w 660"/>
                  <a:gd name="T113" fmla="*/ 121 h 101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60"/>
                  <a:gd name="T172" fmla="*/ 0 h 1017"/>
                  <a:gd name="T173" fmla="*/ 660 w 660"/>
                  <a:gd name="T174" fmla="*/ 1017 h 1017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60" h="1017">
                    <a:moveTo>
                      <a:pt x="630" y="150"/>
                    </a:moveTo>
                    <a:lnTo>
                      <a:pt x="635" y="160"/>
                    </a:lnTo>
                    <a:lnTo>
                      <a:pt x="640" y="171"/>
                    </a:lnTo>
                    <a:lnTo>
                      <a:pt x="645" y="183"/>
                    </a:lnTo>
                    <a:lnTo>
                      <a:pt x="649" y="196"/>
                    </a:lnTo>
                    <a:lnTo>
                      <a:pt x="654" y="208"/>
                    </a:lnTo>
                    <a:lnTo>
                      <a:pt x="657" y="221"/>
                    </a:lnTo>
                    <a:lnTo>
                      <a:pt x="659" y="232"/>
                    </a:lnTo>
                    <a:lnTo>
                      <a:pt x="660" y="243"/>
                    </a:lnTo>
                    <a:lnTo>
                      <a:pt x="659" y="264"/>
                    </a:lnTo>
                    <a:lnTo>
                      <a:pt x="658" y="284"/>
                    </a:lnTo>
                    <a:lnTo>
                      <a:pt x="657" y="302"/>
                    </a:lnTo>
                    <a:lnTo>
                      <a:pt x="655" y="321"/>
                    </a:lnTo>
                    <a:lnTo>
                      <a:pt x="651" y="337"/>
                    </a:lnTo>
                    <a:lnTo>
                      <a:pt x="649" y="355"/>
                    </a:lnTo>
                    <a:lnTo>
                      <a:pt x="646" y="370"/>
                    </a:lnTo>
                    <a:lnTo>
                      <a:pt x="644" y="386"/>
                    </a:lnTo>
                    <a:lnTo>
                      <a:pt x="642" y="394"/>
                    </a:lnTo>
                    <a:lnTo>
                      <a:pt x="640" y="407"/>
                    </a:lnTo>
                    <a:lnTo>
                      <a:pt x="636" y="420"/>
                    </a:lnTo>
                    <a:lnTo>
                      <a:pt x="632" y="436"/>
                    </a:lnTo>
                    <a:lnTo>
                      <a:pt x="628" y="451"/>
                    </a:lnTo>
                    <a:lnTo>
                      <a:pt x="624" y="464"/>
                    </a:lnTo>
                    <a:lnTo>
                      <a:pt x="620" y="475"/>
                    </a:lnTo>
                    <a:lnTo>
                      <a:pt x="617" y="484"/>
                    </a:lnTo>
                    <a:lnTo>
                      <a:pt x="614" y="490"/>
                    </a:lnTo>
                    <a:lnTo>
                      <a:pt x="610" y="499"/>
                    </a:lnTo>
                    <a:lnTo>
                      <a:pt x="606" y="508"/>
                    </a:lnTo>
                    <a:lnTo>
                      <a:pt x="602" y="519"/>
                    </a:lnTo>
                    <a:lnTo>
                      <a:pt x="598" y="528"/>
                    </a:lnTo>
                    <a:lnTo>
                      <a:pt x="595" y="537"/>
                    </a:lnTo>
                    <a:lnTo>
                      <a:pt x="592" y="544"/>
                    </a:lnTo>
                    <a:lnTo>
                      <a:pt x="591" y="549"/>
                    </a:lnTo>
                    <a:lnTo>
                      <a:pt x="588" y="561"/>
                    </a:lnTo>
                    <a:lnTo>
                      <a:pt x="585" y="575"/>
                    </a:lnTo>
                    <a:lnTo>
                      <a:pt x="582" y="592"/>
                    </a:lnTo>
                    <a:lnTo>
                      <a:pt x="578" y="610"/>
                    </a:lnTo>
                    <a:lnTo>
                      <a:pt x="575" y="627"/>
                    </a:lnTo>
                    <a:lnTo>
                      <a:pt x="571" y="645"/>
                    </a:lnTo>
                    <a:lnTo>
                      <a:pt x="568" y="660"/>
                    </a:lnTo>
                    <a:lnTo>
                      <a:pt x="566" y="672"/>
                    </a:lnTo>
                    <a:lnTo>
                      <a:pt x="563" y="682"/>
                    </a:lnTo>
                    <a:lnTo>
                      <a:pt x="561" y="690"/>
                    </a:lnTo>
                    <a:lnTo>
                      <a:pt x="559" y="695"/>
                    </a:lnTo>
                    <a:lnTo>
                      <a:pt x="556" y="700"/>
                    </a:lnTo>
                    <a:lnTo>
                      <a:pt x="554" y="704"/>
                    </a:lnTo>
                    <a:lnTo>
                      <a:pt x="552" y="707"/>
                    </a:lnTo>
                    <a:lnTo>
                      <a:pt x="550" y="710"/>
                    </a:lnTo>
                    <a:lnTo>
                      <a:pt x="548" y="712"/>
                    </a:lnTo>
                    <a:lnTo>
                      <a:pt x="540" y="726"/>
                    </a:lnTo>
                    <a:lnTo>
                      <a:pt x="533" y="738"/>
                    </a:lnTo>
                    <a:lnTo>
                      <a:pt x="525" y="749"/>
                    </a:lnTo>
                    <a:lnTo>
                      <a:pt x="517" y="760"/>
                    </a:lnTo>
                    <a:lnTo>
                      <a:pt x="511" y="769"/>
                    </a:lnTo>
                    <a:lnTo>
                      <a:pt x="504" y="777"/>
                    </a:lnTo>
                    <a:lnTo>
                      <a:pt x="499" y="783"/>
                    </a:lnTo>
                    <a:lnTo>
                      <a:pt x="494" y="788"/>
                    </a:lnTo>
                    <a:lnTo>
                      <a:pt x="489" y="791"/>
                    </a:lnTo>
                    <a:lnTo>
                      <a:pt x="485" y="795"/>
                    </a:lnTo>
                    <a:lnTo>
                      <a:pt x="479" y="798"/>
                    </a:lnTo>
                    <a:lnTo>
                      <a:pt x="474" y="803"/>
                    </a:lnTo>
                    <a:lnTo>
                      <a:pt x="468" y="807"/>
                    </a:lnTo>
                    <a:lnTo>
                      <a:pt x="463" y="810"/>
                    </a:lnTo>
                    <a:lnTo>
                      <a:pt x="459" y="813"/>
                    </a:lnTo>
                    <a:lnTo>
                      <a:pt x="456" y="815"/>
                    </a:lnTo>
                    <a:lnTo>
                      <a:pt x="451" y="817"/>
                    </a:lnTo>
                    <a:lnTo>
                      <a:pt x="447" y="820"/>
                    </a:lnTo>
                    <a:lnTo>
                      <a:pt x="443" y="822"/>
                    </a:lnTo>
                    <a:lnTo>
                      <a:pt x="439" y="825"/>
                    </a:lnTo>
                    <a:lnTo>
                      <a:pt x="434" y="828"/>
                    </a:lnTo>
                    <a:lnTo>
                      <a:pt x="429" y="831"/>
                    </a:lnTo>
                    <a:lnTo>
                      <a:pt x="424" y="836"/>
                    </a:lnTo>
                    <a:lnTo>
                      <a:pt x="418" y="842"/>
                    </a:lnTo>
                    <a:lnTo>
                      <a:pt x="410" y="849"/>
                    </a:lnTo>
                    <a:lnTo>
                      <a:pt x="403" y="856"/>
                    </a:lnTo>
                    <a:lnTo>
                      <a:pt x="395" y="862"/>
                    </a:lnTo>
                    <a:lnTo>
                      <a:pt x="387" y="868"/>
                    </a:lnTo>
                    <a:lnTo>
                      <a:pt x="377" y="874"/>
                    </a:lnTo>
                    <a:lnTo>
                      <a:pt x="366" y="881"/>
                    </a:lnTo>
                    <a:lnTo>
                      <a:pt x="354" y="887"/>
                    </a:lnTo>
                    <a:lnTo>
                      <a:pt x="341" y="895"/>
                    </a:lnTo>
                    <a:lnTo>
                      <a:pt x="334" y="898"/>
                    </a:lnTo>
                    <a:lnTo>
                      <a:pt x="326" y="902"/>
                    </a:lnTo>
                    <a:lnTo>
                      <a:pt x="318" y="907"/>
                    </a:lnTo>
                    <a:lnTo>
                      <a:pt x="310" y="911"/>
                    </a:lnTo>
                    <a:lnTo>
                      <a:pt x="302" y="915"/>
                    </a:lnTo>
                    <a:lnTo>
                      <a:pt x="294" y="918"/>
                    </a:lnTo>
                    <a:lnTo>
                      <a:pt x="286" y="921"/>
                    </a:lnTo>
                    <a:lnTo>
                      <a:pt x="279" y="922"/>
                    </a:lnTo>
                    <a:lnTo>
                      <a:pt x="267" y="923"/>
                    </a:lnTo>
                    <a:lnTo>
                      <a:pt x="252" y="923"/>
                    </a:lnTo>
                    <a:lnTo>
                      <a:pt x="237" y="923"/>
                    </a:lnTo>
                    <a:lnTo>
                      <a:pt x="222" y="922"/>
                    </a:lnTo>
                    <a:lnTo>
                      <a:pt x="205" y="922"/>
                    </a:lnTo>
                    <a:lnTo>
                      <a:pt x="190" y="923"/>
                    </a:lnTo>
                    <a:lnTo>
                      <a:pt x="176" y="924"/>
                    </a:lnTo>
                    <a:lnTo>
                      <a:pt x="162" y="925"/>
                    </a:lnTo>
                    <a:lnTo>
                      <a:pt x="149" y="928"/>
                    </a:lnTo>
                    <a:lnTo>
                      <a:pt x="138" y="932"/>
                    </a:lnTo>
                    <a:lnTo>
                      <a:pt x="128" y="938"/>
                    </a:lnTo>
                    <a:lnTo>
                      <a:pt x="121" y="944"/>
                    </a:lnTo>
                    <a:lnTo>
                      <a:pt x="115" y="950"/>
                    </a:lnTo>
                    <a:lnTo>
                      <a:pt x="108" y="956"/>
                    </a:lnTo>
                    <a:lnTo>
                      <a:pt x="102" y="962"/>
                    </a:lnTo>
                    <a:lnTo>
                      <a:pt x="93" y="966"/>
                    </a:lnTo>
                    <a:lnTo>
                      <a:pt x="86" y="969"/>
                    </a:lnTo>
                    <a:lnTo>
                      <a:pt x="81" y="972"/>
                    </a:lnTo>
                    <a:lnTo>
                      <a:pt x="77" y="974"/>
                    </a:lnTo>
                    <a:lnTo>
                      <a:pt x="75" y="976"/>
                    </a:lnTo>
                    <a:lnTo>
                      <a:pt x="73" y="978"/>
                    </a:lnTo>
                    <a:lnTo>
                      <a:pt x="72" y="979"/>
                    </a:lnTo>
                    <a:lnTo>
                      <a:pt x="71" y="980"/>
                    </a:lnTo>
                    <a:lnTo>
                      <a:pt x="69" y="982"/>
                    </a:lnTo>
                    <a:lnTo>
                      <a:pt x="66" y="985"/>
                    </a:lnTo>
                    <a:lnTo>
                      <a:pt x="63" y="988"/>
                    </a:lnTo>
                    <a:lnTo>
                      <a:pt x="61" y="991"/>
                    </a:lnTo>
                    <a:lnTo>
                      <a:pt x="59" y="994"/>
                    </a:lnTo>
                    <a:lnTo>
                      <a:pt x="58" y="998"/>
                    </a:lnTo>
                    <a:lnTo>
                      <a:pt x="57" y="1000"/>
                    </a:lnTo>
                    <a:lnTo>
                      <a:pt x="54" y="1004"/>
                    </a:lnTo>
                    <a:lnTo>
                      <a:pt x="53" y="1006"/>
                    </a:lnTo>
                    <a:lnTo>
                      <a:pt x="45" y="1011"/>
                    </a:lnTo>
                    <a:lnTo>
                      <a:pt x="37" y="1014"/>
                    </a:lnTo>
                    <a:lnTo>
                      <a:pt x="28" y="1016"/>
                    </a:lnTo>
                    <a:lnTo>
                      <a:pt x="20" y="1017"/>
                    </a:lnTo>
                    <a:lnTo>
                      <a:pt x="11" y="1017"/>
                    </a:lnTo>
                    <a:lnTo>
                      <a:pt x="5" y="1017"/>
                    </a:lnTo>
                    <a:lnTo>
                      <a:pt x="1" y="1017"/>
                    </a:lnTo>
                    <a:lnTo>
                      <a:pt x="0" y="1016"/>
                    </a:lnTo>
                    <a:lnTo>
                      <a:pt x="0" y="1015"/>
                    </a:lnTo>
                    <a:lnTo>
                      <a:pt x="2" y="1013"/>
                    </a:lnTo>
                    <a:lnTo>
                      <a:pt x="5" y="1009"/>
                    </a:lnTo>
                    <a:lnTo>
                      <a:pt x="9" y="1004"/>
                    </a:lnTo>
                    <a:lnTo>
                      <a:pt x="12" y="999"/>
                    </a:lnTo>
                    <a:lnTo>
                      <a:pt x="16" y="994"/>
                    </a:lnTo>
                    <a:lnTo>
                      <a:pt x="19" y="990"/>
                    </a:lnTo>
                    <a:lnTo>
                      <a:pt x="21" y="987"/>
                    </a:lnTo>
                    <a:lnTo>
                      <a:pt x="22" y="986"/>
                    </a:lnTo>
                    <a:lnTo>
                      <a:pt x="25" y="985"/>
                    </a:lnTo>
                    <a:lnTo>
                      <a:pt x="29" y="984"/>
                    </a:lnTo>
                    <a:lnTo>
                      <a:pt x="33" y="984"/>
                    </a:lnTo>
                    <a:lnTo>
                      <a:pt x="38" y="984"/>
                    </a:lnTo>
                    <a:lnTo>
                      <a:pt x="42" y="983"/>
                    </a:lnTo>
                    <a:lnTo>
                      <a:pt x="45" y="983"/>
                    </a:lnTo>
                    <a:lnTo>
                      <a:pt x="48" y="982"/>
                    </a:lnTo>
                    <a:lnTo>
                      <a:pt x="52" y="978"/>
                    </a:lnTo>
                    <a:lnTo>
                      <a:pt x="58" y="973"/>
                    </a:lnTo>
                    <a:lnTo>
                      <a:pt x="63" y="967"/>
                    </a:lnTo>
                    <a:lnTo>
                      <a:pt x="69" y="960"/>
                    </a:lnTo>
                    <a:lnTo>
                      <a:pt x="76" y="954"/>
                    </a:lnTo>
                    <a:lnTo>
                      <a:pt x="83" y="948"/>
                    </a:lnTo>
                    <a:lnTo>
                      <a:pt x="92" y="943"/>
                    </a:lnTo>
                    <a:lnTo>
                      <a:pt x="102" y="939"/>
                    </a:lnTo>
                    <a:lnTo>
                      <a:pt x="109" y="935"/>
                    </a:lnTo>
                    <a:lnTo>
                      <a:pt x="115" y="930"/>
                    </a:lnTo>
                    <a:lnTo>
                      <a:pt x="121" y="925"/>
                    </a:lnTo>
                    <a:lnTo>
                      <a:pt x="127" y="921"/>
                    </a:lnTo>
                    <a:lnTo>
                      <a:pt x="133" y="915"/>
                    </a:lnTo>
                    <a:lnTo>
                      <a:pt x="142" y="912"/>
                    </a:lnTo>
                    <a:lnTo>
                      <a:pt x="152" y="909"/>
                    </a:lnTo>
                    <a:lnTo>
                      <a:pt x="165" y="908"/>
                    </a:lnTo>
                    <a:lnTo>
                      <a:pt x="181" y="908"/>
                    </a:lnTo>
                    <a:lnTo>
                      <a:pt x="195" y="909"/>
                    </a:lnTo>
                    <a:lnTo>
                      <a:pt x="208" y="909"/>
                    </a:lnTo>
                    <a:lnTo>
                      <a:pt x="221" y="909"/>
                    </a:lnTo>
                    <a:lnTo>
                      <a:pt x="233" y="910"/>
                    </a:lnTo>
                    <a:lnTo>
                      <a:pt x="244" y="910"/>
                    </a:lnTo>
                    <a:lnTo>
                      <a:pt x="257" y="910"/>
                    </a:lnTo>
                    <a:lnTo>
                      <a:pt x="268" y="909"/>
                    </a:lnTo>
                    <a:lnTo>
                      <a:pt x="278" y="908"/>
                    </a:lnTo>
                    <a:lnTo>
                      <a:pt x="287" y="906"/>
                    </a:lnTo>
                    <a:lnTo>
                      <a:pt x="296" y="903"/>
                    </a:lnTo>
                    <a:lnTo>
                      <a:pt x="302" y="900"/>
                    </a:lnTo>
                    <a:lnTo>
                      <a:pt x="308" y="897"/>
                    </a:lnTo>
                    <a:lnTo>
                      <a:pt x="314" y="893"/>
                    </a:lnTo>
                    <a:lnTo>
                      <a:pt x="319" y="890"/>
                    </a:lnTo>
                    <a:lnTo>
                      <a:pt x="324" y="887"/>
                    </a:lnTo>
                    <a:lnTo>
                      <a:pt x="331" y="884"/>
                    </a:lnTo>
                    <a:lnTo>
                      <a:pt x="340" y="878"/>
                    </a:lnTo>
                    <a:lnTo>
                      <a:pt x="349" y="872"/>
                    </a:lnTo>
                    <a:lnTo>
                      <a:pt x="358" y="866"/>
                    </a:lnTo>
                    <a:lnTo>
                      <a:pt x="367" y="860"/>
                    </a:lnTo>
                    <a:lnTo>
                      <a:pt x="377" y="853"/>
                    </a:lnTo>
                    <a:lnTo>
                      <a:pt x="386" y="847"/>
                    </a:lnTo>
                    <a:lnTo>
                      <a:pt x="394" y="841"/>
                    </a:lnTo>
                    <a:lnTo>
                      <a:pt x="402" y="833"/>
                    </a:lnTo>
                    <a:lnTo>
                      <a:pt x="410" y="827"/>
                    </a:lnTo>
                    <a:lnTo>
                      <a:pt x="419" y="822"/>
                    </a:lnTo>
                    <a:lnTo>
                      <a:pt x="425" y="817"/>
                    </a:lnTo>
                    <a:lnTo>
                      <a:pt x="431" y="813"/>
                    </a:lnTo>
                    <a:lnTo>
                      <a:pt x="437" y="810"/>
                    </a:lnTo>
                    <a:lnTo>
                      <a:pt x="442" y="807"/>
                    </a:lnTo>
                    <a:lnTo>
                      <a:pt x="446" y="804"/>
                    </a:lnTo>
                    <a:lnTo>
                      <a:pt x="448" y="802"/>
                    </a:lnTo>
                    <a:lnTo>
                      <a:pt x="452" y="800"/>
                    </a:lnTo>
                    <a:lnTo>
                      <a:pt x="458" y="796"/>
                    </a:lnTo>
                    <a:lnTo>
                      <a:pt x="463" y="792"/>
                    </a:lnTo>
                    <a:lnTo>
                      <a:pt x="469" y="788"/>
                    </a:lnTo>
                    <a:lnTo>
                      <a:pt x="474" y="785"/>
                    </a:lnTo>
                    <a:lnTo>
                      <a:pt x="479" y="782"/>
                    </a:lnTo>
                    <a:lnTo>
                      <a:pt x="483" y="779"/>
                    </a:lnTo>
                    <a:lnTo>
                      <a:pt x="488" y="774"/>
                    </a:lnTo>
                    <a:lnTo>
                      <a:pt x="497" y="765"/>
                    </a:lnTo>
                    <a:lnTo>
                      <a:pt x="506" y="752"/>
                    </a:lnTo>
                    <a:lnTo>
                      <a:pt x="517" y="738"/>
                    </a:lnTo>
                    <a:lnTo>
                      <a:pt x="527" y="724"/>
                    </a:lnTo>
                    <a:lnTo>
                      <a:pt x="537" y="710"/>
                    </a:lnTo>
                    <a:lnTo>
                      <a:pt x="543" y="700"/>
                    </a:lnTo>
                    <a:lnTo>
                      <a:pt x="547" y="694"/>
                    </a:lnTo>
                    <a:lnTo>
                      <a:pt x="550" y="687"/>
                    </a:lnTo>
                    <a:lnTo>
                      <a:pt x="553" y="674"/>
                    </a:lnTo>
                    <a:lnTo>
                      <a:pt x="557" y="659"/>
                    </a:lnTo>
                    <a:lnTo>
                      <a:pt x="561" y="641"/>
                    </a:lnTo>
                    <a:lnTo>
                      <a:pt x="566" y="621"/>
                    </a:lnTo>
                    <a:lnTo>
                      <a:pt x="569" y="602"/>
                    </a:lnTo>
                    <a:lnTo>
                      <a:pt x="574" y="583"/>
                    </a:lnTo>
                    <a:lnTo>
                      <a:pt x="576" y="567"/>
                    </a:lnTo>
                    <a:lnTo>
                      <a:pt x="579" y="551"/>
                    </a:lnTo>
                    <a:lnTo>
                      <a:pt x="582" y="536"/>
                    </a:lnTo>
                    <a:lnTo>
                      <a:pt x="585" y="522"/>
                    </a:lnTo>
                    <a:lnTo>
                      <a:pt x="589" y="508"/>
                    </a:lnTo>
                    <a:lnTo>
                      <a:pt x="593" y="497"/>
                    </a:lnTo>
                    <a:lnTo>
                      <a:pt x="597" y="488"/>
                    </a:lnTo>
                    <a:lnTo>
                      <a:pt x="600" y="481"/>
                    </a:lnTo>
                    <a:lnTo>
                      <a:pt x="602" y="477"/>
                    </a:lnTo>
                    <a:lnTo>
                      <a:pt x="606" y="466"/>
                    </a:lnTo>
                    <a:lnTo>
                      <a:pt x="613" y="449"/>
                    </a:lnTo>
                    <a:lnTo>
                      <a:pt x="619" y="425"/>
                    </a:lnTo>
                    <a:lnTo>
                      <a:pt x="626" y="399"/>
                    </a:lnTo>
                    <a:lnTo>
                      <a:pt x="633" y="370"/>
                    </a:lnTo>
                    <a:lnTo>
                      <a:pt x="640" y="341"/>
                    </a:lnTo>
                    <a:lnTo>
                      <a:pt x="645" y="313"/>
                    </a:lnTo>
                    <a:lnTo>
                      <a:pt x="648" y="291"/>
                    </a:lnTo>
                    <a:lnTo>
                      <a:pt x="650" y="271"/>
                    </a:lnTo>
                    <a:lnTo>
                      <a:pt x="651" y="252"/>
                    </a:lnTo>
                    <a:lnTo>
                      <a:pt x="650" y="235"/>
                    </a:lnTo>
                    <a:lnTo>
                      <a:pt x="647" y="217"/>
                    </a:lnTo>
                    <a:lnTo>
                      <a:pt x="643" y="201"/>
                    </a:lnTo>
                    <a:lnTo>
                      <a:pt x="637" y="184"/>
                    </a:lnTo>
                    <a:lnTo>
                      <a:pt x="631" y="167"/>
                    </a:lnTo>
                    <a:lnTo>
                      <a:pt x="622" y="149"/>
                    </a:lnTo>
                    <a:lnTo>
                      <a:pt x="620" y="143"/>
                    </a:lnTo>
                    <a:lnTo>
                      <a:pt x="618" y="137"/>
                    </a:lnTo>
                    <a:lnTo>
                      <a:pt x="618" y="130"/>
                    </a:lnTo>
                    <a:lnTo>
                      <a:pt x="618" y="121"/>
                    </a:lnTo>
                    <a:lnTo>
                      <a:pt x="619" y="111"/>
                    </a:lnTo>
                    <a:lnTo>
                      <a:pt x="620" y="102"/>
                    </a:lnTo>
                    <a:lnTo>
                      <a:pt x="621" y="91"/>
                    </a:lnTo>
                    <a:lnTo>
                      <a:pt x="622" y="79"/>
                    </a:lnTo>
                    <a:lnTo>
                      <a:pt x="623" y="68"/>
                    </a:lnTo>
                    <a:lnTo>
                      <a:pt x="623" y="59"/>
                    </a:lnTo>
                    <a:lnTo>
                      <a:pt x="623" y="52"/>
                    </a:lnTo>
                    <a:lnTo>
                      <a:pt x="622" y="47"/>
                    </a:lnTo>
                    <a:lnTo>
                      <a:pt x="620" y="42"/>
                    </a:lnTo>
                    <a:lnTo>
                      <a:pt x="617" y="37"/>
                    </a:lnTo>
                    <a:lnTo>
                      <a:pt x="613" y="32"/>
                    </a:lnTo>
                    <a:lnTo>
                      <a:pt x="606" y="25"/>
                    </a:lnTo>
                    <a:lnTo>
                      <a:pt x="604" y="23"/>
                    </a:lnTo>
                    <a:lnTo>
                      <a:pt x="603" y="20"/>
                    </a:lnTo>
                    <a:lnTo>
                      <a:pt x="602" y="17"/>
                    </a:lnTo>
                    <a:lnTo>
                      <a:pt x="600" y="13"/>
                    </a:lnTo>
                    <a:lnTo>
                      <a:pt x="599" y="10"/>
                    </a:lnTo>
                    <a:lnTo>
                      <a:pt x="597" y="6"/>
                    </a:lnTo>
                    <a:lnTo>
                      <a:pt x="595" y="3"/>
                    </a:lnTo>
                    <a:lnTo>
                      <a:pt x="593" y="0"/>
                    </a:lnTo>
                    <a:lnTo>
                      <a:pt x="595" y="1"/>
                    </a:lnTo>
                    <a:lnTo>
                      <a:pt x="599" y="5"/>
                    </a:lnTo>
                    <a:lnTo>
                      <a:pt x="605" y="10"/>
                    </a:lnTo>
                    <a:lnTo>
                      <a:pt x="613" y="16"/>
                    </a:lnTo>
                    <a:lnTo>
                      <a:pt x="620" y="22"/>
                    </a:lnTo>
                    <a:lnTo>
                      <a:pt x="626" y="29"/>
                    </a:lnTo>
                    <a:lnTo>
                      <a:pt x="630" y="35"/>
                    </a:lnTo>
                    <a:lnTo>
                      <a:pt x="632" y="39"/>
                    </a:lnTo>
                    <a:lnTo>
                      <a:pt x="632" y="44"/>
                    </a:lnTo>
                    <a:lnTo>
                      <a:pt x="632" y="50"/>
                    </a:lnTo>
                    <a:lnTo>
                      <a:pt x="631" y="57"/>
                    </a:lnTo>
                    <a:lnTo>
                      <a:pt x="631" y="65"/>
                    </a:lnTo>
                    <a:lnTo>
                      <a:pt x="630" y="75"/>
                    </a:lnTo>
                    <a:lnTo>
                      <a:pt x="629" y="83"/>
                    </a:lnTo>
                    <a:lnTo>
                      <a:pt x="628" y="90"/>
                    </a:lnTo>
                    <a:lnTo>
                      <a:pt x="627" y="95"/>
                    </a:lnTo>
                    <a:lnTo>
                      <a:pt x="627" y="101"/>
                    </a:lnTo>
                    <a:lnTo>
                      <a:pt x="626" y="106"/>
                    </a:lnTo>
                    <a:lnTo>
                      <a:pt x="625" y="114"/>
                    </a:lnTo>
                    <a:lnTo>
                      <a:pt x="624" y="121"/>
                    </a:lnTo>
                    <a:lnTo>
                      <a:pt x="624" y="128"/>
                    </a:lnTo>
                    <a:lnTo>
                      <a:pt x="625" y="136"/>
                    </a:lnTo>
                    <a:lnTo>
                      <a:pt x="627" y="143"/>
                    </a:lnTo>
                    <a:lnTo>
                      <a:pt x="630" y="15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40" name="Freeform 16"/>
              <p:cNvSpPr>
                <a:spLocks/>
              </p:cNvSpPr>
              <p:nvPr/>
            </p:nvSpPr>
            <p:spPr bwMode="auto">
              <a:xfrm>
                <a:off x="3321" y="2752"/>
                <a:ext cx="35" cy="19"/>
              </a:xfrm>
              <a:custGeom>
                <a:avLst/>
                <a:gdLst>
                  <a:gd name="T0" fmla="*/ 0 w 35"/>
                  <a:gd name="T1" fmla="*/ 0 h 19"/>
                  <a:gd name="T2" fmla="*/ 1 w 35"/>
                  <a:gd name="T3" fmla="*/ 1 h 19"/>
                  <a:gd name="T4" fmla="*/ 4 w 35"/>
                  <a:gd name="T5" fmla="*/ 3 h 19"/>
                  <a:gd name="T6" fmla="*/ 8 w 35"/>
                  <a:gd name="T7" fmla="*/ 6 h 19"/>
                  <a:gd name="T8" fmla="*/ 13 w 35"/>
                  <a:gd name="T9" fmla="*/ 10 h 19"/>
                  <a:gd name="T10" fmla="*/ 19 w 35"/>
                  <a:gd name="T11" fmla="*/ 13 h 19"/>
                  <a:gd name="T12" fmla="*/ 24 w 35"/>
                  <a:gd name="T13" fmla="*/ 16 h 19"/>
                  <a:gd name="T14" fmla="*/ 28 w 35"/>
                  <a:gd name="T15" fmla="*/ 18 h 19"/>
                  <a:gd name="T16" fmla="*/ 30 w 35"/>
                  <a:gd name="T17" fmla="*/ 19 h 19"/>
                  <a:gd name="T18" fmla="*/ 31 w 35"/>
                  <a:gd name="T19" fmla="*/ 18 h 19"/>
                  <a:gd name="T20" fmla="*/ 33 w 35"/>
                  <a:gd name="T21" fmla="*/ 18 h 19"/>
                  <a:gd name="T22" fmla="*/ 34 w 35"/>
                  <a:gd name="T23" fmla="*/ 17 h 19"/>
                  <a:gd name="T24" fmla="*/ 34 w 35"/>
                  <a:gd name="T25" fmla="*/ 16 h 19"/>
                  <a:gd name="T26" fmla="*/ 35 w 35"/>
                  <a:gd name="T27" fmla="*/ 15 h 19"/>
                  <a:gd name="T28" fmla="*/ 35 w 35"/>
                  <a:gd name="T29" fmla="*/ 14 h 19"/>
                  <a:gd name="T30" fmla="*/ 34 w 35"/>
                  <a:gd name="T31" fmla="*/ 13 h 19"/>
                  <a:gd name="T32" fmla="*/ 33 w 35"/>
                  <a:gd name="T33" fmla="*/ 12 h 19"/>
                  <a:gd name="T34" fmla="*/ 32 w 35"/>
                  <a:gd name="T35" fmla="*/ 11 h 19"/>
                  <a:gd name="T36" fmla="*/ 31 w 35"/>
                  <a:gd name="T37" fmla="*/ 9 h 19"/>
                  <a:gd name="T38" fmla="*/ 30 w 35"/>
                  <a:gd name="T39" fmla="*/ 7 h 19"/>
                  <a:gd name="T40" fmla="*/ 28 w 35"/>
                  <a:gd name="T41" fmla="*/ 6 h 19"/>
                  <a:gd name="T42" fmla="*/ 27 w 35"/>
                  <a:gd name="T43" fmla="*/ 4 h 19"/>
                  <a:gd name="T44" fmla="*/ 27 w 35"/>
                  <a:gd name="T45" fmla="*/ 3 h 19"/>
                  <a:gd name="T46" fmla="*/ 26 w 35"/>
                  <a:gd name="T47" fmla="*/ 2 h 19"/>
                  <a:gd name="T48" fmla="*/ 26 w 35"/>
                  <a:gd name="T49" fmla="*/ 1 h 19"/>
                  <a:gd name="T50" fmla="*/ 0 w 35"/>
                  <a:gd name="T51" fmla="*/ 0 h 1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5"/>
                  <a:gd name="T79" fmla="*/ 0 h 19"/>
                  <a:gd name="T80" fmla="*/ 35 w 35"/>
                  <a:gd name="T81" fmla="*/ 19 h 1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5" h="19">
                    <a:moveTo>
                      <a:pt x="0" y="0"/>
                    </a:moveTo>
                    <a:lnTo>
                      <a:pt x="1" y="1"/>
                    </a:lnTo>
                    <a:lnTo>
                      <a:pt x="4" y="3"/>
                    </a:lnTo>
                    <a:lnTo>
                      <a:pt x="8" y="6"/>
                    </a:lnTo>
                    <a:lnTo>
                      <a:pt x="13" y="10"/>
                    </a:lnTo>
                    <a:lnTo>
                      <a:pt x="19" y="13"/>
                    </a:lnTo>
                    <a:lnTo>
                      <a:pt x="24" y="16"/>
                    </a:lnTo>
                    <a:lnTo>
                      <a:pt x="28" y="18"/>
                    </a:lnTo>
                    <a:lnTo>
                      <a:pt x="30" y="19"/>
                    </a:lnTo>
                    <a:lnTo>
                      <a:pt x="31" y="18"/>
                    </a:lnTo>
                    <a:lnTo>
                      <a:pt x="33" y="18"/>
                    </a:lnTo>
                    <a:lnTo>
                      <a:pt x="34" y="17"/>
                    </a:lnTo>
                    <a:lnTo>
                      <a:pt x="34" y="16"/>
                    </a:lnTo>
                    <a:lnTo>
                      <a:pt x="35" y="15"/>
                    </a:lnTo>
                    <a:lnTo>
                      <a:pt x="35" y="14"/>
                    </a:lnTo>
                    <a:lnTo>
                      <a:pt x="34" y="13"/>
                    </a:lnTo>
                    <a:lnTo>
                      <a:pt x="33" y="12"/>
                    </a:lnTo>
                    <a:lnTo>
                      <a:pt x="32" y="11"/>
                    </a:lnTo>
                    <a:lnTo>
                      <a:pt x="31" y="9"/>
                    </a:lnTo>
                    <a:lnTo>
                      <a:pt x="30" y="7"/>
                    </a:lnTo>
                    <a:lnTo>
                      <a:pt x="28" y="6"/>
                    </a:lnTo>
                    <a:lnTo>
                      <a:pt x="27" y="4"/>
                    </a:lnTo>
                    <a:lnTo>
                      <a:pt x="27" y="3"/>
                    </a:lnTo>
                    <a:lnTo>
                      <a:pt x="26" y="2"/>
                    </a:lnTo>
                    <a:lnTo>
                      <a:pt x="2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41" name="Freeform 17"/>
              <p:cNvSpPr>
                <a:spLocks/>
              </p:cNvSpPr>
              <p:nvPr/>
            </p:nvSpPr>
            <p:spPr bwMode="auto">
              <a:xfrm>
                <a:off x="3321" y="2752"/>
                <a:ext cx="35" cy="19"/>
              </a:xfrm>
              <a:custGeom>
                <a:avLst/>
                <a:gdLst>
                  <a:gd name="T0" fmla="*/ 0 w 35"/>
                  <a:gd name="T1" fmla="*/ 0 h 19"/>
                  <a:gd name="T2" fmla="*/ 1 w 35"/>
                  <a:gd name="T3" fmla="*/ 1 h 19"/>
                  <a:gd name="T4" fmla="*/ 4 w 35"/>
                  <a:gd name="T5" fmla="*/ 3 h 19"/>
                  <a:gd name="T6" fmla="*/ 8 w 35"/>
                  <a:gd name="T7" fmla="*/ 6 h 19"/>
                  <a:gd name="T8" fmla="*/ 13 w 35"/>
                  <a:gd name="T9" fmla="*/ 10 h 19"/>
                  <a:gd name="T10" fmla="*/ 19 w 35"/>
                  <a:gd name="T11" fmla="*/ 13 h 19"/>
                  <a:gd name="T12" fmla="*/ 24 w 35"/>
                  <a:gd name="T13" fmla="*/ 16 h 19"/>
                  <a:gd name="T14" fmla="*/ 28 w 35"/>
                  <a:gd name="T15" fmla="*/ 18 h 19"/>
                  <a:gd name="T16" fmla="*/ 30 w 35"/>
                  <a:gd name="T17" fmla="*/ 19 h 19"/>
                  <a:gd name="T18" fmla="*/ 31 w 35"/>
                  <a:gd name="T19" fmla="*/ 18 h 19"/>
                  <a:gd name="T20" fmla="*/ 33 w 35"/>
                  <a:gd name="T21" fmla="*/ 18 h 19"/>
                  <a:gd name="T22" fmla="*/ 34 w 35"/>
                  <a:gd name="T23" fmla="*/ 17 h 19"/>
                  <a:gd name="T24" fmla="*/ 34 w 35"/>
                  <a:gd name="T25" fmla="*/ 16 h 19"/>
                  <a:gd name="T26" fmla="*/ 35 w 35"/>
                  <a:gd name="T27" fmla="*/ 15 h 19"/>
                  <a:gd name="T28" fmla="*/ 35 w 35"/>
                  <a:gd name="T29" fmla="*/ 14 h 19"/>
                  <a:gd name="T30" fmla="*/ 34 w 35"/>
                  <a:gd name="T31" fmla="*/ 13 h 19"/>
                  <a:gd name="T32" fmla="*/ 33 w 35"/>
                  <a:gd name="T33" fmla="*/ 12 h 19"/>
                  <a:gd name="T34" fmla="*/ 32 w 35"/>
                  <a:gd name="T35" fmla="*/ 11 h 19"/>
                  <a:gd name="T36" fmla="*/ 31 w 35"/>
                  <a:gd name="T37" fmla="*/ 9 h 19"/>
                  <a:gd name="T38" fmla="*/ 30 w 35"/>
                  <a:gd name="T39" fmla="*/ 7 h 19"/>
                  <a:gd name="T40" fmla="*/ 28 w 35"/>
                  <a:gd name="T41" fmla="*/ 6 h 19"/>
                  <a:gd name="T42" fmla="*/ 27 w 35"/>
                  <a:gd name="T43" fmla="*/ 4 h 19"/>
                  <a:gd name="T44" fmla="*/ 27 w 35"/>
                  <a:gd name="T45" fmla="*/ 3 h 19"/>
                  <a:gd name="T46" fmla="*/ 26 w 35"/>
                  <a:gd name="T47" fmla="*/ 2 h 19"/>
                  <a:gd name="T48" fmla="*/ 26 w 35"/>
                  <a:gd name="T49" fmla="*/ 1 h 19"/>
                  <a:gd name="T50" fmla="*/ 0 w 35"/>
                  <a:gd name="T51" fmla="*/ 0 h 1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5"/>
                  <a:gd name="T79" fmla="*/ 0 h 19"/>
                  <a:gd name="T80" fmla="*/ 35 w 35"/>
                  <a:gd name="T81" fmla="*/ 19 h 1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5" h="19">
                    <a:moveTo>
                      <a:pt x="0" y="0"/>
                    </a:moveTo>
                    <a:lnTo>
                      <a:pt x="1" y="1"/>
                    </a:lnTo>
                    <a:lnTo>
                      <a:pt x="4" y="3"/>
                    </a:lnTo>
                    <a:lnTo>
                      <a:pt x="8" y="6"/>
                    </a:lnTo>
                    <a:lnTo>
                      <a:pt x="13" y="10"/>
                    </a:lnTo>
                    <a:lnTo>
                      <a:pt x="19" y="13"/>
                    </a:lnTo>
                    <a:lnTo>
                      <a:pt x="24" y="16"/>
                    </a:lnTo>
                    <a:lnTo>
                      <a:pt x="28" y="18"/>
                    </a:lnTo>
                    <a:lnTo>
                      <a:pt x="30" y="19"/>
                    </a:lnTo>
                    <a:lnTo>
                      <a:pt x="31" y="18"/>
                    </a:lnTo>
                    <a:lnTo>
                      <a:pt x="33" y="18"/>
                    </a:lnTo>
                    <a:lnTo>
                      <a:pt x="34" y="17"/>
                    </a:lnTo>
                    <a:lnTo>
                      <a:pt x="34" y="16"/>
                    </a:lnTo>
                    <a:lnTo>
                      <a:pt x="35" y="15"/>
                    </a:lnTo>
                    <a:lnTo>
                      <a:pt x="35" y="14"/>
                    </a:lnTo>
                    <a:lnTo>
                      <a:pt x="34" y="13"/>
                    </a:lnTo>
                    <a:lnTo>
                      <a:pt x="33" y="12"/>
                    </a:lnTo>
                    <a:lnTo>
                      <a:pt x="32" y="11"/>
                    </a:lnTo>
                    <a:lnTo>
                      <a:pt x="31" y="9"/>
                    </a:lnTo>
                    <a:lnTo>
                      <a:pt x="30" y="7"/>
                    </a:lnTo>
                    <a:lnTo>
                      <a:pt x="28" y="6"/>
                    </a:lnTo>
                    <a:lnTo>
                      <a:pt x="27" y="4"/>
                    </a:lnTo>
                    <a:lnTo>
                      <a:pt x="27" y="3"/>
                    </a:lnTo>
                    <a:lnTo>
                      <a:pt x="26" y="2"/>
                    </a:lnTo>
                    <a:lnTo>
                      <a:pt x="26" y="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42" name="Freeform 18"/>
              <p:cNvSpPr>
                <a:spLocks/>
              </p:cNvSpPr>
              <p:nvPr/>
            </p:nvSpPr>
            <p:spPr bwMode="auto">
              <a:xfrm>
                <a:off x="3322" y="2724"/>
                <a:ext cx="36" cy="16"/>
              </a:xfrm>
              <a:custGeom>
                <a:avLst/>
                <a:gdLst>
                  <a:gd name="T0" fmla="*/ 0 w 36"/>
                  <a:gd name="T1" fmla="*/ 15 h 16"/>
                  <a:gd name="T2" fmla="*/ 1 w 36"/>
                  <a:gd name="T3" fmla="*/ 14 h 16"/>
                  <a:gd name="T4" fmla="*/ 3 w 36"/>
                  <a:gd name="T5" fmla="*/ 12 h 16"/>
                  <a:gd name="T6" fmla="*/ 6 w 36"/>
                  <a:gd name="T7" fmla="*/ 9 h 16"/>
                  <a:gd name="T8" fmla="*/ 10 w 36"/>
                  <a:gd name="T9" fmla="*/ 5 h 16"/>
                  <a:gd name="T10" fmla="*/ 16 w 36"/>
                  <a:gd name="T11" fmla="*/ 2 h 16"/>
                  <a:gd name="T12" fmla="*/ 22 w 36"/>
                  <a:gd name="T13" fmla="*/ 0 h 16"/>
                  <a:gd name="T14" fmla="*/ 25 w 36"/>
                  <a:gd name="T15" fmla="*/ 0 h 16"/>
                  <a:gd name="T16" fmla="*/ 29 w 36"/>
                  <a:gd name="T17" fmla="*/ 0 h 16"/>
                  <a:gd name="T18" fmla="*/ 32 w 36"/>
                  <a:gd name="T19" fmla="*/ 0 h 16"/>
                  <a:gd name="T20" fmla="*/ 36 w 36"/>
                  <a:gd name="T21" fmla="*/ 2 h 16"/>
                  <a:gd name="T22" fmla="*/ 36 w 36"/>
                  <a:gd name="T23" fmla="*/ 2 h 16"/>
                  <a:gd name="T24" fmla="*/ 35 w 36"/>
                  <a:gd name="T25" fmla="*/ 4 h 16"/>
                  <a:gd name="T26" fmla="*/ 33 w 36"/>
                  <a:gd name="T27" fmla="*/ 7 h 16"/>
                  <a:gd name="T28" fmla="*/ 30 w 36"/>
                  <a:gd name="T29" fmla="*/ 10 h 16"/>
                  <a:gd name="T30" fmla="*/ 26 w 36"/>
                  <a:gd name="T31" fmla="*/ 13 h 16"/>
                  <a:gd name="T32" fmla="*/ 20 w 36"/>
                  <a:gd name="T33" fmla="*/ 15 h 16"/>
                  <a:gd name="T34" fmla="*/ 11 w 36"/>
                  <a:gd name="T35" fmla="*/ 16 h 16"/>
                  <a:gd name="T36" fmla="*/ 0 w 36"/>
                  <a:gd name="T37" fmla="*/ 15 h 1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6"/>
                  <a:gd name="T58" fmla="*/ 0 h 16"/>
                  <a:gd name="T59" fmla="*/ 36 w 36"/>
                  <a:gd name="T60" fmla="*/ 16 h 1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6" h="16">
                    <a:moveTo>
                      <a:pt x="0" y="15"/>
                    </a:moveTo>
                    <a:lnTo>
                      <a:pt x="1" y="14"/>
                    </a:lnTo>
                    <a:lnTo>
                      <a:pt x="3" y="12"/>
                    </a:lnTo>
                    <a:lnTo>
                      <a:pt x="6" y="9"/>
                    </a:lnTo>
                    <a:lnTo>
                      <a:pt x="10" y="5"/>
                    </a:lnTo>
                    <a:lnTo>
                      <a:pt x="16" y="2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9" y="0"/>
                    </a:lnTo>
                    <a:lnTo>
                      <a:pt x="32" y="0"/>
                    </a:lnTo>
                    <a:lnTo>
                      <a:pt x="36" y="2"/>
                    </a:lnTo>
                    <a:lnTo>
                      <a:pt x="35" y="4"/>
                    </a:lnTo>
                    <a:lnTo>
                      <a:pt x="33" y="7"/>
                    </a:lnTo>
                    <a:lnTo>
                      <a:pt x="30" y="10"/>
                    </a:lnTo>
                    <a:lnTo>
                      <a:pt x="26" y="13"/>
                    </a:lnTo>
                    <a:lnTo>
                      <a:pt x="20" y="15"/>
                    </a:lnTo>
                    <a:lnTo>
                      <a:pt x="11" y="16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43" name="Freeform 19"/>
              <p:cNvSpPr>
                <a:spLocks/>
              </p:cNvSpPr>
              <p:nvPr/>
            </p:nvSpPr>
            <p:spPr bwMode="auto">
              <a:xfrm>
                <a:off x="3322" y="2724"/>
                <a:ext cx="36" cy="16"/>
              </a:xfrm>
              <a:custGeom>
                <a:avLst/>
                <a:gdLst>
                  <a:gd name="T0" fmla="*/ 0 w 36"/>
                  <a:gd name="T1" fmla="*/ 15 h 16"/>
                  <a:gd name="T2" fmla="*/ 1 w 36"/>
                  <a:gd name="T3" fmla="*/ 14 h 16"/>
                  <a:gd name="T4" fmla="*/ 3 w 36"/>
                  <a:gd name="T5" fmla="*/ 12 h 16"/>
                  <a:gd name="T6" fmla="*/ 6 w 36"/>
                  <a:gd name="T7" fmla="*/ 9 h 16"/>
                  <a:gd name="T8" fmla="*/ 10 w 36"/>
                  <a:gd name="T9" fmla="*/ 5 h 16"/>
                  <a:gd name="T10" fmla="*/ 16 w 36"/>
                  <a:gd name="T11" fmla="*/ 2 h 16"/>
                  <a:gd name="T12" fmla="*/ 22 w 36"/>
                  <a:gd name="T13" fmla="*/ 0 h 16"/>
                  <a:gd name="T14" fmla="*/ 25 w 36"/>
                  <a:gd name="T15" fmla="*/ 0 h 16"/>
                  <a:gd name="T16" fmla="*/ 29 w 36"/>
                  <a:gd name="T17" fmla="*/ 0 h 16"/>
                  <a:gd name="T18" fmla="*/ 32 w 36"/>
                  <a:gd name="T19" fmla="*/ 0 h 16"/>
                  <a:gd name="T20" fmla="*/ 36 w 36"/>
                  <a:gd name="T21" fmla="*/ 2 h 16"/>
                  <a:gd name="T22" fmla="*/ 35 w 36"/>
                  <a:gd name="T23" fmla="*/ 4 h 16"/>
                  <a:gd name="T24" fmla="*/ 33 w 36"/>
                  <a:gd name="T25" fmla="*/ 7 h 16"/>
                  <a:gd name="T26" fmla="*/ 30 w 36"/>
                  <a:gd name="T27" fmla="*/ 10 h 16"/>
                  <a:gd name="T28" fmla="*/ 26 w 36"/>
                  <a:gd name="T29" fmla="*/ 13 h 16"/>
                  <a:gd name="T30" fmla="*/ 20 w 36"/>
                  <a:gd name="T31" fmla="*/ 15 h 16"/>
                  <a:gd name="T32" fmla="*/ 11 w 36"/>
                  <a:gd name="T33" fmla="*/ 16 h 16"/>
                  <a:gd name="T34" fmla="*/ 0 w 36"/>
                  <a:gd name="T35" fmla="*/ 15 h 1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6"/>
                  <a:gd name="T55" fmla="*/ 0 h 16"/>
                  <a:gd name="T56" fmla="*/ 36 w 36"/>
                  <a:gd name="T57" fmla="*/ 16 h 1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6" h="16">
                    <a:moveTo>
                      <a:pt x="0" y="15"/>
                    </a:moveTo>
                    <a:lnTo>
                      <a:pt x="1" y="14"/>
                    </a:lnTo>
                    <a:lnTo>
                      <a:pt x="3" y="12"/>
                    </a:lnTo>
                    <a:lnTo>
                      <a:pt x="6" y="9"/>
                    </a:lnTo>
                    <a:lnTo>
                      <a:pt x="10" y="5"/>
                    </a:lnTo>
                    <a:lnTo>
                      <a:pt x="16" y="2"/>
                    </a:lnTo>
                    <a:lnTo>
                      <a:pt x="22" y="0"/>
                    </a:lnTo>
                    <a:lnTo>
                      <a:pt x="25" y="0"/>
                    </a:lnTo>
                    <a:lnTo>
                      <a:pt x="29" y="0"/>
                    </a:lnTo>
                    <a:lnTo>
                      <a:pt x="32" y="0"/>
                    </a:lnTo>
                    <a:lnTo>
                      <a:pt x="36" y="2"/>
                    </a:lnTo>
                    <a:lnTo>
                      <a:pt x="35" y="4"/>
                    </a:lnTo>
                    <a:lnTo>
                      <a:pt x="33" y="7"/>
                    </a:lnTo>
                    <a:lnTo>
                      <a:pt x="30" y="10"/>
                    </a:lnTo>
                    <a:lnTo>
                      <a:pt x="26" y="13"/>
                    </a:lnTo>
                    <a:lnTo>
                      <a:pt x="20" y="15"/>
                    </a:lnTo>
                    <a:lnTo>
                      <a:pt x="11" y="16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44" name="Freeform 20"/>
              <p:cNvSpPr>
                <a:spLocks/>
              </p:cNvSpPr>
              <p:nvPr/>
            </p:nvSpPr>
            <p:spPr bwMode="auto">
              <a:xfrm>
                <a:off x="3517" y="1706"/>
                <a:ext cx="133" cy="140"/>
              </a:xfrm>
              <a:custGeom>
                <a:avLst/>
                <a:gdLst>
                  <a:gd name="T0" fmla="*/ 131 w 133"/>
                  <a:gd name="T1" fmla="*/ 135 h 140"/>
                  <a:gd name="T2" fmla="*/ 133 w 133"/>
                  <a:gd name="T3" fmla="*/ 117 h 140"/>
                  <a:gd name="T4" fmla="*/ 128 w 133"/>
                  <a:gd name="T5" fmla="*/ 98 h 140"/>
                  <a:gd name="T6" fmla="*/ 123 w 133"/>
                  <a:gd name="T7" fmla="*/ 88 h 140"/>
                  <a:gd name="T8" fmla="*/ 125 w 133"/>
                  <a:gd name="T9" fmla="*/ 83 h 140"/>
                  <a:gd name="T10" fmla="*/ 126 w 133"/>
                  <a:gd name="T11" fmla="*/ 82 h 140"/>
                  <a:gd name="T12" fmla="*/ 131 w 133"/>
                  <a:gd name="T13" fmla="*/ 80 h 140"/>
                  <a:gd name="T14" fmla="*/ 133 w 133"/>
                  <a:gd name="T15" fmla="*/ 72 h 140"/>
                  <a:gd name="T16" fmla="*/ 130 w 133"/>
                  <a:gd name="T17" fmla="*/ 62 h 140"/>
                  <a:gd name="T18" fmla="*/ 123 w 133"/>
                  <a:gd name="T19" fmla="*/ 54 h 140"/>
                  <a:gd name="T20" fmla="*/ 112 w 133"/>
                  <a:gd name="T21" fmla="*/ 54 h 140"/>
                  <a:gd name="T22" fmla="*/ 116 w 133"/>
                  <a:gd name="T23" fmla="*/ 50 h 140"/>
                  <a:gd name="T24" fmla="*/ 122 w 133"/>
                  <a:gd name="T25" fmla="*/ 42 h 140"/>
                  <a:gd name="T26" fmla="*/ 118 w 133"/>
                  <a:gd name="T27" fmla="*/ 33 h 140"/>
                  <a:gd name="T28" fmla="*/ 108 w 133"/>
                  <a:gd name="T29" fmla="*/ 29 h 140"/>
                  <a:gd name="T30" fmla="*/ 97 w 133"/>
                  <a:gd name="T31" fmla="*/ 29 h 140"/>
                  <a:gd name="T32" fmla="*/ 93 w 133"/>
                  <a:gd name="T33" fmla="*/ 27 h 140"/>
                  <a:gd name="T34" fmla="*/ 88 w 133"/>
                  <a:gd name="T35" fmla="*/ 16 h 140"/>
                  <a:gd name="T36" fmla="*/ 75 w 133"/>
                  <a:gd name="T37" fmla="*/ 12 h 140"/>
                  <a:gd name="T38" fmla="*/ 65 w 133"/>
                  <a:gd name="T39" fmla="*/ 18 h 140"/>
                  <a:gd name="T40" fmla="*/ 65 w 133"/>
                  <a:gd name="T41" fmla="*/ 26 h 140"/>
                  <a:gd name="T42" fmla="*/ 67 w 133"/>
                  <a:gd name="T43" fmla="*/ 30 h 140"/>
                  <a:gd name="T44" fmla="*/ 63 w 133"/>
                  <a:gd name="T45" fmla="*/ 31 h 140"/>
                  <a:gd name="T46" fmla="*/ 59 w 133"/>
                  <a:gd name="T47" fmla="*/ 30 h 140"/>
                  <a:gd name="T48" fmla="*/ 56 w 133"/>
                  <a:gd name="T49" fmla="*/ 26 h 140"/>
                  <a:gd name="T50" fmla="*/ 55 w 133"/>
                  <a:gd name="T51" fmla="*/ 21 h 140"/>
                  <a:gd name="T52" fmla="*/ 50 w 133"/>
                  <a:gd name="T53" fmla="*/ 17 h 140"/>
                  <a:gd name="T54" fmla="*/ 43 w 133"/>
                  <a:gd name="T55" fmla="*/ 15 h 140"/>
                  <a:gd name="T56" fmla="*/ 34 w 133"/>
                  <a:gd name="T57" fmla="*/ 15 h 140"/>
                  <a:gd name="T58" fmla="*/ 27 w 133"/>
                  <a:gd name="T59" fmla="*/ 13 h 140"/>
                  <a:gd name="T60" fmla="*/ 15 w 133"/>
                  <a:gd name="T61" fmla="*/ 5 h 140"/>
                  <a:gd name="T62" fmla="*/ 4 w 133"/>
                  <a:gd name="T63" fmla="*/ 0 h 140"/>
                  <a:gd name="T64" fmla="*/ 0 w 133"/>
                  <a:gd name="T65" fmla="*/ 6 h 140"/>
                  <a:gd name="T66" fmla="*/ 7 w 133"/>
                  <a:gd name="T67" fmla="*/ 22 h 140"/>
                  <a:gd name="T68" fmla="*/ 17 w 133"/>
                  <a:gd name="T69" fmla="*/ 38 h 140"/>
                  <a:gd name="T70" fmla="*/ 19 w 133"/>
                  <a:gd name="T71" fmla="*/ 43 h 140"/>
                  <a:gd name="T72" fmla="*/ 16 w 133"/>
                  <a:gd name="T73" fmla="*/ 46 h 140"/>
                  <a:gd name="T74" fmla="*/ 15 w 133"/>
                  <a:gd name="T75" fmla="*/ 47 h 140"/>
                  <a:gd name="T76" fmla="*/ 12 w 133"/>
                  <a:gd name="T77" fmla="*/ 52 h 140"/>
                  <a:gd name="T78" fmla="*/ 12 w 133"/>
                  <a:gd name="T79" fmla="*/ 58 h 140"/>
                  <a:gd name="T80" fmla="*/ 20 w 133"/>
                  <a:gd name="T81" fmla="*/ 62 h 140"/>
                  <a:gd name="T82" fmla="*/ 24 w 133"/>
                  <a:gd name="T83" fmla="*/ 62 h 140"/>
                  <a:gd name="T84" fmla="*/ 28 w 133"/>
                  <a:gd name="T85" fmla="*/ 61 h 140"/>
                  <a:gd name="T86" fmla="*/ 29 w 133"/>
                  <a:gd name="T87" fmla="*/ 66 h 140"/>
                  <a:gd name="T88" fmla="*/ 33 w 133"/>
                  <a:gd name="T89" fmla="*/ 77 h 140"/>
                  <a:gd name="T90" fmla="*/ 39 w 133"/>
                  <a:gd name="T91" fmla="*/ 83 h 140"/>
                  <a:gd name="T92" fmla="*/ 45 w 133"/>
                  <a:gd name="T93" fmla="*/ 89 h 140"/>
                  <a:gd name="T94" fmla="*/ 53 w 133"/>
                  <a:gd name="T95" fmla="*/ 87 h 140"/>
                  <a:gd name="T96" fmla="*/ 57 w 133"/>
                  <a:gd name="T97" fmla="*/ 83 h 140"/>
                  <a:gd name="T98" fmla="*/ 60 w 133"/>
                  <a:gd name="T99" fmla="*/ 85 h 140"/>
                  <a:gd name="T100" fmla="*/ 64 w 133"/>
                  <a:gd name="T101" fmla="*/ 89 h 140"/>
                  <a:gd name="T102" fmla="*/ 68 w 133"/>
                  <a:gd name="T103" fmla="*/ 92 h 140"/>
                  <a:gd name="T104" fmla="*/ 73 w 133"/>
                  <a:gd name="T105" fmla="*/ 96 h 140"/>
                  <a:gd name="T106" fmla="*/ 80 w 133"/>
                  <a:gd name="T107" fmla="*/ 100 h 140"/>
                  <a:gd name="T108" fmla="*/ 94 w 133"/>
                  <a:gd name="T109" fmla="*/ 118 h 140"/>
                  <a:gd name="T110" fmla="*/ 119 w 133"/>
                  <a:gd name="T111" fmla="*/ 137 h 14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33"/>
                  <a:gd name="T169" fmla="*/ 0 h 140"/>
                  <a:gd name="T170" fmla="*/ 133 w 133"/>
                  <a:gd name="T171" fmla="*/ 140 h 14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33" h="140">
                    <a:moveTo>
                      <a:pt x="130" y="140"/>
                    </a:moveTo>
                    <a:lnTo>
                      <a:pt x="130" y="139"/>
                    </a:lnTo>
                    <a:lnTo>
                      <a:pt x="131" y="135"/>
                    </a:lnTo>
                    <a:lnTo>
                      <a:pt x="132" y="130"/>
                    </a:lnTo>
                    <a:lnTo>
                      <a:pt x="133" y="124"/>
                    </a:lnTo>
                    <a:lnTo>
                      <a:pt x="133" y="117"/>
                    </a:lnTo>
                    <a:lnTo>
                      <a:pt x="133" y="109"/>
                    </a:lnTo>
                    <a:lnTo>
                      <a:pt x="131" y="103"/>
                    </a:lnTo>
                    <a:lnTo>
                      <a:pt x="128" y="98"/>
                    </a:lnTo>
                    <a:lnTo>
                      <a:pt x="125" y="94"/>
                    </a:lnTo>
                    <a:lnTo>
                      <a:pt x="123" y="91"/>
                    </a:lnTo>
                    <a:lnTo>
                      <a:pt x="123" y="88"/>
                    </a:lnTo>
                    <a:lnTo>
                      <a:pt x="123" y="86"/>
                    </a:lnTo>
                    <a:lnTo>
                      <a:pt x="124" y="84"/>
                    </a:lnTo>
                    <a:lnTo>
                      <a:pt x="125" y="83"/>
                    </a:lnTo>
                    <a:lnTo>
                      <a:pt x="126" y="83"/>
                    </a:lnTo>
                    <a:lnTo>
                      <a:pt x="126" y="82"/>
                    </a:lnTo>
                    <a:lnTo>
                      <a:pt x="127" y="82"/>
                    </a:lnTo>
                    <a:lnTo>
                      <a:pt x="129" y="81"/>
                    </a:lnTo>
                    <a:lnTo>
                      <a:pt x="131" y="80"/>
                    </a:lnTo>
                    <a:lnTo>
                      <a:pt x="132" y="78"/>
                    </a:lnTo>
                    <a:lnTo>
                      <a:pt x="133" y="76"/>
                    </a:lnTo>
                    <a:lnTo>
                      <a:pt x="133" y="72"/>
                    </a:lnTo>
                    <a:lnTo>
                      <a:pt x="133" y="69"/>
                    </a:lnTo>
                    <a:lnTo>
                      <a:pt x="131" y="65"/>
                    </a:lnTo>
                    <a:lnTo>
                      <a:pt x="130" y="62"/>
                    </a:lnTo>
                    <a:lnTo>
                      <a:pt x="128" y="59"/>
                    </a:lnTo>
                    <a:lnTo>
                      <a:pt x="126" y="56"/>
                    </a:lnTo>
                    <a:lnTo>
                      <a:pt x="123" y="54"/>
                    </a:lnTo>
                    <a:lnTo>
                      <a:pt x="120" y="53"/>
                    </a:lnTo>
                    <a:lnTo>
                      <a:pt x="117" y="53"/>
                    </a:lnTo>
                    <a:lnTo>
                      <a:pt x="112" y="54"/>
                    </a:lnTo>
                    <a:lnTo>
                      <a:pt x="113" y="54"/>
                    </a:lnTo>
                    <a:lnTo>
                      <a:pt x="114" y="52"/>
                    </a:lnTo>
                    <a:lnTo>
                      <a:pt x="116" y="50"/>
                    </a:lnTo>
                    <a:lnTo>
                      <a:pt x="119" y="48"/>
                    </a:lnTo>
                    <a:lnTo>
                      <a:pt x="121" y="45"/>
                    </a:lnTo>
                    <a:lnTo>
                      <a:pt x="122" y="42"/>
                    </a:lnTo>
                    <a:lnTo>
                      <a:pt x="122" y="39"/>
                    </a:lnTo>
                    <a:lnTo>
                      <a:pt x="120" y="36"/>
                    </a:lnTo>
                    <a:lnTo>
                      <a:pt x="118" y="33"/>
                    </a:lnTo>
                    <a:lnTo>
                      <a:pt x="115" y="31"/>
                    </a:lnTo>
                    <a:lnTo>
                      <a:pt x="112" y="30"/>
                    </a:lnTo>
                    <a:lnTo>
                      <a:pt x="108" y="29"/>
                    </a:lnTo>
                    <a:lnTo>
                      <a:pt x="105" y="29"/>
                    </a:lnTo>
                    <a:lnTo>
                      <a:pt x="101" y="29"/>
                    </a:lnTo>
                    <a:lnTo>
                      <a:pt x="97" y="29"/>
                    </a:lnTo>
                    <a:lnTo>
                      <a:pt x="93" y="31"/>
                    </a:lnTo>
                    <a:lnTo>
                      <a:pt x="93" y="30"/>
                    </a:lnTo>
                    <a:lnTo>
                      <a:pt x="93" y="27"/>
                    </a:lnTo>
                    <a:lnTo>
                      <a:pt x="92" y="24"/>
                    </a:lnTo>
                    <a:lnTo>
                      <a:pt x="90" y="20"/>
                    </a:lnTo>
                    <a:lnTo>
                      <a:pt x="88" y="16"/>
                    </a:lnTo>
                    <a:lnTo>
                      <a:pt x="84" y="13"/>
                    </a:lnTo>
                    <a:lnTo>
                      <a:pt x="80" y="12"/>
                    </a:lnTo>
                    <a:lnTo>
                      <a:pt x="75" y="12"/>
                    </a:lnTo>
                    <a:lnTo>
                      <a:pt x="70" y="13"/>
                    </a:lnTo>
                    <a:lnTo>
                      <a:pt x="66" y="15"/>
                    </a:lnTo>
                    <a:lnTo>
                      <a:pt x="65" y="18"/>
                    </a:lnTo>
                    <a:lnTo>
                      <a:pt x="64" y="20"/>
                    </a:lnTo>
                    <a:lnTo>
                      <a:pt x="64" y="23"/>
                    </a:lnTo>
                    <a:lnTo>
                      <a:pt x="65" y="26"/>
                    </a:lnTo>
                    <a:lnTo>
                      <a:pt x="66" y="28"/>
                    </a:lnTo>
                    <a:lnTo>
                      <a:pt x="68" y="30"/>
                    </a:lnTo>
                    <a:lnTo>
                      <a:pt x="67" y="30"/>
                    </a:lnTo>
                    <a:lnTo>
                      <a:pt x="66" y="30"/>
                    </a:lnTo>
                    <a:lnTo>
                      <a:pt x="65" y="30"/>
                    </a:lnTo>
                    <a:lnTo>
                      <a:pt x="63" y="31"/>
                    </a:lnTo>
                    <a:lnTo>
                      <a:pt x="62" y="31"/>
                    </a:lnTo>
                    <a:lnTo>
                      <a:pt x="60" y="30"/>
                    </a:lnTo>
                    <a:lnTo>
                      <a:pt x="59" y="30"/>
                    </a:lnTo>
                    <a:lnTo>
                      <a:pt x="57" y="29"/>
                    </a:lnTo>
                    <a:lnTo>
                      <a:pt x="57" y="27"/>
                    </a:lnTo>
                    <a:lnTo>
                      <a:pt x="56" y="26"/>
                    </a:lnTo>
                    <a:lnTo>
                      <a:pt x="56" y="24"/>
                    </a:lnTo>
                    <a:lnTo>
                      <a:pt x="55" y="23"/>
                    </a:lnTo>
                    <a:lnTo>
                      <a:pt x="55" y="21"/>
                    </a:lnTo>
                    <a:lnTo>
                      <a:pt x="54" y="20"/>
                    </a:lnTo>
                    <a:lnTo>
                      <a:pt x="52" y="18"/>
                    </a:lnTo>
                    <a:lnTo>
                      <a:pt x="50" y="17"/>
                    </a:lnTo>
                    <a:lnTo>
                      <a:pt x="48" y="16"/>
                    </a:lnTo>
                    <a:lnTo>
                      <a:pt x="46" y="15"/>
                    </a:lnTo>
                    <a:lnTo>
                      <a:pt x="43" y="15"/>
                    </a:lnTo>
                    <a:lnTo>
                      <a:pt x="40" y="15"/>
                    </a:lnTo>
                    <a:lnTo>
                      <a:pt x="37" y="15"/>
                    </a:lnTo>
                    <a:lnTo>
                      <a:pt x="34" y="15"/>
                    </a:lnTo>
                    <a:lnTo>
                      <a:pt x="32" y="14"/>
                    </a:lnTo>
                    <a:lnTo>
                      <a:pt x="29" y="14"/>
                    </a:lnTo>
                    <a:lnTo>
                      <a:pt x="27" y="13"/>
                    </a:lnTo>
                    <a:lnTo>
                      <a:pt x="24" y="11"/>
                    </a:lnTo>
                    <a:lnTo>
                      <a:pt x="20" y="8"/>
                    </a:lnTo>
                    <a:lnTo>
                      <a:pt x="15" y="5"/>
                    </a:lnTo>
                    <a:lnTo>
                      <a:pt x="11" y="3"/>
                    </a:lnTo>
                    <a:lnTo>
                      <a:pt x="8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2" y="11"/>
                    </a:lnTo>
                    <a:lnTo>
                      <a:pt x="4" y="16"/>
                    </a:lnTo>
                    <a:lnTo>
                      <a:pt x="7" y="22"/>
                    </a:lnTo>
                    <a:lnTo>
                      <a:pt x="10" y="27"/>
                    </a:lnTo>
                    <a:lnTo>
                      <a:pt x="14" y="32"/>
                    </a:lnTo>
                    <a:lnTo>
                      <a:pt x="17" y="38"/>
                    </a:lnTo>
                    <a:lnTo>
                      <a:pt x="19" y="40"/>
                    </a:lnTo>
                    <a:lnTo>
                      <a:pt x="19" y="41"/>
                    </a:lnTo>
                    <a:lnTo>
                      <a:pt x="19" y="43"/>
                    </a:lnTo>
                    <a:lnTo>
                      <a:pt x="19" y="44"/>
                    </a:lnTo>
                    <a:lnTo>
                      <a:pt x="17" y="45"/>
                    </a:lnTo>
                    <a:lnTo>
                      <a:pt x="16" y="46"/>
                    </a:lnTo>
                    <a:lnTo>
                      <a:pt x="16" y="47"/>
                    </a:lnTo>
                    <a:lnTo>
                      <a:pt x="15" y="47"/>
                    </a:lnTo>
                    <a:lnTo>
                      <a:pt x="14" y="49"/>
                    </a:lnTo>
                    <a:lnTo>
                      <a:pt x="13" y="50"/>
                    </a:lnTo>
                    <a:lnTo>
                      <a:pt x="12" y="52"/>
                    </a:lnTo>
                    <a:lnTo>
                      <a:pt x="11" y="54"/>
                    </a:lnTo>
                    <a:lnTo>
                      <a:pt x="11" y="56"/>
                    </a:lnTo>
                    <a:lnTo>
                      <a:pt x="12" y="58"/>
                    </a:lnTo>
                    <a:lnTo>
                      <a:pt x="14" y="60"/>
                    </a:lnTo>
                    <a:lnTo>
                      <a:pt x="16" y="61"/>
                    </a:lnTo>
                    <a:lnTo>
                      <a:pt x="20" y="62"/>
                    </a:lnTo>
                    <a:lnTo>
                      <a:pt x="21" y="63"/>
                    </a:lnTo>
                    <a:lnTo>
                      <a:pt x="23" y="63"/>
                    </a:lnTo>
                    <a:lnTo>
                      <a:pt x="24" y="62"/>
                    </a:lnTo>
                    <a:lnTo>
                      <a:pt x="26" y="62"/>
                    </a:lnTo>
                    <a:lnTo>
                      <a:pt x="27" y="62"/>
                    </a:lnTo>
                    <a:lnTo>
                      <a:pt x="28" y="61"/>
                    </a:lnTo>
                    <a:lnTo>
                      <a:pt x="28" y="62"/>
                    </a:lnTo>
                    <a:lnTo>
                      <a:pt x="29" y="63"/>
                    </a:lnTo>
                    <a:lnTo>
                      <a:pt x="29" y="66"/>
                    </a:lnTo>
                    <a:lnTo>
                      <a:pt x="30" y="69"/>
                    </a:lnTo>
                    <a:lnTo>
                      <a:pt x="32" y="73"/>
                    </a:lnTo>
                    <a:lnTo>
                      <a:pt x="33" y="77"/>
                    </a:lnTo>
                    <a:lnTo>
                      <a:pt x="35" y="79"/>
                    </a:lnTo>
                    <a:lnTo>
                      <a:pt x="37" y="81"/>
                    </a:lnTo>
                    <a:lnTo>
                      <a:pt x="39" y="83"/>
                    </a:lnTo>
                    <a:lnTo>
                      <a:pt x="41" y="85"/>
                    </a:lnTo>
                    <a:lnTo>
                      <a:pt x="43" y="87"/>
                    </a:lnTo>
                    <a:lnTo>
                      <a:pt x="45" y="89"/>
                    </a:lnTo>
                    <a:lnTo>
                      <a:pt x="47" y="89"/>
                    </a:lnTo>
                    <a:lnTo>
                      <a:pt x="50" y="89"/>
                    </a:lnTo>
                    <a:lnTo>
                      <a:pt x="53" y="87"/>
                    </a:lnTo>
                    <a:lnTo>
                      <a:pt x="57" y="83"/>
                    </a:lnTo>
                    <a:lnTo>
                      <a:pt x="59" y="84"/>
                    </a:lnTo>
                    <a:lnTo>
                      <a:pt x="60" y="85"/>
                    </a:lnTo>
                    <a:lnTo>
                      <a:pt x="61" y="86"/>
                    </a:lnTo>
                    <a:lnTo>
                      <a:pt x="63" y="88"/>
                    </a:lnTo>
                    <a:lnTo>
                      <a:pt x="64" y="89"/>
                    </a:lnTo>
                    <a:lnTo>
                      <a:pt x="65" y="90"/>
                    </a:lnTo>
                    <a:lnTo>
                      <a:pt x="66" y="91"/>
                    </a:lnTo>
                    <a:lnTo>
                      <a:pt x="68" y="92"/>
                    </a:lnTo>
                    <a:lnTo>
                      <a:pt x="70" y="93"/>
                    </a:lnTo>
                    <a:lnTo>
                      <a:pt x="72" y="94"/>
                    </a:lnTo>
                    <a:lnTo>
                      <a:pt x="73" y="96"/>
                    </a:lnTo>
                    <a:lnTo>
                      <a:pt x="76" y="97"/>
                    </a:lnTo>
                    <a:lnTo>
                      <a:pt x="78" y="98"/>
                    </a:lnTo>
                    <a:lnTo>
                      <a:pt x="80" y="100"/>
                    </a:lnTo>
                    <a:lnTo>
                      <a:pt x="84" y="105"/>
                    </a:lnTo>
                    <a:lnTo>
                      <a:pt x="89" y="111"/>
                    </a:lnTo>
                    <a:lnTo>
                      <a:pt x="94" y="118"/>
                    </a:lnTo>
                    <a:lnTo>
                      <a:pt x="102" y="125"/>
                    </a:lnTo>
                    <a:lnTo>
                      <a:pt x="110" y="132"/>
                    </a:lnTo>
                    <a:lnTo>
                      <a:pt x="119" y="137"/>
                    </a:lnTo>
                    <a:lnTo>
                      <a:pt x="130" y="1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45" name="Freeform 21"/>
              <p:cNvSpPr>
                <a:spLocks/>
              </p:cNvSpPr>
              <p:nvPr/>
            </p:nvSpPr>
            <p:spPr bwMode="auto">
              <a:xfrm>
                <a:off x="3517" y="1706"/>
                <a:ext cx="133" cy="140"/>
              </a:xfrm>
              <a:custGeom>
                <a:avLst/>
                <a:gdLst>
                  <a:gd name="T0" fmla="*/ 131 w 133"/>
                  <a:gd name="T1" fmla="*/ 135 h 140"/>
                  <a:gd name="T2" fmla="*/ 133 w 133"/>
                  <a:gd name="T3" fmla="*/ 117 h 140"/>
                  <a:gd name="T4" fmla="*/ 128 w 133"/>
                  <a:gd name="T5" fmla="*/ 98 h 140"/>
                  <a:gd name="T6" fmla="*/ 123 w 133"/>
                  <a:gd name="T7" fmla="*/ 88 h 140"/>
                  <a:gd name="T8" fmla="*/ 125 w 133"/>
                  <a:gd name="T9" fmla="*/ 83 h 140"/>
                  <a:gd name="T10" fmla="*/ 127 w 133"/>
                  <a:gd name="T11" fmla="*/ 82 h 140"/>
                  <a:gd name="T12" fmla="*/ 132 w 133"/>
                  <a:gd name="T13" fmla="*/ 78 h 140"/>
                  <a:gd name="T14" fmla="*/ 133 w 133"/>
                  <a:gd name="T15" fmla="*/ 69 h 140"/>
                  <a:gd name="T16" fmla="*/ 128 w 133"/>
                  <a:gd name="T17" fmla="*/ 59 h 140"/>
                  <a:gd name="T18" fmla="*/ 120 w 133"/>
                  <a:gd name="T19" fmla="*/ 53 h 140"/>
                  <a:gd name="T20" fmla="*/ 113 w 133"/>
                  <a:gd name="T21" fmla="*/ 54 h 140"/>
                  <a:gd name="T22" fmla="*/ 119 w 133"/>
                  <a:gd name="T23" fmla="*/ 48 h 140"/>
                  <a:gd name="T24" fmla="*/ 122 w 133"/>
                  <a:gd name="T25" fmla="*/ 39 h 140"/>
                  <a:gd name="T26" fmla="*/ 115 w 133"/>
                  <a:gd name="T27" fmla="*/ 31 h 140"/>
                  <a:gd name="T28" fmla="*/ 105 w 133"/>
                  <a:gd name="T29" fmla="*/ 29 h 140"/>
                  <a:gd name="T30" fmla="*/ 93 w 133"/>
                  <a:gd name="T31" fmla="*/ 31 h 140"/>
                  <a:gd name="T32" fmla="*/ 92 w 133"/>
                  <a:gd name="T33" fmla="*/ 24 h 140"/>
                  <a:gd name="T34" fmla="*/ 84 w 133"/>
                  <a:gd name="T35" fmla="*/ 13 h 140"/>
                  <a:gd name="T36" fmla="*/ 70 w 133"/>
                  <a:gd name="T37" fmla="*/ 13 h 140"/>
                  <a:gd name="T38" fmla="*/ 64 w 133"/>
                  <a:gd name="T39" fmla="*/ 20 h 140"/>
                  <a:gd name="T40" fmla="*/ 66 w 133"/>
                  <a:gd name="T41" fmla="*/ 28 h 140"/>
                  <a:gd name="T42" fmla="*/ 66 w 133"/>
                  <a:gd name="T43" fmla="*/ 30 h 140"/>
                  <a:gd name="T44" fmla="*/ 62 w 133"/>
                  <a:gd name="T45" fmla="*/ 31 h 140"/>
                  <a:gd name="T46" fmla="*/ 57 w 133"/>
                  <a:gd name="T47" fmla="*/ 29 h 140"/>
                  <a:gd name="T48" fmla="*/ 56 w 133"/>
                  <a:gd name="T49" fmla="*/ 24 h 140"/>
                  <a:gd name="T50" fmla="*/ 54 w 133"/>
                  <a:gd name="T51" fmla="*/ 20 h 140"/>
                  <a:gd name="T52" fmla="*/ 48 w 133"/>
                  <a:gd name="T53" fmla="*/ 16 h 140"/>
                  <a:gd name="T54" fmla="*/ 40 w 133"/>
                  <a:gd name="T55" fmla="*/ 15 h 140"/>
                  <a:gd name="T56" fmla="*/ 32 w 133"/>
                  <a:gd name="T57" fmla="*/ 14 h 140"/>
                  <a:gd name="T58" fmla="*/ 24 w 133"/>
                  <a:gd name="T59" fmla="*/ 11 h 140"/>
                  <a:gd name="T60" fmla="*/ 11 w 133"/>
                  <a:gd name="T61" fmla="*/ 3 h 140"/>
                  <a:gd name="T62" fmla="*/ 2 w 133"/>
                  <a:gd name="T63" fmla="*/ 0 h 140"/>
                  <a:gd name="T64" fmla="*/ 2 w 133"/>
                  <a:gd name="T65" fmla="*/ 11 h 140"/>
                  <a:gd name="T66" fmla="*/ 10 w 133"/>
                  <a:gd name="T67" fmla="*/ 27 h 140"/>
                  <a:gd name="T68" fmla="*/ 19 w 133"/>
                  <a:gd name="T69" fmla="*/ 40 h 140"/>
                  <a:gd name="T70" fmla="*/ 19 w 133"/>
                  <a:gd name="T71" fmla="*/ 44 h 140"/>
                  <a:gd name="T72" fmla="*/ 16 w 133"/>
                  <a:gd name="T73" fmla="*/ 47 h 140"/>
                  <a:gd name="T74" fmla="*/ 13 w 133"/>
                  <a:gd name="T75" fmla="*/ 50 h 140"/>
                  <a:gd name="T76" fmla="*/ 11 w 133"/>
                  <a:gd name="T77" fmla="*/ 56 h 140"/>
                  <a:gd name="T78" fmla="*/ 16 w 133"/>
                  <a:gd name="T79" fmla="*/ 61 h 140"/>
                  <a:gd name="T80" fmla="*/ 23 w 133"/>
                  <a:gd name="T81" fmla="*/ 63 h 140"/>
                  <a:gd name="T82" fmla="*/ 27 w 133"/>
                  <a:gd name="T83" fmla="*/ 62 h 140"/>
                  <a:gd name="T84" fmla="*/ 29 w 133"/>
                  <a:gd name="T85" fmla="*/ 63 h 140"/>
                  <a:gd name="T86" fmla="*/ 32 w 133"/>
                  <a:gd name="T87" fmla="*/ 73 h 140"/>
                  <a:gd name="T88" fmla="*/ 37 w 133"/>
                  <a:gd name="T89" fmla="*/ 81 h 140"/>
                  <a:gd name="T90" fmla="*/ 43 w 133"/>
                  <a:gd name="T91" fmla="*/ 87 h 140"/>
                  <a:gd name="T92" fmla="*/ 50 w 133"/>
                  <a:gd name="T93" fmla="*/ 89 h 140"/>
                  <a:gd name="T94" fmla="*/ 59 w 133"/>
                  <a:gd name="T95" fmla="*/ 84 h 140"/>
                  <a:gd name="T96" fmla="*/ 63 w 133"/>
                  <a:gd name="T97" fmla="*/ 88 h 140"/>
                  <a:gd name="T98" fmla="*/ 66 w 133"/>
                  <a:gd name="T99" fmla="*/ 91 h 140"/>
                  <a:gd name="T100" fmla="*/ 72 w 133"/>
                  <a:gd name="T101" fmla="*/ 94 h 140"/>
                  <a:gd name="T102" fmla="*/ 78 w 133"/>
                  <a:gd name="T103" fmla="*/ 98 h 140"/>
                  <a:gd name="T104" fmla="*/ 89 w 133"/>
                  <a:gd name="T105" fmla="*/ 111 h 140"/>
                  <a:gd name="T106" fmla="*/ 110 w 133"/>
                  <a:gd name="T107" fmla="*/ 132 h 14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33"/>
                  <a:gd name="T163" fmla="*/ 0 h 140"/>
                  <a:gd name="T164" fmla="*/ 133 w 133"/>
                  <a:gd name="T165" fmla="*/ 140 h 14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33" h="140">
                    <a:moveTo>
                      <a:pt x="130" y="140"/>
                    </a:moveTo>
                    <a:lnTo>
                      <a:pt x="130" y="139"/>
                    </a:lnTo>
                    <a:lnTo>
                      <a:pt x="131" y="135"/>
                    </a:lnTo>
                    <a:lnTo>
                      <a:pt x="132" y="130"/>
                    </a:lnTo>
                    <a:lnTo>
                      <a:pt x="133" y="124"/>
                    </a:lnTo>
                    <a:lnTo>
                      <a:pt x="133" y="117"/>
                    </a:lnTo>
                    <a:lnTo>
                      <a:pt x="133" y="109"/>
                    </a:lnTo>
                    <a:lnTo>
                      <a:pt x="131" y="103"/>
                    </a:lnTo>
                    <a:lnTo>
                      <a:pt x="128" y="98"/>
                    </a:lnTo>
                    <a:lnTo>
                      <a:pt x="125" y="94"/>
                    </a:lnTo>
                    <a:lnTo>
                      <a:pt x="123" y="91"/>
                    </a:lnTo>
                    <a:lnTo>
                      <a:pt x="123" y="88"/>
                    </a:lnTo>
                    <a:lnTo>
                      <a:pt x="123" y="86"/>
                    </a:lnTo>
                    <a:lnTo>
                      <a:pt x="124" y="84"/>
                    </a:lnTo>
                    <a:lnTo>
                      <a:pt x="125" y="83"/>
                    </a:lnTo>
                    <a:lnTo>
                      <a:pt x="126" y="83"/>
                    </a:lnTo>
                    <a:lnTo>
                      <a:pt x="126" y="82"/>
                    </a:lnTo>
                    <a:lnTo>
                      <a:pt x="127" y="82"/>
                    </a:lnTo>
                    <a:lnTo>
                      <a:pt x="129" y="81"/>
                    </a:lnTo>
                    <a:lnTo>
                      <a:pt x="131" y="80"/>
                    </a:lnTo>
                    <a:lnTo>
                      <a:pt x="132" y="78"/>
                    </a:lnTo>
                    <a:lnTo>
                      <a:pt x="133" y="76"/>
                    </a:lnTo>
                    <a:lnTo>
                      <a:pt x="133" y="72"/>
                    </a:lnTo>
                    <a:lnTo>
                      <a:pt x="133" y="69"/>
                    </a:lnTo>
                    <a:lnTo>
                      <a:pt x="131" y="65"/>
                    </a:lnTo>
                    <a:lnTo>
                      <a:pt x="130" y="62"/>
                    </a:lnTo>
                    <a:lnTo>
                      <a:pt x="128" y="59"/>
                    </a:lnTo>
                    <a:lnTo>
                      <a:pt x="126" y="56"/>
                    </a:lnTo>
                    <a:lnTo>
                      <a:pt x="123" y="54"/>
                    </a:lnTo>
                    <a:lnTo>
                      <a:pt x="120" y="53"/>
                    </a:lnTo>
                    <a:lnTo>
                      <a:pt x="117" y="53"/>
                    </a:lnTo>
                    <a:lnTo>
                      <a:pt x="112" y="54"/>
                    </a:lnTo>
                    <a:lnTo>
                      <a:pt x="113" y="54"/>
                    </a:lnTo>
                    <a:lnTo>
                      <a:pt x="114" y="52"/>
                    </a:lnTo>
                    <a:lnTo>
                      <a:pt x="116" y="50"/>
                    </a:lnTo>
                    <a:lnTo>
                      <a:pt x="119" y="48"/>
                    </a:lnTo>
                    <a:lnTo>
                      <a:pt x="121" y="45"/>
                    </a:lnTo>
                    <a:lnTo>
                      <a:pt x="122" y="42"/>
                    </a:lnTo>
                    <a:lnTo>
                      <a:pt x="122" y="39"/>
                    </a:lnTo>
                    <a:lnTo>
                      <a:pt x="120" y="36"/>
                    </a:lnTo>
                    <a:lnTo>
                      <a:pt x="118" y="33"/>
                    </a:lnTo>
                    <a:lnTo>
                      <a:pt x="115" y="31"/>
                    </a:lnTo>
                    <a:lnTo>
                      <a:pt x="112" y="30"/>
                    </a:lnTo>
                    <a:lnTo>
                      <a:pt x="108" y="29"/>
                    </a:lnTo>
                    <a:lnTo>
                      <a:pt x="105" y="29"/>
                    </a:lnTo>
                    <a:lnTo>
                      <a:pt x="101" y="29"/>
                    </a:lnTo>
                    <a:lnTo>
                      <a:pt x="97" y="29"/>
                    </a:lnTo>
                    <a:lnTo>
                      <a:pt x="93" y="31"/>
                    </a:lnTo>
                    <a:lnTo>
                      <a:pt x="93" y="30"/>
                    </a:lnTo>
                    <a:lnTo>
                      <a:pt x="93" y="27"/>
                    </a:lnTo>
                    <a:lnTo>
                      <a:pt x="92" y="24"/>
                    </a:lnTo>
                    <a:lnTo>
                      <a:pt x="90" y="20"/>
                    </a:lnTo>
                    <a:lnTo>
                      <a:pt x="88" y="16"/>
                    </a:lnTo>
                    <a:lnTo>
                      <a:pt x="84" y="13"/>
                    </a:lnTo>
                    <a:lnTo>
                      <a:pt x="80" y="12"/>
                    </a:lnTo>
                    <a:lnTo>
                      <a:pt x="75" y="12"/>
                    </a:lnTo>
                    <a:lnTo>
                      <a:pt x="70" y="13"/>
                    </a:lnTo>
                    <a:lnTo>
                      <a:pt x="66" y="15"/>
                    </a:lnTo>
                    <a:lnTo>
                      <a:pt x="65" y="18"/>
                    </a:lnTo>
                    <a:lnTo>
                      <a:pt x="64" y="20"/>
                    </a:lnTo>
                    <a:lnTo>
                      <a:pt x="64" y="23"/>
                    </a:lnTo>
                    <a:lnTo>
                      <a:pt x="65" y="26"/>
                    </a:lnTo>
                    <a:lnTo>
                      <a:pt x="66" y="28"/>
                    </a:lnTo>
                    <a:lnTo>
                      <a:pt x="68" y="30"/>
                    </a:lnTo>
                    <a:lnTo>
                      <a:pt x="67" y="30"/>
                    </a:lnTo>
                    <a:lnTo>
                      <a:pt x="66" y="30"/>
                    </a:lnTo>
                    <a:lnTo>
                      <a:pt x="65" y="30"/>
                    </a:lnTo>
                    <a:lnTo>
                      <a:pt x="63" y="31"/>
                    </a:lnTo>
                    <a:lnTo>
                      <a:pt x="62" y="31"/>
                    </a:lnTo>
                    <a:lnTo>
                      <a:pt x="60" y="30"/>
                    </a:lnTo>
                    <a:lnTo>
                      <a:pt x="59" y="30"/>
                    </a:lnTo>
                    <a:lnTo>
                      <a:pt x="57" y="29"/>
                    </a:lnTo>
                    <a:lnTo>
                      <a:pt x="57" y="27"/>
                    </a:lnTo>
                    <a:lnTo>
                      <a:pt x="56" y="26"/>
                    </a:lnTo>
                    <a:lnTo>
                      <a:pt x="56" y="24"/>
                    </a:lnTo>
                    <a:lnTo>
                      <a:pt x="55" y="23"/>
                    </a:lnTo>
                    <a:lnTo>
                      <a:pt x="55" y="21"/>
                    </a:lnTo>
                    <a:lnTo>
                      <a:pt x="54" y="20"/>
                    </a:lnTo>
                    <a:lnTo>
                      <a:pt x="52" y="18"/>
                    </a:lnTo>
                    <a:lnTo>
                      <a:pt x="50" y="17"/>
                    </a:lnTo>
                    <a:lnTo>
                      <a:pt x="48" y="16"/>
                    </a:lnTo>
                    <a:lnTo>
                      <a:pt x="46" y="15"/>
                    </a:lnTo>
                    <a:lnTo>
                      <a:pt x="43" y="15"/>
                    </a:lnTo>
                    <a:lnTo>
                      <a:pt x="40" y="15"/>
                    </a:lnTo>
                    <a:lnTo>
                      <a:pt x="37" y="15"/>
                    </a:lnTo>
                    <a:lnTo>
                      <a:pt x="34" y="15"/>
                    </a:lnTo>
                    <a:lnTo>
                      <a:pt x="32" y="14"/>
                    </a:lnTo>
                    <a:lnTo>
                      <a:pt x="29" y="14"/>
                    </a:lnTo>
                    <a:lnTo>
                      <a:pt x="27" y="13"/>
                    </a:lnTo>
                    <a:lnTo>
                      <a:pt x="24" y="11"/>
                    </a:lnTo>
                    <a:lnTo>
                      <a:pt x="20" y="8"/>
                    </a:lnTo>
                    <a:lnTo>
                      <a:pt x="15" y="5"/>
                    </a:lnTo>
                    <a:lnTo>
                      <a:pt x="11" y="3"/>
                    </a:lnTo>
                    <a:lnTo>
                      <a:pt x="8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2" y="11"/>
                    </a:lnTo>
                    <a:lnTo>
                      <a:pt x="4" y="16"/>
                    </a:lnTo>
                    <a:lnTo>
                      <a:pt x="7" y="22"/>
                    </a:lnTo>
                    <a:lnTo>
                      <a:pt x="10" y="27"/>
                    </a:lnTo>
                    <a:lnTo>
                      <a:pt x="14" y="32"/>
                    </a:lnTo>
                    <a:lnTo>
                      <a:pt x="17" y="38"/>
                    </a:lnTo>
                    <a:lnTo>
                      <a:pt x="19" y="40"/>
                    </a:lnTo>
                    <a:lnTo>
                      <a:pt x="19" y="41"/>
                    </a:lnTo>
                    <a:lnTo>
                      <a:pt x="19" y="43"/>
                    </a:lnTo>
                    <a:lnTo>
                      <a:pt x="19" y="44"/>
                    </a:lnTo>
                    <a:lnTo>
                      <a:pt x="17" y="45"/>
                    </a:lnTo>
                    <a:lnTo>
                      <a:pt x="16" y="46"/>
                    </a:lnTo>
                    <a:lnTo>
                      <a:pt x="16" y="47"/>
                    </a:lnTo>
                    <a:lnTo>
                      <a:pt x="15" y="47"/>
                    </a:lnTo>
                    <a:lnTo>
                      <a:pt x="14" y="49"/>
                    </a:lnTo>
                    <a:lnTo>
                      <a:pt x="13" y="50"/>
                    </a:lnTo>
                    <a:lnTo>
                      <a:pt x="12" y="52"/>
                    </a:lnTo>
                    <a:lnTo>
                      <a:pt x="11" y="54"/>
                    </a:lnTo>
                    <a:lnTo>
                      <a:pt x="11" y="56"/>
                    </a:lnTo>
                    <a:lnTo>
                      <a:pt x="12" y="58"/>
                    </a:lnTo>
                    <a:lnTo>
                      <a:pt x="14" y="60"/>
                    </a:lnTo>
                    <a:lnTo>
                      <a:pt x="16" y="61"/>
                    </a:lnTo>
                    <a:lnTo>
                      <a:pt x="20" y="62"/>
                    </a:lnTo>
                    <a:lnTo>
                      <a:pt x="21" y="63"/>
                    </a:lnTo>
                    <a:lnTo>
                      <a:pt x="23" y="63"/>
                    </a:lnTo>
                    <a:lnTo>
                      <a:pt x="24" y="62"/>
                    </a:lnTo>
                    <a:lnTo>
                      <a:pt x="26" y="62"/>
                    </a:lnTo>
                    <a:lnTo>
                      <a:pt x="27" y="62"/>
                    </a:lnTo>
                    <a:lnTo>
                      <a:pt x="28" y="61"/>
                    </a:lnTo>
                    <a:lnTo>
                      <a:pt x="28" y="62"/>
                    </a:lnTo>
                    <a:lnTo>
                      <a:pt x="29" y="63"/>
                    </a:lnTo>
                    <a:lnTo>
                      <a:pt x="29" y="66"/>
                    </a:lnTo>
                    <a:lnTo>
                      <a:pt x="30" y="69"/>
                    </a:lnTo>
                    <a:lnTo>
                      <a:pt x="32" y="73"/>
                    </a:lnTo>
                    <a:lnTo>
                      <a:pt x="33" y="77"/>
                    </a:lnTo>
                    <a:lnTo>
                      <a:pt x="35" y="79"/>
                    </a:lnTo>
                    <a:lnTo>
                      <a:pt x="37" y="81"/>
                    </a:lnTo>
                    <a:lnTo>
                      <a:pt x="39" y="83"/>
                    </a:lnTo>
                    <a:lnTo>
                      <a:pt x="41" y="85"/>
                    </a:lnTo>
                    <a:lnTo>
                      <a:pt x="43" y="87"/>
                    </a:lnTo>
                    <a:lnTo>
                      <a:pt x="45" y="89"/>
                    </a:lnTo>
                    <a:lnTo>
                      <a:pt x="47" y="89"/>
                    </a:lnTo>
                    <a:lnTo>
                      <a:pt x="50" y="89"/>
                    </a:lnTo>
                    <a:lnTo>
                      <a:pt x="53" y="87"/>
                    </a:lnTo>
                    <a:lnTo>
                      <a:pt x="57" y="83"/>
                    </a:lnTo>
                    <a:lnTo>
                      <a:pt x="59" y="84"/>
                    </a:lnTo>
                    <a:lnTo>
                      <a:pt x="60" y="85"/>
                    </a:lnTo>
                    <a:lnTo>
                      <a:pt x="61" y="86"/>
                    </a:lnTo>
                    <a:lnTo>
                      <a:pt x="63" y="88"/>
                    </a:lnTo>
                    <a:lnTo>
                      <a:pt x="64" y="89"/>
                    </a:lnTo>
                    <a:lnTo>
                      <a:pt x="65" y="90"/>
                    </a:lnTo>
                    <a:lnTo>
                      <a:pt x="66" y="91"/>
                    </a:lnTo>
                    <a:lnTo>
                      <a:pt x="68" y="92"/>
                    </a:lnTo>
                    <a:lnTo>
                      <a:pt x="70" y="93"/>
                    </a:lnTo>
                    <a:lnTo>
                      <a:pt x="72" y="94"/>
                    </a:lnTo>
                    <a:lnTo>
                      <a:pt x="73" y="96"/>
                    </a:lnTo>
                    <a:lnTo>
                      <a:pt x="76" y="97"/>
                    </a:lnTo>
                    <a:lnTo>
                      <a:pt x="78" y="98"/>
                    </a:lnTo>
                    <a:lnTo>
                      <a:pt x="80" y="100"/>
                    </a:lnTo>
                    <a:lnTo>
                      <a:pt x="84" y="105"/>
                    </a:lnTo>
                    <a:lnTo>
                      <a:pt x="89" y="111"/>
                    </a:lnTo>
                    <a:lnTo>
                      <a:pt x="94" y="118"/>
                    </a:lnTo>
                    <a:lnTo>
                      <a:pt x="102" y="125"/>
                    </a:lnTo>
                    <a:lnTo>
                      <a:pt x="110" y="132"/>
                    </a:lnTo>
                    <a:lnTo>
                      <a:pt x="119" y="137"/>
                    </a:lnTo>
                    <a:lnTo>
                      <a:pt x="130" y="14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46" name="Freeform 22"/>
              <p:cNvSpPr>
                <a:spLocks/>
              </p:cNvSpPr>
              <p:nvPr/>
            </p:nvSpPr>
            <p:spPr bwMode="auto">
              <a:xfrm>
                <a:off x="3518" y="1706"/>
                <a:ext cx="129" cy="140"/>
              </a:xfrm>
              <a:custGeom>
                <a:avLst/>
                <a:gdLst>
                  <a:gd name="T0" fmla="*/ 29 w 129"/>
                  <a:gd name="T1" fmla="*/ 39 h 140"/>
                  <a:gd name="T2" fmla="*/ 22 w 129"/>
                  <a:gd name="T3" fmla="*/ 25 h 140"/>
                  <a:gd name="T4" fmla="*/ 18 w 129"/>
                  <a:gd name="T5" fmla="*/ 18 h 140"/>
                  <a:gd name="T6" fmla="*/ 12 w 129"/>
                  <a:gd name="T7" fmla="*/ 9 h 140"/>
                  <a:gd name="T8" fmla="*/ 9 w 129"/>
                  <a:gd name="T9" fmla="*/ 3 h 140"/>
                  <a:gd name="T10" fmla="*/ 4 w 129"/>
                  <a:gd name="T11" fmla="*/ 0 h 140"/>
                  <a:gd name="T12" fmla="*/ 1 w 129"/>
                  <a:gd name="T13" fmla="*/ 3 h 140"/>
                  <a:gd name="T14" fmla="*/ 9 w 129"/>
                  <a:gd name="T15" fmla="*/ 13 h 140"/>
                  <a:gd name="T16" fmla="*/ 14 w 129"/>
                  <a:gd name="T17" fmla="*/ 28 h 140"/>
                  <a:gd name="T18" fmla="*/ 18 w 129"/>
                  <a:gd name="T19" fmla="*/ 40 h 140"/>
                  <a:gd name="T20" fmla="*/ 15 w 129"/>
                  <a:gd name="T21" fmla="*/ 46 h 140"/>
                  <a:gd name="T22" fmla="*/ 12 w 129"/>
                  <a:gd name="T23" fmla="*/ 50 h 140"/>
                  <a:gd name="T24" fmla="*/ 13 w 129"/>
                  <a:gd name="T25" fmla="*/ 60 h 140"/>
                  <a:gd name="T26" fmla="*/ 23 w 129"/>
                  <a:gd name="T27" fmla="*/ 62 h 140"/>
                  <a:gd name="T28" fmla="*/ 28 w 129"/>
                  <a:gd name="T29" fmla="*/ 63 h 140"/>
                  <a:gd name="T30" fmla="*/ 34 w 129"/>
                  <a:gd name="T31" fmla="*/ 79 h 140"/>
                  <a:gd name="T32" fmla="*/ 44 w 129"/>
                  <a:gd name="T33" fmla="*/ 89 h 140"/>
                  <a:gd name="T34" fmla="*/ 56 w 129"/>
                  <a:gd name="T35" fmla="*/ 83 h 140"/>
                  <a:gd name="T36" fmla="*/ 60 w 129"/>
                  <a:gd name="T37" fmla="*/ 86 h 140"/>
                  <a:gd name="T38" fmla="*/ 67 w 129"/>
                  <a:gd name="T39" fmla="*/ 92 h 140"/>
                  <a:gd name="T40" fmla="*/ 77 w 129"/>
                  <a:gd name="T41" fmla="*/ 98 h 140"/>
                  <a:gd name="T42" fmla="*/ 103 w 129"/>
                  <a:gd name="T43" fmla="*/ 127 h 140"/>
                  <a:gd name="T44" fmla="*/ 129 w 129"/>
                  <a:gd name="T45" fmla="*/ 140 h 140"/>
                  <a:gd name="T46" fmla="*/ 122 w 129"/>
                  <a:gd name="T47" fmla="*/ 128 h 140"/>
                  <a:gd name="T48" fmla="*/ 111 w 129"/>
                  <a:gd name="T49" fmla="*/ 116 h 140"/>
                  <a:gd name="T50" fmla="*/ 113 w 129"/>
                  <a:gd name="T51" fmla="*/ 106 h 140"/>
                  <a:gd name="T52" fmla="*/ 113 w 129"/>
                  <a:gd name="T53" fmla="*/ 95 h 140"/>
                  <a:gd name="T54" fmla="*/ 111 w 129"/>
                  <a:gd name="T55" fmla="*/ 83 h 140"/>
                  <a:gd name="T56" fmla="*/ 114 w 129"/>
                  <a:gd name="T57" fmla="*/ 76 h 140"/>
                  <a:gd name="T58" fmla="*/ 115 w 129"/>
                  <a:gd name="T59" fmla="*/ 72 h 140"/>
                  <a:gd name="T60" fmla="*/ 109 w 129"/>
                  <a:gd name="T61" fmla="*/ 66 h 140"/>
                  <a:gd name="T62" fmla="*/ 95 w 129"/>
                  <a:gd name="T63" fmla="*/ 66 h 140"/>
                  <a:gd name="T64" fmla="*/ 95 w 129"/>
                  <a:gd name="T65" fmla="*/ 70 h 140"/>
                  <a:gd name="T66" fmla="*/ 105 w 129"/>
                  <a:gd name="T67" fmla="*/ 77 h 140"/>
                  <a:gd name="T68" fmla="*/ 100 w 129"/>
                  <a:gd name="T69" fmla="*/ 84 h 140"/>
                  <a:gd name="T70" fmla="*/ 96 w 129"/>
                  <a:gd name="T71" fmla="*/ 74 h 140"/>
                  <a:gd name="T72" fmla="*/ 89 w 129"/>
                  <a:gd name="T73" fmla="*/ 77 h 140"/>
                  <a:gd name="T74" fmla="*/ 76 w 129"/>
                  <a:gd name="T75" fmla="*/ 78 h 140"/>
                  <a:gd name="T76" fmla="*/ 75 w 129"/>
                  <a:gd name="T77" fmla="*/ 68 h 140"/>
                  <a:gd name="T78" fmla="*/ 73 w 129"/>
                  <a:gd name="T79" fmla="*/ 56 h 140"/>
                  <a:gd name="T80" fmla="*/ 75 w 129"/>
                  <a:gd name="T81" fmla="*/ 50 h 140"/>
                  <a:gd name="T82" fmla="*/ 81 w 129"/>
                  <a:gd name="T83" fmla="*/ 57 h 140"/>
                  <a:gd name="T84" fmla="*/ 98 w 129"/>
                  <a:gd name="T85" fmla="*/ 60 h 140"/>
                  <a:gd name="T86" fmla="*/ 109 w 129"/>
                  <a:gd name="T87" fmla="*/ 49 h 140"/>
                  <a:gd name="T88" fmla="*/ 100 w 129"/>
                  <a:gd name="T89" fmla="*/ 40 h 140"/>
                  <a:gd name="T90" fmla="*/ 89 w 129"/>
                  <a:gd name="T91" fmla="*/ 46 h 140"/>
                  <a:gd name="T92" fmla="*/ 82 w 129"/>
                  <a:gd name="T93" fmla="*/ 28 h 140"/>
                  <a:gd name="T94" fmla="*/ 74 w 129"/>
                  <a:gd name="T95" fmla="*/ 28 h 140"/>
                  <a:gd name="T96" fmla="*/ 66 w 129"/>
                  <a:gd name="T97" fmla="*/ 38 h 140"/>
                  <a:gd name="T98" fmla="*/ 50 w 129"/>
                  <a:gd name="T99" fmla="*/ 38 h 140"/>
                  <a:gd name="T100" fmla="*/ 44 w 129"/>
                  <a:gd name="T101" fmla="*/ 32 h 140"/>
                  <a:gd name="T102" fmla="*/ 41 w 129"/>
                  <a:gd name="T103" fmla="*/ 39 h 140"/>
                  <a:gd name="T104" fmla="*/ 38 w 129"/>
                  <a:gd name="T105" fmla="*/ 42 h 140"/>
                  <a:gd name="T106" fmla="*/ 42 w 129"/>
                  <a:gd name="T107" fmla="*/ 45 h 140"/>
                  <a:gd name="T108" fmla="*/ 45 w 129"/>
                  <a:gd name="T109" fmla="*/ 52 h 140"/>
                  <a:gd name="T110" fmla="*/ 43 w 129"/>
                  <a:gd name="T111" fmla="*/ 56 h 140"/>
                  <a:gd name="T112" fmla="*/ 38 w 129"/>
                  <a:gd name="T113" fmla="*/ 53 h 14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29"/>
                  <a:gd name="T172" fmla="*/ 0 h 140"/>
                  <a:gd name="T173" fmla="*/ 129 w 129"/>
                  <a:gd name="T174" fmla="*/ 140 h 14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29" h="140">
                    <a:moveTo>
                      <a:pt x="38" y="53"/>
                    </a:moveTo>
                    <a:lnTo>
                      <a:pt x="36" y="51"/>
                    </a:lnTo>
                    <a:lnTo>
                      <a:pt x="34" y="48"/>
                    </a:lnTo>
                    <a:lnTo>
                      <a:pt x="31" y="44"/>
                    </a:lnTo>
                    <a:lnTo>
                      <a:pt x="29" y="39"/>
                    </a:lnTo>
                    <a:lnTo>
                      <a:pt x="26" y="33"/>
                    </a:lnTo>
                    <a:lnTo>
                      <a:pt x="24" y="29"/>
                    </a:lnTo>
                    <a:lnTo>
                      <a:pt x="23" y="27"/>
                    </a:lnTo>
                    <a:lnTo>
                      <a:pt x="22" y="26"/>
                    </a:lnTo>
                    <a:lnTo>
                      <a:pt x="22" y="25"/>
                    </a:lnTo>
                    <a:lnTo>
                      <a:pt x="22" y="24"/>
                    </a:lnTo>
                    <a:lnTo>
                      <a:pt x="21" y="23"/>
                    </a:lnTo>
                    <a:lnTo>
                      <a:pt x="20" y="21"/>
                    </a:lnTo>
                    <a:lnTo>
                      <a:pt x="19" y="20"/>
                    </a:lnTo>
                    <a:lnTo>
                      <a:pt x="18" y="18"/>
                    </a:lnTo>
                    <a:lnTo>
                      <a:pt x="16" y="16"/>
                    </a:lnTo>
                    <a:lnTo>
                      <a:pt x="15" y="14"/>
                    </a:lnTo>
                    <a:lnTo>
                      <a:pt x="14" y="12"/>
                    </a:lnTo>
                    <a:lnTo>
                      <a:pt x="13" y="10"/>
                    </a:lnTo>
                    <a:lnTo>
                      <a:pt x="12" y="9"/>
                    </a:lnTo>
                    <a:lnTo>
                      <a:pt x="11" y="7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3"/>
                    </a:lnTo>
                    <a:lnTo>
                      <a:pt x="2" y="4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7" y="11"/>
                    </a:lnTo>
                    <a:lnTo>
                      <a:pt x="9" y="13"/>
                    </a:lnTo>
                    <a:lnTo>
                      <a:pt x="10" y="15"/>
                    </a:lnTo>
                    <a:lnTo>
                      <a:pt x="12" y="18"/>
                    </a:lnTo>
                    <a:lnTo>
                      <a:pt x="13" y="21"/>
                    </a:lnTo>
                    <a:lnTo>
                      <a:pt x="14" y="25"/>
                    </a:lnTo>
                    <a:lnTo>
                      <a:pt x="14" y="28"/>
                    </a:lnTo>
                    <a:lnTo>
                      <a:pt x="15" y="32"/>
                    </a:lnTo>
                    <a:lnTo>
                      <a:pt x="15" y="34"/>
                    </a:lnTo>
                    <a:lnTo>
                      <a:pt x="16" y="37"/>
                    </a:lnTo>
                    <a:lnTo>
                      <a:pt x="16" y="38"/>
                    </a:lnTo>
                    <a:lnTo>
                      <a:pt x="18" y="40"/>
                    </a:lnTo>
                    <a:lnTo>
                      <a:pt x="18" y="41"/>
                    </a:lnTo>
                    <a:lnTo>
                      <a:pt x="18" y="43"/>
                    </a:lnTo>
                    <a:lnTo>
                      <a:pt x="18" y="44"/>
                    </a:lnTo>
                    <a:lnTo>
                      <a:pt x="16" y="45"/>
                    </a:lnTo>
                    <a:lnTo>
                      <a:pt x="15" y="46"/>
                    </a:lnTo>
                    <a:lnTo>
                      <a:pt x="15" y="47"/>
                    </a:lnTo>
                    <a:lnTo>
                      <a:pt x="14" y="47"/>
                    </a:lnTo>
                    <a:lnTo>
                      <a:pt x="13" y="49"/>
                    </a:lnTo>
                    <a:lnTo>
                      <a:pt x="12" y="50"/>
                    </a:lnTo>
                    <a:lnTo>
                      <a:pt x="11" y="52"/>
                    </a:lnTo>
                    <a:lnTo>
                      <a:pt x="10" y="54"/>
                    </a:lnTo>
                    <a:lnTo>
                      <a:pt x="10" y="56"/>
                    </a:lnTo>
                    <a:lnTo>
                      <a:pt x="11" y="58"/>
                    </a:lnTo>
                    <a:lnTo>
                      <a:pt x="13" y="60"/>
                    </a:lnTo>
                    <a:lnTo>
                      <a:pt x="15" y="61"/>
                    </a:lnTo>
                    <a:lnTo>
                      <a:pt x="19" y="62"/>
                    </a:lnTo>
                    <a:lnTo>
                      <a:pt x="20" y="63"/>
                    </a:lnTo>
                    <a:lnTo>
                      <a:pt x="22" y="63"/>
                    </a:lnTo>
                    <a:lnTo>
                      <a:pt x="23" y="62"/>
                    </a:lnTo>
                    <a:lnTo>
                      <a:pt x="25" y="62"/>
                    </a:lnTo>
                    <a:lnTo>
                      <a:pt x="26" y="62"/>
                    </a:lnTo>
                    <a:lnTo>
                      <a:pt x="27" y="61"/>
                    </a:lnTo>
                    <a:lnTo>
                      <a:pt x="27" y="62"/>
                    </a:lnTo>
                    <a:lnTo>
                      <a:pt x="28" y="63"/>
                    </a:lnTo>
                    <a:lnTo>
                      <a:pt x="28" y="66"/>
                    </a:lnTo>
                    <a:lnTo>
                      <a:pt x="29" y="69"/>
                    </a:lnTo>
                    <a:lnTo>
                      <a:pt x="31" y="73"/>
                    </a:lnTo>
                    <a:lnTo>
                      <a:pt x="32" y="77"/>
                    </a:lnTo>
                    <a:lnTo>
                      <a:pt x="34" y="79"/>
                    </a:lnTo>
                    <a:lnTo>
                      <a:pt x="36" y="81"/>
                    </a:lnTo>
                    <a:lnTo>
                      <a:pt x="38" y="83"/>
                    </a:lnTo>
                    <a:lnTo>
                      <a:pt x="40" y="85"/>
                    </a:lnTo>
                    <a:lnTo>
                      <a:pt x="42" y="87"/>
                    </a:lnTo>
                    <a:lnTo>
                      <a:pt x="44" y="89"/>
                    </a:lnTo>
                    <a:lnTo>
                      <a:pt x="46" y="89"/>
                    </a:lnTo>
                    <a:lnTo>
                      <a:pt x="49" y="89"/>
                    </a:lnTo>
                    <a:lnTo>
                      <a:pt x="52" y="87"/>
                    </a:lnTo>
                    <a:lnTo>
                      <a:pt x="56" y="83"/>
                    </a:lnTo>
                    <a:lnTo>
                      <a:pt x="58" y="84"/>
                    </a:lnTo>
                    <a:lnTo>
                      <a:pt x="59" y="85"/>
                    </a:lnTo>
                    <a:lnTo>
                      <a:pt x="60" y="86"/>
                    </a:lnTo>
                    <a:lnTo>
                      <a:pt x="62" y="88"/>
                    </a:lnTo>
                    <a:lnTo>
                      <a:pt x="63" y="89"/>
                    </a:lnTo>
                    <a:lnTo>
                      <a:pt x="64" y="90"/>
                    </a:lnTo>
                    <a:lnTo>
                      <a:pt x="65" y="91"/>
                    </a:lnTo>
                    <a:lnTo>
                      <a:pt x="67" y="92"/>
                    </a:lnTo>
                    <a:lnTo>
                      <a:pt x="69" y="93"/>
                    </a:lnTo>
                    <a:lnTo>
                      <a:pt x="71" y="94"/>
                    </a:lnTo>
                    <a:lnTo>
                      <a:pt x="72" y="96"/>
                    </a:lnTo>
                    <a:lnTo>
                      <a:pt x="75" y="97"/>
                    </a:lnTo>
                    <a:lnTo>
                      <a:pt x="77" y="98"/>
                    </a:lnTo>
                    <a:lnTo>
                      <a:pt x="79" y="100"/>
                    </a:lnTo>
                    <a:lnTo>
                      <a:pt x="83" y="105"/>
                    </a:lnTo>
                    <a:lnTo>
                      <a:pt x="89" y="112"/>
                    </a:lnTo>
                    <a:lnTo>
                      <a:pt x="95" y="120"/>
                    </a:lnTo>
                    <a:lnTo>
                      <a:pt x="103" y="127"/>
                    </a:lnTo>
                    <a:lnTo>
                      <a:pt x="111" y="133"/>
                    </a:lnTo>
                    <a:lnTo>
                      <a:pt x="115" y="136"/>
                    </a:lnTo>
                    <a:lnTo>
                      <a:pt x="120" y="138"/>
                    </a:lnTo>
                    <a:lnTo>
                      <a:pt x="124" y="139"/>
                    </a:lnTo>
                    <a:lnTo>
                      <a:pt x="129" y="140"/>
                    </a:lnTo>
                    <a:lnTo>
                      <a:pt x="128" y="139"/>
                    </a:lnTo>
                    <a:lnTo>
                      <a:pt x="127" y="137"/>
                    </a:lnTo>
                    <a:lnTo>
                      <a:pt x="126" y="135"/>
                    </a:lnTo>
                    <a:lnTo>
                      <a:pt x="124" y="131"/>
                    </a:lnTo>
                    <a:lnTo>
                      <a:pt x="122" y="128"/>
                    </a:lnTo>
                    <a:lnTo>
                      <a:pt x="120" y="124"/>
                    </a:lnTo>
                    <a:lnTo>
                      <a:pt x="117" y="121"/>
                    </a:lnTo>
                    <a:lnTo>
                      <a:pt x="115" y="119"/>
                    </a:lnTo>
                    <a:lnTo>
                      <a:pt x="113" y="118"/>
                    </a:lnTo>
                    <a:lnTo>
                      <a:pt x="111" y="116"/>
                    </a:lnTo>
                    <a:lnTo>
                      <a:pt x="111" y="113"/>
                    </a:lnTo>
                    <a:lnTo>
                      <a:pt x="111" y="111"/>
                    </a:lnTo>
                    <a:lnTo>
                      <a:pt x="112" y="109"/>
                    </a:lnTo>
                    <a:lnTo>
                      <a:pt x="112" y="108"/>
                    </a:lnTo>
                    <a:lnTo>
                      <a:pt x="113" y="106"/>
                    </a:lnTo>
                    <a:lnTo>
                      <a:pt x="114" y="104"/>
                    </a:lnTo>
                    <a:lnTo>
                      <a:pt x="115" y="103"/>
                    </a:lnTo>
                    <a:lnTo>
                      <a:pt x="115" y="100"/>
                    </a:lnTo>
                    <a:lnTo>
                      <a:pt x="114" y="98"/>
                    </a:lnTo>
                    <a:lnTo>
                      <a:pt x="113" y="95"/>
                    </a:lnTo>
                    <a:lnTo>
                      <a:pt x="112" y="92"/>
                    </a:lnTo>
                    <a:lnTo>
                      <a:pt x="112" y="89"/>
                    </a:lnTo>
                    <a:lnTo>
                      <a:pt x="111" y="87"/>
                    </a:lnTo>
                    <a:lnTo>
                      <a:pt x="111" y="85"/>
                    </a:lnTo>
                    <a:lnTo>
                      <a:pt x="111" y="83"/>
                    </a:lnTo>
                    <a:lnTo>
                      <a:pt x="112" y="81"/>
                    </a:lnTo>
                    <a:lnTo>
                      <a:pt x="112" y="79"/>
                    </a:lnTo>
                    <a:lnTo>
                      <a:pt x="113" y="78"/>
                    </a:lnTo>
                    <a:lnTo>
                      <a:pt x="113" y="77"/>
                    </a:lnTo>
                    <a:lnTo>
                      <a:pt x="114" y="76"/>
                    </a:lnTo>
                    <a:lnTo>
                      <a:pt x="114" y="74"/>
                    </a:lnTo>
                    <a:lnTo>
                      <a:pt x="115" y="73"/>
                    </a:lnTo>
                    <a:lnTo>
                      <a:pt x="115" y="72"/>
                    </a:lnTo>
                    <a:lnTo>
                      <a:pt x="116" y="70"/>
                    </a:lnTo>
                    <a:lnTo>
                      <a:pt x="115" y="69"/>
                    </a:lnTo>
                    <a:lnTo>
                      <a:pt x="115" y="68"/>
                    </a:lnTo>
                    <a:lnTo>
                      <a:pt x="113" y="67"/>
                    </a:lnTo>
                    <a:lnTo>
                      <a:pt x="109" y="66"/>
                    </a:lnTo>
                    <a:lnTo>
                      <a:pt x="106" y="66"/>
                    </a:lnTo>
                    <a:lnTo>
                      <a:pt x="103" y="66"/>
                    </a:lnTo>
                    <a:lnTo>
                      <a:pt x="100" y="66"/>
                    </a:lnTo>
                    <a:lnTo>
                      <a:pt x="98" y="66"/>
                    </a:lnTo>
                    <a:lnTo>
                      <a:pt x="95" y="66"/>
                    </a:lnTo>
                    <a:lnTo>
                      <a:pt x="94" y="66"/>
                    </a:lnTo>
                    <a:lnTo>
                      <a:pt x="93" y="68"/>
                    </a:lnTo>
                    <a:lnTo>
                      <a:pt x="93" y="69"/>
                    </a:lnTo>
                    <a:lnTo>
                      <a:pt x="95" y="70"/>
                    </a:lnTo>
                    <a:lnTo>
                      <a:pt x="96" y="71"/>
                    </a:lnTo>
                    <a:lnTo>
                      <a:pt x="100" y="72"/>
                    </a:lnTo>
                    <a:lnTo>
                      <a:pt x="102" y="73"/>
                    </a:lnTo>
                    <a:lnTo>
                      <a:pt x="104" y="74"/>
                    </a:lnTo>
                    <a:lnTo>
                      <a:pt x="105" y="77"/>
                    </a:lnTo>
                    <a:lnTo>
                      <a:pt x="105" y="78"/>
                    </a:lnTo>
                    <a:lnTo>
                      <a:pt x="104" y="80"/>
                    </a:lnTo>
                    <a:lnTo>
                      <a:pt x="103" y="82"/>
                    </a:lnTo>
                    <a:lnTo>
                      <a:pt x="102" y="83"/>
                    </a:lnTo>
                    <a:lnTo>
                      <a:pt x="100" y="84"/>
                    </a:lnTo>
                    <a:lnTo>
                      <a:pt x="99" y="84"/>
                    </a:lnTo>
                    <a:lnTo>
                      <a:pt x="98" y="83"/>
                    </a:lnTo>
                    <a:lnTo>
                      <a:pt x="96" y="81"/>
                    </a:lnTo>
                    <a:lnTo>
                      <a:pt x="96" y="78"/>
                    </a:lnTo>
                    <a:lnTo>
                      <a:pt x="96" y="74"/>
                    </a:lnTo>
                    <a:lnTo>
                      <a:pt x="95" y="73"/>
                    </a:lnTo>
                    <a:lnTo>
                      <a:pt x="94" y="73"/>
                    </a:lnTo>
                    <a:lnTo>
                      <a:pt x="93" y="73"/>
                    </a:lnTo>
                    <a:lnTo>
                      <a:pt x="91" y="74"/>
                    </a:lnTo>
                    <a:lnTo>
                      <a:pt x="89" y="77"/>
                    </a:lnTo>
                    <a:lnTo>
                      <a:pt x="86" y="78"/>
                    </a:lnTo>
                    <a:lnTo>
                      <a:pt x="83" y="79"/>
                    </a:lnTo>
                    <a:lnTo>
                      <a:pt x="80" y="79"/>
                    </a:lnTo>
                    <a:lnTo>
                      <a:pt x="78" y="79"/>
                    </a:lnTo>
                    <a:lnTo>
                      <a:pt x="76" y="78"/>
                    </a:lnTo>
                    <a:lnTo>
                      <a:pt x="75" y="76"/>
                    </a:lnTo>
                    <a:lnTo>
                      <a:pt x="74" y="73"/>
                    </a:lnTo>
                    <a:lnTo>
                      <a:pt x="74" y="72"/>
                    </a:lnTo>
                    <a:lnTo>
                      <a:pt x="75" y="70"/>
                    </a:lnTo>
                    <a:lnTo>
                      <a:pt x="75" y="68"/>
                    </a:lnTo>
                    <a:lnTo>
                      <a:pt x="76" y="66"/>
                    </a:lnTo>
                    <a:lnTo>
                      <a:pt x="76" y="63"/>
                    </a:lnTo>
                    <a:lnTo>
                      <a:pt x="75" y="61"/>
                    </a:lnTo>
                    <a:lnTo>
                      <a:pt x="74" y="58"/>
                    </a:lnTo>
                    <a:lnTo>
                      <a:pt x="73" y="56"/>
                    </a:lnTo>
                    <a:lnTo>
                      <a:pt x="72" y="53"/>
                    </a:lnTo>
                    <a:lnTo>
                      <a:pt x="72" y="52"/>
                    </a:lnTo>
                    <a:lnTo>
                      <a:pt x="72" y="50"/>
                    </a:lnTo>
                    <a:lnTo>
                      <a:pt x="73" y="50"/>
                    </a:lnTo>
                    <a:lnTo>
                      <a:pt x="75" y="50"/>
                    </a:lnTo>
                    <a:lnTo>
                      <a:pt x="76" y="51"/>
                    </a:lnTo>
                    <a:lnTo>
                      <a:pt x="77" y="53"/>
                    </a:lnTo>
                    <a:lnTo>
                      <a:pt x="79" y="54"/>
                    </a:lnTo>
                    <a:lnTo>
                      <a:pt x="80" y="56"/>
                    </a:lnTo>
                    <a:lnTo>
                      <a:pt x="81" y="57"/>
                    </a:lnTo>
                    <a:lnTo>
                      <a:pt x="82" y="59"/>
                    </a:lnTo>
                    <a:lnTo>
                      <a:pt x="84" y="60"/>
                    </a:lnTo>
                    <a:lnTo>
                      <a:pt x="87" y="61"/>
                    </a:lnTo>
                    <a:lnTo>
                      <a:pt x="92" y="61"/>
                    </a:lnTo>
                    <a:lnTo>
                      <a:pt x="98" y="60"/>
                    </a:lnTo>
                    <a:lnTo>
                      <a:pt x="102" y="58"/>
                    </a:lnTo>
                    <a:lnTo>
                      <a:pt x="106" y="55"/>
                    </a:lnTo>
                    <a:lnTo>
                      <a:pt x="108" y="54"/>
                    </a:lnTo>
                    <a:lnTo>
                      <a:pt x="109" y="51"/>
                    </a:lnTo>
                    <a:lnTo>
                      <a:pt x="109" y="49"/>
                    </a:lnTo>
                    <a:lnTo>
                      <a:pt x="109" y="46"/>
                    </a:lnTo>
                    <a:lnTo>
                      <a:pt x="108" y="41"/>
                    </a:lnTo>
                    <a:lnTo>
                      <a:pt x="105" y="39"/>
                    </a:lnTo>
                    <a:lnTo>
                      <a:pt x="103" y="39"/>
                    </a:lnTo>
                    <a:lnTo>
                      <a:pt x="100" y="40"/>
                    </a:lnTo>
                    <a:lnTo>
                      <a:pt x="96" y="42"/>
                    </a:lnTo>
                    <a:lnTo>
                      <a:pt x="94" y="45"/>
                    </a:lnTo>
                    <a:lnTo>
                      <a:pt x="91" y="46"/>
                    </a:lnTo>
                    <a:lnTo>
                      <a:pt x="90" y="47"/>
                    </a:lnTo>
                    <a:lnTo>
                      <a:pt x="89" y="46"/>
                    </a:lnTo>
                    <a:lnTo>
                      <a:pt x="88" y="44"/>
                    </a:lnTo>
                    <a:lnTo>
                      <a:pt x="86" y="41"/>
                    </a:lnTo>
                    <a:lnTo>
                      <a:pt x="85" y="37"/>
                    </a:lnTo>
                    <a:lnTo>
                      <a:pt x="84" y="32"/>
                    </a:lnTo>
                    <a:lnTo>
                      <a:pt x="82" y="28"/>
                    </a:lnTo>
                    <a:lnTo>
                      <a:pt x="79" y="26"/>
                    </a:lnTo>
                    <a:lnTo>
                      <a:pt x="77" y="25"/>
                    </a:lnTo>
                    <a:lnTo>
                      <a:pt x="76" y="26"/>
                    </a:lnTo>
                    <a:lnTo>
                      <a:pt x="75" y="27"/>
                    </a:lnTo>
                    <a:lnTo>
                      <a:pt x="74" y="28"/>
                    </a:lnTo>
                    <a:lnTo>
                      <a:pt x="72" y="29"/>
                    </a:lnTo>
                    <a:lnTo>
                      <a:pt x="71" y="31"/>
                    </a:lnTo>
                    <a:lnTo>
                      <a:pt x="70" y="33"/>
                    </a:lnTo>
                    <a:lnTo>
                      <a:pt x="68" y="36"/>
                    </a:lnTo>
                    <a:lnTo>
                      <a:pt x="66" y="38"/>
                    </a:lnTo>
                    <a:lnTo>
                      <a:pt x="64" y="40"/>
                    </a:lnTo>
                    <a:lnTo>
                      <a:pt x="61" y="40"/>
                    </a:lnTo>
                    <a:lnTo>
                      <a:pt x="58" y="40"/>
                    </a:lnTo>
                    <a:lnTo>
                      <a:pt x="53" y="39"/>
                    </a:lnTo>
                    <a:lnTo>
                      <a:pt x="50" y="38"/>
                    </a:lnTo>
                    <a:lnTo>
                      <a:pt x="47" y="36"/>
                    </a:lnTo>
                    <a:lnTo>
                      <a:pt x="45" y="33"/>
                    </a:lnTo>
                    <a:lnTo>
                      <a:pt x="44" y="30"/>
                    </a:lnTo>
                    <a:lnTo>
                      <a:pt x="44" y="31"/>
                    </a:lnTo>
                    <a:lnTo>
                      <a:pt x="44" y="32"/>
                    </a:lnTo>
                    <a:lnTo>
                      <a:pt x="44" y="33"/>
                    </a:lnTo>
                    <a:lnTo>
                      <a:pt x="43" y="34"/>
                    </a:lnTo>
                    <a:lnTo>
                      <a:pt x="43" y="37"/>
                    </a:lnTo>
                    <a:lnTo>
                      <a:pt x="42" y="38"/>
                    </a:lnTo>
                    <a:lnTo>
                      <a:pt x="41" y="39"/>
                    </a:lnTo>
                    <a:lnTo>
                      <a:pt x="39" y="40"/>
                    </a:lnTo>
                    <a:lnTo>
                      <a:pt x="37" y="41"/>
                    </a:lnTo>
                    <a:lnTo>
                      <a:pt x="38" y="42"/>
                    </a:lnTo>
                    <a:lnTo>
                      <a:pt x="39" y="43"/>
                    </a:lnTo>
                    <a:lnTo>
                      <a:pt x="40" y="44"/>
                    </a:lnTo>
                    <a:lnTo>
                      <a:pt x="41" y="44"/>
                    </a:lnTo>
                    <a:lnTo>
                      <a:pt x="42" y="45"/>
                    </a:lnTo>
                    <a:lnTo>
                      <a:pt x="42" y="46"/>
                    </a:lnTo>
                    <a:lnTo>
                      <a:pt x="43" y="48"/>
                    </a:lnTo>
                    <a:lnTo>
                      <a:pt x="44" y="49"/>
                    </a:lnTo>
                    <a:lnTo>
                      <a:pt x="45" y="51"/>
                    </a:lnTo>
                    <a:lnTo>
                      <a:pt x="45" y="52"/>
                    </a:lnTo>
                    <a:lnTo>
                      <a:pt x="45" y="54"/>
                    </a:lnTo>
                    <a:lnTo>
                      <a:pt x="45" y="55"/>
                    </a:lnTo>
                    <a:lnTo>
                      <a:pt x="45" y="56"/>
                    </a:lnTo>
                    <a:lnTo>
                      <a:pt x="44" y="56"/>
                    </a:lnTo>
                    <a:lnTo>
                      <a:pt x="43" y="56"/>
                    </a:lnTo>
                    <a:lnTo>
                      <a:pt x="41" y="55"/>
                    </a:lnTo>
                    <a:lnTo>
                      <a:pt x="40" y="55"/>
                    </a:lnTo>
                    <a:lnTo>
                      <a:pt x="39" y="54"/>
                    </a:lnTo>
                    <a:lnTo>
                      <a:pt x="39" y="53"/>
                    </a:lnTo>
                    <a:lnTo>
                      <a:pt x="38" y="53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47" name="Freeform 23"/>
              <p:cNvSpPr>
                <a:spLocks/>
              </p:cNvSpPr>
              <p:nvPr/>
            </p:nvSpPr>
            <p:spPr bwMode="auto">
              <a:xfrm>
                <a:off x="3518" y="1706"/>
                <a:ext cx="129" cy="140"/>
              </a:xfrm>
              <a:custGeom>
                <a:avLst/>
                <a:gdLst>
                  <a:gd name="T0" fmla="*/ 29 w 129"/>
                  <a:gd name="T1" fmla="*/ 39 h 140"/>
                  <a:gd name="T2" fmla="*/ 22 w 129"/>
                  <a:gd name="T3" fmla="*/ 25 h 140"/>
                  <a:gd name="T4" fmla="*/ 18 w 129"/>
                  <a:gd name="T5" fmla="*/ 18 h 140"/>
                  <a:gd name="T6" fmla="*/ 12 w 129"/>
                  <a:gd name="T7" fmla="*/ 9 h 140"/>
                  <a:gd name="T8" fmla="*/ 9 w 129"/>
                  <a:gd name="T9" fmla="*/ 2 h 140"/>
                  <a:gd name="T10" fmla="*/ 3 w 129"/>
                  <a:gd name="T11" fmla="*/ 0 h 140"/>
                  <a:gd name="T12" fmla="*/ 2 w 129"/>
                  <a:gd name="T13" fmla="*/ 4 h 140"/>
                  <a:gd name="T14" fmla="*/ 10 w 129"/>
                  <a:gd name="T15" fmla="*/ 15 h 140"/>
                  <a:gd name="T16" fmla="*/ 15 w 129"/>
                  <a:gd name="T17" fmla="*/ 32 h 140"/>
                  <a:gd name="T18" fmla="*/ 18 w 129"/>
                  <a:gd name="T19" fmla="*/ 41 h 140"/>
                  <a:gd name="T20" fmla="*/ 15 w 129"/>
                  <a:gd name="T21" fmla="*/ 47 h 140"/>
                  <a:gd name="T22" fmla="*/ 10 w 129"/>
                  <a:gd name="T23" fmla="*/ 54 h 140"/>
                  <a:gd name="T24" fmla="*/ 19 w 129"/>
                  <a:gd name="T25" fmla="*/ 62 h 140"/>
                  <a:gd name="T26" fmla="*/ 26 w 129"/>
                  <a:gd name="T27" fmla="*/ 62 h 140"/>
                  <a:gd name="T28" fmla="*/ 29 w 129"/>
                  <a:gd name="T29" fmla="*/ 69 h 140"/>
                  <a:gd name="T30" fmla="*/ 38 w 129"/>
                  <a:gd name="T31" fmla="*/ 83 h 140"/>
                  <a:gd name="T32" fmla="*/ 49 w 129"/>
                  <a:gd name="T33" fmla="*/ 89 h 140"/>
                  <a:gd name="T34" fmla="*/ 60 w 129"/>
                  <a:gd name="T35" fmla="*/ 86 h 140"/>
                  <a:gd name="T36" fmla="*/ 67 w 129"/>
                  <a:gd name="T37" fmla="*/ 92 h 140"/>
                  <a:gd name="T38" fmla="*/ 77 w 129"/>
                  <a:gd name="T39" fmla="*/ 98 h 140"/>
                  <a:gd name="T40" fmla="*/ 103 w 129"/>
                  <a:gd name="T41" fmla="*/ 127 h 140"/>
                  <a:gd name="T42" fmla="*/ 129 w 129"/>
                  <a:gd name="T43" fmla="*/ 140 h 140"/>
                  <a:gd name="T44" fmla="*/ 122 w 129"/>
                  <a:gd name="T45" fmla="*/ 128 h 140"/>
                  <a:gd name="T46" fmla="*/ 111 w 129"/>
                  <a:gd name="T47" fmla="*/ 116 h 140"/>
                  <a:gd name="T48" fmla="*/ 113 w 129"/>
                  <a:gd name="T49" fmla="*/ 106 h 140"/>
                  <a:gd name="T50" fmla="*/ 113 w 129"/>
                  <a:gd name="T51" fmla="*/ 95 h 140"/>
                  <a:gd name="T52" fmla="*/ 111 w 129"/>
                  <a:gd name="T53" fmla="*/ 83 h 140"/>
                  <a:gd name="T54" fmla="*/ 114 w 129"/>
                  <a:gd name="T55" fmla="*/ 76 h 140"/>
                  <a:gd name="T56" fmla="*/ 115 w 129"/>
                  <a:gd name="T57" fmla="*/ 69 h 140"/>
                  <a:gd name="T58" fmla="*/ 103 w 129"/>
                  <a:gd name="T59" fmla="*/ 66 h 140"/>
                  <a:gd name="T60" fmla="*/ 93 w 129"/>
                  <a:gd name="T61" fmla="*/ 68 h 140"/>
                  <a:gd name="T62" fmla="*/ 102 w 129"/>
                  <a:gd name="T63" fmla="*/ 73 h 140"/>
                  <a:gd name="T64" fmla="*/ 103 w 129"/>
                  <a:gd name="T65" fmla="*/ 82 h 140"/>
                  <a:gd name="T66" fmla="*/ 96 w 129"/>
                  <a:gd name="T67" fmla="*/ 81 h 140"/>
                  <a:gd name="T68" fmla="*/ 93 w 129"/>
                  <a:gd name="T69" fmla="*/ 73 h 140"/>
                  <a:gd name="T70" fmla="*/ 80 w 129"/>
                  <a:gd name="T71" fmla="*/ 79 h 140"/>
                  <a:gd name="T72" fmla="*/ 74 w 129"/>
                  <a:gd name="T73" fmla="*/ 72 h 140"/>
                  <a:gd name="T74" fmla="*/ 75 w 129"/>
                  <a:gd name="T75" fmla="*/ 61 h 140"/>
                  <a:gd name="T76" fmla="*/ 72 w 129"/>
                  <a:gd name="T77" fmla="*/ 50 h 140"/>
                  <a:gd name="T78" fmla="*/ 79 w 129"/>
                  <a:gd name="T79" fmla="*/ 54 h 140"/>
                  <a:gd name="T80" fmla="*/ 87 w 129"/>
                  <a:gd name="T81" fmla="*/ 61 h 140"/>
                  <a:gd name="T82" fmla="*/ 108 w 129"/>
                  <a:gd name="T83" fmla="*/ 54 h 140"/>
                  <a:gd name="T84" fmla="*/ 105 w 129"/>
                  <a:gd name="T85" fmla="*/ 39 h 140"/>
                  <a:gd name="T86" fmla="*/ 91 w 129"/>
                  <a:gd name="T87" fmla="*/ 46 h 140"/>
                  <a:gd name="T88" fmla="*/ 85 w 129"/>
                  <a:gd name="T89" fmla="*/ 37 h 140"/>
                  <a:gd name="T90" fmla="*/ 76 w 129"/>
                  <a:gd name="T91" fmla="*/ 26 h 140"/>
                  <a:gd name="T92" fmla="*/ 70 w 129"/>
                  <a:gd name="T93" fmla="*/ 33 h 140"/>
                  <a:gd name="T94" fmla="*/ 58 w 129"/>
                  <a:gd name="T95" fmla="*/ 40 h 140"/>
                  <a:gd name="T96" fmla="*/ 44 w 129"/>
                  <a:gd name="T97" fmla="*/ 30 h 140"/>
                  <a:gd name="T98" fmla="*/ 43 w 129"/>
                  <a:gd name="T99" fmla="*/ 37 h 140"/>
                  <a:gd name="T100" fmla="*/ 38 w 129"/>
                  <a:gd name="T101" fmla="*/ 42 h 140"/>
                  <a:gd name="T102" fmla="*/ 42 w 129"/>
                  <a:gd name="T103" fmla="*/ 46 h 140"/>
                  <a:gd name="T104" fmla="*/ 45 w 129"/>
                  <a:gd name="T105" fmla="*/ 54 h 140"/>
                  <a:gd name="T106" fmla="*/ 41 w 129"/>
                  <a:gd name="T107" fmla="*/ 55 h 14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29"/>
                  <a:gd name="T163" fmla="*/ 0 h 140"/>
                  <a:gd name="T164" fmla="*/ 129 w 129"/>
                  <a:gd name="T165" fmla="*/ 140 h 14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29" h="140">
                    <a:moveTo>
                      <a:pt x="38" y="53"/>
                    </a:moveTo>
                    <a:lnTo>
                      <a:pt x="36" y="51"/>
                    </a:lnTo>
                    <a:lnTo>
                      <a:pt x="34" y="48"/>
                    </a:lnTo>
                    <a:lnTo>
                      <a:pt x="31" y="44"/>
                    </a:lnTo>
                    <a:lnTo>
                      <a:pt x="29" y="39"/>
                    </a:lnTo>
                    <a:lnTo>
                      <a:pt x="26" y="33"/>
                    </a:lnTo>
                    <a:lnTo>
                      <a:pt x="24" y="29"/>
                    </a:lnTo>
                    <a:lnTo>
                      <a:pt x="23" y="27"/>
                    </a:lnTo>
                    <a:lnTo>
                      <a:pt x="22" y="26"/>
                    </a:lnTo>
                    <a:lnTo>
                      <a:pt x="22" y="25"/>
                    </a:lnTo>
                    <a:lnTo>
                      <a:pt x="22" y="24"/>
                    </a:lnTo>
                    <a:lnTo>
                      <a:pt x="21" y="23"/>
                    </a:lnTo>
                    <a:lnTo>
                      <a:pt x="20" y="21"/>
                    </a:lnTo>
                    <a:lnTo>
                      <a:pt x="19" y="20"/>
                    </a:lnTo>
                    <a:lnTo>
                      <a:pt x="18" y="18"/>
                    </a:lnTo>
                    <a:lnTo>
                      <a:pt x="16" y="16"/>
                    </a:lnTo>
                    <a:lnTo>
                      <a:pt x="15" y="14"/>
                    </a:lnTo>
                    <a:lnTo>
                      <a:pt x="14" y="12"/>
                    </a:lnTo>
                    <a:lnTo>
                      <a:pt x="13" y="10"/>
                    </a:lnTo>
                    <a:lnTo>
                      <a:pt x="12" y="9"/>
                    </a:lnTo>
                    <a:lnTo>
                      <a:pt x="11" y="7"/>
                    </a:lnTo>
                    <a:lnTo>
                      <a:pt x="10" y="5"/>
                    </a:lnTo>
                    <a:lnTo>
                      <a:pt x="10" y="4"/>
                    </a:lnTo>
                    <a:lnTo>
                      <a:pt x="9" y="3"/>
                    </a:lnTo>
                    <a:lnTo>
                      <a:pt x="9" y="2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3"/>
                    </a:lnTo>
                    <a:lnTo>
                      <a:pt x="2" y="4"/>
                    </a:lnTo>
                    <a:lnTo>
                      <a:pt x="3" y="6"/>
                    </a:lnTo>
                    <a:lnTo>
                      <a:pt x="5" y="8"/>
                    </a:lnTo>
                    <a:lnTo>
                      <a:pt x="7" y="11"/>
                    </a:lnTo>
                    <a:lnTo>
                      <a:pt x="9" y="13"/>
                    </a:lnTo>
                    <a:lnTo>
                      <a:pt x="10" y="15"/>
                    </a:lnTo>
                    <a:lnTo>
                      <a:pt x="12" y="18"/>
                    </a:lnTo>
                    <a:lnTo>
                      <a:pt x="13" y="21"/>
                    </a:lnTo>
                    <a:lnTo>
                      <a:pt x="14" y="25"/>
                    </a:lnTo>
                    <a:lnTo>
                      <a:pt x="14" y="28"/>
                    </a:lnTo>
                    <a:lnTo>
                      <a:pt x="15" y="32"/>
                    </a:lnTo>
                    <a:lnTo>
                      <a:pt x="15" y="34"/>
                    </a:lnTo>
                    <a:lnTo>
                      <a:pt x="16" y="37"/>
                    </a:lnTo>
                    <a:lnTo>
                      <a:pt x="16" y="38"/>
                    </a:lnTo>
                    <a:lnTo>
                      <a:pt x="18" y="40"/>
                    </a:lnTo>
                    <a:lnTo>
                      <a:pt x="18" y="41"/>
                    </a:lnTo>
                    <a:lnTo>
                      <a:pt x="18" y="43"/>
                    </a:lnTo>
                    <a:lnTo>
                      <a:pt x="18" y="44"/>
                    </a:lnTo>
                    <a:lnTo>
                      <a:pt x="16" y="45"/>
                    </a:lnTo>
                    <a:lnTo>
                      <a:pt x="15" y="46"/>
                    </a:lnTo>
                    <a:lnTo>
                      <a:pt x="15" y="47"/>
                    </a:lnTo>
                    <a:lnTo>
                      <a:pt x="14" y="47"/>
                    </a:lnTo>
                    <a:lnTo>
                      <a:pt x="13" y="49"/>
                    </a:lnTo>
                    <a:lnTo>
                      <a:pt x="12" y="50"/>
                    </a:lnTo>
                    <a:lnTo>
                      <a:pt x="11" y="52"/>
                    </a:lnTo>
                    <a:lnTo>
                      <a:pt x="10" y="54"/>
                    </a:lnTo>
                    <a:lnTo>
                      <a:pt x="10" y="56"/>
                    </a:lnTo>
                    <a:lnTo>
                      <a:pt x="11" y="58"/>
                    </a:lnTo>
                    <a:lnTo>
                      <a:pt x="13" y="60"/>
                    </a:lnTo>
                    <a:lnTo>
                      <a:pt x="15" y="61"/>
                    </a:lnTo>
                    <a:lnTo>
                      <a:pt x="19" y="62"/>
                    </a:lnTo>
                    <a:lnTo>
                      <a:pt x="20" y="63"/>
                    </a:lnTo>
                    <a:lnTo>
                      <a:pt x="22" y="63"/>
                    </a:lnTo>
                    <a:lnTo>
                      <a:pt x="23" y="62"/>
                    </a:lnTo>
                    <a:lnTo>
                      <a:pt x="25" y="62"/>
                    </a:lnTo>
                    <a:lnTo>
                      <a:pt x="26" y="62"/>
                    </a:lnTo>
                    <a:lnTo>
                      <a:pt x="27" y="61"/>
                    </a:lnTo>
                    <a:lnTo>
                      <a:pt x="27" y="62"/>
                    </a:lnTo>
                    <a:lnTo>
                      <a:pt x="28" y="63"/>
                    </a:lnTo>
                    <a:lnTo>
                      <a:pt x="28" y="66"/>
                    </a:lnTo>
                    <a:lnTo>
                      <a:pt x="29" y="69"/>
                    </a:lnTo>
                    <a:lnTo>
                      <a:pt x="31" y="73"/>
                    </a:lnTo>
                    <a:lnTo>
                      <a:pt x="32" y="77"/>
                    </a:lnTo>
                    <a:lnTo>
                      <a:pt x="34" y="79"/>
                    </a:lnTo>
                    <a:lnTo>
                      <a:pt x="36" y="81"/>
                    </a:lnTo>
                    <a:lnTo>
                      <a:pt x="38" y="83"/>
                    </a:lnTo>
                    <a:lnTo>
                      <a:pt x="40" y="85"/>
                    </a:lnTo>
                    <a:lnTo>
                      <a:pt x="42" y="87"/>
                    </a:lnTo>
                    <a:lnTo>
                      <a:pt x="44" y="89"/>
                    </a:lnTo>
                    <a:lnTo>
                      <a:pt x="46" y="89"/>
                    </a:lnTo>
                    <a:lnTo>
                      <a:pt x="49" y="89"/>
                    </a:lnTo>
                    <a:lnTo>
                      <a:pt x="52" y="87"/>
                    </a:lnTo>
                    <a:lnTo>
                      <a:pt x="56" y="83"/>
                    </a:lnTo>
                    <a:lnTo>
                      <a:pt x="58" y="84"/>
                    </a:lnTo>
                    <a:lnTo>
                      <a:pt x="59" y="85"/>
                    </a:lnTo>
                    <a:lnTo>
                      <a:pt x="60" y="86"/>
                    </a:lnTo>
                    <a:lnTo>
                      <a:pt x="62" y="88"/>
                    </a:lnTo>
                    <a:lnTo>
                      <a:pt x="63" y="89"/>
                    </a:lnTo>
                    <a:lnTo>
                      <a:pt x="64" y="90"/>
                    </a:lnTo>
                    <a:lnTo>
                      <a:pt x="65" y="91"/>
                    </a:lnTo>
                    <a:lnTo>
                      <a:pt x="67" y="92"/>
                    </a:lnTo>
                    <a:lnTo>
                      <a:pt x="69" y="93"/>
                    </a:lnTo>
                    <a:lnTo>
                      <a:pt x="71" y="94"/>
                    </a:lnTo>
                    <a:lnTo>
                      <a:pt x="72" y="96"/>
                    </a:lnTo>
                    <a:lnTo>
                      <a:pt x="75" y="97"/>
                    </a:lnTo>
                    <a:lnTo>
                      <a:pt x="77" y="98"/>
                    </a:lnTo>
                    <a:lnTo>
                      <a:pt x="79" y="100"/>
                    </a:lnTo>
                    <a:lnTo>
                      <a:pt x="83" y="105"/>
                    </a:lnTo>
                    <a:lnTo>
                      <a:pt x="89" y="112"/>
                    </a:lnTo>
                    <a:lnTo>
                      <a:pt x="95" y="120"/>
                    </a:lnTo>
                    <a:lnTo>
                      <a:pt x="103" y="127"/>
                    </a:lnTo>
                    <a:lnTo>
                      <a:pt x="111" y="133"/>
                    </a:lnTo>
                    <a:lnTo>
                      <a:pt x="115" y="136"/>
                    </a:lnTo>
                    <a:lnTo>
                      <a:pt x="120" y="138"/>
                    </a:lnTo>
                    <a:lnTo>
                      <a:pt x="124" y="139"/>
                    </a:lnTo>
                    <a:lnTo>
                      <a:pt x="129" y="140"/>
                    </a:lnTo>
                    <a:lnTo>
                      <a:pt x="128" y="139"/>
                    </a:lnTo>
                    <a:lnTo>
                      <a:pt x="127" y="137"/>
                    </a:lnTo>
                    <a:lnTo>
                      <a:pt x="126" y="135"/>
                    </a:lnTo>
                    <a:lnTo>
                      <a:pt x="124" y="131"/>
                    </a:lnTo>
                    <a:lnTo>
                      <a:pt x="122" y="128"/>
                    </a:lnTo>
                    <a:lnTo>
                      <a:pt x="120" y="124"/>
                    </a:lnTo>
                    <a:lnTo>
                      <a:pt x="117" y="121"/>
                    </a:lnTo>
                    <a:lnTo>
                      <a:pt x="115" y="119"/>
                    </a:lnTo>
                    <a:lnTo>
                      <a:pt x="113" y="118"/>
                    </a:lnTo>
                    <a:lnTo>
                      <a:pt x="111" y="116"/>
                    </a:lnTo>
                    <a:lnTo>
                      <a:pt x="111" y="113"/>
                    </a:lnTo>
                    <a:lnTo>
                      <a:pt x="111" y="111"/>
                    </a:lnTo>
                    <a:lnTo>
                      <a:pt x="112" y="109"/>
                    </a:lnTo>
                    <a:lnTo>
                      <a:pt x="112" y="108"/>
                    </a:lnTo>
                    <a:lnTo>
                      <a:pt x="113" y="106"/>
                    </a:lnTo>
                    <a:lnTo>
                      <a:pt x="114" y="104"/>
                    </a:lnTo>
                    <a:lnTo>
                      <a:pt x="115" y="103"/>
                    </a:lnTo>
                    <a:lnTo>
                      <a:pt x="115" y="100"/>
                    </a:lnTo>
                    <a:lnTo>
                      <a:pt x="114" y="98"/>
                    </a:lnTo>
                    <a:lnTo>
                      <a:pt x="113" y="95"/>
                    </a:lnTo>
                    <a:lnTo>
                      <a:pt x="112" y="92"/>
                    </a:lnTo>
                    <a:lnTo>
                      <a:pt x="112" y="89"/>
                    </a:lnTo>
                    <a:lnTo>
                      <a:pt x="111" y="87"/>
                    </a:lnTo>
                    <a:lnTo>
                      <a:pt x="111" y="85"/>
                    </a:lnTo>
                    <a:lnTo>
                      <a:pt x="111" y="83"/>
                    </a:lnTo>
                    <a:lnTo>
                      <a:pt x="112" y="81"/>
                    </a:lnTo>
                    <a:lnTo>
                      <a:pt x="112" y="79"/>
                    </a:lnTo>
                    <a:lnTo>
                      <a:pt x="113" y="78"/>
                    </a:lnTo>
                    <a:lnTo>
                      <a:pt x="113" y="77"/>
                    </a:lnTo>
                    <a:lnTo>
                      <a:pt x="114" y="76"/>
                    </a:lnTo>
                    <a:lnTo>
                      <a:pt x="114" y="74"/>
                    </a:lnTo>
                    <a:lnTo>
                      <a:pt x="115" y="73"/>
                    </a:lnTo>
                    <a:lnTo>
                      <a:pt x="115" y="72"/>
                    </a:lnTo>
                    <a:lnTo>
                      <a:pt x="116" y="70"/>
                    </a:lnTo>
                    <a:lnTo>
                      <a:pt x="115" y="69"/>
                    </a:lnTo>
                    <a:lnTo>
                      <a:pt x="115" y="68"/>
                    </a:lnTo>
                    <a:lnTo>
                      <a:pt x="113" y="67"/>
                    </a:lnTo>
                    <a:lnTo>
                      <a:pt x="109" y="66"/>
                    </a:lnTo>
                    <a:lnTo>
                      <a:pt x="106" y="66"/>
                    </a:lnTo>
                    <a:lnTo>
                      <a:pt x="103" y="66"/>
                    </a:lnTo>
                    <a:lnTo>
                      <a:pt x="100" y="66"/>
                    </a:lnTo>
                    <a:lnTo>
                      <a:pt x="98" y="66"/>
                    </a:lnTo>
                    <a:lnTo>
                      <a:pt x="95" y="66"/>
                    </a:lnTo>
                    <a:lnTo>
                      <a:pt x="94" y="66"/>
                    </a:lnTo>
                    <a:lnTo>
                      <a:pt x="93" y="68"/>
                    </a:lnTo>
                    <a:lnTo>
                      <a:pt x="93" y="69"/>
                    </a:lnTo>
                    <a:lnTo>
                      <a:pt x="95" y="70"/>
                    </a:lnTo>
                    <a:lnTo>
                      <a:pt x="96" y="71"/>
                    </a:lnTo>
                    <a:lnTo>
                      <a:pt x="100" y="72"/>
                    </a:lnTo>
                    <a:lnTo>
                      <a:pt x="102" y="73"/>
                    </a:lnTo>
                    <a:lnTo>
                      <a:pt x="104" y="74"/>
                    </a:lnTo>
                    <a:lnTo>
                      <a:pt x="105" y="77"/>
                    </a:lnTo>
                    <a:lnTo>
                      <a:pt x="105" y="78"/>
                    </a:lnTo>
                    <a:lnTo>
                      <a:pt x="104" y="80"/>
                    </a:lnTo>
                    <a:lnTo>
                      <a:pt x="103" y="82"/>
                    </a:lnTo>
                    <a:lnTo>
                      <a:pt x="102" y="83"/>
                    </a:lnTo>
                    <a:lnTo>
                      <a:pt x="100" y="84"/>
                    </a:lnTo>
                    <a:lnTo>
                      <a:pt x="99" y="84"/>
                    </a:lnTo>
                    <a:lnTo>
                      <a:pt x="98" y="83"/>
                    </a:lnTo>
                    <a:lnTo>
                      <a:pt x="96" y="81"/>
                    </a:lnTo>
                    <a:lnTo>
                      <a:pt x="96" y="78"/>
                    </a:lnTo>
                    <a:lnTo>
                      <a:pt x="96" y="74"/>
                    </a:lnTo>
                    <a:lnTo>
                      <a:pt x="95" y="73"/>
                    </a:lnTo>
                    <a:lnTo>
                      <a:pt x="94" y="73"/>
                    </a:lnTo>
                    <a:lnTo>
                      <a:pt x="93" y="73"/>
                    </a:lnTo>
                    <a:lnTo>
                      <a:pt x="91" y="74"/>
                    </a:lnTo>
                    <a:lnTo>
                      <a:pt x="89" y="77"/>
                    </a:lnTo>
                    <a:lnTo>
                      <a:pt x="86" y="78"/>
                    </a:lnTo>
                    <a:lnTo>
                      <a:pt x="83" y="79"/>
                    </a:lnTo>
                    <a:lnTo>
                      <a:pt x="80" y="79"/>
                    </a:lnTo>
                    <a:lnTo>
                      <a:pt x="78" y="79"/>
                    </a:lnTo>
                    <a:lnTo>
                      <a:pt x="76" y="78"/>
                    </a:lnTo>
                    <a:lnTo>
                      <a:pt x="75" y="76"/>
                    </a:lnTo>
                    <a:lnTo>
                      <a:pt x="74" y="73"/>
                    </a:lnTo>
                    <a:lnTo>
                      <a:pt x="74" y="72"/>
                    </a:lnTo>
                    <a:lnTo>
                      <a:pt x="75" y="70"/>
                    </a:lnTo>
                    <a:lnTo>
                      <a:pt x="75" y="68"/>
                    </a:lnTo>
                    <a:lnTo>
                      <a:pt x="76" y="66"/>
                    </a:lnTo>
                    <a:lnTo>
                      <a:pt x="76" y="63"/>
                    </a:lnTo>
                    <a:lnTo>
                      <a:pt x="75" y="61"/>
                    </a:lnTo>
                    <a:lnTo>
                      <a:pt x="74" y="58"/>
                    </a:lnTo>
                    <a:lnTo>
                      <a:pt x="73" y="56"/>
                    </a:lnTo>
                    <a:lnTo>
                      <a:pt x="72" y="53"/>
                    </a:lnTo>
                    <a:lnTo>
                      <a:pt x="72" y="52"/>
                    </a:lnTo>
                    <a:lnTo>
                      <a:pt x="72" y="50"/>
                    </a:lnTo>
                    <a:lnTo>
                      <a:pt x="73" y="50"/>
                    </a:lnTo>
                    <a:lnTo>
                      <a:pt x="75" y="50"/>
                    </a:lnTo>
                    <a:lnTo>
                      <a:pt x="76" y="51"/>
                    </a:lnTo>
                    <a:lnTo>
                      <a:pt x="77" y="53"/>
                    </a:lnTo>
                    <a:lnTo>
                      <a:pt x="79" y="54"/>
                    </a:lnTo>
                    <a:lnTo>
                      <a:pt x="80" y="56"/>
                    </a:lnTo>
                    <a:lnTo>
                      <a:pt x="81" y="57"/>
                    </a:lnTo>
                    <a:lnTo>
                      <a:pt x="82" y="59"/>
                    </a:lnTo>
                    <a:lnTo>
                      <a:pt x="84" y="60"/>
                    </a:lnTo>
                    <a:lnTo>
                      <a:pt x="87" y="61"/>
                    </a:lnTo>
                    <a:lnTo>
                      <a:pt x="92" y="61"/>
                    </a:lnTo>
                    <a:lnTo>
                      <a:pt x="98" y="60"/>
                    </a:lnTo>
                    <a:lnTo>
                      <a:pt x="102" y="58"/>
                    </a:lnTo>
                    <a:lnTo>
                      <a:pt x="106" y="55"/>
                    </a:lnTo>
                    <a:lnTo>
                      <a:pt x="108" y="54"/>
                    </a:lnTo>
                    <a:lnTo>
                      <a:pt x="109" y="51"/>
                    </a:lnTo>
                    <a:lnTo>
                      <a:pt x="109" y="49"/>
                    </a:lnTo>
                    <a:lnTo>
                      <a:pt x="109" y="46"/>
                    </a:lnTo>
                    <a:lnTo>
                      <a:pt x="108" y="41"/>
                    </a:lnTo>
                    <a:lnTo>
                      <a:pt x="105" y="39"/>
                    </a:lnTo>
                    <a:lnTo>
                      <a:pt x="103" y="39"/>
                    </a:lnTo>
                    <a:lnTo>
                      <a:pt x="100" y="40"/>
                    </a:lnTo>
                    <a:lnTo>
                      <a:pt x="96" y="42"/>
                    </a:lnTo>
                    <a:lnTo>
                      <a:pt x="94" y="45"/>
                    </a:lnTo>
                    <a:lnTo>
                      <a:pt x="91" y="46"/>
                    </a:lnTo>
                    <a:lnTo>
                      <a:pt x="90" y="47"/>
                    </a:lnTo>
                    <a:lnTo>
                      <a:pt x="89" y="46"/>
                    </a:lnTo>
                    <a:lnTo>
                      <a:pt x="88" y="44"/>
                    </a:lnTo>
                    <a:lnTo>
                      <a:pt x="86" y="41"/>
                    </a:lnTo>
                    <a:lnTo>
                      <a:pt x="85" y="37"/>
                    </a:lnTo>
                    <a:lnTo>
                      <a:pt x="84" y="32"/>
                    </a:lnTo>
                    <a:lnTo>
                      <a:pt x="82" y="28"/>
                    </a:lnTo>
                    <a:lnTo>
                      <a:pt x="79" y="26"/>
                    </a:lnTo>
                    <a:lnTo>
                      <a:pt x="77" y="25"/>
                    </a:lnTo>
                    <a:lnTo>
                      <a:pt x="76" y="26"/>
                    </a:lnTo>
                    <a:lnTo>
                      <a:pt x="75" y="27"/>
                    </a:lnTo>
                    <a:lnTo>
                      <a:pt x="74" y="28"/>
                    </a:lnTo>
                    <a:lnTo>
                      <a:pt x="72" y="29"/>
                    </a:lnTo>
                    <a:lnTo>
                      <a:pt x="71" y="31"/>
                    </a:lnTo>
                    <a:lnTo>
                      <a:pt x="70" y="33"/>
                    </a:lnTo>
                    <a:lnTo>
                      <a:pt x="68" y="36"/>
                    </a:lnTo>
                    <a:lnTo>
                      <a:pt x="66" y="38"/>
                    </a:lnTo>
                    <a:lnTo>
                      <a:pt x="64" y="40"/>
                    </a:lnTo>
                    <a:lnTo>
                      <a:pt x="61" y="40"/>
                    </a:lnTo>
                    <a:lnTo>
                      <a:pt x="58" y="40"/>
                    </a:lnTo>
                    <a:lnTo>
                      <a:pt x="53" y="39"/>
                    </a:lnTo>
                    <a:lnTo>
                      <a:pt x="50" y="38"/>
                    </a:lnTo>
                    <a:lnTo>
                      <a:pt x="47" y="36"/>
                    </a:lnTo>
                    <a:lnTo>
                      <a:pt x="45" y="33"/>
                    </a:lnTo>
                    <a:lnTo>
                      <a:pt x="44" y="30"/>
                    </a:lnTo>
                    <a:lnTo>
                      <a:pt x="44" y="31"/>
                    </a:lnTo>
                    <a:lnTo>
                      <a:pt x="44" y="32"/>
                    </a:lnTo>
                    <a:lnTo>
                      <a:pt x="44" y="33"/>
                    </a:lnTo>
                    <a:lnTo>
                      <a:pt x="43" y="34"/>
                    </a:lnTo>
                    <a:lnTo>
                      <a:pt x="43" y="37"/>
                    </a:lnTo>
                    <a:lnTo>
                      <a:pt x="42" y="38"/>
                    </a:lnTo>
                    <a:lnTo>
                      <a:pt x="41" y="39"/>
                    </a:lnTo>
                    <a:lnTo>
                      <a:pt x="39" y="40"/>
                    </a:lnTo>
                    <a:lnTo>
                      <a:pt x="37" y="41"/>
                    </a:lnTo>
                    <a:lnTo>
                      <a:pt x="38" y="42"/>
                    </a:lnTo>
                    <a:lnTo>
                      <a:pt x="39" y="43"/>
                    </a:lnTo>
                    <a:lnTo>
                      <a:pt x="40" y="44"/>
                    </a:lnTo>
                    <a:lnTo>
                      <a:pt x="41" y="44"/>
                    </a:lnTo>
                    <a:lnTo>
                      <a:pt x="42" y="45"/>
                    </a:lnTo>
                    <a:lnTo>
                      <a:pt x="42" y="46"/>
                    </a:lnTo>
                    <a:lnTo>
                      <a:pt x="43" y="48"/>
                    </a:lnTo>
                    <a:lnTo>
                      <a:pt x="44" y="49"/>
                    </a:lnTo>
                    <a:lnTo>
                      <a:pt x="45" y="51"/>
                    </a:lnTo>
                    <a:lnTo>
                      <a:pt x="45" y="52"/>
                    </a:lnTo>
                    <a:lnTo>
                      <a:pt x="45" y="54"/>
                    </a:lnTo>
                    <a:lnTo>
                      <a:pt x="45" y="55"/>
                    </a:lnTo>
                    <a:lnTo>
                      <a:pt x="45" y="56"/>
                    </a:lnTo>
                    <a:lnTo>
                      <a:pt x="44" y="56"/>
                    </a:lnTo>
                    <a:lnTo>
                      <a:pt x="43" y="56"/>
                    </a:lnTo>
                    <a:lnTo>
                      <a:pt x="41" y="55"/>
                    </a:lnTo>
                    <a:lnTo>
                      <a:pt x="40" y="55"/>
                    </a:lnTo>
                    <a:lnTo>
                      <a:pt x="39" y="54"/>
                    </a:lnTo>
                    <a:lnTo>
                      <a:pt x="39" y="53"/>
                    </a:lnTo>
                    <a:lnTo>
                      <a:pt x="38" y="5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48" name="Freeform 24"/>
              <p:cNvSpPr>
                <a:spLocks/>
              </p:cNvSpPr>
              <p:nvPr/>
            </p:nvSpPr>
            <p:spPr bwMode="auto">
              <a:xfrm>
                <a:off x="3589" y="1827"/>
                <a:ext cx="81" cy="91"/>
              </a:xfrm>
              <a:custGeom>
                <a:avLst/>
                <a:gdLst>
                  <a:gd name="T0" fmla="*/ 80 w 81"/>
                  <a:gd name="T1" fmla="*/ 90 h 91"/>
                  <a:gd name="T2" fmla="*/ 73 w 81"/>
                  <a:gd name="T3" fmla="*/ 84 h 91"/>
                  <a:gd name="T4" fmla="*/ 62 w 81"/>
                  <a:gd name="T5" fmla="*/ 76 h 91"/>
                  <a:gd name="T6" fmla="*/ 51 w 81"/>
                  <a:gd name="T7" fmla="*/ 69 h 91"/>
                  <a:gd name="T8" fmla="*/ 44 w 81"/>
                  <a:gd name="T9" fmla="*/ 67 h 91"/>
                  <a:gd name="T10" fmla="*/ 37 w 81"/>
                  <a:gd name="T11" fmla="*/ 65 h 91"/>
                  <a:gd name="T12" fmla="*/ 31 w 81"/>
                  <a:gd name="T13" fmla="*/ 63 h 91"/>
                  <a:gd name="T14" fmla="*/ 25 w 81"/>
                  <a:gd name="T15" fmla="*/ 60 h 91"/>
                  <a:gd name="T16" fmla="*/ 24 w 81"/>
                  <a:gd name="T17" fmla="*/ 57 h 91"/>
                  <a:gd name="T18" fmla="*/ 23 w 81"/>
                  <a:gd name="T19" fmla="*/ 51 h 91"/>
                  <a:gd name="T20" fmla="*/ 22 w 81"/>
                  <a:gd name="T21" fmla="*/ 45 h 91"/>
                  <a:gd name="T22" fmla="*/ 22 w 81"/>
                  <a:gd name="T23" fmla="*/ 41 h 91"/>
                  <a:gd name="T24" fmla="*/ 21 w 81"/>
                  <a:gd name="T25" fmla="*/ 39 h 91"/>
                  <a:gd name="T26" fmla="*/ 13 w 81"/>
                  <a:gd name="T27" fmla="*/ 32 h 91"/>
                  <a:gd name="T28" fmla="*/ 4 w 81"/>
                  <a:gd name="T29" fmla="*/ 21 h 91"/>
                  <a:gd name="T30" fmla="*/ 0 w 81"/>
                  <a:gd name="T31" fmla="*/ 13 h 91"/>
                  <a:gd name="T32" fmla="*/ 1 w 81"/>
                  <a:gd name="T33" fmla="*/ 8 h 91"/>
                  <a:gd name="T34" fmla="*/ 5 w 81"/>
                  <a:gd name="T35" fmla="*/ 2 h 91"/>
                  <a:gd name="T36" fmla="*/ 12 w 81"/>
                  <a:gd name="T37" fmla="*/ 0 h 91"/>
                  <a:gd name="T38" fmla="*/ 19 w 81"/>
                  <a:gd name="T39" fmla="*/ 2 h 91"/>
                  <a:gd name="T40" fmla="*/ 25 w 81"/>
                  <a:gd name="T41" fmla="*/ 5 h 91"/>
                  <a:gd name="T42" fmla="*/ 31 w 81"/>
                  <a:gd name="T43" fmla="*/ 10 h 91"/>
                  <a:gd name="T44" fmla="*/ 34 w 81"/>
                  <a:gd name="T45" fmla="*/ 14 h 91"/>
                  <a:gd name="T46" fmla="*/ 36 w 81"/>
                  <a:gd name="T47" fmla="*/ 20 h 91"/>
                  <a:gd name="T48" fmla="*/ 37 w 81"/>
                  <a:gd name="T49" fmla="*/ 24 h 91"/>
                  <a:gd name="T50" fmla="*/ 36 w 81"/>
                  <a:gd name="T51" fmla="*/ 26 h 91"/>
                  <a:gd name="T52" fmla="*/ 40 w 81"/>
                  <a:gd name="T53" fmla="*/ 21 h 91"/>
                  <a:gd name="T54" fmla="*/ 45 w 81"/>
                  <a:gd name="T55" fmla="*/ 16 h 91"/>
                  <a:gd name="T56" fmla="*/ 52 w 81"/>
                  <a:gd name="T57" fmla="*/ 14 h 91"/>
                  <a:gd name="T58" fmla="*/ 59 w 81"/>
                  <a:gd name="T59" fmla="*/ 17 h 91"/>
                  <a:gd name="T60" fmla="*/ 62 w 81"/>
                  <a:gd name="T61" fmla="*/ 25 h 91"/>
                  <a:gd name="T62" fmla="*/ 62 w 81"/>
                  <a:gd name="T63" fmla="*/ 34 h 91"/>
                  <a:gd name="T64" fmla="*/ 61 w 81"/>
                  <a:gd name="T65" fmla="*/ 43 h 91"/>
                  <a:gd name="T66" fmla="*/ 63 w 81"/>
                  <a:gd name="T67" fmla="*/ 46 h 91"/>
                  <a:gd name="T68" fmla="*/ 63 w 81"/>
                  <a:gd name="T69" fmla="*/ 50 h 91"/>
                  <a:gd name="T70" fmla="*/ 64 w 81"/>
                  <a:gd name="T71" fmla="*/ 53 h 91"/>
                  <a:gd name="T72" fmla="*/ 64 w 81"/>
                  <a:gd name="T73" fmla="*/ 57 h 91"/>
                  <a:gd name="T74" fmla="*/ 67 w 81"/>
                  <a:gd name="T75" fmla="*/ 61 h 91"/>
                  <a:gd name="T76" fmla="*/ 71 w 81"/>
                  <a:gd name="T77" fmla="*/ 70 h 91"/>
                  <a:gd name="T78" fmla="*/ 76 w 81"/>
                  <a:gd name="T79" fmla="*/ 82 h 91"/>
                  <a:gd name="T80" fmla="*/ 80 w 81"/>
                  <a:gd name="T81" fmla="*/ 90 h 9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81"/>
                  <a:gd name="T124" fmla="*/ 0 h 91"/>
                  <a:gd name="T125" fmla="*/ 81 w 81"/>
                  <a:gd name="T126" fmla="*/ 91 h 9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81" h="91">
                    <a:moveTo>
                      <a:pt x="81" y="91"/>
                    </a:moveTo>
                    <a:lnTo>
                      <a:pt x="80" y="90"/>
                    </a:lnTo>
                    <a:lnTo>
                      <a:pt x="77" y="88"/>
                    </a:lnTo>
                    <a:lnTo>
                      <a:pt x="73" y="84"/>
                    </a:lnTo>
                    <a:lnTo>
                      <a:pt x="68" y="80"/>
                    </a:lnTo>
                    <a:lnTo>
                      <a:pt x="62" y="76"/>
                    </a:lnTo>
                    <a:lnTo>
                      <a:pt x="56" y="71"/>
                    </a:lnTo>
                    <a:lnTo>
                      <a:pt x="51" y="69"/>
                    </a:lnTo>
                    <a:lnTo>
                      <a:pt x="48" y="68"/>
                    </a:lnTo>
                    <a:lnTo>
                      <a:pt x="44" y="67"/>
                    </a:lnTo>
                    <a:lnTo>
                      <a:pt x="41" y="67"/>
                    </a:lnTo>
                    <a:lnTo>
                      <a:pt x="37" y="65"/>
                    </a:lnTo>
                    <a:lnTo>
                      <a:pt x="34" y="64"/>
                    </a:lnTo>
                    <a:lnTo>
                      <a:pt x="31" y="63"/>
                    </a:lnTo>
                    <a:lnTo>
                      <a:pt x="28" y="61"/>
                    </a:lnTo>
                    <a:lnTo>
                      <a:pt x="25" y="60"/>
                    </a:lnTo>
                    <a:lnTo>
                      <a:pt x="24" y="58"/>
                    </a:lnTo>
                    <a:lnTo>
                      <a:pt x="24" y="57"/>
                    </a:lnTo>
                    <a:lnTo>
                      <a:pt x="23" y="54"/>
                    </a:lnTo>
                    <a:lnTo>
                      <a:pt x="23" y="51"/>
                    </a:lnTo>
                    <a:lnTo>
                      <a:pt x="22" y="48"/>
                    </a:lnTo>
                    <a:lnTo>
                      <a:pt x="22" y="45"/>
                    </a:lnTo>
                    <a:lnTo>
                      <a:pt x="22" y="42"/>
                    </a:lnTo>
                    <a:lnTo>
                      <a:pt x="22" y="41"/>
                    </a:lnTo>
                    <a:lnTo>
                      <a:pt x="22" y="40"/>
                    </a:lnTo>
                    <a:lnTo>
                      <a:pt x="21" y="39"/>
                    </a:lnTo>
                    <a:lnTo>
                      <a:pt x="17" y="37"/>
                    </a:lnTo>
                    <a:lnTo>
                      <a:pt x="13" y="32"/>
                    </a:lnTo>
                    <a:lnTo>
                      <a:pt x="9" y="27"/>
                    </a:lnTo>
                    <a:lnTo>
                      <a:pt x="4" y="21"/>
                    </a:lnTo>
                    <a:lnTo>
                      <a:pt x="1" y="16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5" y="2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9" y="2"/>
                    </a:lnTo>
                    <a:lnTo>
                      <a:pt x="22" y="3"/>
                    </a:lnTo>
                    <a:lnTo>
                      <a:pt x="25" y="5"/>
                    </a:lnTo>
                    <a:lnTo>
                      <a:pt x="29" y="7"/>
                    </a:lnTo>
                    <a:lnTo>
                      <a:pt x="31" y="10"/>
                    </a:lnTo>
                    <a:lnTo>
                      <a:pt x="33" y="12"/>
                    </a:lnTo>
                    <a:lnTo>
                      <a:pt x="34" y="14"/>
                    </a:lnTo>
                    <a:lnTo>
                      <a:pt x="35" y="17"/>
                    </a:lnTo>
                    <a:lnTo>
                      <a:pt x="36" y="20"/>
                    </a:lnTo>
                    <a:lnTo>
                      <a:pt x="37" y="22"/>
                    </a:lnTo>
                    <a:lnTo>
                      <a:pt x="37" y="24"/>
                    </a:lnTo>
                    <a:lnTo>
                      <a:pt x="36" y="26"/>
                    </a:lnTo>
                    <a:lnTo>
                      <a:pt x="38" y="24"/>
                    </a:lnTo>
                    <a:lnTo>
                      <a:pt x="40" y="21"/>
                    </a:lnTo>
                    <a:lnTo>
                      <a:pt x="42" y="18"/>
                    </a:lnTo>
                    <a:lnTo>
                      <a:pt x="45" y="16"/>
                    </a:lnTo>
                    <a:lnTo>
                      <a:pt x="48" y="14"/>
                    </a:lnTo>
                    <a:lnTo>
                      <a:pt x="52" y="14"/>
                    </a:lnTo>
                    <a:lnTo>
                      <a:pt x="56" y="15"/>
                    </a:lnTo>
                    <a:lnTo>
                      <a:pt x="59" y="17"/>
                    </a:lnTo>
                    <a:lnTo>
                      <a:pt x="61" y="21"/>
                    </a:lnTo>
                    <a:lnTo>
                      <a:pt x="62" y="25"/>
                    </a:lnTo>
                    <a:lnTo>
                      <a:pt x="62" y="30"/>
                    </a:lnTo>
                    <a:lnTo>
                      <a:pt x="62" y="34"/>
                    </a:lnTo>
                    <a:lnTo>
                      <a:pt x="61" y="39"/>
                    </a:lnTo>
                    <a:lnTo>
                      <a:pt x="61" y="43"/>
                    </a:lnTo>
                    <a:lnTo>
                      <a:pt x="62" y="45"/>
                    </a:lnTo>
                    <a:lnTo>
                      <a:pt x="63" y="46"/>
                    </a:lnTo>
                    <a:lnTo>
                      <a:pt x="63" y="48"/>
                    </a:lnTo>
                    <a:lnTo>
                      <a:pt x="63" y="50"/>
                    </a:lnTo>
                    <a:lnTo>
                      <a:pt x="64" y="51"/>
                    </a:lnTo>
                    <a:lnTo>
                      <a:pt x="64" y="53"/>
                    </a:lnTo>
                    <a:lnTo>
                      <a:pt x="64" y="55"/>
                    </a:lnTo>
                    <a:lnTo>
                      <a:pt x="64" y="57"/>
                    </a:lnTo>
                    <a:lnTo>
                      <a:pt x="65" y="58"/>
                    </a:lnTo>
                    <a:lnTo>
                      <a:pt x="67" y="61"/>
                    </a:lnTo>
                    <a:lnTo>
                      <a:pt x="69" y="65"/>
                    </a:lnTo>
                    <a:lnTo>
                      <a:pt x="71" y="70"/>
                    </a:lnTo>
                    <a:lnTo>
                      <a:pt x="74" y="76"/>
                    </a:lnTo>
                    <a:lnTo>
                      <a:pt x="76" y="82"/>
                    </a:lnTo>
                    <a:lnTo>
                      <a:pt x="79" y="87"/>
                    </a:lnTo>
                    <a:lnTo>
                      <a:pt x="80" y="90"/>
                    </a:lnTo>
                    <a:lnTo>
                      <a:pt x="81" y="9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49" name="Freeform 25"/>
              <p:cNvSpPr>
                <a:spLocks/>
              </p:cNvSpPr>
              <p:nvPr/>
            </p:nvSpPr>
            <p:spPr bwMode="auto">
              <a:xfrm>
                <a:off x="3589" y="1827"/>
                <a:ext cx="81" cy="91"/>
              </a:xfrm>
              <a:custGeom>
                <a:avLst/>
                <a:gdLst>
                  <a:gd name="T0" fmla="*/ 80 w 81"/>
                  <a:gd name="T1" fmla="*/ 90 h 91"/>
                  <a:gd name="T2" fmla="*/ 73 w 81"/>
                  <a:gd name="T3" fmla="*/ 84 h 91"/>
                  <a:gd name="T4" fmla="*/ 62 w 81"/>
                  <a:gd name="T5" fmla="*/ 76 h 91"/>
                  <a:gd name="T6" fmla="*/ 51 w 81"/>
                  <a:gd name="T7" fmla="*/ 69 h 91"/>
                  <a:gd name="T8" fmla="*/ 44 w 81"/>
                  <a:gd name="T9" fmla="*/ 67 h 91"/>
                  <a:gd name="T10" fmla="*/ 37 w 81"/>
                  <a:gd name="T11" fmla="*/ 65 h 91"/>
                  <a:gd name="T12" fmla="*/ 31 w 81"/>
                  <a:gd name="T13" fmla="*/ 63 h 91"/>
                  <a:gd name="T14" fmla="*/ 25 w 81"/>
                  <a:gd name="T15" fmla="*/ 60 h 91"/>
                  <a:gd name="T16" fmla="*/ 24 w 81"/>
                  <a:gd name="T17" fmla="*/ 57 h 91"/>
                  <a:gd name="T18" fmla="*/ 23 w 81"/>
                  <a:gd name="T19" fmla="*/ 51 h 91"/>
                  <a:gd name="T20" fmla="*/ 22 w 81"/>
                  <a:gd name="T21" fmla="*/ 45 h 91"/>
                  <a:gd name="T22" fmla="*/ 22 w 81"/>
                  <a:gd name="T23" fmla="*/ 41 h 91"/>
                  <a:gd name="T24" fmla="*/ 21 w 81"/>
                  <a:gd name="T25" fmla="*/ 39 h 91"/>
                  <a:gd name="T26" fmla="*/ 13 w 81"/>
                  <a:gd name="T27" fmla="*/ 32 h 91"/>
                  <a:gd name="T28" fmla="*/ 4 w 81"/>
                  <a:gd name="T29" fmla="*/ 21 h 91"/>
                  <a:gd name="T30" fmla="*/ 0 w 81"/>
                  <a:gd name="T31" fmla="*/ 13 h 91"/>
                  <a:gd name="T32" fmla="*/ 1 w 81"/>
                  <a:gd name="T33" fmla="*/ 8 h 91"/>
                  <a:gd name="T34" fmla="*/ 5 w 81"/>
                  <a:gd name="T35" fmla="*/ 2 h 91"/>
                  <a:gd name="T36" fmla="*/ 12 w 81"/>
                  <a:gd name="T37" fmla="*/ 0 h 91"/>
                  <a:gd name="T38" fmla="*/ 19 w 81"/>
                  <a:gd name="T39" fmla="*/ 2 h 91"/>
                  <a:gd name="T40" fmla="*/ 25 w 81"/>
                  <a:gd name="T41" fmla="*/ 5 h 91"/>
                  <a:gd name="T42" fmla="*/ 31 w 81"/>
                  <a:gd name="T43" fmla="*/ 10 h 91"/>
                  <a:gd name="T44" fmla="*/ 34 w 81"/>
                  <a:gd name="T45" fmla="*/ 14 h 91"/>
                  <a:gd name="T46" fmla="*/ 36 w 81"/>
                  <a:gd name="T47" fmla="*/ 20 h 91"/>
                  <a:gd name="T48" fmla="*/ 37 w 81"/>
                  <a:gd name="T49" fmla="*/ 24 h 91"/>
                  <a:gd name="T50" fmla="*/ 38 w 81"/>
                  <a:gd name="T51" fmla="*/ 24 h 91"/>
                  <a:gd name="T52" fmla="*/ 42 w 81"/>
                  <a:gd name="T53" fmla="*/ 18 h 91"/>
                  <a:gd name="T54" fmla="*/ 48 w 81"/>
                  <a:gd name="T55" fmla="*/ 14 h 91"/>
                  <a:gd name="T56" fmla="*/ 56 w 81"/>
                  <a:gd name="T57" fmla="*/ 15 h 91"/>
                  <a:gd name="T58" fmla="*/ 61 w 81"/>
                  <a:gd name="T59" fmla="*/ 21 h 91"/>
                  <a:gd name="T60" fmla="*/ 62 w 81"/>
                  <a:gd name="T61" fmla="*/ 30 h 91"/>
                  <a:gd name="T62" fmla="*/ 61 w 81"/>
                  <a:gd name="T63" fmla="*/ 39 h 91"/>
                  <a:gd name="T64" fmla="*/ 62 w 81"/>
                  <a:gd name="T65" fmla="*/ 45 h 91"/>
                  <a:gd name="T66" fmla="*/ 63 w 81"/>
                  <a:gd name="T67" fmla="*/ 48 h 91"/>
                  <a:gd name="T68" fmla="*/ 64 w 81"/>
                  <a:gd name="T69" fmla="*/ 51 h 91"/>
                  <a:gd name="T70" fmla="*/ 64 w 81"/>
                  <a:gd name="T71" fmla="*/ 55 h 91"/>
                  <a:gd name="T72" fmla="*/ 65 w 81"/>
                  <a:gd name="T73" fmla="*/ 58 h 91"/>
                  <a:gd name="T74" fmla="*/ 69 w 81"/>
                  <a:gd name="T75" fmla="*/ 65 h 91"/>
                  <a:gd name="T76" fmla="*/ 74 w 81"/>
                  <a:gd name="T77" fmla="*/ 76 h 91"/>
                  <a:gd name="T78" fmla="*/ 79 w 81"/>
                  <a:gd name="T79" fmla="*/ 87 h 91"/>
                  <a:gd name="T80" fmla="*/ 81 w 81"/>
                  <a:gd name="T81" fmla="*/ 91 h 9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81"/>
                  <a:gd name="T124" fmla="*/ 0 h 91"/>
                  <a:gd name="T125" fmla="*/ 81 w 81"/>
                  <a:gd name="T126" fmla="*/ 91 h 9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81" h="91">
                    <a:moveTo>
                      <a:pt x="81" y="91"/>
                    </a:moveTo>
                    <a:lnTo>
                      <a:pt x="80" y="90"/>
                    </a:lnTo>
                    <a:lnTo>
                      <a:pt x="77" y="88"/>
                    </a:lnTo>
                    <a:lnTo>
                      <a:pt x="73" y="84"/>
                    </a:lnTo>
                    <a:lnTo>
                      <a:pt x="68" y="80"/>
                    </a:lnTo>
                    <a:lnTo>
                      <a:pt x="62" y="76"/>
                    </a:lnTo>
                    <a:lnTo>
                      <a:pt x="56" y="71"/>
                    </a:lnTo>
                    <a:lnTo>
                      <a:pt x="51" y="69"/>
                    </a:lnTo>
                    <a:lnTo>
                      <a:pt x="48" y="68"/>
                    </a:lnTo>
                    <a:lnTo>
                      <a:pt x="44" y="67"/>
                    </a:lnTo>
                    <a:lnTo>
                      <a:pt x="41" y="67"/>
                    </a:lnTo>
                    <a:lnTo>
                      <a:pt x="37" y="65"/>
                    </a:lnTo>
                    <a:lnTo>
                      <a:pt x="34" y="64"/>
                    </a:lnTo>
                    <a:lnTo>
                      <a:pt x="31" y="63"/>
                    </a:lnTo>
                    <a:lnTo>
                      <a:pt x="28" y="61"/>
                    </a:lnTo>
                    <a:lnTo>
                      <a:pt x="25" y="60"/>
                    </a:lnTo>
                    <a:lnTo>
                      <a:pt x="24" y="58"/>
                    </a:lnTo>
                    <a:lnTo>
                      <a:pt x="24" y="57"/>
                    </a:lnTo>
                    <a:lnTo>
                      <a:pt x="23" y="54"/>
                    </a:lnTo>
                    <a:lnTo>
                      <a:pt x="23" y="51"/>
                    </a:lnTo>
                    <a:lnTo>
                      <a:pt x="22" y="48"/>
                    </a:lnTo>
                    <a:lnTo>
                      <a:pt x="22" y="45"/>
                    </a:lnTo>
                    <a:lnTo>
                      <a:pt x="22" y="42"/>
                    </a:lnTo>
                    <a:lnTo>
                      <a:pt x="22" y="41"/>
                    </a:lnTo>
                    <a:lnTo>
                      <a:pt x="22" y="40"/>
                    </a:lnTo>
                    <a:lnTo>
                      <a:pt x="21" y="39"/>
                    </a:lnTo>
                    <a:lnTo>
                      <a:pt x="17" y="37"/>
                    </a:lnTo>
                    <a:lnTo>
                      <a:pt x="13" y="32"/>
                    </a:lnTo>
                    <a:lnTo>
                      <a:pt x="9" y="27"/>
                    </a:lnTo>
                    <a:lnTo>
                      <a:pt x="4" y="21"/>
                    </a:lnTo>
                    <a:lnTo>
                      <a:pt x="1" y="16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5" y="2"/>
                    </a:lnTo>
                    <a:lnTo>
                      <a:pt x="9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9" y="2"/>
                    </a:lnTo>
                    <a:lnTo>
                      <a:pt x="22" y="3"/>
                    </a:lnTo>
                    <a:lnTo>
                      <a:pt x="25" y="5"/>
                    </a:lnTo>
                    <a:lnTo>
                      <a:pt x="29" y="7"/>
                    </a:lnTo>
                    <a:lnTo>
                      <a:pt x="31" y="10"/>
                    </a:lnTo>
                    <a:lnTo>
                      <a:pt x="33" y="12"/>
                    </a:lnTo>
                    <a:lnTo>
                      <a:pt x="34" y="14"/>
                    </a:lnTo>
                    <a:lnTo>
                      <a:pt x="35" y="17"/>
                    </a:lnTo>
                    <a:lnTo>
                      <a:pt x="36" y="20"/>
                    </a:lnTo>
                    <a:lnTo>
                      <a:pt x="37" y="22"/>
                    </a:lnTo>
                    <a:lnTo>
                      <a:pt x="37" y="24"/>
                    </a:lnTo>
                    <a:lnTo>
                      <a:pt x="36" y="26"/>
                    </a:lnTo>
                    <a:lnTo>
                      <a:pt x="38" y="24"/>
                    </a:lnTo>
                    <a:lnTo>
                      <a:pt x="40" y="21"/>
                    </a:lnTo>
                    <a:lnTo>
                      <a:pt x="42" y="18"/>
                    </a:lnTo>
                    <a:lnTo>
                      <a:pt x="45" y="16"/>
                    </a:lnTo>
                    <a:lnTo>
                      <a:pt x="48" y="14"/>
                    </a:lnTo>
                    <a:lnTo>
                      <a:pt x="52" y="14"/>
                    </a:lnTo>
                    <a:lnTo>
                      <a:pt x="56" y="15"/>
                    </a:lnTo>
                    <a:lnTo>
                      <a:pt x="59" y="17"/>
                    </a:lnTo>
                    <a:lnTo>
                      <a:pt x="61" y="21"/>
                    </a:lnTo>
                    <a:lnTo>
                      <a:pt x="62" y="25"/>
                    </a:lnTo>
                    <a:lnTo>
                      <a:pt x="62" y="30"/>
                    </a:lnTo>
                    <a:lnTo>
                      <a:pt x="62" y="34"/>
                    </a:lnTo>
                    <a:lnTo>
                      <a:pt x="61" y="39"/>
                    </a:lnTo>
                    <a:lnTo>
                      <a:pt x="61" y="43"/>
                    </a:lnTo>
                    <a:lnTo>
                      <a:pt x="62" y="45"/>
                    </a:lnTo>
                    <a:lnTo>
                      <a:pt x="63" y="46"/>
                    </a:lnTo>
                    <a:lnTo>
                      <a:pt x="63" y="48"/>
                    </a:lnTo>
                    <a:lnTo>
                      <a:pt x="63" y="50"/>
                    </a:lnTo>
                    <a:lnTo>
                      <a:pt x="64" y="51"/>
                    </a:lnTo>
                    <a:lnTo>
                      <a:pt x="64" y="53"/>
                    </a:lnTo>
                    <a:lnTo>
                      <a:pt x="64" y="55"/>
                    </a:lnTo>
                    <a:lnTo>
                      <a:pt x="64" y="57"/>
                    </a:lnTo>
                    <a:lnTo>
                      <a:pt x="65" y="58"/>
                    </a:lnTo>
                    <a:lnTo>
                      <a:pt x="67" y="61"/>
                    </a:lnTo>
                    <a:lnTo>
                      <a:pt x="69" y="65"/>
                    </a:lnTo>
                    <a:lnTo>
                      <a:pt x="71" y="70"/>
                    </a:lnTo>
                    <a:lnTo>
                      <a:pt x="74" y="76"/>
                    </a:lnTo>
                    <a:lnTo>
                      <a:pt x="76" y="82"/>
                    </a:lnTo>
                    <a:lnTo>
                      <a:pt x="79" y="87"/>
                    </a:lnTo>
                    <a:lnTo>
                      <a:pt x="80" y="90"/>
                    </a:lnTo>
                    <a:lnTo>
                      <a:pt x="81" y="9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50" name="Freeform 26"/>
              <p:cNvSpPr>
                <a:spLocks/>
              </p:cNvSpPr>
              <p:nvPr/>
            </p:nvSpPr>
            <p:spPr bwMode="auto">
              <a:xfrm>
                <a:off x="3589" y="1833"/>
                <a:ext cx="81" cy="85"/>
              </a:xfrm>
              <a:custGeom>
                <a:avLst/>
                <a:gdLst>
                  <a:gd name="T0" fmla="*/ 1 w 81"/>
                  <a:gd name="T1" fmla="*/ 2 h 85"/>
                  <a:gd name="T2" fmla="*/ 0 w 81"/>
                  <a:gd name="T3" fmla="*/ 7 h 85"/>
                  <a:gd name="T4" fmla="*/ 4 w 81"/>
                  <a:gd name="T5" fmla="*/ 15 h 85"/>
                  <a:gd name="T6" fmla="*/ 13 w 81"/>
                  <a:gd name="T7" fmla="*/ 26 h 85"/>
                  <a:gd name="T8" fmla="*/ 21 w 81"/>
                  <a:gd name="T9" fmla="*/ 33 h 85"/>
                  <a:gd name="T10" fmla="*/ 22 w 81"/>
                  <a:gd name="T11" fmla="*/ 35 h 85"/>
                  <a:gd name="T12" fmla="*/ 22 w 81"/>
                  <a:gd name="T13" fmla="*/ 39 h 85"/>
                  <a:gd name="T14" fmla="*/ 23 w 81"/>
                  <a:gd name="T15" fmla="*/ 45 h 85"/>
                  <a:gd name="T16" fmla="*/ 24 w 81"/>
                  <a:gd name="T17" fmla="*/ 51 h 85"/>
                  <a:gd name="T18" fmla="*/ 25 w 81"/>
                  <a:gd name="T19" fmla="*/ 54 h 85"/>
                  <a:gd name="T20" fmla="*/ 31 w 81"/>
                  <a:gd name="T21" fmla="*/ 57 h 85"/>
                  <a:gd name="T22" fmla="*/ 37 w 81"/>
                  <a:gd name="T23" fmla="*/ 59 h 85"/>
                  <a:gd name="T24" fmla="*/ 44 w 81"/>
                  <a:gd name="T25" fmla="*/ 61 h 85"/>
                  <a:gd name="T26" fmla="*/ 51 w 81"/>
                  <a:gd name="T27" fmla="*/ 63 h 85"/>
                  <a:gd name="T28" fmla="*/ 62 w 81"/>
                  <a:gd name="T29" fmla="*/ 70 h 85"/>
                  <a:gd name="T30" fmla="*/ 73 w 81"/>
                  <a:gd name="T31" fmla="*/ 78 h 85"/>
                  <a:gd name="T32" fmla="*/ 80 w 81"/>
                  <a:gd name="T33" fmla="*/ 84 h 85"/>
                  <a:gd name="T34" fmla="*/ 80 w 81"/>
                  <a:gd name="T35" fmla="*/ 84 h 85"/>
                  <a:gd name="T36" fmla="*/ 76 w 81"/>
                  <a:gd name="T37" fmla="*/ 76 h 85"/>
                  <a:gd name="T38" fmla="*/ 71 w 81"/>
                  <a:gd name="T39" fmla="*/ 64 h 85"/>
                  <a:gd name="T40" fmla="*/ 67 w 81"/>
                  <a:gd name="T41" fmla="*/ 55 h 85"/>
                  <a:gd name="T42" fmla="*/ 64 w 81"/>
                  <a:gd name="T43" fmla="*/ 51 h 85"/>
                  <a:gd name="T44" fmla="*/ 64 w 81"/>
                  <a:gd name="T45" fmla="*/ 47 h 85"/>
                  <a:gd name="T46" fmla="*/ 63 w 81"/>
                  <a:gd name="T47" fmla="*/ 44 h 85"/>
                  <a:gd name="T48" fmla="*/ 63 w 81"/>
                  <a:gd name="T49" fmla="*/ 40 h 85"/>
                  <a:gd name="T50" fmla="*/ 62 w 81"/>
                  <a:gd name="T51" fmla="*/ 39 h 85"/>
                  <a:gd name="T52" fmla="*/ 60 w 81"/>
                  <a:gd name="T53" fmla="*/ 41 h 85"/>
                  <a:gd name="T54" fmla="*/ 58 w 81"/>
                  <a:gd name="T55" fmla="*/ 43 h 85"/>
                  <a:gd name="T56" fmla="*/ 55 w 81"/>
                  <a:gd name="T57" fmla="*/ 44 h 85"/>
                  <a:gd name="T58" fmla="*/ 53 w 81"/>
                  <a:gd name="T59" fmla="*/ 42 h 85"/>
                  <a:gd name="T60" fmla="*/ 51 w 81"/>
                  <a:gd name="T61" fmla="*/ 38 h 85"/>
                  <a:gd name="T62" fmla="*/ 49 w 81"/>
                  <a:gd name="T63" fmla="*/ 32 h 85"/>
                  <a:gd name="T64" fmla="*/ 48 w 81"/>
                  <a:gd name="T65" fmla="*/ 26 h 85"/>
                  <a:gd name="T66" fmla="*/ 47 w 81"/>
                  <a:gd name="T67" fmla="*/ 24 h 85"/>
                  <a:gd name="T68" fmla="*/ 45 w 81"/>
                  <a:gd name="T69" fmla="*/ 27 h 85"/>
                  <a:gd name="T70" fmla="*/ 42 w 81"/>
                  <a:gd name="T71" fmla="*/ 30 h 85"/>
                  <a:gd name="T72" fmla="*/ 38 w 81"/>
                  <a:gd name="T73" fmla="*/ 31 h 85"/>
                  <a:gd name="T74" fmla="*/ 30 w 81"/>
                  <a:gd name="T75" fmla="*/ 25 h 85"/>
                  <a:gd name="T76" fmla="*/ 18 w 81"/>
                  <a:gd name="T77" fmla="*/ 15 h 85"/>
                  <a:gd name="T78" fmla="*/ 9 w 81"/>
                  <a:gd name="T79" fmla="*/ 6 h 85"/>
                  <a:gd name="T80" fmla="*/ 3 w 81"/>
                  <a:gd name="T81" fmla="*/ 1 h 8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81"/>
                  <a:gd name="T124" fmla="*/ 0 h 85"/>
                  <a:gd name="T125" fmla="*/ 81 w 81"/>
                  <a:gd name="T126" fmla="*/ 85 h 85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81" h="85">
                    <a:moveTo>
                      <a:pt x="2" y="0"/>
                    </a:moveTo>
                    <a:lnTo>
                      <a:pt x="1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4" y="15"/>
                    </a:lnTo>
                    <a:lnTo>
                      <a:pt x="9" y="21"/>
                    </a:lnTo>
                    <a:lnTo>
                      <a:pt x="13" y="26"/>
                    </a:lnTo>
                    <a:lnTo>
                      <a:pt x="17" y="31"/>
                    </a:lnTo>
                    <a:lnTo>
                      <a:pt x="21" y="33"/>
                    </a:lnTo>
                    <a:lnTo>
                      <a:pt x="22" y="34"/>
                    </a:lnTo>
                    <a:lnTo>
                      <a:pt x="22" y="35"/>
                    </a:lnTo>
                    <a:lnTo>
                      <a:pt x="22" y="36"/>
                    </a:lnTo>
                    <a:lnTo>
                      <a:pt x="22" y="39"/>
                    </a:lnTo>
                    <a:lnTo>
                      <a:pt x="22" y="42"/>
                    </a:lnTo>
                    <a:lnTo>
                      <a:pt x="23" y="45"/>
                    </a:lnTo>
                    <a:lnTo>
                      <a:pt x="23" y="48"/>
                    </a:lnTo>
                    <a:lnTo>
                      <a:pt x="24" y="51"/>
                    </a:lnTo>
                    <a:lnTo>
                      <a:pt x="24" y="52"/>
                    </a:lnTo>
                    <a:lnTo>
                      <a:pt x="25" y="54"/>
                    </a:lnTo>
                    <a:lnTo>
                      <a:pt x="28" y="55"/>
                    </a:lnTo>
                    <a:lnTo>
                      <a:pt x="31" y="57"/>
                    </a:lnTo>
                    <a:lnTo>
                      <a:pt x="34" y="58"/>
                    </a:lnTo>
                    <a:lnTo>
                      <a:pt x="37" y="59"/>
                    </a:lnTo>
                    <a:lnTo>
                      <a:pt x="41" y="61"/>
                    </a:lnTo>
                    <a:lnTo>
                      <a:pt x="44" y="61"/>
                    </a:lnTo>
                    <a:lnTo>
                      <a:pt x="48" y="62"/>
                    </a:lnTo>
                    <a:lnTo>
                      <a:pt x="51" y="63"/>
                    </a:lnTo>
                    <a:lnTo>
                      <a:pt x="56" y="65"/>
                    </a:lnTo>
                    <a:lnTo>
                      <a:pt x="62" y="70"/>
                    </a:lnTo>
                    <a:lnTo>
                      <a:pt x="68" y="74"/>
                    </a:lnTo>
                    <a:lnTo>
                      <a:pt x="73" y="78"/>
                    </a:lnTo>
                    <a:lnTo>
                      <a:pt x="77" y="82"/>
                    </a:lnTo>
                    <a:lnTo>
                      <a:pt x="80" y="84"/>
                    </a:lnTo>
                    <a:lnTo>
                      <a:pt x="81" y="85"/>
                    </a:lnTo>
                    <a:lnTo>
                      <a:pt x="80" y="84"/>
                    </a:lnTo>
                    <a:lnTo>
                      <a:pt x="79" y="81"/>
                    </a:lnTo>
                    <a:lnTo>
                      <a:pt x="76" y="76"/>
                    </a:lnTo>
                    <a:lnTo>
                      <a:pt x="74" y="70"/>
                    </a:lnTo>
                    <a:lnTo>
                      <a:pt x="71" y="64"/>
                    </a:lnTo>
                    <a:lnTo>
                      <a:pt x="69" y="59"/>
                    </a:lnTo>
                    <a:lnTo>
                      <a:pt x="67" y="55"/>
                    </a:lnTo>
                    <a:lnTo>
                      <a:pt x="65" y="52"/>
                    </a:lnTo>
                    <a:lnTo>
                      <a:pt x="64" y="51"/>
                    </a:lnTo>
                    <a:lnTo>
                      <a:pt x="64" y="49"/>
                    </a:lnTo>
                    <a:lnTo>
                      <a:pt x="64" y="47"/>
                    </a:lnTo>
                    <a:lnTo>
                      <a:pt x="64" y="45"/>
                    </a:lnTo>
                    <a:lnTo>
                      <a:pt x="63" y="44"/>
                    </a:lnTo>
                    <a:lnTo>
                      <a:pt x="63" y="42"/>
                    </a:lnTo>
                    <a:lnTo>
                      <a:pt x="63" y="40"/>
                    </a:lnTo>
                    <a:lnTo>
                      <a:pt x="62" y="39"/>
                    </a:lnTo>
                    <a:lnTo>
                      <a:pt x="61" y="40"/>
                    </a:lnTo>
                    <a:lnTo>
                      <a:pt x="60" y="41"/>
                    </a:lnTo>
                    <a:lnTo>
                      <a:pt x="59" y="42"/>
                    </a:lnTo>
                    <a:lnTo>
                      <a:pt x="58" y="43"/>
                    </a:lnTo>
                    <a:lnTo>
                      <a:pt x="57" y="44"/>
                    </a:lnTo>
                    <a:lnTo>
                      <a:pt x="55" y="44"/>
                    </a:lnTo>
                    <a:lnTo>
                      <a:pt x="54" y="44"/>
                    </a:lnTo>
                    <a:lnTo>
                      <a:pt x="53" y="42"/>
                    </a:lnTo>
                    <a:lnTo>
                      <a:pt x="51" y="40"/>
                    </a:lnTo>
                    <a:lnTo>
                      <a:pt x="51" y="38"/>
                    </a:lnTo>
                    <a:lnTo>
                      <a:pt x="50" y="35"/>
                    </a:lnTo>
                    <a:lnTo>
                      <a:pt x="49" y="32"/>
                    </a:lnTo>
                    <a:lnTo>
                      <a:pt x="49" y="28"/>
                    </a:lnTo>
                    <a:lnTo>
                      <a:pt x="48" y="26"/>
                    </a:lnTo>
                    <a:lnTo>
                      <a:pt x="47" y="24"/>
                    </a:lnTo>
                    <a:lnTo>
                      <a:pt x="47" y="25"/>
                    </a:lnTo>
                    <a:lnTo>
                      <a:pt x="45" y="27"/>
                    </a:lnTo>
                    <a:lnTo>
                      <a:pt x="44" y="28"/>
                    </a:lnTo>
                    <a:lnTo>
                      <a:pt x="42" y="30"/>
                    </a:lnTo>
                    <a:lnTo>
                      <a:pt x="40" y="31"/>
                    </a:lnTo>
                    <a:lnTo>
                      <a:pt x="38" y="31"/>
                    </a:lnTo>
                    <a:lnTo>
                      <a:pt x="35" y="28"/>
                    </a:lnTo>
                    <a:lnTo>
                      <a:pt x="30" y="25"/>
                    </a:lnTo>
                    <a:lnTo>
                      <a:pt x="24" y="20"/>
                    </a:lnTo>
                    <a:lnTo>
                      <a:pt x="18" y="15"/>
                    </a:lnTo>
                    <a:lnTo>
                      <a:pt x="13" y="11"/>
                    </a:lnTo>
                    <a:lnTo>
                      <a:pt x="9" y="6"/>
                    </a:lnTo>
                    <a:lnTo>
                      <a:pt x="5" y="3"/>
                    </a:lnTo>
                    <a:lnTo>
                      <a:pt x="3" y="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51" name="Freeform 27"/>
              <p:cNvSpPr>
                <a:spLocks/>
              </p:cNvSpPr>
              <p:nvPr/>
            </p:nvSpPr>
            <p:spPr bwMode="auto">
              <a:xfrm>
                <a:off x="3589" y="1833"/>
                <a:ext cx="81" cy="85"/>
              </a:xfrm>
              <a:custGeom>
                <a:avLst/>
                <a:gdLst>
                  <a:gd name="T0" fmla="*/ 1 w 81"/>
                  <a:gd name="T1" fmla="*/ 2 h 85"/>
                  <a:gd name="T2" fmla="*/ 0 w 81"/>
                  <a:gd name="T3" fmla="*/ 7 h 85"/>
                  <a:gd name="T4" fmla="*/ 4 w 81"/>
                  <a:gd name="T5" fmla="*/ 15 h 85"/>
                  <a:gd name="T6" fmla="*/ 13 w 81"/>
                  <a:gd name="T7" fmla="*/ 26 h 85"/>
                  <a:gd name="T8" fmla="*/ 21 w 81"/>
                  <a:gd name="T9" fmla="*/ 33 h 85"/>
                  <a:gd name="T10" fmla="*/ 22 w 81"/>
                  <a:gd name="T11" fmla="*/ 35 h 85"/>
                  <a:gd name="T12" fmla="*/ 22 w 81"/>
                  <a:gd name="T13" fmla="*/ 39 h 85"/>
                  <a:gd name="T14" fmla="*/ 23 w 81"/>
                  <a:gd name="T15" fmla="*/ 45 h 85"/>
                  <a:gd name="T16" fmla="*/ 24 w 81"/>
                  <a:gd name="T17" fmla="*/ 51 h 85"/>
                  <a:gd name="T18" fmla="*/ 25 w 81"/>
                  <a:gd name="T19" fmla="*/ 54 h 85"/>
                  <a:gd name="T20" fmla="*/ 31 w 81"/>
                  <a:gd name="T21" fmla="*/ 57 h 85"/>
                  <a:gd name="T22" fmla="*/ 37 w 81"/>
                  <a:gd name="T23" fmla="*/ 59 h 85"/>
                  <a:gd name="T24" fmla="*/ 44 w 81"/>
                  <a:gd name="T25" fmla="*/ 61 h 85"/>
                  <a:gd name="T26" fmla="*/ 51 w 81"/>
                  <a:gd name="T27" fmla="*/ 63 h 85"/>
                  <a:gd name="T28" fmla="*/ 62 w 81"/>
                  <a:gd name="T29" fmla="*/ 70 h 85"/>
                  <a:gd name="T30" fmla="*/ 73 w 81"/>
                  <a:gd name="T31" fmla="*/ 78 h 85"/>
                  <a:gd name="T32" fmla="*/ 80 w 81"/>
                  <a:gd name="T33" fmla="*/ 84 h 85"/>
                  <a:gd name="T34" fmla="*/ 80 w 81"/>
                  <a:gd name="T35" fmla="*/ 84 h 85"/>
                  <a:gd name="T36" fmla="*/ 76 w 81"/>
                  <a:gd name="T37" fmla="*/ 76 h 85"/>
                  <a:gd name="T38" fmla="*/ 71 w 81"/>
                  <a:gd name="T39" fmla="*/ 64 h 85"/>
                  <a:gd name="T40" fmla="*/ 67 w 81"/>
                  <a:gd name="T41" fmla="*/ 55 h 85"/>
                  <a:gd name="T42" fmla="*/ 64 w 81"/>
                  <a:gd name="T43" fmla="*/ 51 h 85"/>
                  <a:gd name="T44" fmla="*/ 64 w 81"/>
                  <a:gd name="T45" fmla="*/ 47 h 85"/>
                  <a:gd name="T46" fmla="*/ 63 w 81"/>
                  <a:gd name="T47" fmla="*/ 44 h 85"/>
                  <a:gd name="T48" fmla="*/ 63 w 81"/>
                  <a:gd name="T49" fmla="*/ 40 h 85"/>
                  <a:gd name="T50" fmla="*/ 61 w 81"/>
                  <a:gd name="T51" fmla="*/ 40 h 85"/>
                  <a:gd name="T52" fmla="*/ 59 w 81"/>
                  <a:gd name="T53" fmla="*/ 42 h 85"/>
                  <a:gd name="T54" fmla="*/ 57 w 81"/>
                  <a:gd name="T55" fmla="*/ 44 h 85"/>
                  <a:gd name="T56" fmla="*/ 54 w 81"/>
                  <a:gd name="T57" fmla="*/ 44 h 85"/>
                  <a:gd name="T58" fmla="*/ 51 w 81"/>
                  <a:gd name="T59" fmla="*/ 40 h 85"/>
                  <a:gd name="T60" fmla="*/ 50 w 81"/>
                  <a:gd name="T61" fmla="*/ 35 h 85"/>
                  <a:gd name="T62" fmla="*/ 49 w 81"/>
                  <a:gd name="T63" fmla="*/ 28 h 85"/>
                  <a:gd name="T64" fmla="*/ 47 w 81"/>
                  <a:gd name="T65" fmla="*/ 24 h 85"/>
                  <a:gd name="T66" fmla="*/ 45 w 81"/>
                  <a:gd name="T67" fmla="*/ 27 h 85"/>
                  <a:gd name="T68" fmla="*/ 42 w 81"/>
                  <a:gd name="T69" fmla="*/ 30 h 85"/>
                  <a:gd name="T70" fmla="*/ 38 w 81"/>
                  <a:gd name="T71" fmla="*/ 31 h 85"/>
                  <a:gd name="T72" fmla="*/ 30 w 81"/>
                  <a:gd name="T73" fmla="*/ 25 h 85"/>
                  <a:gd name="T74" fmla="*/ 18 w 81"/>
                  <a:gd name="T75" fmla="*/ 15 h 85"/>
                  <a:gd name="T76" fmla="*/ 9 w 81"/>
                  <a:gd name="T77" fmla="*/ 6 h 85"/>
                  <a:gd name="T78" fmla="*/ 3 w 81"/>
                  <a:gd name="T79" fmla="*/ 1 h 8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81"/>
                  <a:gd name="T121" fmla="*/ 0 h 85"/>
                  <a:gd name="T122" fmla="*/ 81 w 81"/>
                  <a:gd name="T123" fmla="*/ 85 h 8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81" h="85">
                    <a:moveTo>
                      <a:pt x="2" y="0"/>
                    </a:moveTo>
                    <a:lnTo>
                      <a:pt x="1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4" y="15"/>
                    </a:lnTo>
                    <a:lnTo>
                      <a:pt x="9" y="21"/>
                    </a:lnTo>
                    <a:lnTo>
                      <a:pt x="13" y="26"/>
                    </a:lnTo>
                    <a:lnTo>
                      <a:pt x="17" y="31"/>
                    </a:lnTo>
                    <a:lnTo>
                      <a:pt x="21" y="33"/>
                    </a:lnTo>
                    <a:lnTo>
                      <a:pt x="22" y="34"/>
                    </a:lnTo>
                    <a:lnTo>
                      <a:pt x="22" y="35"/>
                    </a:lnTo>
                    <a:lnTo>
                      <a:pt x="22" y="36"/>
                    </a:lnTo>
                    <a:lnTo>
                      <a:pt x="22" y="39"/>
                    </a:lnTo>
                    <a:lnTo>
                      <a:pt x="22" y="42"/>
                    </a:lnTo>
                    <a:lnTo>
                      <a:pt x="23" y="45"/>
                    </a:lnTo>
                    <a:lnTo>
                      <a:pt x="23" y="48"/>
                    </a:lnTo>
                    <a:lnTo>
                      <a:pt x="24" y="51"/>
                    </a:lnTo>
                    <a:lnTo>
                      <a:pt x="24" y="52"/>
                    </a:lnTo>
                    <a:lnTo>
                      <a:pt x="25" y="54"/>
                    </a:lnTo>
                    <a:lnTo>
                      <a:pt x="28" y="55"/>
                    </a:lnTo>
                    <a:lnTo>
                      <a:pt x="31" y="57"/>
                    </a:lnTo>
                    <a:lnTo>
                      <a:pt x="34" y="58"/>
                    </a:lnTo>
                    <a:lnTo>
                      <a:pt x="37" y="59"/>
                    </a:lnTo>
                    <a:lnTo>
                      <a:pt x="41" y="61"/>
                    </a:lnTo>
                    <a:lnTo>
                      <a:pt x="44" y="61"/>
                    </a:lnTo>
                    <a:lnTo>
                      <a:pt x="48" y="62"/>
                    </a:lnTo>
                    <a:lnTo>
                      <a:pt x="51" y="63"/>
                    </a:lnTo>
                    <a:lnTo>
                      <a:pt x="56" y="65"/>
                    </a:lnTo>
                    <a:lnTo>
                      <a:pt x="62" y="70"/>
                    </a:lnTo>
                    <a:lnTo>
                      <a:pt x="68" y="74"/>
                    </a:lnTo>
                    <a:lnTo>
                      <a:pt x="73" y="78"/>
                    </a:lnTo>
                    <a:lnTo>
                      <a:pt x="77" y="82"/>
                    </a:lnTo>
                    <a:lnTo>
                      <a:pt x="80" y="84"/>
                    </a:lnTo>
                    <a:lnTo>
                      <a:pt x="81" y="85"/>
                    </a:lnTo>
                    <a:lnTo>
                      <a:pt x="80" y="84"/>
                    </a:lnTo>
                    <a:lnTo>
                      <a:pt x="79" y="81"/>
                    </a:lnTo>
                    <a:lnTo>
                      <a:pt x="76" y="76"/>
                    </a:lnTo>
                    <a:lnTo>
                      <a:pt x="74" y="70"/>
                    </a:lnTo>
                    <a:lnTo>
                      <a:pt x="71" y="64"/>
                    </a:lnTo>
                    <a:lnTo>
                      <a:pt x="69" y="59"/>
                    </a:lnTo>
                    <a:lnTo>
                      <a:pt x="67" y="55"/>
                    </a:lnTo>
                    <a:lnTo>
                      <a:pt x="65" y="52"/>
                    </a:lnTo>
                    <a:lnTo>
                      <a:pt x="64" y="51"/>
                    </a:lnTo>
                    <a:lnTo>
                      <a:pt x="64" y="49"/>
                    </a:lnTo>
                    <a:lnTo>
                      <a:pt x="64" y="47"/>
                    </a:lnTo>
                    <a:lnTo>
                      <a:pt x="64" y="45"/>
                    </a:lnTo>
                    <a:lnTo>
                      <a:pt x="63" y="44"/>
                    </a:lnTo>
                    <a:lnTo>
                      <a:pt x="63" y="42"/>
                    </a:lnTo>
                    <a:lnTo>
                      <a:pt x="63" y="40"/>
                    </a:lnTo>
                    <a:lnTo>
                      <a:pt x="62" y="39"/>
                    </a:lnTo>
                    <a:lnTo>
                      <a:pt x="61" y="40"/>
                    </a:lnTo>
                    <a:lnTo>
                      <a:pt x="60" y="41"/>
                    </a:lnTo>
                    <a:lnTo>
                      <a:pt x="59" y="42"/>
                    </a:lnTo>
                    <a:lnTo>
                      <a:pt x="58" y="43"/>
                    </a:lnTo>
                    <a:lnTo>
                      <a:pt x="57" y="44"/>
                    </a:lnTo>
                    <a:lnTo>
                      <a:pt x="55" y="44"/>
                    </a:lnTo>
                    <a:lnTo>
                      <a:pt x="54" y="44"/>
                    </a:lnTo>
                    <a:lnTo>
                      <a:pt x="53" y="42"/>
                    </a:lnTo>
                    <a:lnTo>
                      <a:pt x="51" y="40"/>
                    </a:lnTo>
                    <a:lnTo>
                      <a:pt x="51" y="38"/>
                    </a:lnTo>
                    <a:lnTo>
                      <a:pt x="50" y="35"/>
                    </a:lnTo>
                    <a:lnTo>
                      <a:pt x="49" y="32"/>
                    </a:lnTo>
                    <a:lnTo>
                      <a:pt x="49" y="28"/>
                    </a:lnTo>
                    <a:lnTo>
                      <a:pt x="48" y="26"/>
                    </a:lnTo>
                    <a:lnTo>
                      <a:pt x="47" y="24"/>
                    </a:lnTo>
                    <a:lnTo>
                      <a:pt x="47" y="25"/>
                    </a:lnTo>
                    <a:lnTo>
                      <a:pt x="45" y="27"/>
                    </a:lnTo>
                    <a:lnTo>
                      <a:pt x="44" y="28"/>
                    </a:lnTo>
                    <a:lnTo>
                      <a:pt x="42" y="30"/>
                    </a:lnTo>
                    <a:lnTo>
                      <a:pt x="40" y="31"/>
                    </a:lnTo>
                    <a:lnTo>
                      <a:pt x="38" y="31"/>
                    </a:lnTo>
                    <a:lnTo>
                      <a:pt x="35" y="28"/>
                    </a:lnTo>
                    <a:lnTo>
                      <a:pt x="30" y="25"/>
                    </a:lnTo>
                    <a:lnTo>
                      <a:pt x="24" y="20"/>
                    </a:lnTo>
                    <a:lnTo>
                      <a:pt x="18" y="15"/>
                    </a:lnTo>
                    <a:lnTo>
                      <a:pt x="13" y="11"/>
                    </a:lnTo>
                    <a:lnTo>
                      <a:pt x="9" y="6"/>
                    </a:lnTo>
                    <a:lnTo>
                      <a:pt x="5" y="3"/>
                    </a:lnTo>
                    <a:lnTo>
                      <a:pt x="3" y="1"/>
                    </a:lnTo>
                    <a:lnTo>
                      <a:pt x="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52" name="Freeform 28"/>
              <p:cNvSpPr>
                <a:spLocks/>
              </p:cNvSpPr>
              <p:nvPr/>
            </p:nvSpPr>
            <p:spPr bwMode="auto">
              <a:xfrm>
                <a:off x="3583" y="1888"/>
                <a:ext cx="79" cy="76"/>
              </a:xfrm>
              <a:custGeom>
                <a:avLst/>
                <a:gdLst>
                  <a:gd name="T0" fmla="*/ 78 w 79"/>
                  <a:gd name="T1" fmla="*/ 73 h 76"/>
                  <a:gd name="T2" fmla="*/ 79 w 79"/>
                  <a:gd name="T3" fmla="*/ 70 h 76"/>
                  <a:gd name="T4" fmla="*/ 78 w 79"/>
                  <a:gd name="T5" fmla="*/ 65 h 76"/>
                  <a:gd name="T6" fmla="*/ 73 w 79"/>
                  <a:gd name="T7" fmla="*/ 57 h 76"/>
                  <a:gd name="T8" fmla="*/ 62 w 79"/>
                  <a:gd name="T9" fmla="*/ 48 h 76"/>
                  <a:gd name="T10" fmla="*/ 57 w 79"/>
                  <a:gd name="T11" fmla="*/ 41 h 76"/>
                  <a:gd name="T12" fmla="*/ 56 w 79"/>
                  <a:gd name="T13" fmla="*/ 37 h 76"/>
                  <a:gd name="T14" fmla="*/ 54 w 79"/>
                  <a:gd name="T15" fmla="*/ 34 h 76"/>
                  <a:gd name="T16" fmla="*/ 51 w 79"/>
                  <a:gd name="T17" fmla="*/ 32 h 76"/>
                  <a:gd name="T18" fmla="*/ 47 w 79"/>
                  <a:gd name="T19" fmla="*/ 32 h 76"/>
                  <a:gd name="T20" fmla="*/ 45 w 79"/>
                  <a:gd name="T21" fmla="*/ 34 h 76"/>
                  <a:gd name="T22" fmla="*/ 43 w 79"/>
                  <a:gd name="T23" fmla="*/ 37 h 76"/>
                  <a:gd name="T24" fmla="*/ 42 w 79"/>
                  <a:gd name="T25" fmla="*/ 38 h 76"/>
                  <a:gd name="T26" fmla="*/ 39 w 79"/>
                  <a:gd name="T27" fmla="*/ 35 h 76"/>
                  <a:gd name="T28" fmla="*/ 36 w 79"/>
                  <a:gd name="T29" fmla="*/ 30 h 76"/>
                  <a:gd name="T30" fmla="*/ 33 w 79"/>
                  <a:gd name="T31" fmla="*/ 25 h 76"/>
                  <a:gd name="T32" fmla="*/ 31 w 79"/>
                  <a:gd name="T33" fmla="*/ 22 h 76"/>
                  <a:gd name="T34" fmla="*/ 33 w 79"/>
                  <a:gd name="T35" fmla="*/ 17 h 76"/>
                  <a:gd name="T36" fmla="*/ 33 w 79"/>
                  <a:gd name="T37" fmla="*/ 10 h 76"/>
                  <a:gd name="T38" fmla="*/ 29 w 79"/>
                  <a:gd name="T39" fmla="*/ 4 h 76"/>
                  <a:gd name="T40" fmla="*/ 21 w 79"/>
                  <a:gd name="T41" fmla="*/ 1 h 76"/>
                  <a:gd name="T42" fmla="*/ 13 w 79"/>
                  <a:gd name="T43" fmla="*/ 1 h 76"/>
                  <a:gd name="T44" fmla="*/ 9 w 79"/>
                  <a:gd name="T45" fmla="*/ 4 h 76"/>
                  <a:gd name="T46" fmla="*/ 7 w 79"/>
                  <a:gd name="T47" fmla="*/ 9 h 76"/>
                  <a:gd name="T48" fmla="*/ 7 w 79"/>
                  <a:gd name="T49" fmla="*/ 15 h 76"/>
                  <a:gd name="T50" fmla="*/ 5 w 79"/>
                  <a:gd name="T51" fmla="*/ 18 h 76"/>
                  <a:gd name="T52" fmla="*/ 2 w 79"/>
                  <a:gd name="T53" fmla="*/ 23 h 76"/>
                  <a:gd name="T54" fmla="*/ 0 w 79"/>
                  <a:gd name="T55" fmla="*/ 29 h 76"/>
                  <a:gd name="T56" fmla="*/ 2 w 79"/>
                  <a:gd name="T57" fmla="*/ 36 h 76"/>
                  <a:gd name="T58" fmla="*/ 8 w 79"/>
                  <a:gd name="T59" fmla="*/ 40 h 76"/>
                  <a:gd name="T60" fmla="*/ 17 w 79"/>
                  <a:gd name="T61" fmla="*/ 44 h 76"/>
                  <a:gd name="T62" fmla="*/ 27 w 79"/>
                  <a:gd name="T63" fmla="*/ 45 h 76"/>
                  <a:gd name="T64" fmla="*/ 33 w 79"/>
                  <a:gd name="T65" fmla="*/ 46 h 76"/>
                  <a:gd name="T66" fmla="*/ 26 w 79"/>
                  <a:gd name="T67" fmla="*/ 50 h 76"/>
                  <a:gd name="T68" fmla="*/ 22 w 79"/>
                  <a:gd name="T69" fmla="*/ 54 h 76"/>
                  <a:gd name="T70" fmla="*/ 22 w 79"/>
                  <a:gd name="T71" fmla="*/ 58 h 76"/>
                  <a:gd name="T72" fmla="*/ 27 w 79"/>
                  <a:gd name="T73" fmla="*/ 65 h 76"/>
                  <a:gd name="T74" fmla="*/ 46 w 79"/>
                  <a:gd name="T75" fmla="*/ 73 h 76"/>
                  <a:gd name="T76" fmla="*/ 60 w 79"/>
                  <a:gd name="T77" fmla="*/ 76 h 76"/>
                  <a:gd name="T78" fmla="*/ 71 w 79"/>
                  <a:gd name="T79" fmla="*/ 75 h 76"/>
                  <a:gd name="T80" fmla="*/ 77 w 79"/>
                  <a:gd name="T81" fmla="*/ 74 h 7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9"/>
                  <a:gd name="T124" fmla="*/ 0 h 76"/>
                  <a:gd name="T125" fmla="*/ 79 w 79"/>
                  <a:gd name="T126" fmla="*/ 76 h 7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9" h="76">
                    <a:moveTo>
                      <a:pt x="78" y="74"/>
                    </a:moveTo>
                    <a:lnTo>
                      <a:pt x="78" y="73"/>
                    </a:lnTo>
                    <a:lnTo>
                      <a:pt x="79" y="72"/>
                    </a:lnTo>
                    <a:lnTo>
                      <a:pt x="79" y="70"/>
                    </a:lnTo>
                    <a:lnTo>
                      <a:pt x="79" y="68"/>
                    </a:lnTo>
                    <a:lnTo>
                      <a:pt x="78" y="65"/>
                    </a:lnTo>
                    <a:lnTo>
                      <a:pt x="76" y="61"/>
                    </a:lnTo>
                    <a:lnTo>
                      <a:pt x="73" y="57"/>
                    </a:lnTo>
                    <a:lnTo>
                      <a:pt x="67" y="52"/>
                    </a:lnTo>
                    <a:lnTo>
                      <a:pt x="62" y="48"/>
                    </a:lnTo>
                    <a:lnTo>
                      <a:pt x="59" y="44"/>
                    </a:lnTo>
                    <a:lnTo>
                      <a:pt x="57" y="41"/>
                    </a:lnTo>
                    <a:lnTo>
                      <a:pt x="56" y="39"/>
                    </a:lnTo>
                    <a:lnTo>
                      <a:pt x="56" y="37"/>
                    </a:lnTo>
                    <a:lnTo>
                      <a:pt x="55" y="36"/>
                    </a:lnTo>
                    <a:lnTo>
                      <a:pt x="54" y="34"/>
                    </a:lnTo>
                    <a:lnTo>
                      <a:pt x="53" y="33"/>
                    </a:lnTo>
                    <a:lnTo>
                      <a:pt x="51" y="32"/>
                    </a:lnTo>
                    <a:lnTo>
                      <a:pt x="49" y="32"/>
                    </a:lnTo>
                    <a:lnTo>
                      <a:pt x="47" y="32"/>
                    </a:lnTo>
                    <a:lnTo>
                      <a:pt x="46" y="33"/>
                    </a:lnTo>
                    <a:lnTo>
                      <a:pt x="45" y="34"/>
                    </a:lnTo>
                    <a:lnTo>
                      <a:pt x="44" y="35"/>
                    </a:lnTo>
                    <a:lnTo>
                      <a:pt x="43" y="37"/>
                    </a:lnTo>
                    <a:lnTo>
                      <a:pt x="42" y="39"/>
                    </a:lnTo>
                    <a:lnTo>
                      <a:pt x="42" y="38"/>
                    </a:lnTo>
                    <a:lnTo>
                      <a:pt x="41" y="37"/>
                    </a:lnTo>
                    <a:lnTo>
                      <a:pt x="39" y="35"/>
                    </a:lnTo>
                    <a:lnTo>
                      <a:pt x="37" y="33"/>
                    </a:lnTo>
                    <a:lnTo>
                      <a:pt x="36" y="30"/>
                    </a:lnTo>
                    <a:lnTo>
                      <a:pt x="34" y="28"/>
                    </a:lnTo>
                    <a:lnTo>
                      <a:pt x="33" y="25"/>
                    </a:lnTo>
                    <a:lnTo>
                      <a:pt x="31" y="24"/>
                    </a:lnTo>
                    <a:lnTo>
                      <a:pt x="31" y="22"/>
                    </a:lnTo>
                    <a:lnTo>
                      <a:pt x="33" y="20"/>
                    </a:lnTo>
                    <a:lnTo>
                      <a:pt x="33" y="17"/>
                    </a:lnTo>
                    <a:lnTo>
                      <a:pt x="33" y="13"/>
                    </a:lnTo>
                    <a:lnTo>
                      <a:pt x="33" y="10"/>
                    </a:lnTo>
                    <a:lnTo>
                      <a:pt x="31" y="7"/>
                    </a:lnTo>
                    <a:lnTo>
                      <a:pt x="29" y="4"/>
                    </a:lnTo>
                    <a:lnTo>
                      <a:pt x="26" y="2"/>
                    </a:lnTo>
                    <a:lnTo>
                      <a:pt x="21" y="1"/>
                    </a:lnTo>
                    <a:lnTo>
                      <a:pt x="17" y="0"/>
                    </a:lnTo>
                    <a:lnTo>
                      <a:pt x="13" y="1"/>
                    </a:lnTo>
                    <a:lnTo>
                      <a:pt x="11" y="2"/>
                    </a:lnTo>
                    <a:lnTo>
                      <a:pt x="9" y="4"/>
                    </a:lnTo>
                    <a:lnTo>
                      <a:pt x="7" y="6"/>
                    </a:lnTo>
                    <a:lnTo>
                      <a:pt x="7" y="9"/>
                    </a:lnTo>
                    <a:lnTo>
                      <a:pt x="8" y="13"/>
                    </a:lnTo>
                    <a:lnTo>
                      <a:pt x="7" y="15"/>
                    </a:lnTo>
                    <a:lnTo>
                      <a:pt x="6" y="17"/>
                    </a:lnTo>
                    <a:lnTo>
                      <a:pt x="5" y="18"/>
                    </a:lnTo>
                    <a:lnTo>
                      <a:pt x="3" y="21"/>
                    </a:lnTo>
                    <a:lnTo>
                      <a:pt x="2" y="23"/>
                    </a:lnTo>
                    <a:lnTo>
                      <a:pt x="1" y="26"/>
                    </a:lnTo>
                    <a:lnTo>
                      <a:pt x="0" y="29"/>
                    </a:lnTo>
                    <a:lnTo>
                      <a:pt x="1" y="33"/>
                    </a:lnTo>
                    <a:lnTo>
                      <a:pt x="2" y="36"/>
                    </a:lnTo>
                    <a:lnTo>
                      <a:pt x="5" y="38"/>
                    </a:lnTo>
                    <a:lnTo>
                      <a:pt x="8" y="40"/>
                    </a:lnTo>
                    <a:lnTo>
                      <a:pt x="12" y="42"/>
                    </a:lnTo>
                    <a:lnTo>
                      <a:pt x="17" y="44"/>
                    </a:lnTo>
                    <a:lnTo>
                      <a:pt x="22" y="45"/>
                    </a:lnTo>
                    <a:lnTo>
                      <a:pt x="27" y="45"/>
                    </a:lnTo>
                    <a:lnTo>
                      <a:pt x="34" y="46"/>
                    </a:lnTo>
                    <a:lnTo>
                      <a:pt x="33" y="46"/>
                    </a:lnTo>
                    <a:lnTo>
                      <a:pt x="29" y="48"/>
                    </a:lnTo>
                    <a:lnTo>
                      <a:pt x="26" y="50"/>
                    </a:lnTo>
                    <a:lnTo>
                      <a:pt x="23" y="52"/>
                    </a:lnTo>
                    <a:lnTo>
                      <a:pt x="22" y="54"/>
                    </a:lnTo>
                    <a:lnTo>
                      <a:pt x="22" y="57"/>
                    </a:lnTo>
                    <a:lnTo>
                      <a:pt x="22" y="58"/>
                    </a:lnTo>
                    <a:lnTo>
                      <a:pt x="23" y="60"/>
                    </a:lnTo>
                    <a:lnTo>
                      <a:pt x="27" y="65"/>
                    </a:lnTo>
                    <a:lnTo>
                      <a:pt x="37" y="70"/>
                    </a:lnTo>
                    <a:lnTo>
                      <a:pt x="46" y="73"/>
                    </a:lnTo>
                    <a:lnTo>
                      <a:pt x="53" y="75"/>
                    </a:lnTo>
                    <a:lnTo>
                      <a:pt x="60" y="76"/>
                    </a:lnTo>
                    <a:lnTo>
                      <a:pt x="66" y="76"/>
                    </a:lnTo>
                    <a:lnTo>
                      <a:pt x="71" y="75"/>
                    </a:lnTo>
                    <a:lnTo>
                      <a:pt x="75" y="75"/>
                    </a:lnTo>
                    <a:lnTo>
                      <a:pt x="77" y="74"/>
                    </a:lnTo>
                    <a:lnTo>
                      <a:pt x="78" y="7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53" name="Freeform 29"/>
              <p:cNvSpPr>
                <a:spLocks/>
              </p:cNvSpPr>
              <p:nvPr/>
            </p:nvSpPr>
            <p:spPr bwMode="auto">
              <a:xfrm>
                <a:off x="3583" y="1888"/>
                <a:ext cx="79" cy="76"/>
              </a:xfrm>
              <a:custGeom>
                <a:avLst/>
                <a:gdLst>
                  <a:gd name="T0" fmla="*/ 78 w 79"/>
                  <a:gd name="T1" fmla="*/ 73 h 76"/>
                  <a:gd name="T2" fmla="*/ 79 w 79"/>
                  <a:gd name="T3" fmla="*/ 70 h 76"/>
                  <a:gd name="T4" fmla="*/ 78 w 79"/>
                  <a:gd name="T5" fmla="*/ 65 h 76"/>
                  <a:gd name="T6" fmla="*/ 73 w 79"/>
                  <a:gd name="T7" fmla="*/ 57 h 76"/>
                  <a:gd name="T8" fmla="*/ 62 w 79"/>
                  <a:gd name="T9" fmla="*/ 48 h 76"/>
                  <a:gd name="T10" fmla="*/ 57 w 79"/>
                  <a:gd name="T11" fmla="*/ 41 h 76"/>
                  <a:gd name="T12" fmla="*/ 56 w 79"/>
                  <a:gd name="T13" fmla="*/ 37 h 76"/>
                  <a:gd name="T14" fmla="*/ 54 w 79"/>
                  <a:gd name="T15" fmla="*/ 34 h 76"/>
                  <a:gd name="T16" fmla="*/ 51 w 79"/>
                  <a:gd name="T17" fmla="*/ 32 h 76"/>
                  <a:gd name="T18" fmla="*/ 47 w 79"/>
                  <a:gd name="T19" fmla="*/ 32 h 76"/>
                  <a:gd name="T20" fmla="*/ 45 w 79"/>
                  <a:gd name="T21" fmla="*/ 34 h 76"/>
                  <a:gd name="T22" fmla="*/ 43 w 79"/>
                  <a:gd name="T23" fmla="*/ 37 h 76"/>
                  <a:gd name="T24" fmla="*/ 42 w 79"/>
                  <a:gd name="T25" fmla="*/ 38 h 76"/>
                  <a:gd name="T26" fmla="*/ 39 w 79"/>
                  <a:gd name="T27" fmla="*/ 35 h 76"/>
                  <a:gd name="T28" fmla="*/ 36 w 79"/>
                  <a:gd name="T29" fmla="*/ 30 h 76"/>
                  <a:gd name="T30" fmla="*/ 33 w 79"/>
                  <a:gd name="T31" fmla="*/ 25 h 76"/>
                  <a:gd name="T32" fmla="*/ 31 w 79"/>
                  <a:gd name="T33" fmla="*/ 22 h 76"/>
                  <a:gd name="T34" fmla="*/ 33 w 79"/>
                  <a:gd name="T35" fmla="*/ 17 h 76"/>
                  <a:gd name="T36" fmla="*/ 33 w 79"/>
                  <a:gd name="T37" fmla="*/ 10 h 76"/>
                  <a:gd name="T38" fmla="*/ 29 w 79"/>
                  <a:gd name="T39" fmla="*/ 4 h 76"/>
                  <a:gd name="T40" fmla="*/ 21 w 79"/>
                  <a:gd name="T41" fmla="*/ 1 h 76"/>
                  <a:gd name="T42" fmla="*/ 13 w 79"/>
                  <a:gd name="T43" fmla="*/ 1 h 76"/>
                  <a:gd name="T44" fmla="*/ 9 w 79"/>
                  <a:gd name="T45" fmla="*/ 4 h 76"/>
                  <a:gd name="T46" fmla="*/ 7 w 79"/>
                  <a:gd name="T47" fmla="*/ 9 h 76"/>
                  <a:gd name="T48" fmla="*/ 7 w 79"/>
                  <a:gd name="T49" fmla="*/ 15 h 76"/>
                  <a:gd name="T50" fmla="*/ 5 w 79"/>
                  <a:gd name="T51" fmla="*/ 18 h 76"/>
                  <a:gd name="T52" fmla="*/ 2 w 79"/>
                  <a:gd name="T53" fmla="*/ 23 h 76"/>
                  <a:gd name="T54" fmla="*/ 0 w 79"/>
                  <a:gd name="T55" fmla="*/ 29 h 76"/>
                  <a:gd name="T56" fmla="*/ 2 w 79"/>
                  <a:gd name="T57" fmla="*/ 36 h 76"/>
                  <a:gd name="T58" fmla="*/ 8 w 79"/>
                  <a:gd name="T59" fmla="*/ 40 h 76"/>
                  <a:gd name="T60" fmla="*/ 17 w 79"/>
                  <a:gd name="T61" fmla="*/ 44 h 76"/>
                  <a:gd name="T62" fmla="*/ 27 w 79"/>
                  <a:gd name="T63" fmla="*/ 45 h 76"/>
                  <a:gd name="T64" fmla="*/ 33 w 79"/>
                  <a:gd name="T65" fmla="*/ 46 h 76"/>
                  <a:gd name="T66" fmla="*/ 26 w 79"/>
                  <a:gd name="T67" fmla="*/ 50 h 76"/>
                  <a:gd name="T68" fmla="*/ 22 w 79"/>
                  <a:gd name="T69" fmla="*/ 54 h 76"/>
                  <a:gd name="T70" fmla="*/ 22 w 79"/>
                  <a:gd name="T71" fmla="*/ 58 h 76"/>
                  <a:gd name="T72" fmla="*/ 27 w 79"/>
                  <a:gd name="T73" fmla="*/ 65 h 76"/>
                  <a:gd name="T74" fmla="*/ 46 w 79"/>
                  <a:gd name="T75" fmla="*/ 73 h 76"/>
                  <a:gd name="T76" fmla="*/ 60 w 79"/>
                  <a:gd name="T77" fmla="*/ 76 h 76"/>
                  <a:gd name="T78" fmla="*/ 71 w 79"/>
                  <a:gd name="T79" fmla="*/ 75 h 76"/>
                  <a:gd name="T80" fmla="*/ 77 w 79"/>
                  <a:gd name="T81" fmla="*/ 74 h 7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9"/>
                  <a:gd name="T124" fmla="*/ 0 h 76"/>
                  <a:gd name="T125" fmla="*/ 79 w 79"/>
                  <a:gd name="T126" fmla="*/ 76 h 7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9" h="76">
                    <a:moveTo>
                      <a:pt x="78" y="74"/>
                    </a:moveTo>
                    <a:lnTo>
                      <a:pt x="78" y="73"/>
                    </a:lnTo>
                    <a:lnTo>
                      <a:pt x="79" y="72"/>
                    </a:lnTo>
                    <a:lnTo>
                      <a:pt x="79" y="70"/>
                    </a:lnTo>
                    <a:lnTo>
                      <a:pt x="79" y="68"/>
                    </a:lnTo>
                    <a:lnTo>
                      <a:pt x="78" y="65"/>
                    </a:lnTo>
                    <a:lnTo>
                      <a:pt x="76" y="61"/>
                    </a:lnTo>
                    <a:lnTo>
                      <a:pt x="73" y="57"/>
                    </a:lnTo>
                    <a:lnTo>
                      <a:pt x="67" y="52"/>
                    </a:lnTo>
                    <a:lnTo>
                      <a:pt x="62" y="48"/>
                    </a:lnTo>
                    <a:lnTo>
                      <a:pt x="59" y="44"/>
                    </a:lnTo>
                    <a:lnTo>
                      <a:pt x="57" y="41"/>
                    </a:lnTo>
                    <a:lnTo>
                      <a:pt x="56" y="39"/>
                    </a:lnTo>
                    <a:lnTo>
                      <a:pt x="56" y="37"/>
                    </a:lnTo>
                    <a:lnTo>
                      <a:pt x="55" y="36"/>
                    </a:lnTo>
                    <a:lnTo>
                      <a:pt x="54" y="34"/>
                    </a:lnTo>
                    <a:lnTo>
                      <a:pt x="53" y="33"/>
                    </a:lnTo>
                    <a:lnTo>
                      <a:pt x="51" y="32"/>
                    </a:lnTo>
                    <a:lnTo>
                      <a:pt x="49" y="32"/>
                    </a:lnTo>
                    <a:lnTo>
                      <a:pt x="47" y="32"/>
                    </a:lnTo>
                    <a:lnTo>
                      <a:pt x="46" y="33"/>
                    </a:lnTo>
                    <a:lnTo>
                      <a:pt x="45" y="34"/>
                    </a:lnTo>
                    <a:lnTo>
                      <a:pt x="44" y="35"/>
                    </a:lnTo>
                    <a:lnTo>
                      <a:pt x="43" y="37"/>
                    </a:lnTo>
                    <a:lnTo>
                      <a:pt x="42" y="39"/>
                    </a:lnTo>
                    <a:lnTo>
                      <a:pt x="42" y="38"/>
                    </a:lnTo>
                    <a:lnTo>
                      <a:pt x="41" y="37"/>
                    </a:lnTo>
                    <a:lnTo>
                      <a:pt x="39" y="35"/>
                    </a:lnTo>
                    <a:lnTo>
                      <a:pt x="37" y="33"/>
                    </a:lnTo>
                    <a:lnTo>
                      <a:pt x="36" y="30"/>
                    </a:lnTo>
                    <a:lnTo>
                      <a:pt x="34" y="28"/>
                    </a:lnTo>
                    <a:lnTo>
                      <a:pt x="33" y="25"/>
                    </a:lnTo>
                    <a:lnTo>
                      <a:pt x="31" y="24"/>
                    </a:lnTo>
                    <a:lnTo>
                      <a:pt x="31" y="22"/>
                    </a:lnTo>
                    <a:lnTo>
                      <a:pt x="33" y="20"/>
                    </a:lnTo>
                    <a:lnTo>
                      <a:pt x="33" y="17"/>
                    </a:lnTo>
                    <a:lnTo>
                      <a:pt x="33" y="13"/>
                    </a:lnTo>
                    <a:lnTo>
                      <a:pt x="33" y="10"/>
                    </a:lnTo>
                    <a:lnTo>
                      <a:pt x="31" y="7"/>
                    </a:lnTo>
                    <a:lnTo>
                      <a:pt x="29" y="4"/>
                    </a:lnTo>
                    <a:lnTo>
                      <a:pt x="26" y="2"/>
                    </a:lnTo>
                    <a:lnTo>
                      <a:pt x="21" y="1"/>
                    </a:lnTo>
                    <a:lnTo>
                      <a:pt x="17" y="0"/>
                    </a:lnTo>
                    <a:lnTo>
                      <a:pt x="13" y="1"/>
                    </a:lnTo>
                    <a:lnTo>
                      <a:pt x="11" y="2"/>
                    </a:lnTo>
                    <a:lnTo>
                      <a:pt x="9" y="4"/>
                    </a:lnTo>
                    <a:lnTo>
                      <a:pt x="7" y="6"/>
                    </a:lnTo>
                    <a:lnTo>
                      <a:pt x="7" y="9"/>
                    </a:lnTo>
                    <a:lnTo>
                      <a:pt x="8" y="13"/>
                    </a:lnTo>
                    <a:lnTo>
                      <a:pt x="7" y="15"/>
                    </a:lnTo>
                    <a:lnTo>
                      <a:pt x="6" y="17"/>
                    </a:lnTo>
                    <a:lnTo>
                      <a:pt x="5" y="18"/>
                    </a:lnTo>
                    <a:lnTo>
                      <a:pt x="3" y="21"/>
                    </a:lnTo>
                    <a:lnTo>
                      <a:pt x="2" y="23"/>
                    </a:lnTo>
                    <a:lnTo>
                      <a:pt x="1" y="26"/>
                    </a:lnTo>
                    <a:lnTo>
                      <a:pt x="0" y="29"/>
                    </a:lnTo>
                    <a:lnTo>
                      <a:pt x="1" y="33"/>
                    </a:lnTo>
                    <a:lnTo>
                      <a:pt x="2" y="36"/>
                    </a:lnTo>
                    <a:lnTo>
                      <a:pt x="5" y="38"/>
                    </a:lnTo>
                    <a:lnTo>
                      <a:pt x="8" y="40"/>
                    </a:lnTo>
                    <a:lnTo>
                      <a:pt x="12" y="42"/>
                    </a:lnTo>
                    <a:lnTo>
                      <a:pt x="17" y="44"/>
                    </a:lnTo>
                    <a:lnTo>
                      <a:pt x="22" y="45"/>
                    </a:lnTo>
                    <a:lnTo>
                      <a:pt x="27" y="45"/>
                    </a:lnTo>
                    <a:lnTo>
                      <a:pt x="34" y="46"/>
                    </a:lnTo>
                    <a:lnTo>
                      <a:pt x="33" y="46"/>
                    </a:lnTo>
                    <a:lnTo>
                      <a:pt x="29" y="48"/>
                    </a:lnTo>
                    <a:lnTo>
                      <a:pt x="26" y="50"/>
                    </a:lnTo>
                    <a:lnTo>
                      <a:pt x="23" y="52"/>
                    </a:lnTo>
                    <a:lnTo>
                      <a:pt x="22" y="54"/>
                    </a:lnTo>
                    <a:lnTo>
                      <a:pt x="22" y="57"/>
                    </a:lnTo>
                    <a:lnTo>
                      <a:pt x="22" y="58"/>
                    </a:lnTo>
                    <a:lnTo>
                      <a:pt x="23" y="60"/>
                    </a:lnTo>
                    <a:lnTo>
                      <a:pt x="27" y="65"/>
                    </a:lnTo>
                    <a:lnTo>
                      <a:pt x="37" y="70"/>
                    </a:lnTo>
                    <a:lnTo>
                      <a:pt x="46" y="73"/>
                    </a:lnTo>
                    <a:lnTo>
                      <a:pt x="53" y="75"/>
                    </a:lnTo>
                    <a:lnTo>
                      <a:pt x="60" y="76"/>
                    </a:lnTo>
                    <a:lnTo>
                      <a:pt x="66" y="76"/>
                    </a:lnTo>
                    <a:lnTo>
                      <a:pt x="71" y="75"/>
                    </a:lnTo>
                    <a:lnTo>
                      <a:pt x="75" y="75"/>
                    </a:lnTo>
                    <a:lnTo>
                      <a:pt x="77" y="74"/>
                    </a:lnTo>
                    <a:lnTo>
                      <a:pt x="78" y="7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54" name="Freeform 30"/>
              <p:cNvSpPr>
                <a:spLocks/>
              </p:cNvSpPr>
              <p:nvPr/>
            </p:nvSpPr>
            <p:spPr bwMode="auto">
              <a:xfrm>
                <a:off x="3584" y="1895"/>
                <a:ext cx="78" cy="69"/>
              </a:xfrm>
              <a:custGeom>
                <a:avLst/>
                <a:gdLst>
                  <a:gd name="T0" fmla="*/ 77 w 78"/>
                  <a:gd name="T1" fmla="*/ 67 h 69"/>
                  <a:gd name="T2" fmla="*/ 70 w 78"/>
                  <a:gd name="T3" fmla="*/ 68 h 69"/>
                  <a:gd name="T4" fmla="*/ 60 w 78"/>
                  <a:gd name="T5" fmla="*/ 69 h 69"/>
                  <a:gd name="T6" fmla="*/ 45 w 78"/>
                  <a:gd name="T7" fmla="*/ 66 h 69"/>
                  <a:gd name="T8" fmla="*/ 26 w 78"/>
                  <a:gd name="T9" fmla="*/ 58 h 69"/>
                  <a:gd name="T10" fmla="*/ 21 w 78"/>
                  <a:gd name="T11" fmla="*/ 51 h 69"/>
                  <a:gd name="T12" fmla="*/ 22 w 78"/>
                  <a:gd name="T13" fmla="*/ 47 h 69"/>
                  <a:gd name="T14" fmla="*/ 25 w 78"/>
                  <a:gd name="T15" fmla="*/ 43 h 69"/>
                  <a:gd name="T16" fmla="*/ 33 w 78"/>
                  <a:gd name="T17" fmla="*/ 39 h 69"/>
                  <a:gd name="T18" fmla="*/ 27 w 78"/>
                  <a:gd name="T19" fmla="*/ 39 h 69"/>
                  <a:gd name="T20" fmla="*/ 16 w 78"/>
                  <a:gd name="T21" fmla="*/ 37 h 69"/>
                  <a:gd name="T22" fmla="*/ 8 w 78"/>
                  <a:gd name="T23" fmla="*/ 34 h 69"/>
                  <a:gd name="T24" fmla="*/ 2 w 78"/>
                  <a:gd name="T25" fmla="*/ 29 h 69"/>
                  <a:gd name="T26" fmla="*/ 0 w 78"/>
                  <a:gd name="T27" fmla="*/ 23 h 69"/>
                  <a:gd name="T28" fmla="*/ 1 w 78"/>
                  <a:gd name="T29" fmla="*/ 17 h 69"/>
                  <a:gd name="T30" fmla="*/ 5 w 78"/>
                  <a:gd name="T31" fmla="*/ 12 h 69"/>
                  <a:gd name="T32" fmla="*/ 7 w 78"/>
                  <a:gd name="T33" fmla="*/ 8 h 69"/>
                  <a:gd name="T34" fmla="*/ 7 w 78"/>
                  <a:gd name="T35" fmla="*/ 6 h 69"/>
                  <a:gd name="T36" fmla="*/ 7 w 78"/>
                  <a:gd name="T37" fmla="*/ 5 h 69"/>
                  <a:gd name="T38" fmla="*/ 7 w 78"/>
                  <a:gd name="T39" fmla="*/ 3 h 69"/>
                  <a:gd name="T40" fmla="*/ 9 w 78"/>
                  <a:gd name="T41" fmla="*/ 1 h 69"/>
                  <a:gd name="T42" fmla="*/ 10 w 78"/>
                  <a:gd name="T43" fmla="*/ 1 h 69"/>
                  <a:gd name="T44" fmla="*/ 14 w 78"/>
                  <a:gd name="T45" fmla="*/ 6 h 69"/>
                  <a:gd name="T46" fmla="*/ 21 w 78"/>
                  <a:gd name="T47" fmla="*/ 15 h 69"/>
                  <a:gd name="T48" fmla="*/ 29 w 78"/>
                  <a:gd name="T49" fmla="*/ 23 h 69"/>
                  <a:gd name="T50" fmla="*/ 33 w 78"/>
                  <a:gd name="T51" fmla="*/ 26 h 69"/>
                  <a:gd name="T52" fmla="*/ 26 w 78"/>
                  <a:gd name="T53" fmla="*/ 22 h 69"/>
                  <a:gd name="T54" fmla="*/ 17 w 78"/>
                  <a:gd name="T55" fmla="*/ 17 h 69"/>
                  <a:gd name="T56" fmla="*/ 9 w 78"/>
                  <a:gd name="T57" fmla="*/ 14 h 69"/>
                  <a:gd name="T58" fmla="*/ 7 w 78"/>
                  <a:gd name="T59" fmla="*/ 17 h 69"/>
                  <a:gd name="T60" fmla="*/ 11 w 78"/>
                  <a:gd name="T61" fmla="*/ 23 h 69"/>
                  <a:gd name="T62" fmla="*/ 19 w 78"/>
                  <a:gd name="T63" fmla="*/ 28 h 69"/>
                  <a:gd name="T64" fmla="*/ 32 w 78"/>
                  <a:gd name="T65" fmla="*/ 33 h 69"/>
                  <a:gd name="T66" fmla="*/ 39 w 78"/>
                  <a:gd name="T67" fmla="*/ 34 h 69"/>
                  <a:gd name="T68" fmla="*/ 41 w 78"/>
                  <a:gd name="T69" fmla="*/ 36 h 69"/>
                  <a:gd name="T70" fmla="*/ 45 w 78"/>
                  <a:gd name="T71" fmla="*/ 39 h 69"/>
                  <a:gd name="T72" fmla="*/ 48 w 78"/>
                  <a:gd name="T73" fmla="*/ 44 h 69"/>
                  <a:gd name="T74" fmla="*/ 48 w 78"/>
                  <a:gd name="T75" fmla="*/ 46 h 69"/>
                  <a:gd name="T76" fmla="*/ 45 w 78"/>
                  <a:gd name="T77" fmla="*/ 45 h 69"/>
                  <a:gd name="T78" fmla="*/ 39 w 78"/>
                  <a:gd name="T79" fmla="*/ 44 h 69"/>
                  <a:gd name="T80" fmla="*/ 34 w 78"/>
                  <a:gd name="T81" fmla="*/ 45 h 69"/>
                  <a:gd name="T82" fmla="*/ 33 w 78"/>
                  <a:gd name="T83" fmla="*/ 50 h 69"/>
                  <a:gd name="T84" fmla="*/ 39 w 78"/>
                  <a:gd name="T85" fmla="*/ 56 h 69"/>
                  <a:gd name="T86" fmla="*/ 52 w 78"/>
                  <a:gd name="T87" fmla="*/ 62 h 69"/>
                  <a:gd name="T88" fmla="*/ 68 w 78"/>
                  <a:gd name="T89" fmla="*/ 67 h 6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78"/>
                  <a:gd name="T136" fmla="*/ 0 h 69"/>
                  <a:gd name="T137" fmla="*/ 78 w 78"/>
                  <a:gd name="T138" fmla="*/ 69 h 6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78" h="69">
                    <a:moveTo>
                      <a:pt x="78" y="67"/>
                    </a:moveTo>
                    <a:lnTo>
                      <a:pt x="77" y="67"/>
                    </a:lnTo>
                    <a:lnTo>
                      <a:pt x="75" y="68"/>
                    </a:lnTo>
                    <a:lnTo>
                      <a:pt x="70" y="68"/>
                    </a:lnTo>
                    <a:lnTo>
                      <a:pt x="66" y="69"/>
                    </a:lnTo>
                    <a:lnTo>
                      <a:pt x="60" y="69"/>
                    </a:lnTo>
                    <a:lnTo>
                      <a:pt x="53" y="68"/>
                    </a:lnTo>
                    <a:lnTo>
                      <a:pt x="45" y="66"/>
                    </a:lnTo>
                    <a:lnTo>
                      <a:pt x="36" y="63"/>
                    </a:lnTo>
                    <a:lnTo>
                      <a:pt x="26" y="58"/>
                    </a:lnTo>
                    <a:lnTo>
                      <a:pt x="22" y="53"/>
                    </a:lnTo>
                    <a:lnTo>
                      <a:pt x="21" y="51"/>
                    </a:lnTo>
                    <a:lnTo>
                      <a:pt x="21" y="50"/>
                    </a:lnTo>
                    <a:lnTo>
                      <a:pt x="22" y="47"/>
                    </a:lnTo>
                    <a:lnTo>
                      <a:pt x="23" y="45"/>
                    </a:lnTo>
                    <a:lnTo>
                      <a:pt x="25" y="43"/>
                    </a:lnTo>
                    <a:lnTo>
                      <a:pt x="29" y="41"/>
                    </a:lnTo>
                    <a:lnTo>
                      <a:pt x="33" y="39"/>
                    </a:lnTo>
                    <a:lnTo>
                      <a:pt x="34" y="39"/>
                    </a:lnTo>
                    <a:lnTo>
                      <a:pt x="27" y="39"/>
                    </a:lnTo>
                    <a:lnTo>
                      <a:pt x="22" y="38"/>
                    </a:lnTo>
                    <a:lnTo>
                      <a:pt x="16" y="37"/>
                    </a:lnTo>
                    <a:lnTo>
                      <a:pt x="12" y="35"/>
                    </a:lnTo>
                    <a:lnTo>
                      <a:pt x="8" y="34"/>
                    </a:lnTo>
                    <a:lnTo>
                      <a:pt x="4" y="32"/>
                    </a:lnTo>
                    <a:lnTo>
                      <a:pt x="2" y="29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1" y="17"/>
                    </a:lnTo>
                    <a:lnTo>
                      <a:pt x="3" y="14"/>
                    </a:lnTo>
                    <a:lnTo>
                      <a:pt x="5" y="12"/>
                    </a:lnTo>
                    <a:lnTo>
                      <a:pt x="6" y="10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8" y="2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10" y="1"/>
                    </a:lnTo>
                    <a:lnTo>
                      <a:pt x="12" y="3"/>
                    </a:lnTo>
                    <a:lnTo>
                      <a:pt x="14" y="6"/>
                    </a:lnTo>
                    <a:lnTo>
                      <a:pt x="17" y="11"/>
                    </a:lnTo>
                    <a:lnTo>
                      <a:pt x="21" y="15"/>
                    </a:lnTo>
                    <a:lnTo>
                      <a:pt x="25" y="19"/>
                    </a:lnTo>
                    <a:lnTo>
                      <a:pt x="29" y="23"/>
                    </a:lnTo>
                    <a:lnTo>
                      <a:pt x="34" y="27"/>
                    </a:lnTo>
                    <a:lnTo>
                      <a:pt x="33" y="26"/>
                    </a:lnTo>
                    <a:lnTo>
                      <a:pt x="30" y="24"/>
                    </a:lnTo>
                    <a:lnTo>
                      <a:pt x="26" y="22"/>
                    </a:lnTo>
                    <a:lnTo>
                      <a:pt x="21" y="19"/>
                    </a:lnTo>
                    <a:lnTo>
                      <a:pt x="17" y="17"/>
                    </a:lnTo>
                    <a:lnTo>
                      <a:pt x="13" y="15"/>
                    </a:lnTo>
                    <a:lnTo>
                      <a:pt x="9" y="14"/>
                    </a:lnTo>
                    <a:lnTo>
                      <a:pt x="7" y="15"/>
                    </a:lnTo>
                    <a:lnTo>
                      <a:pt x="7" y="17"/>
                    </a:lnTo>
                    <a:lnTo>
                      <a:pt x="8" y="20"/>
                    </a:lnTo>
                    <a:lnTo>
                      <a:pt x="11" y="23"/>
                    </a:lnTo>
                    <a:lnTo>
                      <a:pt x="14" y="26"/>
                    </a:lnTo>
                    <a:lnTo>
                      <a:pt x="19" y="28"/>
                    </a:lnTo>
                    <a:lnTo>
                      <a:pt x="25" y="31"/>
                    </a:lnTo>
                    <a:lnTo>
                      <a:pt x="32" y="33"/>
                    </a:lnTo>
                    <a:lnTo>
                      <a:pt x="38" y="34"/>
                    </a:lnTo>
                    <a:lnTo>
                      <a:pt x="39" y="34"/>
                    </a:lnTo>
                    <a:lnTo>
                      <a:pt x="40" y="35"/>
                    </a:lnTo>
                    <a:lnTo>
                      <a:pt x="41" y="36"/>
                    </a:lnTo>
                    <a:lnTo>
                      <a:pt x="43" y="37"/>
                    </a:lnTo>
                    <a:lnTo>
                      <a:pt x="45" y="39"/>
                    </a:lnTo>
                    <a:lnTo>
                      <a:pt x="47" y="41"/>
                    </a:lnTo>
                    <a:lnTo>
                      <a:pt x="48" y="44"/>
                    </a:lnTo>
                    <a:lnTo>
                      <a:pt x="49" y="46"/>
                    </a:lnTo>
                    <a:lnTo>
                      <a:pt x="48" y="46"/>
                    </a:lnTo>
                    <a:lnTo>
                      <a:pt x="47" y="45"/>
                    </a:lnTo>
                    <a:lnTo>
                      <a:pt x="45" y="45"/>
                    </a:lnTo>
                    <a:lnTo>
                      <a:pt x="42" y="44"/>
                    </a:lnTo>
                    <a:lnTo>
                      <a:pt x="39" y="44"/>
                    </a:lnTo>
                    <a:lnTo>
                      <a:pt x="37" y="44"/>
                    </a:lnTo>
                    <a:lnTo>
                      <a:pt x="34" y="45"/>
                    </a:lnTo>
                    <a:lnTo>
                      <a:pt x="33" y="46"/>
                    </a:lnTo>
                    <a:lnTo>
                      <a:pt x="33" y="50"/>
                    </a:lnTo>
                    <a:lnTo>
                      <a:pt x="35" y="52"/>
                    </a:lnTo>
                    <a:lnTo>
                      <a:pt x="39" y="56"/>
                    </a:lnTo>
                    <a:lnTo>
                      <a:pt x="45" y="59"/>
                    </a:lnTo>
                    <a:lnTo>
                      <a:pt x="52" y="62"/>
                    </a:lnTo>
                    <a:lnTo>
                      <a:pt x="60" y="65"/>
                    </a:lnTo>
                    <a:lnTo>
                      <a:pt x="68" y="67"/>
                    </a:lnTo>
                    <a:lnTo>
                      <a:pt x="78" y="67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55" name="Freeform 31"/>
              <p:cNvSpPr>
                <a:spLocks/>
              </p:cNvSpPr>
              <p:nvPr/>
            </p:nvSpPr>
            <p:spPr bwMode="auto">
              <a:xfrm>
                <a:off x="3584" y="1895"/>
                <a:ext cx="78" cy="69"/>
              </a:xfrm>
              <a:custGeom>
                <a:avLst/>
                <a:gdLst>
                  <a:gd name="T0" fmla="*/ 77 w 78"/>
                  <a:gd name="T1" fmla="*/ 67 h 69"/>
                  <a:gd name="T2" fmla="*/ 70 w 78"/>
                  <a:gd name="T3" fmla="*/ 68 h 69"/>
                  <a:gd name="T4" fmla="*/ 60 w 78"/>
                  <a:gd name="T5" fmla="*/ 69 h 69"/>
                  <a:gd name="T6" fmla="*/ 45 w 78"/>
                  <a:gd name="T7" fmla="*/ 66 h 69"/>
                  <a:gd name="T8" fmla="*/ 26 w 78"/>
                  <a:gd name="T9" fmla="*/ 58 h 69"/>
                  <a:gd name="T10" fmla="*/ 21 w 78"/>
                  <a:gd name="T11" fmla="*/ 51 h 69"/>
                  <a:gd name="T12" fmla="*/ 22 w 78"/>
                  <a:gd name="T13" fmla="*/ 47 h 69"/>
                  <a:gd name="T14" fmla="*/ 25 w 78"/>
                  <a:gd name="T15" fmla="*/ 43 h 69"/>
                  <a:gd name="T16" fmla="*/ 33 w 78"/>
                  <a:gd name="T17" fmla="*/ 39 h 69"/>
                  <a:gd name="T18" fmla="*/ 27 w 78"/>
                  <a:gd name="T19" fmla="*/ 39 h 69"/>
                  <a:gd name="T20" fmla="*/ 16 w 78"/>
                  <a:gd name="T21" fmla="*/ 37 h 69"/>
                  <a:gd name="T22" fmla="*/ 8 w 78"/>
                  <a:gd name="T23" fmla="*/ 34 h 69"/>
                  <a:gd name="T24" fmla="*/ 2 w 78"/>
                  <a:gd name="T25" fmla="*/ 29 h 69"/>
                  <a:gd name="T26" fmla="*/ 0 w 78"/>
                  <a:gd name="T27" fmla="*/ 23 h 69"/>
                  <a:gd name="T28" fmla="*/ 1 w 78"/>
                  <a:gd name="T29" fmla="*/ 17 h 69"/>
                  <a:gd name="T30" fmla="*/ 5 w 78"/>
                  <a:gd name="T31" fmla="*/ 12 h 69"/>
                  <a:gd name="T32" fmla="*/ 7 w 78"/>
                  <a:gd name="T33" fmla="*/ 8 h 69"/>
                  <a:gd name="T34" fmla="*/ 7 w 78"/>
                  <a:gd name="T35" fmla="*/ 5 h 69"/>
                  <a:gd name="T36" fmla="*/ 7 w 78"/>
                  <a:gd name="T37" fmla="*/ 3 h 69"/>
                  <a:gd name="T38" fmla="*/ 9 w 78"/>
                  <a:gd name="T39" fmla="*/ 1 h 69"/>
                  <a:gd name="T40" fmla="*/ 10 w 78"/>
                  <a:gd name="T41" fmla="*/ 1 h 69"/>
                  <a:gd name="T42" fmla="*/ 14 w 78"/>
                  <a:gd name="T43" fmla="*/ 6 h 69"/>
                  <a:gd name="T44" fmla="*/ 21 w 78"/>
                  <a:gd name="T45" fmla="*/ 15 h 69"/>
                  <a:gd name="T46" fmla="*/ 29 w 78"/>
                  <a:gd name="T47" fmla="*/ 23 h 69"/>
                  <a:gd name="T48" fmla="*/ 33 w 78"/>
                  <a:gd name="T49" fmla="*/ 26 h 69"/>
                  <a:gd name="T50" fmla="*/ 26 w 78"/>
                  <a:gd name="T51" fmla="*/ 22 h 69"/>
                  <a:gd name="T52" fmla="*/ 17 w 78"/>
                  <a:gd name="T53" fmla="*/ 17 h 69"/>
                  <a:gd name="T54" fmla="*/ 9 w 78"/>
                  <a:gd name="T55" fmla="*/ 14 h 69"/>
                  <a:gd name="T56" fmla="*/ 7 w 78"/>
                  <a:gd name="T57" fmla="*/ 17 h 69"/>
                  <a:gd name="T58" fmla="*/ 11 w 78"/>
                  <a:gd name="T59" fmla="*/ 23 h 69"/>
                  <a:gd name="T60" fmla="*/ 19 w 78"/>
                  <a:gd name="T61" fmla="*/ 28 h 69"/>
                  <a:gd name="T62" fmla="*/ 32 w 78"/>
                  <a:gd name="T63" fmla="*/ 33 h 69"/>
                  <a:gd name="T64" fmla="*/ 39 w 78"/>
                  <a:gd name="T65" fmla="*/ 34 h 69"/>
                  <a:gd name="T66" fmla="*/ 41 w 78"/>
                  <a:gd name="T67" fmla="*/ 36 h 69"/>
                  <a:gd name="T68" fmla="*/ 45 w 78"/>
                  <a:gd name="T69" fmla="*/ 39 h 69"/>
                  <a:gd name="T70" fmla="*/ 48 w 78"/>
                  <a:gd name="T71" fmla="*/ 44 h 69"/>
                  <a:gd name="T72" fmla="*/ 48 w 78"/>
                  <a:gd name="T73" fmla="*/ 46 h 69"/>
                  <a:gd name="T74" fmla="*/ 45 w 78"/>
                  <a:gd name="T75" fmla="*/ 45 h 69"/>
                  <a:gd name="T76" fmla="*/ 39 w 78"/>
                  <a:gd name="T77" fmla="*/ 44 h 69"/>
                  <a:gd name="T78" fmla="*/ 34 w 78"/>
                  <a:gd name="T79" fmla="*/ 45 h 69"/>
                  <a:gd name="T80" fmla="*/ 33 w 78"/>
                  <a:gd name="T81" fmla="*/ 50 h 69"/>
                  <a:gd name="T82" fmla="*/ 39 w 78"/>
                  <a:gd name="T83" fmla="*/ 56 h 69"/>
                  <a:gd name="T84" fmla="*/ 52 w 78"/>
                  <a:gd name="T85" fmla="*/ 62 h 69"/>
                  <a:gd name="T86" fmla="*/ 68 w 78"/>
                  <a:gd name="T87" fmla="*/ 67 h 6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8"/>
                  <a:gd name="T133" fmla="*/ 0 h 69"/>
                  <a:gd name="T134" fmla="*/ 78 w 78"/>
                  <a:gd name="T135" fmla="*/ 69 h 6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8" h="69">
                    <a:moveTo>
                      <a:pt x="78" y="67"/>
                    </a:moveTo>
                    <a:lnTo>
                      <a:pt x="77" y="67"/>
                    </a:lnTo>
                    <a:lnTo>
                      <a:pt x="75" y="68"/>
                    </a:lnTo>
                    <a:lnTo>
                      <a:pt x="70" y="68"/>
                    </a:lnTo>
                    <a:lnTo>
                      <a:pt x="66" y="69"/>
                    </a:lnTo>
                    <a:lnTo>
                      <a:pt x="60" y="69"/>
                    </a:lnTo>
                    <a:lnTo>
                      <a:pt x="53" y="68"/>
                    </a:lnTo>
                    <a:lnTo>
                      <a:pt x="45" y="66"/>
                    </a:lnTo>
                    <a:lnTo>
                      <a:pt x="36" y="63"/>
                    </a:lnTo>
                    <a:lnTo>
                      <a:pt x="26" y="58"/>
                    </a:lnTo>
                    <a:lnTo>
                      <a:pt x="22" y="53"/>
                    </a:lnTo>
                    <a:lnTo>
                      <a:pt x="21" y="51"/>
                    </a:lnTo>
                    <a:lnTo>
                      <a:pt x="21" y="50"/>
                    </a:lnTo>
                    <a:lnTo>
                      <a:pt x="22" y="47"/>
                    </a:lnTo>
                    <a:lnTo>
                      <a:pt x="23" y="45"/>
                    </a:lnTo>
                    <a:lnTo>
                      <a:pt x="25" y="43"/>
                    </a:lnTo>
                    <a:lnTo>
                      <a:pt x="29" y="41"/>
                    </a:lnTo>
                    <a:lnTo>
                      <a:pt x="33" y="39"/>
                    </a:lnTo>
                    <a:lnTo>
                      <a:pt x="34" y="39"/>
                    </a:lnTo>
                    <a:lnTo>
                      <a:pt x="27" y="39"/>
                    </a:lnTo>
                    <a:lnTo>
                      <a:pt x="22" y="38"/>
                    </a:lnTo>
                    <a:lnTo>
                      <a:pt x="16" y="37"/>
                    </a:lnTo>
                    <a:lnTo>
                      <a:pt x="12" y="35"/>
                    </a:lnTo>
                    <a:lnTo>
                      <a:pt x="8" y="34"/>
                    </a:lnTo>
                    <a:lnTo>
                      <a:pt x="4" y="32"/>
                    </a:lnTo>
                    <a:lnTo>
                      <a:pt x="2" y="29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1" y="17"/>
                    </a:lnTo>
                    <a:lnTo>
                      <a:pt x="3" y="14"/>
                    </a:lnTo>
                    <a:lnTo>
                      <a:pt x="5" y="12"/>
                    </a:lnTo>
                    <a:lnTo>
                      <a:pt x="6" y="10"/>
                    </a:lnTo>
                    <a:lnTo>
                      <a:pt x="7" y="8"/>
                    </a:lnTo>
                    <a:lnTo>
                      <a:pt x="7" y="6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8" y="2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10" y="1"/>
                    </a:lnTo>
                    <a:lnTo>
                      <a:pt x="12" y="3"/>
                    </a:lnTo>
                    <a:lnTo>
                      <a:pt x="14" y="6"/>
                    </a:lnTo>
                    <a:lnTo>
                      <a:pt x="17" y="11"/>
                    </a:lnTo>
                    <a:lnTo>
                      <a:pt x="21" y="15"/>
                    </a:lnTo>
                    <a:lnTo>
                      <a:pt x="25" y="19"/>
                    </a:lnTo>
                    <a:lnTo>
                      <a:pt x="29" y="23"/>
                    </a:lnTo>
                    <a:lnTo>
                      <a:pt x="34" y="27"/>
                    </a:lnTo>
                    <a:lnTo>
                      <a:pt x="33" y="26"/>
                    </a:lnTo>
                    <a:lnTo>
                      <a:pt x="30" y="24"/>
                    </a:lnTo>
                    <a:lnTo>
                      <a:pt x="26" y="22"/>
                    </a:lnTo>
                    <a:lnTo>
                      <a:pt x="21" y="19"/>
                    </a:lnTo>
                    <a:lnTo>
                      <a:pt x="17" y="17"/>
                    </a:lnTo>
                    <a:lnTo>
                      <a:pt x="13" y="15"/>
                    </a:lnTo>
                    <a:lnTo>
                      <a:pt x="9" y="14"/>
                    </a:lnTo>
                    <a:lnTo>
                      <a:pt x="7" y="15"/>
                    </a:lnTo>
                    <a:lnTo>
                      <a:pt x="7" y="17"/>
                    </a:lnTo>
                    <a:lnTo>
                      <a:pt x="8" y="20"/>
                    </a:lnTo>
                    <a:lnTo>
                      <a:pt x="11" y="23"/>
                    </a:lnTo>
                    <a:lnTo>
                      <a:pt x="14" y="26"/>
                    </a:lnTo>
                    <a:lnTo>
                      <a:pt x="19" y="28"/>
                    </a:lnTo>
                    <a:lnTo>
                      <a:pt x="25" y="31"/>
                    </a:lnTo>
                    <a:lnTo>
                      <a:pt x="32" y="33"/>
                    </a:lnTo>
                    <a:lnTo>
                      <a:pt x="38" y="34"/>
                    </a:lnTo>
                    <a:lnTo>
                      <a:pt x="39" y="34"/>
                    </a:lnTo>
                    <a:lnTo>
                      <a:pt x="40" y="35"/>
                    </a:lnTo>
                    <a:lnTo>
                      <a:pt x="41" y="36"/>
                    </a:lnTo>
                    <a:lnTo>
                      <a:pt x="43" y="37"/>
                    </a:lnTo>
                    <a:lnTo>
                      <a:pt x="45" y="39"/>
                    </a:lnTo>
                    <a:lnTo>
                      <a:pt x="47" y="41"/>
                    </a:lnTo>
                    <a:lnTo>
                      <a:pt x="48" y="44"/>
                    </a:lnTo>
                    <a:lnTo>
                      <a:pt x="49" y="46"/>
                    </a:lnTo>
                    <a:lnTo>
                      <a:pt x="48" y="46"/>
                    </a:lnTo>
                    <a:lnTo>
                      <a:pt x="47" y="45"/>
                    </a:lnTo>
                    <a:lnTo>
                      <a:pt x="45" y="45"/>
                    </a:lnTo>
                    <a:lnTo>
                      <a:pt x="42" y="44"/>
                    </a:lnTo>
                    <a:lnTo>
                      <a:pt x="39" y="44"/>
                    </a:lnTo>
                    <a:lnTo>
                      <a:pt x="37" y="44"/>
                    </a:lnTo>
                    <a:lnTo>
                      <a:pt x="34" y="45"/>
                    </a:lnTo>
                    <a:lnTo>
                      <a:pt x="33" y="46"/>
                    </a:lnTo>
                    <a:lnTo>
                      <a:pt x="33" y="50"/>
                    </a:lnTo>
                    <a:lnTo>
                      <a:pt x="35" y="52"/>
                    </a:lnTo>
                    <a:lnTo>
                      <a:pt x="39" y="56"/>
                    </a:lnTo>
                    <a:lnTo>
                      <a:pt x="45" y="59"/>
                    </a:lnTo>
                    <a:lnTo>
                      <a:pt x="52" y="62"/>
                    </a:lnTo>
                    <a:lnTo>
                      <a:pt x="60" y="65"/>
                    </a:lnTo>
                    <a:lnTo>
                      <a:pt x="68" y="67"/>
                    </a:lnTo>
                    <a:lnTo>
                      <a:pt x="78" y="6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56" name="Freeform 32"/>
              <p:cNvSpPr>
                <a:spLocks/>
              </p:cNvSpPr>
              <p:nvPr/>
            </p:nvSpPr>
            <p:spPr bwMode="auto">
              <a:xfrm>
                <a:off x="3669" y="1894"/>
                <a:ext cx="62" cy="96"/>
              </a:xfrm>
              <a:custGeom>
                <a:avLst/>
                <a:gdLst>
                  <a:gd name="T0" fmla="*/ 3 w 62"/>
                  <a:gd name="T1" fmla="*/ 83 h 96"/>
                  <a:gd name="T2" fmla="*/ 3 w 62"/>
                  <a:gd name="T3" fmla="*/ 80 h 96"/>
                  <a:gd name="T4" fmla="*/ 3 w 62"/>
                  <a:gd name="T5" fmla="*/ 74 h 96"/>
                  <a:gd name="T6" fmla="*/ 3 w 62"/>
                  <a:gd name="T7" fmla="*/ 70 h 96"/>
                  <a:gd name="T8" fmla="*/ 1 w 62"/>
                  <a:gd name="T9" fmla="*/ 67 h 96"/>
                  <a:gd name="T10" fmla="*/ 0 w 62"/>
                  <a:gd name="T11" fmla="*/ 64 h 96"/>
                  <a:gd name="T12" fmla="*/ 0 w 62"/>
                  <a:gd name="T13" fmla="*/ 60 h 96"/>
                  <a:gd name="T14" fmla="*/ 0 w 62"/>
                  <a:gd name="T15" fmla="*/ 56 h 96"/>
                  <a:gd name="T16" fmla="*/ 1 w 62"/>
                  <a:gd name="T17" fmla="*/ 54 h 96"/>
                  <a:gd name="T18" fmla="*/ 3 w 62"/>
                  <a:gd name="T19" fmla="*/ 52 h 96"/>
                  <a:gd name="T20" fmla="*/ 5 w 62"/>
                  <a:gd name="T21" fmla="*/ 51 h 96"/>
                  <a:gd name="T22" fmla="*/ 7 w 62"/>
                  <a:gd name="T23" fmla="*/ 50 h 96"/>
                  <a:gd name="T24" fmla="*/ 8 w 62"/>
                  <a:gd name="T25" fmla="*/ 48 h 96"/>
                  <a:gd name="T26" fmla="*/ 8 w 62"/>
                  <a:gd name="T27" fmla="*/ 42 h 96"/>
                  <a:gd name="T28" fmla="*/ 7 w 62"/>
                  <a:gd name="T29" fmla="*/ 34 h 96"/>
                  <a:gd name="T30" fmla="*/ 8 w 62"/>
                  <a:gd name="T31" fmla="*/ 27 h 96"/>
                  <a:gd name="T32" fmla="*/ 10 w 62"/>
                  <a:gd name="T33" fmla="*/ 24 h 96"/>
                  <a:gd name="T34" fmla="*/ 13 w 62"/>
                  <a:gd name="T35" fmla="*/ 22 h 96"/>
                  <a:gd name="T36" fmla="*/ 17 w 62"/>
                  <a:gd name="T37" fmla="*/ 19 h 96"/>
                  <a:gd name="T38" fmla="*/ 21 w 62"/>
                  <a:gd name="T39" fmla="*/ 19 h 96"/>
                  <a:gd name="T40" fmla="*/ 23 w 62"/>
                  <a:gd name="T41" fmla="*/ 20 h 96"/>
                  <a:gd name="T42" fmla="*/ 23 w 62"/>
                  <a:gd name="T43" fmla="*/ 14 h 96"/>
                  <a:gd name="T44" fmla="*/ 24 w 62"/>
                  <a:gd name="T45" fmla="*/ 5 h 96"/>
                  <a:gd name="T46" fmla="*/ 30 w 62"/>
                  <a:gd name="T47" fmla="*/ 0 h 96"/>
                  <a:gd name="T48" fmla="*/ 35 w 62"/>
                  <a:gd name="T49" fmla="*/ 0 h 96"/>
                  <a:gd name="T50" fmla="*/ 38 w 62"/>
                  <a:gd name="T51" fmla="*/ 0 h 96"/>
                  <a:gd name="T52" fmla="*/ 43 w 62"/>
                  <a:gd name="T53" fmla="*/ 3 h 96"/>
                  <a:gd name="T54" fmla="*/ 46 w 62"/>
                  <a:gd name="T55" fmla="*/ 9 h 96"/>
                  <a:gd name="T56" fmla="*/ 48 w 62"/>
                  <a:gd name="T57" fmla="*/ 17 h 96"/>
                  <a:gd name="T58" fmla="*/ 48 w 62"/>
                  <a:gd name="T59" fmla="*/ 22 h 96"/>
                  <a:gd name="T60" fmla="*/ 47 w 62"/>
                  <a:gd name="T61" fmla="*/ 25 h 96"/>
                  <a:gd name="T62" fmla="*/ 47 w 62"/>
                  <a:gd name="T63" fmla="*/ 26 h 96"/>
                  <a:gd name="T64" fmla="*/ 47 w 62"/>
                  <a:gd name="T65" fmla="*/ 26 h 96"/>
                  <a:gd name="T66" fmla="*/ 51 w 62"/>
                  <a:gd name="T67" fmla="*/ 27 h 96"/>
                  <a:gd name="T68" fmla="*/ 57 w 62"/>
                  <a:gd name="T69" fmla="*/ 31 h 96"/>
                  <a:gd name="T70" fmla="*/ 61 w 62"/>
                  <a:gd name="T71" fmla="*/ 38 h 96"/>
                  <a:gd name="T72" fmla="*/ 62 w 62"/>
                  <a:gd name="T73" fmla="*/ 48 h 96"/>
                  <a:gd name="T74" fmla="*/ 57 w 62"/>
                  <a:gd name="T75" fmla="*/ 55 h 96"/>
                  <a:gd name="T76" fmla="*/ 48 w 62"/>
                  <a:gd name="T77" fmla="*/ 57 h 96"/>
                  <a:gd name="T78" fmla="*/ 40 w 62"/>
                  <a:gd name="T79" fmla="*/ 56 h 96"/>
                  <a:gd name="T80" fmla="*/ 37 w 62"/>
                  <a:gd name="T81" fmla="*/ 56 h 96"/>
                  <a:gd name="T82" fmla="*/ 38 w 62"/>
                  <a:gd name="T83" fmla="*/ 60 h 96"/>
                  <a:gd name="T84" fmla="*/ 39 w 62"/>
                  <a:gd name="T85" fmla="*/ 66 h 96"/>
                  <a:gd name="T86" fmla="*/ 38 w 62"/>
                  <a:gd name="T87" fmla="*/ 72 h 96"/>
                  <a:gd name="T88" fmla="*/ 35 w 62"/>
                  <a:gd name="T89" fmla="*/ 77 h 96"/>
                  <a:gd name="T90" fmla="*/ 29 w 62"/>
                  <a:gd name="T91" fmla="*/ 79 h 96"/>
                  <a:gd name="T92" fmla="*/ 22 w 62"/>
                  <a:gd name="T93" fmla="*/ 80 h 96"/>
                  <a:gd name="T94" fmla="*/ 16 w 62"/>
                  <a:gd name="T95" fmla="*/ 80 h 96"/>
                  <a:gd name="T96" fmla="*/ 13 w 62"/>
                  <a:gd name="T97" fmla="*/ 81 h 96"/>
                  <a:gd name="T98" fmla="*/ 11 w 62"/>
                  <a:gd name="T99" fmla="*/ 86 h 96"/>
                  <a:gd name="T100" fmla="*/ 10 w 62"/>
                  <a:gd name="T101" fmla="*/ 92 h 96"/>
                  <a:gd name="T102" fmla="*/ 10 w 62"/>
                  <a:gd name="T103" fmla="*/ 96 h 96"/>
                  <a:gd name="T104" fmla="*/ 3 w 62"/>
                  <a:gd name="T105" fmla="*/ 84 h 9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62"/>
                  <a:gd name="T160" fmla="*/ 0 h 96"/>
                  <a:gd name="T161" fmla="*/ 62 w 62"/>
                  <a:gd name="T162" fmla="*/ 96 h 9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62" h="96">
                    <a:moveTo>
                      <a:pt x="3" y="84"/>
                    </a:moveTo>
                    <a:lnTo>
                      <a:pt x="3" y="83"/>
                    </a:lnTo>
                    <a:lnTo>
                      <a:pt x="3" y="82"/>
                    </a:lnTo>
                    <a:lnTo>
                      <a:pt x="3" y="80"/>
                    </a:lnTo>
                    <a:lnTo>
                      <a:pt x="3" y="77"/>
                    </a:lnTo>
                    <a:lnTo>
                      <a:pt x="3" y="74"/>
                    </a:lnTo>
                    <a:lnTo>
                      <a:pt x="3" y="72"/>
                    </a:lnTo>
                    <a:lnTo>
                      <a:pt x="3" y="70"/>
                    </a:lnTo>
                    <a:lnTo>
                      <a:pt x="2" y="68"/>
                    </a:lnTo>
                    <a:lnTo>
                      <a:pt x="1" y="67"/>
                    </a:lnTo>
                    <a:lnTo>
                      <a:pt x="0" y="66"/>
                    </a:lnTo>
                    <a:lnTo>
                      <a:pt x="0" y="64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0" y="55"/>
                    </a:lnTo>
                    <a:lnTo>
                      <a:pt x="1" y="54"/>
                    </a:lnTo>
                    <a:lnTo>
                      <a:pt x="2" y="53"/>
                    </a:lnTo>
                    <a:lnTo>
                      <a:pt x="3" y="52"/>
                    </a:lnTo>
                    <a:lnTo>
                      <a:pt x="4" y="51"/>
                    </a:lnTo>
                    <a:lnTo>
                      <a:pt x="5" y="51"/>
                    </a:lnTo>
                    <a:lnTo>
                      <a:pt x="6" y="50"/>
                    </a:lnTo>
                    <a:lnTo>
                      <a:pt x="7" y="50"/>
                    </a:lnTo>
                    <a:lnTo>
                      <a:pt x="9" y="50"/>
                    </a:lnTo>
                    <a:lnTo>
                      <a:pt x="8" y="48"/>
                    </a:lnTo>
                    <a:lnTo>
                      <a:pt x="8" y="45"/>
                    </a:lnTo>
                    <a:lnTo>
                      <a:pt x="8" y="42"/>
                    </a:lnTo>
                    <a:lnTo>
                      <a:pt x="7" y="38"/>
                    </a:lnTo>
                    <a:lnTo>
                      <a:pt x="7" y="34"/>
                    </a:lnTo>
                    <a:lnTo>
                      <a:pt x="7" y="30"/>
                    </a:lnTo>
                    <a:lnTo>
                      <a:pt x="8" y="27"/>
                    </a:lnTo>
                    <a:lnTo>
                      <a:pt x="9" y="26"/>
                    </a:lnTo>
                    <a:lnTo>
                      <a:pt x="10" y="24"/>
                    </a:lnTo>
                    <a:lnTo>
                      <a:pt x="12" y="23"/>
                    </a:lnTo>
                    <a:lnTo>
                      <a:pt x="13" y="22"/>
                    </a:lnTo>
                    <a:lnTo>
                      <a:pt x="15" y="20"/>
                    </a:lnTo>
                    <a:lnTo>
                      <a:pt x="17" y="19"/>
                    </a:lnTo>
                    <a:lnTo>
                      <a:pt x="19" y="19"/>
                    </a:lnTo>
                    <a:lnTo>
                      <a:pt x="21" y="19"/>
                    </a:lnTo>
                    <a:lnTo>
                      <a:pt x="23" y="21"/>
                    </a:lnTo>
                    <a:lnTo>
                      <a:pt x="23" y="20"/>
                    </a:lnTo>
                    <a:lnTo>
                      <a:pt x="23" y="17"/>
                    </a:lnTo>
                    <a:lnTo>
                      <a:pt x="23" y="14"/>
                    </a:lnTo>
                    <a:lnTo>
                      <a:pt x="23" y="10"/>
                    </a:lnTo>
                    <a:lnTo>
                      <a:pt x="24" y="5"/>
                    </a:lnTo>
                    <a:lnTo>
                      <a:pt x="27" y="2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5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1"/>
                    </a:lnTo>
                    <a:lnTo>
                      <a:pt x="43" y="3"/>
                    </a:lnTo>
                    <a:lnTo>
                      <a:pt x="45" y="5"/>
                    </a:lnTo>
                    <a:lnTo>
                      <a:pt x="46" y="9"/>
                    </a:lnTo>
                    <a:lnTo>
                      <a:pt x="48" y="13"/>
                    </a:lnTo>
                    <a:lnTo>
                      <a:pt x="48" y="17"/>
                    </a:lnTo>
                    <a:lnTo>
                      <a:pt x="48" y="20"/>
                    </a:lnTo>
                    <a:lnTo>
                      <a:pt x="48" y="22"/>
                    </a:lnTo>
                    <a:lnTo>
                      <a:pt x="48" y="24"/>
                    </a:lnTo>
                    <a:lnTo>
                      <a:pt x="47" y="25"/>
                    </a:lnTo>
                    <a:lnTo>
                      <a:pt x="47" y="26"/>
                    </a:lnTo>
                    <a:lnTo>
                      <a:pt x="49" y="26"/>
                    </a:lnTo>
                    <a:lnTo>
                      <a:pt x="51" y="27"/>
                    </a:lnTo>
                    <a:lnTo>
                      <a:pt x="54" y="28"/>
                    </a:lnTo>
                    <a:lnTo>
                      <a:pt x="57" y="31"/>
                    </a:lnTo>
                    <a:lnTo>
                      <a:pt x="59" y="34"/>
                    </a:lnTo>
                    <a:lnTo>
                      <a:pt x="61" y="38"/>
                    </a:lnTo>
                    <a:lnTo>
                      <a:pt x="62" y="43"/>
                    </a:lnTo>
                    <a:lnTo>
                      <a:pt x="62" y="48"/>
                    </a:lnTo>
                    <a:lnTo>
                      <a:pt x="60" y="52"/>
                    </a:lnTo>
                    <a:lnTo>
                      <a:pt x="57" y="55"/>
                    </a:lnTo>
                    <a:lnTo>
                      <a:pt x="53" y="56"/>
                    </a:lnTo>
                    <a:lnTo>
                      <a:pt x="48" y="57"/>
                    </a:lnTo>
                    <a:lnTo>
                      <a:pt x="44" y="57"/>
                    </a:lnTo>
                    <a:lnTo>
                      <a:pt x="40" y="56"/>
                    </a:lnTo>
                    <a:lnTo>
                      <a:pt x="37" y="56"/>
                    </a:lnTo>
                    <a:lnTo>
                      <a:pt x="37" y="58"/>
                    </a:lnTo>
                    <a:lnTo>
                      <a:pt x="38" y="60"/>
                    </a:lnTo>
                    <a:lnTo>
                      <a:pt x="39" y="63"/>
                    </a:lnTo>
                    <a:lnTo>
                      <a:pt x="39" y="66"/>
                    </a:lnTo>
                    <a:lnTo>
                      <a:pt x="39" y="69"/>
                    </a:lnTo>
                    <a:lnTo>
                      <a:pt x="38" y="72"/>
                    </a:lnTo>
                    <a:lnTo>
                      <a:pt x="37" y="75"/>
                    </a:lnTo>
                    <a:lnTo>
                      <a:pt x="35" y="77"/>
                    </a:lnTo>
                    <a:lnTo>
                      <a:pt x="33" y="78"/>
                    </a:lnTo>
                    <a:lnTo>
                      <a:pt x="29" y="79"/>
                    </a:lnTo>
                    <a:lnTo>
                      <a:pt x="25" y="79"/>
                    </a:lnTo>
                    <a:lnTo>
                      <a:pt x="22" y="80"/>
                    </a:lnTo>
                    <a:lnTo>
                      <a:pt x="18" y="80"/>
                    </a:lnTo>
                    <a:lnTo>
                      <a:pt x="16" y="80"/>
                    </a:lnTo>
                    <a:lnTo>
                      <a:pt x="14" y="80"/>
                    </a:lnTo>
                    <a:lnTo>
                      <a:pt x="13" y="81"/>
                    </a:lnTo>
                    <a:lnTo>
                      <a:pt x="12" y="83"/>
                    </a:lnTo>
                    <a:lnTo>
                      <a:pt x="11" y="86"/>
                    </a:lnTo>
                    <a:lnTo>
                      <a:pt x="10" y="88"/>
                    </a:lnTo>
                    <a:lnTo>
                      <a:pt x="10" y="92"/>
                    </a:lnTo>
                    <a:lnTo>
                      <a:pt x="10" y="94"/>
                    </a:lnTo>
                    <a:lnTo>
                      <a:pt x="10" y="96"/>
                    </a:lnTo>
                    <a:lnTo>
                      <a:pt x="3" y="84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57" name="Freeform 33"/>
              <p:cNvSpPr>
                <a:spLocks/>
              </p:cNvSpPr>
              <p:nvPr/>
            </p:nvSpPr>
            <p:spPr bwMode="auto">
              <a:xfrm>
                <a:off x="3669" y="1894"/>
                <a:ext cx="62" cy="96"/>
              </a:xfrm>
              <a:custGeom>
                <a:avLst/>
                <a:gdLst>
                  <a:gd name="T0" fmla="*/ 3 w 62"/>
                  <a:gd name="T1" fmla="*/ 83 h 96"/>
                  <a:gd name="T2" fmla="*/ 3 w 62"/>
                  <a:gd name="T3" fmla="*/ 80 h 96"/>
                  <a:gd name="T4" fmla="*/ 3 w 62"/>
                  <a:gd name="T5" fmla="*/ 74 h 96"/>
                  <a:gd name="T6" fmla="*/ 3 w 62"/>
                  <a:gd name="T7" fmla="*/ 70 h 96"/>
                  <a:gd name="T8" fmla="*/ 1 w 62"/>
                  <a:gd name="T9" fmla="*/ 67 h 96"/>
                  <a:gd name="T10" fmla="*/ 0 w 62"/>
                  <a:gd name="T11" fmla="*/ 64 h 96"/>
                  <a:gd name="T12" fmla="*/ 0 w 62"/>
                  <a:gd name="T13" fmla="*/ 60 h 96"/>
                  <a:gd name="T14" fmla="*/ 0 w 62"/>
                  <a:gd name="T15" fmla="*/ 56 h 96"/>
                  <a:gd name="T16" fmla="*/ 1 w 62"/>
                  <a:gd name="T17" fmla="*/ 54 h 96"/>
                  <a:gd name="T18" fmla="*/ 3 w 62"/>
                  <a:gd name="T19" fmla="*/ 52 h 96"/>
                  <a:gd name="T20" fmla="*/ 5 w 62"/>
                  <a:gd name="T21" fmla="*/ 51 h 96"/>
                  <a:gd name="T22" fmla="*/ 7 w 62"/>
                  <a:gd name="T23" fmla="*/ 50 h 96"/>
                  <a:gd name="T24" fmla="*/ 8 w 62"/>
                  <a:gd name="T25" fmla="*/ 48 h 96"/>
                  <a:gd name="T26" fmla="*/ 8 w 62"/>
                  <a:gd name="T27" fmla="*/ 42 h 96"/>
                  <a:gd name="T28" fmla="*/ 7 w 62"/>
                  <a:gd name="T29" fmla="*/ 34 h 96"/>
                  <a:gd name="T30" fmla="*/ 8 w 62"/>
                  <a:gd name="T31" fmla="*/ 27 h 96"/>
                  <a:gd name="T32" fmla="*/ 10 w 62"/>
                  <a:gd name="T33" fmla="*/ 24 h 96"/>
                  <a:gd name="T34" fmla="*/ 13 w 62"/>
                  <a:gd name="T35" fmla="*/ 22 h 96"/>
                  <a:gd name="T36" fmla="*/ 17 w 62"/>
                  <a:gd name="T37" fmla="*/ 19 h 96"/>
                  <a:gd name="T38" fmla="*/ 21 w 62"/>
                  <a:gd name="T39" fmla="*/ 19 h 96"/>
                  <a:gd name="T40" fmla="*/ 23 w 62"/>
                  <a:gd name="T41" fmla="*/ 20 h 96"/>
                  <a:gd name="T42" fmla="*/ 23 w 62"/>
                  <a:gd name="T43" fmla="*/ 14 h 96"/>
                  <a:gd name="T44" fmla="*/ 24 w 62"/>
                  <a:gd name="T45" fmla="*/ 5 h 96"/>
                  <a:gd name="T46" fmla="*/ 30 w 62"/>
                  <a:gd name="T47" fmla="*/ 0 h 96"/>
                  <a:gd name="T48" fmla="*/ 35 w 62"/>
                  <a:gd name="T49" fmla="*/ 0 h 96"/>
                  <a:gd name="T50" fmla="*/ 38 w 62"/>
                  <a:gd name="T51" fmla="*/ 0 h 96"/>
                  <a:gd name="T52" fmla="*/ 43 w 62"/>
                  <a:gd name="T53" fmla="*/ 3 h 96"/>
                  <a:gd name="T54" fmla="*/ 46 w 62"/>
                  <a:gd name="T55" fmla="*/ 9 h 96"/>
                  <a:gd name="T56" fmla="*/ 48 w 62"/>
                  <a:gd name="T57" fmla="*/ 17 h 96"/>
                  <a:gd name="T58" fmla="*/ 48 w 62"/>
                  <a:gd name="T59" fmla="*/ 22 h 96"/>
                  <a:gd name="T60" fmla="*/ 47 w 62"/>
                  <a:gd name="T61" fmla="*/ 25 h 96"/>
                  <a:gd name="T62" fmla="*/ 49 w 62"/>
                  <a:gd name="T63" fmla="*/ 26 h 96"/>
                  <a:gd name="T64" fmla="*/ 54 w 62"/>
                  <a:gd name="T65" fmla="*/ 28 h 96"/>
                  <a:gd name="T66" fmla="*/ 59 w 62"/>
                  <a:gd name="T67" fmla="*/ 34 h 96"/>
                  <a:gd name="T68" fmla="*/ 62 w 62"/>
                  <a:gd name="T69" fmla="*/ 43 h 96"/>
                  <a:gd name="T70" fmla="*/ 60 w 62"/>
                  <a:gd name="T71" fmla="*/ 52 h 96"/>
                  <a:gd name="T72" fmla="*/ 53 w 62"/>
                  <a:gd name="T73" fmla="*/ 56 h 96"/>
                  <a:gd name="T74" fmla="*/ 44 w 62"/>
                  <a:gd name="T75" fmla="*/ 57 h 96"/>
                  <a:gd name="T76" fmla="*/ 37 w 62"/>
                  <a:gd name="T77" fmla="*/ 56 h 96"/>
                  <a:gd name="T78" fmla="*/ 38 w 62"/>
                  <a:gd name="T79" fmla="*/ 60 h 96"/>
                  <a:gd name="T80" fmla="*/ 39 w 62"/>
                  <a:gd name="T81" fmla="*/ 66 h 96"/>
                  <a:gd name="T82" fmla="*/ 38 w 62"/>
                  <a:gd name="T83" fmla="*/ 72 h 96"/>
                  <a:gd name="T84" fmla="*/ 35 w 62"/>
                  <a:gd name="T85" fmla="*/ 77 h 96"/>
                  <a:gd name="T86" fmla="*/ 29 w 62"/>
                  <a:gd name="T87" fmla="*/ 79 h 96"/>
                  <a:gd name="T88" fmla="*/ 22 w 62"/>
                  <a:gd name="T89" fmla="*/ 80 h 96"/>
                  <a:gd name="T90" fmla="*/ 16 w 62"/>
                  <a:gd name="T91" fmla="*/ 80 h 96"/>
                  <a:gd name="T92" fmla="*/ 13 w 62"/>
                  <a:gd name="T93" fmla="*/ 81 h 96"/>
                  <a:gd name="T94" fmla="*/ 11 w 62"/>
                  <a:gd name="T95" fmla="*/ 86 h 96"/>
                  <a:gd name="T96" fmla="*/ 10 w 62"/>
                  <a:gd name="T97" fmla="*/ 92 h 96"/>
                  <a:gd name="T98" fmla="*/ 10 w 62"/>
                  <a:gd name="T99" fmla="*/ 96 h 9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62"/>
                  <a:gd name="T151" fmla="*/ 0 h 96"/>
                  <a:gd name="T152" fmla="*/ 62 w 62"/>
                  <a:gd name="T153" fmla="*/ 96 h 9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62" h="96">
                    <a:moveTo>
                      <a:pt x="3" y="84"/>
                    </a:moveTo>
                    <a:lnTo>
                      <a:pt x="3" y="83"/>
                    </a:lnTo>
                    <a:lnTo>
                      <a:pt x="3" y="82"/>
                    </a:lnTo>
                    <a:lnTo>
                      <a:pt x="3" y="80"/>
                    </a:lnTo>
                    <a:lnTo>
                      <a:pt x="3" y="77"/>
                    </a:lnTo>
                    <a:lnTo>
                      <a:pt x="3" y="74"/>
                    </a:lnTo>
                    <a:lnTo>
                      <a:pt x="3" y="72"/>
                    </a:lnTo>
                    <a:lnTo>
                      <a:pt x="3" y="70"/>
                    </a:lnTo>
                    <a:lnTo>
                      <a:pt x="2" y="68"/>
                    </a:lnTo>
                    <a:lnTo>
                      <a:pt x="1" y="67"/>
                    </a:lnTo>
                    <a:lnTo>
                      <a:pt x="0" y="66"/>
                    </a:lnTo>
                    <a:lnTo>
                      <a:pt x="0" y="64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0" y="55"/>
                    </a:lnTo>
                    <a:lnTo>
                      <a:pt x="1" y="54"/>
                    </a:lnTo>
                    <a:lnTo>
                      <a:pt x="2" y="53"/>
                    </a:lnTo>
                    <a:lnTo>
                      <a:pt x="3" y="52"/>
                    </a:lnTo>
                    <a:lnTo>
                      <a:pt x="4" y="51"/>
                    </a:lnTo>
                    <a:lnTo>
                      <a:pt x="5" y="51"/>
                    </a:lnTo>
                    <a:lnTo>
                      <a:pt x="6" y="50"/>
                    </a:lnTo>
                    <a:lnTo>
                      <a:pt x="7" y="50"/>
                    </a:lnTo>
                    <a:lnTo>
                      <a:pt x="9" y="50"/>
                    </a:lnTo>
                    <a:lnTo>
                      <a:pt x="8" y="48"/>
                    </a:lnTo>
                    <a:lnTo>
                      <a:pt x="8" y="45"/>
                    </a:lnTo>
                    <a:lnTo>
                      <a:pt x="8" y="42"/>
                    </a:lnTo>
                    <a:lnTo>
                      <a:pt x="7" y="38"/>
                    </a:lnTo>
                    <a:lnTo>
                      <a:pt x="7" y="34"/>
                    </a:lnTo>
                    <a:lnTo>
                      <a:pt x="7" y="30"/>
                    </a:lnTo>
                    <a:lnTo>
                      <a:pt x="8" y="27"/>
                    </a:lnTo>
                    <a:lnTo>
                      <a:pt x="9" y="26"/>
                    </a:lnTo>
                    <a:lnTo>
                      <a:pt x="10" y="24"/>
                    </a:lnTo>
                    <a:lnTo>
                      <a:pt x="12" y="23"/>
                    </a:lnTo>
                    <a:lnTo>
                      <a:pt x="13" y="22"/>
                    </a:lnTo>
                    <a:lnTo>
                      <a:pt x="15" y="20"/>
                    </a:lnTo>
                    <a:lnTo>
                      <a:pt x="17" y="19"/>
                    </a:lnTo>
                    <a:lnTo>
                      <a:pt x="19" y="19"/>
                    </a:lnTo>
                    <a:lnTo>
                      <a:pt x="21" y="19"/>
                    </a:lnTo>
                    <a:lnTo>
                      <a:pt x="23" y="21"/>
                    </a:lnTo>
                    <a:lnTo>
                      <a:pt x="23" y="20"/>
                    </a:lnTo>
                    <a:lnTo>
                      <a:pt x="23" y="17"/>
                    </a:lnTo>
                    <a:lnTo>
                      <a:pt x="23" y="14"/>
                    </a:lnTo>
                    <a:lnTo>
                      <a:pt x="23" y="10"/>
                    </a:lnTo>
                    <a:lnTo>
                      <a:pt x="24" y="5"/>
                    </a:lnTo>
                    <a:lnTo>
                      <a:pt x="27" y="2"/>
                    </a:lnTo>
                    <a:lnTo>
                      <a:pt x="30" y="0"/>
                    </a:lnTo>
                    <a:lnTo>
                      <a:pt x="34" y="0"/>
                    </a:lnTo>
                    <a:lnTo>
                      <a:pt x="35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0" y="1"/>
                    </a:lnTo>
                    <a:lnTo>
                      <a:pt x="43" y="3"/>
                    </a:lnTo>
                    <a:lnTo>
                      <a:pt x="45" y="5"/>
                    </a:lnTo>
                    <a:lnTo>
                      <a:pt x="46" y="9"/>
                    </a:lnTo>
                    <a:lnTo>
                      <a:pt x="48" y="13"/>
                    </a:lnTo>
                    <a:lnTo>
                      <a:pt x="48" y="17"/>
                    </a:lnTo>
                    <a:lnTo>
                      <a:pt x="48" y="20"/>
                    </a:lnTo>
                    <a:lnTo>
                      <a:pt x="48" y="22"/>
                    </a:lnTo>
                    <a:lnTo>
                      <a:pt x="48" y="24"/>
                    </a:lnTo>
                    <a:lnTo>
                      <a:pt x="47" y="25"/>
                    </a:lnTo>
                    <a:lnTo>
                      <a:pt x="47" y="26"/>
                    </a:lnTo>
                    <a:lnTo>
                      <a:pt x="49" y="26"/>
                    </a:lnTo>
                    <a:lnTo>
                      <a:pt x="51" y="27"/>
                    </a:lnTo>
                    <a:lnTo>
                      <a:pt x="54" y="28"/>
                    </a:lnTo>
                    <a:lnTo>
                      <a:pt x="57" y="31"/>
                    </a:lnTo>
                    <a:lnTo>
                      <a:pt x="59" y="34"/>
                    </a:lnTo>
                    <a:lnTo>
                      <a:pt x="61" y="38"/>
                    </a:lnTo>
                    <a:lnTo>
                      <a:pt x="62" y="43"/>
                    </a:lnTo>
                    <a:lnTo>
                      <a:pt x="62" y="48"/>
                    </a:lnTo>
                    <a:lnTo>
                      <a:pt x="60" y="52"/>
                    </a:lnTo>
                    <a:lnTo>
                      <a:pt x="57" y="55"/>
                    </a:lnTo>
                    <a:lnTo>
                      <a:pt x="53" y="56"/>
                    </a:lnTo>
                    <a:lnTo>
                      <a:pt x="48" y="57"/>
                    </a:lnTo>
                    <a:lnTo>
                      <a:pt x="44" y="57"/>
                    </a:lnTo>
                    <a:lnTo>
                      <a:pt x="40" y="56"/>
                    </a:lnTo>
                    <a:lnTo>
                      <a:pt x="37" y="56"/>
                    </a:lnTo>
                    <a:lnTo>
                      <a:pt x="37" y="58"/>
                    </a:lnTo>
                    <a:lnTo>
                      <a:pt x="38" y="60"/>
                    </a:lnTo>
                    <a:lnTo>
                      <a:pt x="39" y="63"/>
                    </a:lnTo>
                    <a:lnTo>
                      <a:pt x="39" y="66"/>
                    </a:lnTo>
                    <a:lnTo>
                      <a:pt x="39" y="69"/>
                    </a:lnTo>
                    <a:lnTo>
                      <a:pt x="38" y="72"/>
                    </a:lnTo>
                    <a:lnTo>
                      <a:pt x="37" y="75"/>
                    </a:lnTo>
                    <a:lnTo>
                      <a:pt x="35" y="77"/>
                    </a:lnTo>
                    <a:lnTo>
                      <a:pt x="33" y="78"/>
                    </a:lnTo>
                    <a:lnTo>
                      <a:pt x="29" y="79"/>
                    </a:lnTo>
                    <a:lnTo>
                      <a:pt x="25" y="79"/>
                    </a:lnTo>
                    <a:lnTo>
                      <a:pt x="22" y="80"/>
                    </a:lnTo>
                    <a:lnTo>
                      <a:pt x="18" y="80"/>
                    </a:lnTo>
                    <a:lnTo>
                      <a:pt x="16" y="80"/>
                    </a:lnTo>
                    <a:lnTo>
                      <a:pt x="14" y="80"/>
                    </a:lnTo>
                    <a:lnTo>
                      <a:pt x="13" y="81"/>
                    </a:lnTo>
                    <a:lnTo>
                      <a:pt x="12" y="83"/>
                    </a:lnTo>
                    <a:lnTo>
                      <a:pt x="11" y="86"/>
                    </a:lnTo>
                    <a:lnTo>
                      <a:pt x="10" y="88"/>
                    </a:lnTo>
                    <a:lnTo>
                      <a:pt x="10" y="92"/>
                    </a:lnTo>
                    <a:lnTo>
                      <a:pt x="10" y="94"/>
                    </a:lnTo>
                    <a:lnTo>
                      <a:pt x="10" y="96"/>
                    </a:lnTo>
                    <a:lnTo>
                      <a:pt x="3" y="8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58" name="Freeform 34"/>
              <p:cNvSpPr>
                <a:spLocks/>
              </p:cNvSpPr>
              <p:nvPr/>
            </p:nvSpPr>
            <p:spPr bwMode="auto">
              <a:xfrm>
                <a:off x="3699" y="1903"/>
                <a:ext cx="11" cy="29"/>
              </a:xfrm>
              <a:custGeom>
                <a:avLst/>
                <a:gdLst>
                  <a:gd name="T0" fmla="*/ 6 w 11"/>
                  <a:gd name="T1" fmla="*/ 0 h 29"/>
                  <a:gd name="T2" fmla="*/ 5 w 11"/>
                  <a:gd name="T3" fmla="*/ 0 h 29"/>
                  <a:gd name="T4" fmla="*/ 5 w 11"/>
                  <a:gd name="T5" fmla="*/ 0 h 29"/>
                  <a:gd name="T6" fmla="*/ 3 w 11"/>
                  <a:gd name="T7" fmla="*/ 1 h 29"/>
                  <a:gd name="T8" fmla="*/ 2 w 11"/>
                  <a:gd name="T9" fmla="*/ 2 h 29"/>
                  <a:gd name="T10" fmla="*/ 1 w 11"/>
                  <a:gd name="T11" fmla="*/ 3 h 29"/>
                  <a:gd name="T12" fmla="*/ 0 w 11"/>
                  <a:gd name="T13" fmla="*/ 6 h 29"/>
                  <a:gd name="T14" fmla="*/ 0 w 11"/>
                  <a:gd name="T15" fmla="*/ 8 h 29"/>
                  <a:gd name="T16" fmla="*/ 0 w 11"/>
                  <a:gd name="T17" fmla="*/ 12 h 29"/>
                  <a:gd name="T18" fmla="*/ 1 w 11"/>
                  <a:gd name="T19" fmla="*/ 16 h 29"/>
                  <a:gd name="T20" fmla="*/ 3 w 11"/>
                  <a:gd name="T21" fmla="*/ 19 h 29"/>
                  <a:gd name="T22" fmla="*/ 4 w 11"/>
                  <a:gd name="T23" fmla="*/ 22 h 29"/>
                  <a:gd name="T24" fmla="*/ 5 w 11"/>
                  <a:gd name="T25" fmla="*/ 24 h 29"/>
                  <a:gd name="T26" fmla="*/ 6 w 11"/>
                  <a:gd name="T27" fmla="*/ 25 h 29"/>
                  <a:gd name="T28" fmla="*/ 6 w 11"/>
                  <a:gd name="T29" fmla="*/ 27 h 29"/>
                  <a:gd name="T30" fmla="*/ 7 w 11"/>
                  <a:gd name="T31" fmla="*/ 28 h 29"/>
                  <a:gd name="T32" fmla="*/ 6 w 11"/>
                  <a:gd name="T33" fmla="*/ 29 h 29"/>
                  <a:gd name="T34" fmla="*/ 7 w 11"/>
                  <a:gd name="T35" fmla="*/ 28 h 29"/>
                  <a:gd name="T36" fmla="*/ 8 w 11"/>
                  <a:gd name="T37" fmla="*/ 25 h 29"/>
                  <a:gd name="T38" fmla="*/ 9 w 11"/>
                  <a:gd name="T39" fmla="*/ 21 h 29"/>
                  <a:gd name="T40" fmla="*/ 10 w 11"/>
                  <a:gd name="T41" fmla="*/ 15 h 29"/>
                  <a:gd name="T42" fmla="*/ 11 w 11"/>
                  <a:gd name="T43" fmla="*/ 10 h 29"/>
                  <a:gd name="T44" fmla="*/ 11 w 11"/>
                  <a:gd name="T45" fmla="*/ 5 h 29"/>
                  <a:gd name="T46" fmla="*/ 10 w 11"/>
                  <a:gd name="T47" fmla="*/ 3 h 29"/>
                  <a:gd name="T48" fmla="*/ 9 w 11"/>
                  <a:gd name="T49" fmla="*/ 2 h 29"/>
                  <a:gd name="T50" fmla="*/ 8 w 11"/>
                  <a:gd name="T51" fmla="*/ 1 h 29"/>
                  <a:gd name="T52" fmla="*/ 6 w 11"/>
                  <a:gd name="T53" fmla="*/ 0 h 2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1"/>
                  <a:gd name="T82" fmla="*/ 0 h 29"/>
                  <a:gd name="T83" fmla="*/ 11 w 11"/>
                  <a:gd name="T84" fmla="*/ 29 h 29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1" h="29">
                    <a:moveTo>
                      <a:pt x="6" y="0"/>
                    </a:moveTo>
                    <a:lnTo>
                      <a:pt x="5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1" y="16"/>
                    </a:lnTo>
                    <a:lnTo>
                      <a:pt x="3" y="19"/>
                    </a:lnTo>
                    <a:lnTo>
                      <a:pt x="4" y="22"/>
                    </a:lnTo>
                    <a:lnTo>
                      <a:pt x="5" y="24"/>
                    </a:lnTo>
                    <a:lnTo>
                      <a:pt x="6" y="25"/>
                    </a:lnTo>
                    <a:lnTo>
                      <a:pt x="6" y="27"/>
                    </a:lnTo>
                    <a:lnTo>
                      <a:pt x="7" y="28"/>
                    </a:lnTo>
                    <a:lnTo>
                      <a:pt x="6" y="29"/>
                    </a:lnTo>
                    <a:lnTo>
                      <a:pt x="7" y="28"/>
                    </a:lnTo>
                    <a:lnTo>
                      <a:pt x="8" y="25"/>
                    </a:lnTo>
                    <a:lnTo>
                      <a:pt x="9" y="21"/>
                    </a:lnTo>
                    <a:lnTo>
                      <a:pt x="10" y="15"/>
                    </a:lnTo>
                    <a:lnTo>
                      <a:pt x="11" y="10"/>
                    </a:lnTo>
                    <a:lnTo>
                      <a:pt x="11" y="5"/>
                    </a:lnTo>
                    <a:lnTo>
                      <a:pt x="10" y="3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59" name="Freeform 35"/>
              <p:cNvSpPr>
                <a:spLocks/>
              </p:cNvSpPr>
              <p:nvPr/>
            </p:nvSpPr>
            <p:spPr bwMode="auto">
              <a:xfrm>
                <a:off x="3713" y="1929"/>
                <a:ext cx="10" cy="10"/>
              </a:xfrm>
              <a:custGeom>
                <a:avLst/>
                <a:gdLst>
                  <a:gd name="T0" fmla="*/ 5 w 10"/>
                  <a:gd name="T1" fmla="*/ 10 h 10"/>
                  <a:gd name="T2" fmla="*/ 4 w 10"/>
                  <a:gd name="T3" fmla="*/ 10 h 10"/>
                  <a:gd name="T4" fmla="*/ 3 w 10"/>
                  <a:gd name="T5" fmla="*/ 10 h 10"/>
                  <a:gd name="T6" fmla="*/ 2 w 10"/>
                  <a:gd name="T7" fmla="*/ 10 h 10"/>
                  <a:gd name="T8" fmla="*/ 1 w 10"/>
                  <a:gd name="T9" fmla="*/ 9 h 10"/>
                  <a:gd name="T10" fmla="*/ 1 w 10"/>
                  <a:gd name="T11" fmla="*/ 8 h 10"/>
                  <a:gd name="T12" fmla="*/ 0 w 10"/>
                  <a:gd name="T13" fmla="*/ 7 h 10"/>
                  <a:gd name="T14" fmla="*/ 0 w 10"/>
                  <a:gd name="T15" fmla="*/ 7 h 10"/>
                  <a:gd name="T16" fmla="*/ 0 w 10"/>
                  <a:gd name="T17" fmla="*/ 5 h 10"/>
                  <a:gd name="T18" fmla="*/ 0 w 10"/>
                  <a:gd name="T19" fmla="*/ 4 h 10"/>
                  <a:gd name="T20" fmla="*/ 0 w 10"/>
                  <a:gd name="T21" fmla="*/ 3 h 10"/>
                  <a:gd name="T22" fmla="*/ 0 w 10"/>
                  <a:gd name="T23" fmla="*/ 2 h 10"/>
                  <a:gd name="T24" fmla="*/ 1 w 10"/>
                  <a:gd name="T25" fmla="*/ 2 h 10"/>
                  <a:gd name="T26" fmla="*/ 1 w 10"/>
                  <a:gd name="T27" fmla="*/ 1 h 10"/>
                  <a:gd name="T28" fmla="*/ 2 w 10"/>
                  <a:gd name="T29" fmla="*/ 0 h 10"/>
                  <a:gd name="T30" fmla="*/ 3 w 10"/>
                  <a:gd name="T31" fmla="*/ 0 h 10"/>
                  <a:gd name="T32" fmla="*/ 4 w 10"/>
                  <a:gd name="T33" fmla="*/ 0 h 10"/>
                  <a:gd name="T34" fmla="*/ 5 w 10"/>
                  <a:gd name="T35" fmla="*/ 0 h 10"/>
                  <a:gd name="T36" fmla="*/ 6 w 10"/>
                  <a:gd name="T37" fmla="*/ 0 h 10"/>
                  <a:gd name="T38" fmla="*/ 7 w 10"/>
                  <a:gd name="T39" fmla="*/ 1 h 10"/>
                  <a:gd name="T40" fmla="*/ 8 w 10"/>
                  <a:gd name="T41" fmla="*/ 1 h 10"/>
                  <a:gd name="T42" fmla="*/ 9 w 10"/>
                  <a:gd name="T43" fmla="*/ 2 h 10"/>
                  <a:gd name="T44" fmla="*/ 10 w 10"/>
                  <a:gd name="T45" fmla="*/ 3 h 10"/>
                  <a:gd name="T46" fmla="*/ 10 w 10"/>
                  <a:gd name="T47" fmla="*/ 4 h 10"/>
                  <a:gd name="T48" fmla="*/ 10 w 10"/>
                  <a:gd name="T49" fmla="*/ 5 h 10"/>
                  <a:gd name="T50" fmla="*/ 10 w 10"/>
                  <a:gd name="T51" fmla="*/ 6 h 10"/>
                  <a:gd name="T52" fmla="*/ 10 w 10"/>
                  <a:gd name="T53" fmla="*/ 7 h 10"/>
                  <a:gd name="T54" fmla="*/ 9 w 10"/>
                  <a:gd name="T55" fmla="*/ 8 h 10"/>
                  <a:gd name="T56" fmla="*/ 9 w 10"/>
                  <a:gd name="T57" fmla="*/ 9 h 10"/>
                  <a:gd name="T58" fmla="*/ 8 w 10"/>
                  <a:gd name="T59" fmla="*/ 9 h 10"/>
                  <a:gd name="T60" fmla="*/ 7 w 10"/>
                  <a:gd name="T61" fmla="*/ 10 h 10"/>
                  <a:gd name="T62" fmla="*/ 6 w 10"/>
                  <a:gd name="T63" fmla="*/ 10 h 10"/>
                  <a:gd name="T64" fmla="*/ 5 w 10"/>
                  <a:gd name="T65" fmla="*/ 10 h 1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0"/>
                  <a:gd name="T100" fmla="*/ 0 h 10"/>
                  <a:gd name="T101" fmla="*/ 10 w 10"/>
                  <a:gd name="T102" fmla="*/ 10 h 1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0" h="10">
                    <a:moveTo>
                      <a:pt x="5" y="10"/>
                    </a:moveTo>
                    <a:lnTo>
                      <a:pt x="4" y="10"/>
                    </a:lnTo>
                    <a:lnTo>
                      <a:pt x="3" y="10"/>
                    </a:lnTo>
                    <a:lnTo>
                      <a:pt x="2" y="10"/>
                    </a:lnTo>
                    <a:lnTo>
                      <a:pt x="1" y="9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8" y="1"/>
                    </a:lnTo>
                    <a:lnTo>
                      <a:pt x="9" y="2"/>
                    </a:lnTo>
                    <a:lnTo>
                      <a:pt x="10" y="3"/>
                    </a:lnTo>
                    <a:lnTo>
                      <a:pt x="10" y="4"/>
                    </a:lnTo>
                    <a:lnTo>
                      <a:pt x="10" y="5"/>
                    </a:lnTo>
                    <a:lnTo>
                      <a:pt x="10" y="6"/>
                    </a:lnTo>
                    <a:lnTo>
                      <a:pt x="10" y="7"/>
                    </a:lnTo>
                    <a:lnTo>
                      <a:pt x="9" y="8"/>
                    </a:lnTo>
                    <a:lnTo>
                      <a:pt x="9" y="9"/>
                    </a:lnTo>
                    <a:lnTo>
                      <a:pt x="8" y="9"/>
                    </a:lnTo>
                    <a:lnTo>
                      <a:pt x="7" y="10"/>
                    </a:lnTo>
                    <a:lnTo>
                      <a:pt x="6" y="10"/>
                    </a:ln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60" name="Freeform 36"/>
              <p:cNvSpPr>
                <a:spLocks/>
              </p:cNvSpPr>
              <p:nvPr/>
            </p:nvSpPr>
            <p:spPr bwMode="auto">
              <a:xfrm>
                <a:off x="3682" y="1920"/>
                <a:ext cx="8" cy="21"/>
              </a:xfrm>
              <a:custGeom>
                <a:avLst/>
                <a:gdLst>
                  <a:gd name="T0" fmla="*/ 8 w 8"/>
                  <a:gd name="T1" fmla="*/ 0 h 21"/>
                  <a:gd name="T2" fmla="*/ 6 w 8"/>
                  <a:gd name="T3" fmla="*/ 0 h 21"/>
                  <a:gd name="T4" fmla="*/ 5 w 8"/>
                  <a:gd name="T5" fmla="*/ 1 h 21"/>
                  <a:gd name="T6" fmla="*/ 4 w 8"/>
                  <a:gd name="T7" fmla="*/ 2 h 21"/>
                  <a:gd name="T8" fmla="*/ 3 w 8"/>
                  <a:gd name="T9" fmla="*/ 4 h 21"/>
                  <a:gd name="T10" fmla="*/ 2 w 8"/>
                  <a:gd name="T11" fmla="*/ 7 h 21"/>
                  <a:gd name="T12" fmla="*/ 1 w 8"/>
                  <a:gd name="T13" fmla="*/ 9 h 21"/>
                  <a:gd name="T14" fmla="*/ 1 w 8"/>
                  <a:gd name="T15" fmla="*/ 11 h 21"/>
                  <a:gd name="T16" fmla="*/ 0 w 8"/>
                  <a:gd name="T17" fmla="*/ 13 h 21"/>
                  <a:gd name="T18" fmla="*/ 1 w 8"/>
                  <a:gd name="T19" fmla="*/ 15 h 21"/>
                  <a:gd name="T20" fmla="*/ 1 w 8"/>
                  <a:gd name="T21" fmla="*/ 17 h 21"/>
                  <a:gd name="T22" fmla="*/ 2 w 8"/>
                  <a:gd name="T23" fmla="*/ 18 h 21"/>
                  <a:gd name="T24" fmla="*/ 3 w 8"/>
                  <a:gd name="T25" fmla="*/ 20 h 21"/>
                  <a:gd name="T26" fmla="*/ 4 w 8"/>
                  <a:gd name="T27" fmla="*/ 21 h 21"/>
                  <a:gd name="T28" fmla="*/ 5 w 8"/>
                  <a:gd name="T29" fmla="*/ 21 h 21"/>
                  <a:gd name="T30" fmla="*/ 6 w 8"/>
                  <a:gd name="T31" fmla="*/ 21 h 21"/>
                  <a:gd name="T32" fmla="*/ 7 w 8"/>
                  <a:gd name="T33" fmla="*/ 21 h 21"/>
                  <a:gd name="T34" fmla="*/ 8 w 8"/>
                  <a:gd name="T35" fmla="*/ 19 h 21"/>
                  <a:gd name="T36" fmla="*/ 8 w 8"/>
                  <a:gd name="T37" fmla="*/ 18 h 21"/>
                  <a:gd name="T38" fmla="*/ 8 w 8"/>
                  <a:gd name="T39" fmla="*/ 16 h 21"/>
                  <a:gd name="T40" fmla="*/ 8 w 8"/>
                  <a:gd name="T41" fmla="*/ 15 h 21"/>
                  <a:gd name="T42" fmla="*/ 8 w 8"/>
                  <a:gd name="T43" fmla="*/ 13 h 21"/>
                  <a:gd name="T44" fmla="*/ 7 w 8"/>
                  <a:gd name="T45" fmla="*/ 12 h 21"/>
                  <a:gd name="T46" fmla="*/ 7 w 8"/>
                  <a:gd name="T47" fmla="*/ 11 h 21"/>
                  <a:gd name="T48" fmla="*/ 7 w 8"/>
                  <a:gd name="T49" fmla="*/ 11 h 21"/>
                  <a:gd name="T50" fmla="*/ 8 w 8"/>
                  <a:gd name="T51" fmla="*/ 0 h 2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8"/>
                  <a:gd name="T79" fmla="*/ 0 h 21"/>
                  <a:gd name="T80" fmla="*/ 8 w 8"/>
                  <a:gd name="T81" fmla="*/ 21 h 2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8" h="21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3" y="4"/>
                    </a:lnTo>
                    <a:lnTo>
                      <a:pt x="2" y="7"/>
                    </a:lnTo>
                    <a:lnTo>
                      <a:pt x="1" y="9"/>
                    </a:lnTo>
                    <a:lnTo>
                      <a:pt x="1" y="11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1" y="17"/>
                    </a:lnTo>
                    <a:lnTo>
                      <a:pt x="2" y="18"/>
                    </a:lnTo>
                    <a:lnTo>
                      <a:pt x="3" y="20"/>
                    </a:lnTo>
                    <a:lnTo>
                      <a:pt x="4" y="21"/>
                    </a:lnTo>
                    <a:lnTo>
                      <a:pt x="5" y="21"/>
                    </a:lnTo>
                    <a:lnTo>
                      <a:pt x="6" y="21"/>
                    </a:lnTo>
                    <a:lnTo>
                      <a:pt x="7" y="21"/>
                    </a:lnTo>
                    <a:lnTo>
                      <a:pt x="8" y="19"/>
                    </a:lnTo>
                    <a:lnTo>
                      <a:pt x="8" y="18"/>
                    </a:lnTo>
                    <a:lnTo>
                      <a:pt x="8" y="16"/>
                    </a:lnTo>
                    <a:lnTo>
                      <a:pt x="8" y="15"/>
                    </a:lnTo>
                    <a:lnTo>
                      <a:pt x="8" y="13"/>
                    </a:lnTo>
                    <a:lnTo>
                      <a:pt x="7" y="12"/>
                    </a:lnTo>
                    <a:lnTo>
                      <a:pt x="7" y="1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61" name="Freeform 37"/>
              <p:cNvSpPr>
                <a:spLocks/>
              </p:cNvSpPr>
              <p:nvPr/>
            </p:nvSpPr>
            <p:spPr bwMode="auto">
              <a:xfrm>
                <a:off x="3686" y="1949"/>
                <a:ext cx="11" cy="15"/>
              </a:xfrm>
              <a:custGeom>
                <a:avLst/>
                <a:gdLst>
                  <a:gd name="T0" fmla="*/ 11 w 11"/>
                  <a:gd name="T1" fmla="*/ 0 h 15"/>
                  <a:gd name="T2" fmla="*/ 10 w 11"/>
                  <a:gd name="T3" fmla="*/ 0 h 15"/>
                  <a:gd name="T4" fmla="*/ 7 w 11"/>
                  <a:gd name="T5" fmla="*/ 1 h 15"/>
                  <a:gd name="T6" fmla="*/ 5 w 11"/>
                  <a:gd name="T7" fmla="*/ 2 h 15"/>
                  <a:gd name="T8" fmla="*/ 3 w 11"/>
                  <a:gd name="T9" fmla="*/ 4 h 15"/>
                  <a:gd name="T10" fmla="*/ 2 w 11"/>
                  <a:gd name="T11" fmla="*/ 6 h 15"/>
                  <a:gd name="T12" fmla="*/ 1 w 11"/>
                  <a:gd name="T13" fmla="*/ 8 h 15"/>
                  <a:gd name="T14" fmla="*/ 0 w 11"/>
                  <a:gd name="T15" fmla="*/ 11 h 15"/>
                  <a:gd name="T16" fmla="*/ 1 w 11"/>
                  <a:gd name="T17" fmla="*/ 13 h 15"/>
                  <a:gd name="T18" fmla="*/ 2 w 11"/>
                  <a:gd name="T19" fmla="*/ 15 h 15"/>
                  <a:gd name="T20" fmla="*/ 3 w 11"/>
                  <a:gd name="T21" fmla="*/ 15 h 15"/>
                  <a:gd name="T22" fmla="*/ 4 w 11"/>
                  <a:gd name="T23" fmla="*/ 15 h 15"/>
                  <a:gd name="T24" fmla="*/ 5 w 11"/>
                  <a:gd name="T25" fmla="*/ 14 h 15"/>
                  <a:gd name="T26" fmla="*/ 6 w 11"/>
                  <a:gd name="T27" fmla="*/ 13 h 15"/>
                  <a:gd name="T28" fmla="*/ 7 w 11"/>
                  <a:gd name="T29" fmla="*/ 12 h 15"/>
                  <a:gd name="T30" fmla="*/ 8 w 11"/>
                  <a:gd name="T31" fmla="*/ 10 h 15"/>
                  <a:gd name="T32" fmla="*/ 8 w 11"/>
                  <a:gd name="T33" fmla="*/ 9 h 15"/>
                  <a:gd name="T34" fmla="*/ 8 w 11"/>
                  <a:gd name="T35" fmla="*/ 8 h 15"/>
                  <a:gd name="T36" fmla="*/ 10 w 11"/>
                  <a:gd name="T37" fmla="*/ 6 h 15"/>
                  <a:gd name="T38" fmla="*/ 10 w 11"/>
                  <a:gd name="T39" fmla="*/ 5 h 15"/>
                  <a:gd name="T40" fmla="*/ 10 w 11"/>
                  <a:gd name="T41" fmla="*/ 3 h 15"/>
                  <a:gd name="T42" fmla="*/ 10 w 11"/>
                  <a:gd name="T43" fmla="*/ 2 h 15"/>
                  <a:gd name="T44" fmla="*/ 11 w 11"/>
                  <a:gd name="T45" fmla="*/ 1 h 15"/>
                  <a:gd name="T46" fmla="*/ 11 w 11"/>
                  <a:gd name="T47" fmla="*/ 0 h 15"/>
                  <a:gd name="T48" fmla="*/ 11 w 11"/>
                  <a:gd name="T49" fmla="*/ 0 h 1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1"/>
                  <a:gd name="T76" fmla="*/ 0 h 15"/>
                  <a:gd name="T77" fmla="*/ 11 w 11"/>
                  <a:gd name="T78" fmla="*/ 15 h 1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1" h="15">
                    <a:moveTo>
                      <a:pt x="11" y="0"/>
                    </a:moveTo>
                    <a:lnTo>
                      <a:pt x="10" y="0"/>
                    </a:lnTo>
                    <a:lnTo>
                      <a:pt x="7" y="1"/>
                    </a:lnTo>
                    <a:lnTo>
                      <a:pt x="5" y="2"/>
                    </a:lnTo>
                    <a:lnTo>
                      <a:pt x="3" y="4"/>
                    </a:lnTo>
                    <a:lnTo>
                      <a:pt x="2" y="6"/>
                    </a:lnTo>
                    <a:lnTo>
                      <a:pt x="1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2" y="15"/>
                    </a:lnTo>
                    <a:lnTo>
                      <a:pt x="3" y="15"/>
                    </a:lnTo>
                    <a:lnTo>
                      <a:pt x="4" y="15"/>
                    </a:lnTo>
                    <a:lnTo>
                      <a:pt x="5" y="14"/>
                    </a:lnTo>
                    <a:lnTo>
                      <a:pt x="6" y="13"/>
                    </a:lnTo>
                    <a:lnTo>
                      <a:pt x="7" y="12"/>
                    </a:lnTo>
                    <a:lnTo>
                      <a:pt x="8" y="10"/>
                    </a:lnTo>
                    <a:lnTo>
                      <a:pt x="8" y="9"/>
                    </a:lnTo>
                    <a:lnTo>
                      <a:pt x="8" y="8"/>
                    </a:lnTo>
                    <a:lnTo>
                      <a:pt x="10" y="6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10" y="2"/>
                    </a:lnTo>
                    <a:lnTo>
                      <a:pt x="11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62" name="Freeform 38"/>
              <p:cNvSpPr>
                <a:spLocks/>
              </p:cNvSpPr>
              <p:nvPr/>
            </p:nvSpPr>
            <p:spPr bwMode="auto">
              <a:xfrm>
                <a:off x="3693" y="1962"/>
                <a:ext cx="8" cy="7"/>
              </a:xfrm>
              <a:custGeom>
                <a:avLst/>
                <a:gdLst>
                  <a:gd name="T0" fmla="*/ 7 w 8"/>
                  <a:gd name="T1" fmla="*/ 0 h 7"/>
                  <a:gd name="T2" fmla="*/ 7 w 8"/>
                  <a:gd name="T3" fmla="*/ 0 h 7"/>
                  <a:gd name="T4" fmla="*/ 6 w 8"/>
                  <a:gd name="T5" fmla="*/ 1 h 7"/>
                  <a:gd name="T6" fmla="*/ 6 w 8"/>
                  <a:gd name="T7" fmla="*/ 2 h 7"/>
                  <a:gd name="T8" fmla="*/ 5 w 8"/>
                  <a:gd name="T9" fmla="*/ 3 h 7"/>
                  <a:gd name="T10" fmla="*/ 4 w 8"/>
                  <a:gd name="T11" fmla="*/ 5 h 7"/>
                  <a:gd name="T12" fmla="*/ 3 w 8"/>
                  <a:gd name="T13" fmla="*/ 6 h 7"/>
                  <a:gd name="T14" fmla="*/ 1 w 8"/>
                  <a:gd name="T15" fmla="*/ 7 h 7"/>
                  <a:gd name="T16" fmla="*/ 0 w 8"/>
                  <a:gd name="T17" fmla="*/ 7 h 7"/>
                  <a:gd name="T18" fmla="*/ 0 w 8"/>
                  <a:gd name="T19" fmla="*/ 7 h 7"/>
                  <a:gd name="T20" fmla="*/ 1 w 8"/>
                  <a:gd name="T21" fmla="*/ 7 h 7"/>
                  <a:gd name="T22" fmla="*/ 4 w 8"/>
                  <a:gd name="T23" fmla="*/ 7 h 7"/>
                  <a:gd name="T24" fmla="*/ 5 w 8"/>
                  <a:gd name="T25" fmla="*/ 7 h 7"/>
                  <a:gd name="T26" fmla="*/ 7 w 8"/>
                  <a:gd name="T27" fmla="*/ 6 h 7"/>
                  <a:gd name="T28" fmla="*/ 8 w 8"/>
                  <a:gd name="T29" fmla="*/ 5 h 7"/>
                  <a:gd name="T30" fmla="*/ 8 w 8"/>
                  <a:gd name="T31" fmla="*/ 3 h 7"/>
                  <a:gd name="T32" fmla="*/ 7 w 8"/>
                  <a:gd name="T33" fmla="*/ 0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0"/>
                    </a:moveTo>
                    <a:lnTo>
                      <a:pt x="7" y="0"/>
                    </a:lnTo>
                    <a:lnTo>
                      <a:pt x="6" y="1"/>
                    </a:lnTo>
                    <a:lnTo>
                      <a:pt x="6" y="2"/>
                    </a:lnTo>
                    <a:lnTo>
                      <a:pt x="5" y="3"/>
                    </a:lnTo>
                    <a:lnTo>
                      <a:pt x="4" y="5"/>
                    </a:lnTo>
                    <a:lnTo>
                      <a:pt x="3" y="6"/>
                    </a:lnTo>
                    <a:lnTo>
                      <a:pt x="1" y="7"/>
                    </a:lnTo>
                    <a:lnTo>
                      <a:pt x="0" y="7"/>
                    </a:lnTo>
                    <a:lnTo>
                      <a:pt x="1" y="7"/>
                    </a:lnTo>
                    <a:lnTo>
                      <a:pt x="4" y="7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8" y="5"/>
                    </a:lnTo>
                    <a:lnTo>
                      <a:pt x="8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63" name="Freeform 39"/>
              <p:cNvSpPr>
                <a:spLocks/>
              </p:cNvSpPr>
              <p:nvPr/>
            </p:nvSpPr>
            <p:spPr bwMode="auto">
              <a:xfrm>
                <a:off x="3669" y="2255"/>
                <a:ext cx="77" cy="43"/>
              </a:xfrm>
              <a:custGeom>
                <a:avLst/>
                <a:gdLst>
                  <a:gd name="T0" fmla="*/ 0 w 77"/>
                  <a:gd name="T1" fmla="*/ 33 h 43"/>
                  <a:gd name="T2" fmla="*/ 0 w 77"/>
                  <a:gd name="T3" fmla="*/ 25 h 43"/>
                  <a:gd name="T4" fmla="*/ 1 w 77"/>
                  <a:gd name="T5" fmla="*/ 24 h 43"/>
                  <a:gd name="T6" fmla="*/ 3 w 77"/>
                  <a:gd name="T7" fmla="*/ 22 h 43"/>
                  <a:gd name="T8" fmla="*/ 7 w 77"/>
                  <a:gd name="T9" fmla="*/ 18 h 43"/>
                  <a:gd name="T10" fmla="*/ 11 w 77"/>
                  <a:gd name="T11" fmla="*/ 13 h 43"/>
                  <a:gd name="T12" fmla="*/ 16 w 77"/>
                  <a:gd name="T13" fmla="*/ 8 h 43"/>
                  <a:gd name="T14" fmla="*/ 22 w 77"/>
                  <a:gd name="T15" fmla="*/ 4 h 43"/>
                  <a:gd name="T16" fmla="*/ 29 w 77"/>
                  <a:gd name="T17" fmla="*/ 1 h 43"/>
                  <a:gd name="T18" fmla="*/ 34 w 77"/>
                  <a:gd name="T19" fmla="*/ 0 h 43"/>
                  <a:gd name="T20" fmla="*/ 41 w 77"/>
                  <a:gd name="T21" fmla="*/ 0 h 43"/>
                  <a:gd name="T22" fmla="*/ 48 w 77"/>
                  <a:gd name="T23" fmla="*/ 2 h 43"/>
                  <a:gd name="T24" fmla="*/ 54 w 77"/>
                  <a:gd name="T25" fmla="*/ 3 h 43"/>
                  <a:gd name="T26" fmla="*/ 59 w 77"/>
                  <a:gd name="T27" fmla="*/ 6 h 43"/>
                  <a:gd name="T28" fmla="*/ 64 w 77"/>
                  <a:gd name="T29" fmla="*/ 8 h 43"/>
                  <a:gd name="T30" fmla="*/ 69 w 77"/>
                  <a:gd name="T31" fmla="*/ 12 h 43"/>
                  <a:gd name="T32" fmla="*/ 72 w 77"/>
                  <a:gd name="T33" fmla="*/ 14 h 43"/>
                  <a:gd name="T34" fmla="*/ 74 w 77"/>
                  <a:gd name="T35" fmla="*/ 17 h 43"/>
                  <a:gd name="T36" fmla="*/ 76 w 77"/>
                  <a:gd name="T37" fmla="*/ 19 h 43"/>
                  <a:gd name="T38" fmla="*/ 77 w 77"/>
                  <a:gd name="T39" fmla="*/ 23 h 43"/>
                  <a:gd name="T40" fmla="*/ 77 w 77"/>
                  <a:gd name="T41" fmla="*/ 26 h 43"/>
                  <a:gd name="T42" fmla="*/ 77 w 77"/>
                  <a:gd name="T43" fmla="*/ 30 h 43"/>
                  <a:gd name="T44" fmla="*/ 76 w 77"/>
                  <a:gd name="T45" fmla="*/ 33 h 43"/>
                  <a:gd name="T46" fmla="*/ 75 w 77"/>
                  <a:gd name="T47" fmla="*/ 37 h 43"/>
                  <a:gd name="T48" fmla="*/ 73 w 77"/>
                  <a:gd name="T49" fmla="*/ 40 h 43"/>
                  <a:gd name="T50" fmla="*/ 70 w 77"/>
                  <a:gd name="T51" fmla="*/ 42 h 43"/>
                  <a:gd name="T52" fmla="*/ 66 w 77"/>
                  <a:gd name="T53" fmla="*/ 43 h 43"/>
                  <a:gd name="T54" fmla="*/ 62 w 77"/>
                  <a:gd name="T55" fmla="*/ 43 h 43"/>
                  <a:gd name="T56" fmla="*/ 59 w 77"/>
                  <a:gd name="T57" fmla="*/ 42 h 43"/>
                  <a:gd name="T58" fmla="*/ 56 w 77"/>
                  <a:gd name="T59" fmla="*/ 40 h 43"/>
                  <a:gd name="T60" fmla="*/ 53 w 77"/>
                  <a:gd name="T61" fmla="*/ 38 h 43"/>
                  <a:gd name="T62" fmla="*/ 51 w 77"/>
                  <a:gd name="T63" fmla="*/ 36 h 43"/>
                  <a:gd name="T64" fmla="*/ 49 w 77"/>
                  <a:gd name="T65" fmla="*/ 33 h 43"/>
                  <a:gd name="T66" fmla="*/ 48 w 77"/>
                  <a:gd name="T67" fmla="*/ 31 h 43"/>
                  <a:gd name="T68" fmla="*/ 47 w 77"/>
                  <a:gd name="T69" fmla="*/ 29 h 43"/>
                  <a:gd name="T70" fmla="*/ 46 w 77"/>
                  <a:gd name="T71" fmla="*/ 26 h 43"/>
                  <a:gd name="T72" fmla="*/ 46 w 77"/>
                  <a:gd name="T73" fmla="*/ 23 h 43"/>
                  <a:gd name="T74" fmla="*/ 47 w 77"/>
                  <a:gd name="T75" fmla="*/ 19 h 43"/>
                  <a:gd name="T76" fmla="*/ 47 w 77"/>
                  <a:gd name="T77" fmla="*/ 16 h 43"/>
                  <a:gd name="T78" fmla="*/ 48 w 77"/>
                  <a:gd name="T79" fmla="*/ 13 h 43"/>
                  <a:gd name="T80" fmla="*/ 50 w 77"/>
                  <a:gd name="T81" fmla="*/ 12 h 43"/>
                  <a:gd name="T82" fmla="*/ 51 w 77"/>
                  <a:gd name="T83" fmla="*/ 10 h 43"/>
                  <a:gd name="T84" fmla="*/ 51 w 77"/>
                  <a:gd name="T85" fmla="*/ 10 h 43"/>
                  <a:gd name="T86" fmla="*/ 49 w 77"/>
                  <a:gd name="T87" fmla="*/ 9 h 43"/>
                  <a:gd name="T88" fmla="*/ 47 w 77"/>
                  <a:gd name="T89" fmla="*/ 8 h 43"/>
                  <a:gd name="T90" fmla="*/ 45 w 77"/>
                  <a:gd name="T91" fmla="*/ 8 h 43"/>
                  <a:gd name="T92" fmla="*/ 42 w 77"/>
                  <a:gd name="T93" fmla="*/ 7 h 43"/>
                  <a:gd name="T94" fmla="*/ 38 w 77"/>
                  <a:gd name="T95" fmla="*/ 7 h 43"/>
                  <a:gd name="T96" fmla="*/ 35 w 77"/>
                  <a:gd name="T97" fmla="*/ 6 h 43"/>
                  <a:gd name="T98" fmla="*/ 32 w 77"/>
                  <a:gd name="T99" fmla="*/ 7 h 43"/>
                  <a:gd name="T100" fmla="*/ 28 w 77"/>
                  <a:gd name="T101" fmla="*/ 8 h 43"/>
                  <a:gd name="T102" fmla="*/ 22 w 77"/>
                  <a:gd name="T103" fmla="*/ 12 h 43"/>
                  <a:gd name="T104" fmla="*/ 17 w 77"/>
                  <a:gd name="T105" fmla="*/ 16 h 43"/>
                  <a:gd name="T106" fmla="*/ 12 w 77"/>
                  <a:gd name="T107" fmla="*/ 21 h 43"/>
                  <a:gd name="T108" fmla="*/ 7 w 77"/>
                  <a:gd name="T109" fmla="*/ 25 h 43"/>
                  <a:gd name="T110" fmla="*/ 3 w 77"/>
                  <a:gd name="T111" fmla="*/ 29 h 43"/>
                  <a:gd name="T112" fmla="*/ 1 w 77"/>
                  <a:gd name="T113" fmla="*/ 32 h 43"/>
                  <a:gd name="T114" fmla="*/ 0 w 77"/>
                  <a:gd name="T115" fmla="*/ 33 h 4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77"/>
                  <a:gd name="T175" fmla="*/ 0 h 43"/>
                  <a:gd name="T176" fmla="*/ 77 w 77"/>
                  <a:gd name="T177" fmla="*/ 43 h 43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77" h="43">
                    <a:moveTo>
                      <a:pt x="0" y="33"/>
                    </a:moveTo>
                    <a:lnTo>
                      <a:pt x="0" y="25"/>
                    </a:lnTo>
                    <a:lnTo>
                      <a:pt x="1" y="24"/>
                    </a:lnTo>
                    <a:lnTo>
                      <a:pt x="3" y="22"/>
                    </a:lnTo>
                    <a:lnTo>
                      <a:pt x="7" y="18"/>
                    </a:lnTo>
                    <a:lnTo>
                      <a:pt x="11" y="13"/>
                    </a:lnTo>
                    <a:lnTo>
                      <a:pt x="16" y="8"/>
                    </a:lnTo>
                    <a:lnTo>
                      <a:pt x="22" y="4"/>
                    </a:lnTo>
                    <a:lnTo>
                      <a:pt x="29" y="1"/>
                    </a:lnTo>
                    <a:lnTo>
                      <a:pt x="34" y="0"/>
                    </a:lnTo>
                    <a:lnTo>
                      <a:pt x="41" y="0"/>
                    </a:lnTo>
                    <a:lnTo>
                      <a:pt x="48" y="2"/>
                    </a:lnTo>
                    <a:lnTo>
                      <a:pt x="54" y="3"/>
                    </a:lnTo>
                    <a:lnTo>
                      <a:pt x="59" y="6"/>
                    </a:lnTo>
                    <a:lnTo>
                      <a:pt x="64" y="8"/>
                    </a:lnTo>
                    <a:lnTo>
                      <a:pt x="69" y="12"/>
                    </a:lnTo>
                    <a:lnTo>
                      <a:pt x="72" y="14"/>
                    </a:lnTo>
                    <a:lnTo>
                      <a:pt x="74" y="17"/>
                    </a:lnTo>
                    <a:lnTo>
                      <a:pt x="76" y="19"/>
                    </a:lnTo>
                    <a:lnTo>
                      <a:pt x="77" y="23"/>
                    </a:lnTo>
                    <a:lnTo>
                      <a:pt x="77" y="26"/>
                    </a:lnTo>
                    <a:lnTo>
                      <a:pt x="77" y="30"/>
                    </a:lnTo>
                    <a:lnTo>
                      <a:pt x="76" y="33"/>
                    </a:lnTo>
                    <a:lnTo>
                      <a:pt x="75" y="37"/>
                    </a:lnTo>
                    <a:lnTo>
                      <a:pt x="73" y="40"/>
                    </a:lnTo>
                    <a:lnTo>
                      <a:pt x="70" y="42"/>
                    </a:lnTo>
                    <a:lnTo>
                      <a:pt x="66" y="43"/>
                    </a:lnTo>
                    <a:lnTo>
                      <a:pt x="62" y="43"/>
                    </a:lnTo>
                    <a:lnTo>
                      <a:pt x="59" y="42"/>
                    </a:lnTo>
                    <a:lnTo>
                      <a:pt x="56" y="40"/>
                    </a:lnTo>
                    <a:lnTo>
                      <a:pt x="53" y="38"/>
                    </a:lnTo>
                    <a:lnTo>
                      <a:pt x="51" y="36"/>
                    </a:lnTo>
                    <a:lnTo>
                      <a:pt x="49" y="33"/>
                    </a:lnTo>
                    <a:lnTo>
                      <a:pt x="48" y="31"/>
                    </a:lnTo>
                    <a:lnTo>
                      <a:pt x="47" y="29"/>
                    </a:lnTo>
                    <a:lnTo>
                      <a:pt x="46" y="26"/>
                    </a:lnTo>
                    <a:lnTo>
                      <a:pt x="46" y="23"/>
                    </a:lnTo>
                    <a:lnTo>
                      <a:pt x="47" y="19"/>
                    </a:lnTo>
                    <a:lnTo>
                      <a:pt x="47" y="16"/>
                    </a:lnTo>
                    <a:lnTo>
                      <a:pt x="48" y="13"/>
                    </a:lnTo>
                    <a:lnTo>
                      <a:pt x="50" y="12"/>
                    </a:lnTo>
                    <a:lnTo>
                      <a:pt x="51" y="10"/>
                    </a:lnTo>
                    <a:lnTo>
                      <a:pt x="49" y="9"/>
                    </a:lnTo>
                    <a:lnTo>
                      <a:pt x="47" y="8"/>
                    </a:lnTo>
                    <a:lnTo>
                      <a:pt x="45" y="8"/>
                    </a:lnTo>
                    <a:lnTo>
                      <a:pt x="42" y="7"/>
                    </a:lnTo>
                    <a:lnTo>
                      <a:pt x="38" y="7"/>
                    </a:lnTo>
                    <a:lnTo>
                      <a:pt x="35" y="6"/>
                    </a:lnTo>
                    <a:lnTo>
                      <a:pt x="32" y="7"/>
                    </a:lnTo>
                    <a:lnTo>
                      <a:pt x="28" y="8"/>
                    </a:lnTo>
                    <a:lnTo>
                      <a:pt x="22" y="12"/>
                    </a:lnTo>
                    <a:lnTo>
                      <a:pt x="17" y="16"/>
                    </a:lnTo>
                    <a:lnTo>
                      <a:pt x="12" y="21"/>
                    </a:lnTo>
                    <a:lnTo>
                      <a:pt x="7" y="25"/>
                    </a:lnTo>
                    <a:lnTo>
                      <a:pt x="3" y="29"/>
                    </a:lnTo>
                    <a:lnTo>
                      <a:pt x="1" y="32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64" name="Freeform 40"/>
              <p:cNvSpPr>
                <a:spLocks/>
              </p:cNvSpPr>
              <p:nvPr/>
            </p:nvSpPr>
            <p:spPr bwMode="auto">
              <a:xfrm>
                <a:off x="3669" y="2255"/>
                <a:ext cx="77" cy="43"/>
              </a:xfrm>
              <a:custGeom>
                <a:avLst/>
                <a:gdLst>
                  <a:gd name="T0" fmla="*/ 0 w 77"/>
                  <a:gd name="T1" fmla="*/ 33 h 43"/>
                  <a:gd name="T2" fmla="*/ 0 w 77"/>
                  <a:gd name="T3" fmla="*/ 25 h 43"/>
                  <a:gd name="T4" fmla="*/ 1 w 77"/>
                  <a:gd name="T5" fmla="*/ 24 h 43"/>
                  <a:gd name="T6" fmla="*/ 3 w 77"/>
                  <a:gd name="T7" fmla="*/ 22 h 43"/>
                  <a:gd name="T8" fmla="*/ 7 w 77"/>
                  <a:gd name="T9" fmla="*/ 18 h 43"/>
                  <a:gd name="T10" fmla="*/ 11 w 77"/>
                  <a:gd name="T11" fmla="*/ 13 h 43"/>
                  <a:gd name="T12" fmla="*/ 16 w 77"/>
                  <a:gd name="T13" fmla="*/ 8 h 43"/>
                  <a:gd name="T14" fmla="*/ 22 w 77"/>
                  <a:gd name="T15" fmla="*/ 4 h 43"/>
                  <a:gd name="T16" fmla="*/ 29 w 77"/>
                  <a:gd name="T17" fmla="*/ 1 h 43"/>
                  <a:gd name="T18" fmla="*/ 34 w 77"/>
                  <a:gd name="T19" fmla="*/ 0 h 43"/>
                  <a:gd name="T20" fmla="*/ 41 w 77"/>
                  <a:gd name="T21" fmla="*/ 0 h 43"/>
                  <a:gd name="T22" fmla="*/ 48 w 77"/>
                  <a:gd name="T23" fmla="*/ 2 h 43"/>
                  <a:gd name="T24" fmla="*/ 54 w 77"/>
                  <a:gd name="T25" fmla="*/ 3 h 43"/>
                  <a:gd name="T26" fmla="*/ 59 w 77"/>
                  <a:gd name="T27" fmla="*/ 6 h 43"/>
                  <a:gd name="T28" fmla="*/ 64 w 77"/>
                  <a:gd name="T29" fmla="*/ 8 h 43"/>
                  <a:gd name="T30" fmla="*/ 69 w 77"/>
                  <a:gd name="T31" fmla="*/ 12 h 43"/>
                  <a:gd name="T32" fmla="*/ 72 w 77"/>
                  <a:gd name="T33" fmla="*/ 14 h 43"/>
                  <a:gd name="T34" fmla="*/ 74 w 77"/>
                  <a:gd name="T35" fmla="*/ 17 h 43"/>
                  <a:gd name="T36" fmla="*/ 76 w 77"/>
                  <a:gd name="T37" fmla="*/ 19 h 43"/>
                  <a:gd name="T38" fmla="*/ 77 w 77"/>
                  <a:gd name="T39" fmla="*/ 23 h 43"/>
                  <a:gd name="T40" fmla="*/ 77 w 77"/>
                  <a:gd name="T41" fmla="*/ 26 h 43"/>
                  <a:gd name="T42" fmla="*/ 77 w 77"/>
                  <a:gd name="T43" fmla="*/ 30 h 43"/>
                  <a:gd name="T44" fmla="*/ 76 w 77"/>
                  <a:gd name="T45" fmla="*/ 33 h 43"/>
                  <a:gd name="T46" fmla="*/ 75 w 77"/>
                  <a:gd name="T47" fmla="*/ 37 h 43"/>
                  <a:gd name="T48" fmla="*/ 73 w 77"/>
                  <a:gd name="T49" fmla="*/ 40 h 43"/>
                  <a:gd name="T50" fmla="*/ 70 w 77"/>
                  <a:gd name="T51" fmla="*/ 42 h 43"/>
                  <a:gd name="T52" fmla="*/ 66 w 77"/>
                  <a:gd name="T53" fmla="*/ 43 h 43"/>
                  <a:gd name="T54" fmla="*/ 62 w 77"/>
                  <a:gd name="T55" fmla="*/ 43 h 43"/>
                  <a:gd name="T56" fmla="*/ 59 w 77"/>
                  <a:gd name="T57" fmla="*/ 42 h 43"/>
                  <a:gd name="T58" fmla="*/ 56 w 77"/>
                  <a:gd name="T59" fmla="*/ 40 h 43"/>
                  <a:gd name="T60" fmla="*/ 53 w 77"/>
                  <a:gd name="T61" fmla="*/ 38 h 43"/>
                  <a:gd name="T62" fmla="*/ 51 w 77"/>
                  <a:gd name="T63" fmla="*/ 36 h 43"/>
                  <a:gd name="T64" fmla="*/ 49 w 77"/>
                  <a:gd name="T65" fmla="*/ 33 h 43"/>
                  <a:gd name="T66" fmla="*/ 48 w 77"/>
                  <a:gd name="T67" fmla="*/ 31 h 43"/>
                  <a:gd name="T68" fmla="*/ 47 w 77"/>
                  <a:gd name="T69" fmla="*/ 29 h 43"/>
                  <a:gd name="T70" fmla="*/ 46 w 77"/>
                  <a:gd name="T71" fmla="*/ 26 h 43"/>
                  <a:gd name="T72" fmla="*/ 46 w 77"/>
                  <a:gd name="T73" fmla="*/ 23 h 43"/>
                  <a:gd name="T74" fmla="*/ 47 w 77"/>
                  <a:gd name="T75" fmla="*/ 19 h 43"/>
                  <a:gd name="T76" fmla="*/ 47 w 77"/>
                  <a:gd name="T77" fmla="*/ 16 h 43"/>
                  <a:gd name="T78" fmla="*/ 48 w 77"/>
                  <a:gd name="T79" fmla="*/ 13 h 43"/>
                  <a:gd name="T80" fmla="*/ 50 w 77"/>
                  <a:gd name="T81" fmla="*/ 12 h 43"/>
                  <a:gd name="T82" fmla="*/ 51 w 77"/>
                  <a:gd name="T83" fmla="*/ 10 h 43"/>
                  <a:gd name="T84" fmla="*/ 49 w 77"/>
                  <a:gd name="T85" fmla="*/ 9 h 43"/>
                  <a:gd name="T86" fmla="*/ 47 w 77"/>
                  <a:gd name="T87" fmla="*/ 8 h 43"/>
                  <a:gd name="T88" fmla="*/ 45 w 77"/>
                  <a:gd name="T89" fmla="*/ 8 h 43"/>
                  <a:gd name="T90" fmla="*/ 42 w 77"/>
                  <a:gd name="T91" fmla="*/ 7 h 43"/>
                  <a:gd name="T92" fmla="*/ 38 w 77"/>
                  <a:gd name="T93" fmla="*/ 7 h 43"/>
                  <a:gd name="T94" fmla="*/ 35 w 77"/>
                  <a:gd name="T95" fmla="*/ 6 h 43"/>
                  <a:gd name="T96" fmla="*/ 32 w 77"/>
                  <a:gd name="T97" fmla="*/ 7 h 43"/>
                  <a:gd name="T98" fmla="*/ 28 w 77"/>
                  <a:gd name="T99" fmla="*/ 8 h 43"/>
                  <a:gd name="T100" fmla="*/ 22 w 77"/>
                  <a:gd name="T101" fmla="*/ 12 h 43"/>
                  <a:gd name="T102" fmla="*/ 17 w 77"/>
                  <a:gd name="T103" fmla="*/ 16 h 43"/>
                  <a:gd name="T104" fmla="*/ 12 w 77"/>
                  <a:gd name="T105" fmla="*/ 21 h 43"/>
                  <a:gd name="T106" fmla="*/ 7 w 77"/>
                  <a:gd name="T107" fmla="*/ 25 h 43"/>
                  <a:gd name="T108" fmla="*/ 3 w 77"/>
                  <a:gd name="T109" fmla="*/ 29 h 43"/>
                  <a:gd name="T110" fmla="*/ 1 w 77"/>
                  <a:gd name="T111" fmla="*/ 32 h 43"/>
                  <a:gd name="T112" fmla="*/ 0 w 77"/>
                  <a:gd name="T113" fmla="*/ 33 h 4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7"/>
                  <a:gd name="T172" fmla="*/ 0 h 43"/>
                  <a:gd name="T173" fmla="*/ 77 w 77"/>
                  <a:gd name="T174" fmla="*/ 43 h 4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7" h="43">
                    <a:moveTo>
                      <a:pt x="0" y="33"/>
                    </a:moveTo>
                    <a:lnTo>
                      <a:pt x="0" y="25"/>
                    </a:lnTo>
                    <a:lnTo>
                      <a:pt x="1" y="24"/>
                    </a:lnTo>
                    <a:lnTo>
                      <a:pt x="3" y="22"/>
                    </a:lnTo>
                    <a:lnTo>
                      <a:pt x="7" y="18"/>
                    </a:lnTo>
                    <a:lnTo>
                      <a:pt x="11" y="13"/>
                    </a:lnTo>
                    <a:lnTo>
                      <a:pt x="16" y="8"/>
                    </a:lnTo>
                    <a:lnTo>
                      <a:pt x="22" y="4"/>
                    </a:lnTo>
                    <a:lnTo>
                      <a:pt x="29" y="1"/>
                    </a:lnTo>
                    <a:lnTo>
                      <a:pt x="34" y="0"/>
                    </a:lnTo>
                    <a:lnTo>
                      <a:pt x="41" y="0"/>
                    </a:lnTo>
                    <a:lnTo>
                      <a:pt x="48" y="2"/>
                    </a:lnTo>
                    <a:lnTo>
                      <a:pt x="54" y="3"/>
                    </a:lnTo>
                    <a:lnTo>
                      <a:pt x="59" y="6"/>
                    </a:lnTo>
                    <a:lnTo>
                      <a:pt x="64" y="8"/>
                    </a:lnTo>
                    <a:lnTo>
                      <a:pt x="69" y="12"/>
                    </a:lnTo>
                    <a:lnTo>
                      <a:pt x="72" y="14"/>
                    </a:lnTo>
                    <a:lnTo>
                      <a:pt x="74" y="17"/>
                    </a:lnTo>
                    <a:lnTo>
                      <a:pt x="76" y="19"/>
                    </a:lnTo>
                    <a:lnTo>
                      <a:pt x="77" y="23"/>
                    </a:lnTo>
                    <a:lnTo>
                      <a:pt x="77" y="26"/>
                    </a:lnTo>
                    <a:lnTo>
                      <a:pt x="77" y="30"/>
                    </a:lnTo>
                    <a:lnTo>
                      <a:pt x="76" y="33"/>
                    </a:lnTo>
                    <a:lnTo>
                      <a:pt x="75" y="37"/>
                    </a:lnTo>
                    <a:lnTo>
                      <a:pt x="73" y="40"/>
                    </a:lnTo>
                    <a:lnTo>
                      <a:pt x="70" y="42"/>
                    </a:lnTo>
                    <a:lnTo>
                      <a:pt x="66" y="43"/>
                    </a:lnTo>
                    <a:lnTo>
                      <a:pt x="62" y="43"/>
                    </a:lnTo>
                    <a:lnTo>
                      <a:pt x="59" y="42"/>
                    </a:lnTo>
                    <a:lnTo>
                      <a:pt x="56" y="40"/>
                    </a:lnTo>
                    <a:lnTo>
                      <a:pt x="53" y="38"/>
                    </a:lnTo>
                    <a:lnTo>
                      <a:pt x="51" y="36"/>
                    </a:lnTo>
                    <a:lnTo>
                      <a:pt x="49" y="33"/>
                    </a:lnTo>
                    <a:lnTo>
                      <a:pt x="48" y="31"/>
                    </a:lnTo>
                    <a:lnTo>
                      <a:pt x="47" y="29"/>
                    </a:lnTo>
                    <a:lnTo>
                      <a:pt x="46" y="26"/>
                    </a:lnTo>
                    <a:lnTo>
                      <a:pt x="46" y="23"/>
                    </a:lnTo>
                    <a:lnTo>
                      <a:pt x="47" y="19"/>
                    </a:lnTo>
                    <a:lnTo>
                      <a:pt x="47" y="16"/>
                    </a:lnTo>
                    <a:lnTo>
                      <a:pt x="48" y="13"/>
                    </a:lnTo>
                    <a:lnTo>
                      <a:pt x="50" y="12"/>
                    </a:lnTo>
                    <a:lnTo>
                      <a:pt x="51" y="10"/>
                    </a:lnTo>
                    <a:lnTo>
                      <a:pt x="49" y="9"/>
                    </a:lnTo>
                    <a:lnTo>
                      <a:pt x="47" y="8"/>
                    </a:lnTo>
                    <a:lnTo>
                      <a:pt x="45" y="8"/>
                    </a:lnTo>
                    <a:lnTo>
                      <a:pt x="42" y="7"/>
                    </a:lnTo>
                    <a:lnTo>
                      <a:pt x="38" y="7"/>
                    </a:lnTo>
                    <a:lnTo>
                      <a:pt x="35" y="6"/>
                    </a:lnTo>
                    <a:lnTo>
                      <a:pt x="32" y="7"/>
                    </a:lnTo>
                    <a:lnTo>
                      <a:pt x="28" y="8"/>
                    </a:lnTo>
                    <a:lnTo>
                      <a:pt x="22" y="12"/>
                    </a:lnTo>
                    <a:lnTo>
                      <a:pt x="17" y="16"/>
                    </a:lnTo>
                    <a:lnTo>
                      <a:pt x="12" y="21"/>
                    </a:lnTo>
                    <a:lnTo>
                      <a:pt x="7" y="25"/>
                    </a:lnTo>
                    <a:lnTo>
                      <a:pt x="3" y="29"/>
                    </a:lnTo>
                    <a:lnTo>
                      <a:pt x="1" y="32"/>
                    </a:lnTo>
                    <a:lnTo>
                      <a:pt x="0" y="3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65" name="Freeform 41"/>
              <p:cNvSpPr>
                <a:spLocks/>
              </p:cNvSpPr>
              <p:nvPr/>
            </p:nvSpPr>
            <p:spPr bwMode="auto">
              <a:xfrm>
                <a:off x="3532" y="2440"/>
                <a:ext cx="78" cy="42"/>
              </a:xfrm>
              <a:custGeom>
                <a:avLst/>
                <a:gdLst>
                  <a:gd name="T0" fmla="*/ 78 w 78"/>
                  <a:gd name="T1" fmla="*/ 33 h 42"/>
                  <a:gd name="T2" fmla="*/ 78 w 78"/>
                  <a:gd name="T3" fmla="*/ 24 h 42"/>
                  <a:gd name="T4" fmla="*/ 77 w 78"/>
                  <a:gd name="T5" fmla="*/ 23 h 42"/>
                  <a:gd name="T6" fmla="*/ 74 w 78"/>
                  <a:gd name="T7" fmla="*/ 20 h 42"/>
                  <a:gd name="T8" fmla="*/ 71 w 78"/>
                  <a:gd name="T9" fmla="*/ 16 h 42"/>
                  <a:gd name="T10" fmla="*/ 66 w 78"/>
                  <a:gd name="T11" fmla="*/ 12 h 42"/>
                  <a:gd name="T12" fmla="*/ 61 w 78"/>
                  <a:gd name="T13" fmla="*/ 8 h 42"/>
                  <a:gd name="T14" fmla="*/ 56 w 78"/>
                  <a:gd name="T15" fmla="*/ 4 h 42"/>
                  <a:gd name="T16" fmla="*/ 50 w 78"/>
                  <a:gd name="T17" fmla="*/ 1 h 42"/>
                  <a:gd name="T18" fmla="*/ 44 w 78"/>
                  <a:gd name="T19" fmla="*/ 0 h 42"/>
                  <a:gd name="T20" fmla="*/ 36 w 78"/>
                  <a:gd name="T21" fmla="*/ 0 h 42"/>
                  <a:gd name="T22" fmla="*/ 30 w 78"/>
                  <a:gd name="T23" fmla="*/ 1 h 42"/>
                  <a:gd name="T24" fmla="*/ 24 w 78"/>
                  <a:gd name="T25" fmla="*/ 3 h 42"/>
                  <a:gd name="T26" fmla="*/ 18 w 78"/>
                  <a:gd name="T27" fmla="*/ 5 h 42"/>
                  <a:gd name="T28" fmla="*/ 14 w 78"/>
                  <a:gd name="T29" fmla="*/ 8 h 42"/>
                  <a:gd name="T30" fmla="*/ 9 w 78"/>
                  <a:gd name="T31" fmla="*/ 10 h 42"/>
                  <a:gd name="T32" fmla="*/ 6 w 78"/>
                  <a:gd name="T33" fmla="*/ 13 h 42"/>
                  <a:gd name="T34" fmla="*/ 4 w 78"/>
                  <a:gd name="T35" fmla="*/ 15 h 42"/>
                  <a:gd name="T36" fmla="*/ 2 w 78"/>
                  <a:gd name="T37" fmla="*/ 18 h 42"/>
                  <a:gd name="T38" fmla="*/ 1 w 78"/>
                  <a:gd name="T39" fmla="*/ 21 h 42"/>
                  <a:gd name="T40" fmla="*/ 0 w 78"/>
                  <a:gd name="T41" fmla="*/ 25 h 42"/>
                  <a:gd name="T42" fmla="*/ 0 w 78"/>
                  <a:gd name="T43" fmla="*/ 29 h 42"/>
                  <a:gd name="T44" fmla="*/ 1 w 78"/>
                  <a:gd name="T45" fmla="*/ 33 h 42"/>
                  <a:gd name="T46" fmla="*/ 4 w 78"/>
                  <a:gd name="T47" fmla="*/ 36 h 42"/>
                  <a:gd name="T48" fmla="*/ 6 w 78"/>
                  <a:gd name="T49" fmla="*/ 39 h 42"/>
                  <a:gd name="T50" fmla="*/ 9 w 78"/>
                  <a:gd name="T51" fmla="*/ 41 h 42"/>
                  <a:gd name="T52" fmla="*/ 12 w 78"/>
                  <a:gd name="T53" fmla="*/ 42 h 42"/>
                  <a:gd name="T54" fmla="*/ 15 w 78"/>
                  <a:gd name="T55" fmla="*/ 42 h 42"/>
                  <a:gd name="T56" fmla="*/ 19 w 78"/>
                  <a:gd name="T57" fmla="*/ 41 h 42"/>
                  <a:gd name="T58" fmla="*/ 21 w 78"/>
                  <a:gd name="T59" fmla="*/ 40 h 42"/>
                  <a:gd name="T60" fmla="*/ 24 w 78"/>
                  <a:gd name="T61" fmla="*/ 38 h 42"/>
                  <a:gd name="T62" fmla="*/ 26 w 78"/>
                  <a:gd name="T63" fmla="*/ 35 h 42"/>
                  <a:gd name="T64" fmla="*/ 28 w 78"/>
                  <a:gd name="T65" fmla="*/ 33 h 42"/>
                  <a:gd name="T66" fmla="*/ 30 w 78"/>
                  <a:gd name="T67" fmla="*/ 31 h 42"/>
                  <a:gd name="T68" fmla="*/ 31 w 78"/>
                  <a:gd name="T69" fmla="*/ 29 h 42"/>
                  <a:gd name="T70" fmla="*/ 31 w 78"/>
                  <a:gd name="T71" fmla="*/ 25 h 42"/>
                  <a:gd name="T72" fmla="*/ 31 w 78"/>
                  <a:gd name="T73" fmla="*/ 21 h 42"/>
                  <a:gd name="T74" fmla="*/ 31 w 78"/>
                  <a:gd name="T75" fmla="*/ 18 h 42"/>
                  <a:gd name="T76" fmla="*/ 30 w 78"/>
                  <a:gd name="T77" fmla="*/ 15 h 42"/>
                  <a:gd name="T78" fmla="*/ 29 w 78"/>
                  <a:gd name="T79" fmla="*/ 12 h 42"/>
                  <a:gd name="T80" fmla="*/ 28 w 78"/>
                  <a:gd name="T81" fmla="*/ 10 h 42"/>
                  <a:gd name="T82" fmla="*/ 26 w 78"/>
                  <a:gd name="T83" fmla="*/ 10 h 42"/>
                  <a:gd name="T84" fmla="*/ 27 w 78"/>
                  <a:gd name="T85" fmla="*/ 9 h 42"/>
                  <a:gd name="T86" fmla="*/ 28 w 78"/>
                  <a:gd name="T87" fmla="*/ 9 h 42"/>
                  <a:gd name="T88" fmla="*/ 30 w 78"/>
                  <a:gd name="T89" fmla="*/ 8 h 42"/>
                  <a:gd name="T90" fmla="*/ 33 w 78"/>
                  <a:gd name="T91" fmla="*/ 7 h 42"/>
                  <a:gd name="T92" fmla="*/ 36 w 78"/>
                  <a:gd name="T93" fmla="*/ 7 h 42"/>
                  <a:gd name="T94" fmla="*/ 39 w 78"/>
                  <a:gd name="T95" fmla="*/ 6 h 42"/>
                  <a:gd name="T96" fmla="*/ 44 w 78"/>
                  <a:gd name="T97" fmla="*/ 6 h 42"/>
                  <a:gd name="T98" fmla="*/ 47 w 78"/>
                  <a:gd name="T99" fmla="*/ 6 h 42"/>
                  <a:gd name="T100" fmla="*/ 51 w 78"/>
                  <a:gd name="T101" fmla="*/ 8 h 42"/>
                  <a:gd name="T102" fmla="*/ 55 w 78"/>
                  <a:gd name="T103" fmla="*/ 11 h 42"/>
                  <a:gd name="T104" fmla="*/ 60 w 78"/>
                  <a:gd name="T105" fmla="*/ 15 h 42"/>
                  <a:gd name="T106" fmla="*/ 66 w 78"/>
                  <a:gd name="T107" fmla="*/ 20 h 42"/>
                  <a:gd name="T108" fmla="*/ 70 w 78"/>
                  <a:gd name="T109" fmla="*/ 24 h 42"/>
                  <a:gd name="T110" fmla="*/ 74 w 78"/>
                  <a:gd name="T111" fmla="*/ 29 h 42"/>
                  <a:gd name="T112" fmla="*/ 77 w 78"/>
                  <a:gd name="T113" fmla="*/ 32 h 42"/>
                  <a:gd name="T114" fmla="*/ 78 w 78"/>
                  <a:gd name="T115" fmla="*/ 33 h 4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78"/>
                  <a:gd name="T175" fmla="*/ 0 h 42"/>
                  <a:gd name="T176" fmla="*/ 78 w 78"/>
                  <a:gd name="T177" fmla="*/ 42 h 4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78" h="42">
                    <a:moveTo>
                      <a:pt x="78" y="33"/>
                    </a:moveTo>
                    <a:lnTo>
                      <a:pt x="78" y="24"/>
                    </a:lnTo>
                    <a:lnTo>
                      <a:pt x="77" y="23"/>
                    </a:lnTo>
                    <a:lnTo>
                      <a:pt x="74" y="20"/>
                    </a:lnTo>
                    <a:lnTo>
                      <a:pt x="71" y="16"/>
                    </a:lnTo>
                    <a:lnTo>
                      <a:pt x="66" y="12"/>
                    </a:lnTo>
                    <a:lnTo>
                      <a:pt x="61" y="8"/>
                    </a:lnTo>
                    <a:lnTo>
                      <a:pt x="56" y="4"/>
                    </a:lnTo>
                    <a:lnTo>
                      <a:pt x="50" y="1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0" y="1"/>
                    </a:lnTo>
                    <a:lnTo>
                      <a:pt x="24" y="3"/>
                    </a:lnTo>
                    <a:lnTo>
                      <a:pt x="18" y="5"/>
                    </a:lnTo>
                    <a:lnTo>
                      <a:pt x="14" y="8"/>
                    </a:lnTo>
                    <a:lnTo>
                      <a:pt x="9" y="10"/>
                    </a:lnTo>
                    <a:lnTo>
                      <a:pt x="6" y="13"/>
                    </a:lnTo>
                    <a:lnTo>
                      <a:pt x="4" y="15"/>
                    </a:lnTo>
                    <a:lnTo>
                      <a:pt x="2" y="18"/>
                    </a:lnTo>
                    <a:lnTo>
                      <a:pt x="1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1" y="33"/>
                    </a:lnTo>
                    <a:lnTo>
                      <a:pt x="4" y="36"/>
                    </a:lnTo>
                    <a:lnTo>
                      <a:pt x="6" y="39"/>
                    </a:lnTo>
                    <a:lnTo>
                      <a:pt x="9" y="41"/>
                    </a:lnTo>
                    <a:lnTo>
                      <a:pt x="12" y="42"/>
                    </a:lnTo>
                    <a:lnTo>
                      <a:pt x="15" y="42"/>
                    </a:lnTo>
                    <a:lnTo>
                      <a:pt x="19" y="41"/>
                    </a:lnTo>
                    <a:lnTo>
                      <a:pt x="21" y="40"/>
                    </a:lnTo>
                    <a:lnTo>
                      <a:pt x="24" y="38"/>
                    </a:lnTo>
                    <a:lnTo>
                      <a:pt x="26" y="35"/>
                    </a:lnTo>
                    <a:lnTo>
                      <a:pt x="28" y="33"/>
                    </a:lnTo>
                    <a:lnTo>
                      <a:pt x="30" y="31"/>
                    </a:lnTo>
                    <a:lnTo>
                      <a:pt x="31" y="29"/>
                    </a:lnTo>
                    <a:lnTo>
                      <a:pt x="31" y="25"/>
                    </a:lnTo>
                    <a:lnTo>
                      <a:pt x="31" y="21"/>
                    </a:lnTo>
                    <a:lnTo>
                      <a:pt x="31" y="18"/>
                    </a:lnTo>
                    <a:lnTo>
                      <a:pt x="30" y="15"/>
                    </a:lnTo>
                    <a:lnTo>
                      <a:pt x="29" y="12"/>
                    </a:lnTo>
                    <a:lnTo>
                      <a:pt x="28" y="10"/>
                    </a:lnTo>
                    <a:lnTo>
                      <a:pt x="26" y="10"/>
                    </a:lnTo>
                    <a:lnTo>
                      <a:pt x="27" y="9"/>
                    </a:lnTo>
                    <a:lnTo>
                      <a:pt x="28" y="9"/>
                    </a:lnTo>
                    <a:lnTo>
                      <a:pt x="30" y="8"/>
                    </a:lnTo>
                    <a:lnTo>
                      <a:pt x="33" y="7"/>
                    </a:lnTo>
                    <a:lnTo>
                      <a:pt x="36" y="7"/>
                    </a:lnTo>
                    <a:lnTo>
                      <a:pt x="39" y="6"/>
                    </a:lnTo>
                    <a:lnTo>
                      <a:pt x="44" y="6"/>
                    </a:lnTo>
                    <a:lnTo>
                      <a:pt x="47" y="6"/>
                    </a:lnTo>
                    <a:lnTo>
                      <a:pt x="51" y="8"/>
                    </a:lnTo>
                    <a:lnTo>
                      <a:pt x="55" y="11"/>
                    </a:lnTo>
                    <a:lnTo>
                      <a:pt x="60" y="15"/>
                    </a:lnTo>
                    <a:lnTo>
                      <a:pt x="66" y="20"/>
                    </a:lnTo>
                    <a:lnTo>
                      <a:pt x="70" y="24"/>
                    </a:lnTo>
                    <a:lnTo>
                      <a:pt x="74" y="29"/>
                    </a:lnTo>
                    <a:lnTo>
                      <a:pt x="77" y="32"/>
                    </a:lnTo>
                    <a:lnTo>
                      <a:pt x="78" y="33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66" name="Freeform 42"/>
              <p:cNvSpPr>
                <a:spLocks/>
              </p:cNvSpPr>
              <p:nvPr/>
            </p:nvSpPr>
            <p:spPr bwMode="auto">
              <a:xfrm>
                <a:off x="3532" y="2440"/>
                <a:ext cx="78" cy="42"/>
              </a:xfrm>
              <a:custGeom>
                <a:avLst/>
                <a:gdLst>
                  <a:gd name="T0" fmla="*/ 78 w 78"/>
                  <a:gd name="T1" fmla="*/ 33 h 42"/>
                  <a:gd name="T2" fmla="*/ 78 w 78"/>
                  <a:gd name="T3" fmla="*/ 24 h 42"/>
                  <a:gd name="T4" fmla="*/ 77 w 78"/>
                  <a:gd name="T5" fmla="*/ 23 h 42"/>
                  <a:gd name="T6" fmla="*/ 74 w 78"/>
                  <a:gd name="T7" fmla="*/ 20 h 42"/>
                  <a:gd name="T8" fmla="*/ 71 w 78"/>
                  <a:gd name="T9" fmla="*/ 16 h 42"/>
                  <a:gd name="T10" fmla="*/ 66 w 78"/>
                  <a:gd name="T11" fmla="*/ 12 h 42"/>
                  <a:gd name="T12" fmla="*/ 61 w 78"/>
                  <a:gd name="T13" fmla="*/ 8 h 42"/>
                  <a:gd name="T14" fmla="*/ 56 w 78"/>
                  <a:gd name="T15" fmla="*/ 4 h 42"/>
                  <a:gd name="T16" fmla="*/ 50 w 78"/>
                  <a:gd name="T17" fmla="*/ 1 h 42"/>
                  <a:gd name="T18" fmla="*/ 44 w 78"/>
                  <a:gd name="T19" fmla="*/ 0 h 42"/>
                  <a:gd name="T20" fmla="*/ 36 w 78"/>
                  <a:gd name="T21" fmla="*/ 0 h 42"/>
                  <a:gd name="T22" fmla="*/ 30 w 78"/>
                  <a:gd name="T23" fmla="*/ 1 h 42"/>
                  <a:gd name="T24" fmla="*/ 24 w 78"/>
                  <a:gd name="T25" fmla="*/ 3 h 42"/>
                  <a:gd name="T26" fmla="*/ 18 w 78"/>
                  <a:gd name="T27" fmla="*/ 5 h 42"/>
                  <a:gd name="T28" fmla="*/ 14 w 78"/>
                  <a:gd name="T29" fmla="*/ 8 h 42"/>
                  <a:gd name="T30" fmla="*/ 9 w 78"/>
                  <a:gd name="T31" fmla="*/ 10 h 42"/>
                  <a:gd name="T32" fmla="*/ 6 w 78"/>
                  <a:gd name="T33" fmla="*/ 13 h 42"/>
                  <a:gd name="T34" fmla="*/ 4 w 78"/>
                  <a:gd name="T35" fmla="*/ 15 h 42"/>
                  <a:gd name="T36" fmla="*/ 2 w 78"/>
                  <a:gd name="T37" fmla="*/ 18 h 42"/>
                  <a:gd name="T38" fmla="*/ 1 w 78"/>
                  <a:gd name="T39" fmla="*/ 21 h 42"/>
                  <a:gd name="T40" fmla="*/ 0 w 78"/>
                  <a:gd name="T41" fmla="*/ 25 h 42"/>
                  <a:gd name="T42" fmla="*/ 0 w 78"/>
                  <a:gd name="T43" fmla="*/ 29 h 42"/>
                  <a:gd name="T44" fmla="*/ 1 w 78"/>
                  <a:gd name="T45" fmla="*/ 33 h 42"/>
                  <a:gd name="T46" fmla="*/ 4 w 78"/>
                  <a:gd name="T47" fmla="*/ 36 h 42"/>
                  <a:gd name="T48" fmla="*/ 6 w 78"/>
                  <a:gd name="T49" fmla="*/ 39 h 42"/>
                  <a:gd name="T50" fmla="*/ 9 w 78"/>
                  <a:gd name="T51" fmla="*/ 41 h 42"/>
                  <a:gd name="T52" fmla="*/ 12 w 78"/>
                  <a:gd name="T53" fmla="*/ 42 h 42"/>
                  <a:gd name="T54" fmla="*/ 15 w 78"/>
                  <a:gd name="T55" fmla="*/ 42 h 42"/>
                  <a:gd name="T56" fmla="*/ 19 w 78"/>
                  <a:gd name="T57" fmla="*/ 41 h 42"/>
                  <a:gd name="T58" fmla="*/ 21 w 78"/>
                  <a:gd name="T59" fmla="*/ 40 h 42"/>
                  <a:gd name="T60" fmla="*/ 24 w 78"/>
                  <a:gd name="T61" fmla="*/ 38 h 42"/>
                  <a:gd name="T62" fmla="*/ 26 w 78"/>
                  <a:gd name="T63" fmla="*/ 35 h 42"/>
                  <a:gd name="T64" fmla="*/ 28 w 78"/>
                  <a:gd name="T65" fmla="*/ 33 h 42"/>
                  <a:gd name="T66" fmla="*/ 30 w 78"/>
                  <a:gd name="T67" fmla="*/ 31 h 42"/>
                  <a:gd name="T68" fmla="*/ 31 w 78"/>
                  <a:gd name="T69" fmla="*/ 29 h 42"/>
                  <a:gd name="T70" fmla="*/ 31 w 78"/>
                  <a:gd name="T71" fmla="*/ 25 h 42"/>
                  <a:gd name="T72" fmla="*/ 31 w 78"/>
                  <a:gd name="T73" fmla="*/ 21 h 42"/>
                  <a:gd name="T74" fmla="*/ 31 w 78"/>
                  <a:gd name="T75" fmla="*/ 18 h 42"/>
                  <a:gd name="T76" fmla="*/ 30 w 78"/>
                  <a:gd name="T77" fmla="*/ 15 h 42"/>
                  <a:gd name="T78" fmla="*/ 29 w 78"/>
                  <a:gd name="T79" fmla="*/ 12 h 42"/>
                  <a:gd name="T80" fmla="*/ 28 w 78"/>
                  <a:gd name="T81" fmla="*/ 10 h 42"/>
                  <a:gd name="T82" fmla="*/ 26 w 78"/>
                  <a:gd name="T83" fmla="*/ 10 h 42"/>
                  <a:gd name="T84" fmla="*/ 27 w 78"/>
                  <a:gd name="T85" fmla="*/ 9 h 42"/>
                  <a:gd name="T86" fmla="*/ 28 w 78"/>
                  <a:gd name="T87" fmla="*/ 9 h 42"/>
                  <a:gd name="T88" fmla="*/ 30 w 78"/>
                  <a:gd name="T89" fmla="*/ 8 h 42"/>
                  <a:gd name="T90" fmla="*/ 33 w 78"/>
                  <a:gd name="T91" fmla="*/ 7 h 42"/>
                  <a:gd name="T92" fmla="*/ 36 w 78"/>
                  <a:gd name="T93" fmla="*/ 7 h 42"/>
                  <a:gd name="T94" fmla="*/ 39 w 78"/>
                  <a:gd name="T95" fmla="*/ 6 h 42"/>
                  <a:gd name="T96" fmla="*/ 44 w 78"/>
                  <a:gd name="T97" fmla="*/ 6 h 42"/>
                  <a:gd name="T98" fmla="*/ 47 w 78"/>
                  <a:gd name="T99" fmla="*/ 6 h 42"/>
                  <a:gd name="T100" fmla="*/ 51 w 78"/>
                  <a:gd name="T101" fmla="*/ 8 h 42"/>
                  <a:gd name="T102" fmla="*/ 55 w 78"/>
                  <a:gd name="T103" fmla="*/ 11 h 42"/>
                  <a:gd name="T104" fmla="*/ 60 w 78"/>
                  <a:gd name="T105" fmla="*/ 15 h 42"/>
                  <a:gd name="T106" fmla="*/ 66 w 78"/>
                  <a:gd name="T107" fmla="*/ 20 h 42"/>
                  <a:gd name="T108" fmla="*/ 70 w 78"/>
                  <a:gd name="T109" fmla="*/ 24 h 42"/>
                  <a:gd name="T110" fmla="*/ 74 w 78"/>
                  <a:gd name="T111" fmla="*/ 29 h 42"/>
                  <a:gd name="T112" fmla="*/ 77 w 78"/>
                  <a:gd name="T113" fmla="*/ 32 h 42"/>
                  <a:gd name="T114" fmla="*/ 78 w 78"/>
                  <a:gd name="T115" fmla="*/ 33 h 4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78"/>
                  <a:gd name="T175" fmla="*/ 0 h 42"/>
                  <a:gd name="T176" fmla="*/ 78 w 78"/>
                  <a:gd name="T177" fmla="*/ 42 h 4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78" h="42">
                    <a:moveTo>
                      <a:pt x="78" y="33"/>
                    </a:moveTo>
                    <a:lnTo>
                      <a:pt x="78" y="24"/>
                    </a:lnTo>
                    <a:lnTo>
                      <a:pt x="77" y="23"/>
                    </a:lnTo>
                    <a:lnTo>
                      <a:pt x="74" y="20"/>
                    </a:lnTo>
                    <a:lnTo>
                      <a:pt x="71" y="16"/>
                    </a:lnTo>
                    <a:lnTo>
                      <a:pt x="66" y="12"/>
                    </a:lnTo>
                    <a:lnTo>
                      <a:pt x="61" y="8"/>
                    </a:lnTo>
                    <a:lnTo>
                      <a:pt x="56" y="4"/>
                    </a:lnTo>
                    <a:lnTo>
                      <a:pt x="50" y="1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0" y="1"/>
                    </a:lnTo>
                    <a:lnTo>
                      <a:pt x="24" y="3"/>
                    </a:lnTo>
                    <a:lnTo>
                      <a:pt x="18" y="5"/>
                    </a:lnTo>
                    <a:lnTo>
                      <a:pt x="14" y="8"/>
                    </a:lnTo>
                    <a:lnTo>
                      <a:pt x="9" y="10"/>
                    </a:lnTo>
                    <a:lnTo>
                      <a:pt x="6" y="13"/>
                    </a:lnTo>
                    <a:lnTo>
                      <a:pt x="4" y="15"/>
                    </a:lnTo>
                    <a:lnTo>
                      <a:pt x="2" y="18"/>
                    </a:lnTo>
                    <a:lnTo>
                      <a:pt x="1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1" y="33"/>
                    </a:lnTo>
                    <a:lnTo>
                      <a:pt x="4" y="36"/>
                    </a:lnTo>
                    <a:lnTo>
                      <a:pt x="6" y="39"/>
                    </a:lnTo>
                    <a:lnTo>
                      <a:pt x="9" y="41"/>
                    </a:lnTo>
                    <a:lnTo>
                      <a:pt x="12" y="42"/>
                    </a:lnTo>
                    <a:lnTo>
                      <a:pt x="15" y="42"/>
                    </a:lnTo>
                    <a:lnTo>
                      <a:pt x="19" y="41"/>
                    </a:lnTo>
                    <a:lnTo>
                      <a:pt x="21" y="40"/>
                    </a:lnTo>
                    <a:lnTo>
                      <a:pt x="24" y="38"/>
                    </a:lnTo>
                    <a:lnTo>
                      <a:pt x="26" y="35"/>
                    </a:lnTo>
                    <a:lnTo>
                      <a:pt x="28" y="33"/>
                    </a:lnTo>
                    <a:lnTo>
                      <a:pt x="30" y="31"/>
                    </a:lnTo>
                    <a:lnTo>
                      <a:pt x="31" y="29"/>
                    </a:lnTo>
                    <a:lnTo>
                      <a:pt x="31" y="25"/>
                    </a:lnTo>
                    <a:lnTo>
                      <a:pt x="31" y="21"/>
                    </a:lnTo>
                    <a:lnTo>
                      <a:pt x="31" y="18"/>
                    </a:lnTo>
                    <a:lnTo>
                      <a:pt x="30" y="15"/>
                    </a:lnTo>
                    <a:lnTo>
                      <a:pt x="29" y="12"/>
                    </a:lnTo>
                    <a:lnTo>
                      <a:pt x="28" y="10"/>
                    </a:lnTo>
                    <a:lnTo>
                      <a:pt x="26" y="10"/>
                    </a:lnTo>
                    <a:lnTo>
                      <a:pt x="27" y="9"/>
                    </a:lnTo>
                    <a:lnTo>
                      <a:pt x="28" y="9"/>
                    </a:lnTo>
                    <a:lnTo>
                      <a:pt x="30" y="8"/>
                    </a:lnTo>
                    <a:lnTo>
                      <a:pt x="33" y="7"/>
                    </a:lnTo>
                    <a:lnTo>
                      <a:pt x="36" y="7"/>
                    </a:lnTo>
                    <a:lnTo>
                      <a:pt x="39" y="6"/>
                    </a:lnTo>
                    <a:lnTo>
                      <a:pt x="44" y="6"/>
                    </a:lnTo>
                    <a:lnTo>
                      <a:pt x="47" y="6"/>
                    </a:lnTo>
                    <a:lnTo>
                      <a:pt x="51" y="8"/>
                    </a:lnTo>
                    <a:lnTo>
                      <a:pt x="55" y="11"/>
                    </a:lnTo>
                    <a:lnTo>
                      <a:pt x="60" y="15"/>
                    </a:lnTo>
                    <a:lnTo>
                      <a:pt x="66" y="20"/>
                    </a:lnTo>
                    <a:lnTo>
                      <a:pt x="70" y="24"/>
                    </a:lnTo>
                    <a:lnTo>
                      <a:pt x="74" y="29"/>
                    </a:lnTo>
                    <a:lnTo>
                      <a:pt x="77" y="32"/>
                    </a:lnTo>
                    <a:lnTo>
                      <a:pt x="78" y="3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67" name="Freeform 43"/>
              <p:cNvSpPr>
                <a:spLocks/>
              </p:cNvSpPr>
              <p:nvPr/>
            </p:nvSpPr>
            <p:spPr bwMode="auto">
              <a:xfrm>
                <a:off x="3622" y="1992"/>
                <a:ext cx="78" cy="79"/>
              </a:xfrm>
              <a:custGeom>
                <a:avLst/>
                <a:gdLst>
                  <a:gd name="T0" fmla="*/ 71 w 78"/>
                  <a:gd name="T1" fmla="*/ 73 h 79"/>
                  <a:gd name="T2" fmla="*/ 70 w 78"/>
                  <a:gd name="T3" fmla="*/ 70 h 79"/>
                  <a:gd name="T4" fmla="*/ 68 w 78"/>
                  <a:gd name="T5" fmla="*/ 65 h 79"/>
                  <a:gd name="T6" fmla="*/ 65 w 78"/>
                  <a:gd name="T7" fmla="*/ 58 h 79"/>
                  <a:gd name="T8" fmla="*/ 61 w 78"/>
                  <a:gd name="T9" fmla="*/ 49 h 79"/>
                  <a:gd name="T10" fmla="*/ 55 w 78"/>
                  <a:gd name="T11" fmla="*/ 40 h 79"/>
                  <a:gd name="T12" fmla="*/ 47 w 78"/>
                  <a:gd name="T13" fmla="*/ 31 h 79"/>
                  <a:gd name="T14" fmla="*/ 43 w 78"/>
                  <a:gd name="T15" fmla="*/ 28 h 79"/>
                  <a:gd name="T16" fmla="*/ 39 w 78"/>
                  <a:gd name="T17" fmla="*/ 25 h 79"/>
                  <a:gd name="T18" fmla="*/ 34 w 78"/>
                  <a:gd name="T19" fmla="*/ 22 h 79"/>
                  <a:gd name="T20" fmla="*/ 28 w 78"/>
                  <a:gd name="T21" fmla="*/ 20 h 79"/>
                  <a:gd name="T22" fmla="*/ 27 w 78"/>
                  <a:gd name="T23" fmla="*/ 21 h 79"/>
                  <a:gd name="T24" fmla="*/ 26 w 78"/>
                  <a:gd name="T25" fmla="*/ 21 h 79"/>
                  <a:gd name="T26" fmla="*/ 24 w 78"/>
                  <a:gd name="T27" fmla="*/ 22 h 79"/>
                  <a:gd name="T28" fmla="*/ 22 w 78"/>
                  <a:gd name="T29" fmla="*/ 24 h 79"/>
                  <a:gd name="T30" fmla="*/ 19 w 78"/>
                  <a:gd name="T31" fmla="*/ 24 h 79"/>
                  <a:gd name="T32" fmla="*/ 16 w 78"/>
                  <a:gd name="T33" fmla="*/ 25 h 79"/>
                  <a:gd name="T34" fmla="*/ 12 w 78"/>
                  <a:gd name="T35" fmla="*/ 25 h 79"/>
                  <a:gd name="T36" fmla="*/ 9 w 78"/>
                  <a:gd name="T37" fmla="*/ 24 h 79"/>
                  <a:gd name="T38" fmla="*/ 6 w 78"/>
                  <a:gd name="T39" fmla="*/ 22 h 79"/>
                  <a:gd name="T40" fmla="*/ 3 w 78"/>
                  <a:gd name="T41" fmla="*/ 20 h 79"/>
                  <a:gd name="T42" fmla="*/ 1 w 78"/>
                  <a:gd name="T43" fmla="*/ 18 h 79"/>
                  <a:gd name="T44" fmla="*/ 0 w 78"/>
                  <a:gd name="T45" fmla="*/ 16 h 79"/>
                  <a:gd name="T46" fmla="*/ 0 w 78"/>
                  <a:gd name="T47" fmla="*/ 13 h 79"/>
                  <a:gd name="T48" fmla="*/ 0 w 78"/>
                  <a:gd name="T49" fmla="*/ 11 h 79"/>
                  <a:gd name="T50" fmla="*/ 1 w 78"/>
                  <a:gd name="T51" fmla="*/ 8 h 79"/>
                  <a:gd name="T52" fmla="*/ 2 w 78"/>
                  <a:gd name="T53" fmla="*/ 6 h 79"/>
                  <a:gd name="T54" fmla="*/ 3 w 78"/>
                  <a:gd name="T55" fmla="*/ 4 h 79"/>
                  <a:gd name="T56" fmla="*/ 5 w 78"/>
                  <a:gd name="T57" fmla="*/ 2 h 79"/>
                  <a:gd name="T58" fmla="*/ 8 w 78"/>
                  <a:gd name="T59" fmla="*/ 1 h 79"/>
                  <a:gd name="T60" fmla="*/ 11 w 78"/>
                  <a:gd name="T61" fmla="*/ 0 h 79"/>
                  <a:gd name="T62" fmla="*/ 15 w 78"/>
                  <a:gd name="T63" fmla="*/ 0 h 79"/>
                  <a:gd name="T64" fmla="*/ 19 w 78"/>
                  <a:gd name="T65" fmla="*/ 0 h 79"/>
                  <a:gd name="T66" fmla="*/ 22 w 78"/>
                  <a:gd name="T67" fmla="*/ 2 h 79"/>
                  <a:gd name="T68" fmla="*/ 26 w 78"/>
                  <a:gd name="T69" fmla="*/ 4 h 79"/>
                  <a:gd name="T70" fmla="*/ 31 w 78"/>
                  <a:gd name="T71" fmla="*/ 8 h 79"/>
                  <a:gd name="T72" fmla="*/ 38 w 78"/>
                  <a:gd name="T73" fmla="*/ 13 h 79"/>
                  <a:gd name="T74" fmla="*/ 46 w 78"/>
                  <a:gd name="T75" fmla="*/ 19 h 79"/>
                  <a:gd name="T76" fmla="*/ 53 w 78"/>
                  <a:gd name="T77" fmla="*/ 26 h 79"/>
                  <a:gd name="T78" fmla="*/ 60 w 78"/>
                  <a:gd name="T79" fmla="*/ 35 h 79"/>
                  <a:gd name="T80" fmla="*/ 67 w 78"/>
                  <a:gd name="T81" fmla="*/ 43 h 79"/>
                  <a:gd name="T82" fmla="*/ 72 w 78"/>
                  <a:gd name="T83" fmla="*/ 51 h 79"/>
                  <a:gd name="T84" fmla="*/ 75 w 78"/>
                  <a:gd name="T85" fmla="*/ 58 h 79"/>
                  <a:gd name="T86" fmla="*/ 76 w 78"/>
                  <a:gd name="T87" fmla="*/ 64 h 79"/>
                  <a:gd name="T88" fmla="*/ 77 w 78"/>
                  <a:gd name="T89" fmla="*/ 68 h 79"/>
                  <a:gd name="T90" fmla="*/ 78 w 78"/>
                  <a:gd name="T91" fmla="*/ 71 h 79"/>
                  <a:gd name="T92" fmla="*/ 78 w 78"/>
                  <a:gd name="T93" fmla="*/ 75 h 79"/>
                  <a:gd name="T94" fmla="*/ 78 w 78"/>
                  <a:gd name="T95" fmla="*/ 76 h 79"/>
                  <a:gd name="T96" fmla="*/ 78 w 78"/>
                  <a:gd name="T97" fmla="*/ 77 h 79"/>
                  <a:gd name="T98" fmla="*/ 78 w 78"/>
                  <a:gd name="T99" fmla="*/ 78 h 79"/>
                  <a:gd name="T100" fmla="*/ 78 w 78"/>
                  <a:gd name="T101" fmla="*/ 79 h 79"/>
                  <a:gd name="T102" fmla="*/ 77 w 78"/>
                  <a:gd name="T103" fmla="*/ 79 h 79"/>
                  <a:gd name="T104" fmla="*/ 76 w 78"/>
                  <a:gd name="T105" fmla="*/ 78 h 79"/>
                  <a:gd name="T106" fmla="*/ 75 w 78"/>
                  <a:gd name="T107" fmla="*/ 78 h 79"/>
                  <a:gd name="T108" fmla="*/ 74 w 78"/>
                  <a:gd name="T109" fmla="*/ 76 h 79"/>
                  <a:gd name="T110" fmla="*/ 72 w 78"/>
                  <a:gd name="T111" fmla="*/ 75 h 79"/>
                  <a:gd name="T112" fmla="*/ 72 w 78"/>
                  <a:gd name="T113" fmla="*/ 74 h 79"/>
                  <a:gd name="T114" fmla="*/ 71 w 78"/>
                  <a:gd name="T115" fmla="*/ 73 h 79"/>
                  <a:gd name="T116" fmla="*/ 71 w 78"/>
                  <a:gd name="T117" fmla="*/ 73 h 7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78"/>
                  <a:gd name="T178" fmla="*/ 0 h 79"/>
                  <a:gd name="T179" fmla="*/ 78 w 78"/>
                  <a:gd name="T180" fmla="*/ 79 h 7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78" h="79">
                    <a:moveTo>
                      <a:pt x="71" y="73"/>
                    </a:moveTo>
                    <a:lnTo>
                      <a:pt x="70" y="70"/>
                    </a:lnTo>
                    <a:lnTo>
                      <a:pt x="68" y="65"/>
                    </a:lnTo>
                    <a:lnTo>
                      <a:pt x="65" y="58"/>
                    </a:lnTo>
                    <a:lnTo>
                      <a:pt x="61" y="49"/>
                    </a:lnTo>
                    <a:lnTo>
                      <a:pt x="55" y="40"/>
                    </a:lnTo>
                    <a:lnTo>
                      <a:pt x="47" y="31"/>
                    </a:lnTo>
                    <a:lnTo>
                      <a:pt x="43" y="28"/>
                    </a:lnTo>
                    <a:lnTo>
                      <a:pt x="39" y="25"/>
                    </a:lnTo>
                    <a:lnTo>
                      <a:pt x="34" y="22"/>
                    </a:lnTo>
                    <a:lnTo>
                      <a:pt x="28" y="20"/>
                    </a:lnTo>
                    <a:lnTo>
                      <a:pt x="27" y="21"/>
                    </a:lnTo>
                    <a:lnTo>
                      <a:pt x="26" y="21"/>
                    </a:lnTo>
                    <a:lnTo>
                      <a:pt x="24" y="22"/>
                    </a:lnTo>
                    <a:lnTo>
                      <a:pt x="22" y="24"/>
                    </a:lnTo>
                    <a:lnTo>
                      <a:pt x="19" y="24"/>
                    </a:lnTo>
                    <a:lnTo>
                      <a:pt x="16" y="25"/>
                    </a:lnTo>
                    <a:lnTo>
                      <a:pt x="12" y="25"/>
                    </a:lnTo>
                    <a:lnTo>
                      <a:pt x="9" y="24"/>
                    </a:lnTo>
                    <a:lnTo>
                      <a:pt x="6" y="22"/>
                    </a:lnTo>
                    <a:lnTo>
                      <a:pt x="3" y="20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3" y="4"/>
                    </a:lnTo>
                    <a:lnTo>
                      <a:pt x="5" y="2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1" y="8"/>
                    </a:lnTo>
                    <a:lnTo>
                      <a:pt x="38" y="13"/>
                    </a:lnTo>
                    <a:lnTo>
                      <a:pt x="46" y="19"/>
                    </a:lnTo>
                    <a:lnTo>
                      <a:pt x="53" y="26"/>
                    </a:lnTo>
                    <a:lnTo>
                      <a:pt x="60" y="35"/>
                    </a:lnTo>
                    <a:lnTo>
                      <a:pt x="67" y="43"/>
                    </a:lnTo>
                    <a:lnTo>
                      <a:pt x="72" y="51"/>
                    </a:lnTo>
                    <a:lnTo>
                      <a:pt x="75" y="58"/>
                    </a:lnTo>
                    <a:lnTo>
                      <a:pt x="76" y="64"/>
                    </a:lnTo>
                    <a:lnTo>
                      <a:pt x="77" y="68"/>
                    </a:lnTo>
                    <a:lnTo>
                      <a:pt x="78" y="71"/>
                    </a:lnTo>
                    <a:lnTo>
                      <a:pt x="78" y="75"/>
                    </a:lnTo>
                    <a:lnTo>
                      <a:pt x="78" y="76"/>
                    </a:lnTo>
                    <a:lnTo>
                      <a:pt x="78" y="77"/>
                    </a:lnTo>
                    <a:lnTo>
                      <a:pt x="78" y="78"/>
                    </a:lnTo>
                    <a:lnTo>
                      <a:pt x="78" y="79"/>
                    </a:lnTo>
                    <a:lnTo>
                      <a:pt x="77" y="79"/>
                    </a:lnTo>
                    <a:lnTo>
                      <a:pt x="76" y="78"/>
                    </a:lnTo>
                    <a:lnTo>
                      <a:pt x="75" y="78"/>
                    </a:lnTo>
                    <a:lnTo>
                      <a:pt x="74" y="76"/>
                    </a:lnTo>
                    <a:lnTo>
                      <a:pt x="72" y="75"/>
                    </a:lnTo>
                    <a:lnTo>
                      <a:pt x="72" y="74"/>
                    </a:lnTo>
                    <a:lnTo>
                      <a:pt x="71" y="73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68" name="Freeform 44"/>
              <p:cNvSpPr>
                <a:spLocks/>
              </p:cNvSpPr>
              <p:nvPr/>
            </p:nvSpPr>
            <p:spPr bwMode="auto">
              <a:xfrm>
                <a:off x="3622" y="1992"/>
                <a:ext cx="78" cy="79"/>
              </a:xfrm>
              <a:custGeom>
                <a:avLst/>
                <a:gdLst>
                  <a:gd name="T0" fmla="*/ 71 w 78"/>
                  <a:gd name="T1" fmla="*/ 73 h 79"/>
                  <a:gd name="T2" fmla="*/ 70 w 78"/>
                  <a:gd name="T3" fmla="*/ 70 h 79"/>
                  <a:gd name="T4" fmla="*/ 68 w 78"/>
                  <a:gd name="T5" fmla="*/ 65 h 79"/>
                  <a:gd name="T6" fmla="*/ 65 w 78"/>
                  <a:gd name="T7" fmla="*/ 58 h 79"/>
                  <a:gd name="T8" fmla="*/ 61 w 78"/>
                  <a:gd name="T9" fmla="*/ 49 h 79"/>
                  <a:gd name="T10" fmla="*/ 55 w 78"/>
                  <a:gd name="T11" fmla="*/ 40 h 79"/>
                  <a:gd name="T12" fmla="*/ 47 w 78"/>
                  <a:gd name="T13" fmla="*/ 31 h 79"/>
                  <a:gd name="T14" fmla="*/ 43 w 78"/>
                  <a:gd name="T15" fmla="*/ 28 h 79"/>
                  <a:gd name="T16" fmla="*/ 39 w 78"/>
                  <a:gd name="T17" fmla="*/ 25 h 79"/>
                  <a:gd name="T18" fmla="*/ 34 w 78"/>
                  <a:gd name="T19" fmla="*/ 22 h 79"/>
                  <a:gd name="T20" fmla="*/ 28 w 78"/>
                  <a:gd name="T21" fmla="*/ 20 h 79"/>
                  <a:gd name="T22" fmla="*/ 27 w 78"/>
                  <a:gd name="T23" fmla="*/ 21 h 79"/>
                  <a:gd name="T24" fmla="*/ 26 w 78"/>
                  <a:gd name="T25" fmla="*/ 21 h 79"/>
                  <a:gd name="T26" fmla="*/ 24 w 78"/>
                  <a:gd name="T27" fmla="*/ 22 h 79"/>
                  <a:gd name="T28" fmla="*/ 22 w 78"/>
                  <a:gd name="T29" fmla="*/ 24 h 79"/>
                  <a:gd name="T30" fmla="*/ 19 w 78"/>
                  <a:gd name="T31" fmla="*/ 24 h 79"/>
                  <a:gd name="T32" fmla="*/ 16 w 78"/>
                  <a:gd name="T33" fmla="*/ 25 h 79"/>
                  <a:gd name="T34" fmla="*/ 12 w 78"/>
                  <a:gd name="T35" fmla="*/ 25 h 79"/>
                  <a:gd name="T36" fmla="*/ 9 w 78"/>
                  <a:gd name="T37" fmla="*/ 24 h 79"/>
                  <a:gd name="T38" fmla="*/ 6 w 78"/>
                  <a:gd name="T39" fmla="*/ 22 h 79"/>
                  <a:gd name="T40" fmla="*/ 3 w 78"/>
                  <a:gd name="T41" fmla="*/ 20 h 79"/>
                  <a:gd name="T42" fmla="*/ 1 w 78"/>
                  <a:gd name="T43" fmla="*/ 18 h 79"/>
                  <a:gd name="T44" fmla="*/ 0 w 78"/>
                  <a:gd name="T45" fmla="*/ 16 h 79"/>
                  <a:gd name="T46" fmla="*/ 0 w 78"/>
                  <a:gd name="T47" fmla="*/ 13 h 79"/>
                  <a:gd name="T48" fmla="*/ 0 w 78"/>
                  <a:gd name="T49" fmla="*/ 11 h 79"/>
                  <a:gd name="T50" fmla="*/ 1 w 78"/>
                  <a:gd name="T51" fmla="*/ 8 h 79"/>
                  <a:gd name="T52" fmla="*/ 2 w 78"/>
                  <a:gd name="T53" fmla="*/ 6 h 79"/>
                  <a:gd name="T54" fmla="*/ 3 w 78"/>
                  <a:gd name="T55" fmla="*/ 4 h 79"/>
                  <a:gd name="T56" fmla="*/ 5 w 78"/>
                  <a:gd name="T57" fmla="*/ 2 h 79"/>
                  <a:gd name="T58" fmla="*/ 8 w 78"/>
                  <a:gd name="T59" fmla="*/ 1 h 79"/>
                  <a:gd name="T60" fmla="*/ 11 w 78"/>
                  <a:gd name="T61" fmla="*/ 0 h 79"/>
                  <a:gd name="T62" fmla="*/ 15 w 78"/>
                  <a:gd name="T63" fmla="*/ 0 h 79"/>
                  <a:gd name="T64" fmla="*/ 19 w 78"/>
                  <a:gd name="T65" fmla="*/ 0 h 79"/>
                  <a:gd name="T66" fmla="*/ 22 w 78"/>
                  <a:gd name="T67" fmla="*/ 2 h 79"/>
                  <a:gd name="T68" fmla="*/ 26 w 78"/>
                  <a:gd name="T69" fmla="*/ 4 h 79"/>
                  <a:gd name="T70" fmla="*/ 31 w 78"/>
                  <a:gd name="T71" fmla="*/ 8 h 79"/>
                  <a:gd name="T72" fmla="*/ 38 w 78"/>
                  <a:gd name="T73" fmla="*/ 13 h 79"/>
                  <a:gd name="T74" fmla="*/ 46 w 78"/>
                  <a:gd name="T75" fmla="*/ 19 h 79"/>
                  <a:gd name="T76" fmla="*/ 53 w 78"/>
                  <a:gd name="T77" fmla="*/ 26 h 79"/>
                  <a:gd name="T78" fmla="*/ 60 w 78"/>
                  <a:gd name="T79" fmla="*/ 35 h 79"/>
                  <a:gd name="T80" fmla="*/ 67 w 78"/>
                  <a:gd name="T81" fmla="*/ 43 h 79"/>
                  <a:gd name="T82" fmla="*/ 72 w 78"/>
                  <a:gd name="T83" fmla="*/ 51 h 79"/>
                  <a:gd name="T84" fmla="*/ 75 w 78"/>
                  <a:gd name="T85" fmla="*/ 58 h 79"/>
                  <a:gd name="T86" fmla="*/ 76 w 78"/>
                  <a:gd name="T87" fmla="*/ 64 h 79"/>
                  <a:gd name="T88" fmla="*/ 77 w 78"/>
                  <a:gd name="T89" fmla="*/ 68 h 79"/>
                  <a:gd name="T90" fmla="*/ 78 w 78"/>
                  <a:gd name="T91" fmla="*/ 71 h 79"/>
                  <a:gd name="T92" fmla="*/ 78 w 78"/>
                  <a:gd name="T93" fmla="*/ 75 h 79"/>
                  <a:gd name="T94" fmla="*/ 78 w 78"/>
                  <a:gd name="T95" fmla="*/ 76 h 79"/>
                  <a:gd name="T96" fmla="*/ 78 w 78"/>
                  <a:gd name="T97" fmla="*/ 77 h 79"/>
                  <a:gd name="T98" fmla="*/ 78 w 78"/>
                  <a:gd name="T99" fmla="*/ 78 h 79"/>
                  <a:gd name="T100" fmla="*/ 78 w 78"/>
                  <a:gd name="T101" fmla="*/ 79 h 79"/>
                  <a:gd name="T102" fmla="*/ 77 w 78"/>
                  <a:gd name="T103" fmla="*/ 79 h 79"/>
                  <a:gd name="T104" fmla="*/ 76 w 78"/>
                  <a:gd name="T105" fmla="*/ 78 h 79"/>
                  <a:gd name="T106" fmla="*/ 75 w 78"/>
                  <a:gd name="T107" fmla="*/ 78 h 79"/>
                  <a:gd name="T108" fmla="*/ 74 w 78"/>
                  <a:gd name="T109" fmla="*/ 76 h 79"/>
                  <a:gd name="T110" fmla="*/ 72 w 78"/>
                  <a:gd name="T111" fmla="*/ 75 h 79"/>
                  <a:gd name="T112" fmla="*/ 72 w 78"/>
                  <a:gd name="T113" fmla="*/ 74 h 79"/>
                  <a:gd name="T114" fmla="*/ 71 w 78"/>
                  <a:gd name="T115" fmla="*/ 73 h 7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78"/>
                  <a:gd name="T175" fmla="*/ 0 h 79"/>
                  <a:gd name="T176" fmla="*/ 78 w 78"/>
                  <a:gd name="T177" fmla="*/ 79 h 79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78" h="79">
                    <a:moveTo>
                      <a:pt x="71" y="73"/>
                    </a:moveTo>
                    <a:lnTo>
                      <a:pt x="70" y="70"/>
                    </a:lnTo>
                    <a:lnTo>
                      <a:pt x="68" y="65"/>
                    </a:lnTo>
                    <a:lnTo>
                      <a:pt x="65" y="58"/>
                    </a:lnTo>
                    <a:lnTo>
                      <a:pt x="61" y="49"/>
                    </a:lnTo>
                    <a:lnTo>
                      <a:pt x="55" y="40"/>
                    </a:lnTo>
                    <a:lnTo>
                      <a:pt x="47" y="31"/>
                    </a:lnTo>
                    <a:lnTo>
                      <a:pt x="43" y="28"/>
                    </a:lnTo>
                    <a:lnTo>
                      <a:pt x="39" y="25"/>
                    </a:lnTo>
                    <a:lnTo>
                      <a:pt x="34" y="22"/>
                    </a:lnTo>
                    <a:lnTo>
                      <a:pt x="28" y="20"/>
                    </a:lnTo>
                    <a:lnTo>
                      <a:pt x="27" y="21"/>
                    </a:lnTo>
                    <a:lnTo>
                      <a:pt x="26" y="21"/>
                    </a:lnTo>
                    <a:lnTo>
                      <a:pt x="24" y="22"/>
                    </a:lnTo>
                    <a:lnTo>
                      <a:pt x="22" y="24"/>
                    </a:lnTo>
                    <a:lnTo>
                      <a:pt x="19" y="24"/>
                    </a:lnTo>
                    <a:lnTo>
                      <a:pt x="16" y="25"/>
                    </a:lnTo>
                    <a:lnTo>
                      <a:pt x="12" y="25"/>
                    </a:lnTo>
                    <a:lnTo>
                      <a:pt x="9" y="24"/>
                    </a:lnTo>
                    <a:lnTo>
                      <a:pt x="6" y="22"/>
                    </a:lnTo>
                    <a:lnTo>
                      <a:pt x="3" y="20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3" y="4"/>
                    </a:lnTo>
                    <a:lnTo>
                      <a:pt x="5" y="2"/>
                    </a:lnTo>
                    <a:lnTo>
                      <a:pt x="8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2" y="2"/>
                    </a:lnTo>
                    <a:lnTo>
                      <a:pt x="26" y="4"/>
                    </a:lnTo>
                    <a:lnTo>
                      <a:pt x="31" y="8"/>
                    </a:lnTo>
                    <a:lnTo>
                      <a:pt x="38" y="13"/>
                    </a:lnTo>
                    <a:lnTo>
                      <a:pt x="46" y="19"/>
                    </a:lnTo>
                    <a:lnTo>
                      <a:pt x="53" y="26"/>
                    </a:lnTo>
                    <a:lnTo>
                      <a:pt x="60" y="35"/>
                    </a:lnTo>
                    <a:lnTo>
                      <a:pt x="67" y="43"/>
                    </a:lnTo>
                    <a:lnTo>
                      <a:pt x="72" y="51"/>
                    </a:lnTo>
                    <a:lnTo>
                      <a:pt x="75" y="58"/>
                    </a:lnTo>
                    <a:lnTo>
                      <a:pt x="76" y="64"/>
                    </a:lnTo>
                    <a:lnTo>
                      <a:pt x="77" y="68"/>
                    </a:lnTo>
                    <a:lnTo>
                      <a:pt x="78" y="71"/>
                    </a:lnTo>
                    <a:lnTo>
                      <a:pt x="78" y="75"/>
                    </a:lnTo>
                    <a:lnTo>
                      <a:pt x="78" y="76"/>
                    </a:lnTo>
                    <a:lnTo>
                      <a:pt x="78" y="77"/>
                    </a:lnTo>
                    <a:lnTo>
                      <a:pt x="78" y="78"/>
                    </a:lnTo>
                    <a:lnTo>
                      <a:pt x="78" y="79"/>
                    </a:lnTo>
                    <a:lnTo>
                      <a:pt x="77" y="79"/>
                    </a:lnTo>
                    <a:lnTo>
                      <a:pt x="76" y="78"/>
                    </a:lnTo>
                    <a:lnTo>
                      <a:pt x="75" y="78"/>
                    </a:lnTo>
                    <a:lnTo>
                      <a:pt x="74" y="76"/>
                    </a:lnTo>
                    <a:lnTo>
                      <a:pt x="72" y="75"/>
                    </a:lnTo>
                    <a:lnTo>
                      <a:pt x="72" y="74"/>
                    </a:lnTo>
                    <a:lnTo>
                      <a:pt x="71" y="7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69" name="Freeform 45"/>
              <p:cNvSpPr>
                <a:spLocks/>
              </p:cNvSpPr>
              <p:nvPr/>
            </p:nvSpPr>
            <p:spPr bwMode="auto">
              <a:xfrm>
                <a:off x="3724" y="2275"/>
                <a:ext cx="17" cy="17"/>
              </a:xfrm>
              <a:custGeom>
                <a:avLst/>
                <a:gdLst>
                  <a:gd name="T0" fmla="*/ 9 w 17"/>
                  <a:gd name="T1" fmla="*/ 17 h 17"/>
                  <a:gd name="T2" fmla="*/ 7 w 17"/>
                  <a:gd name="T3" fmla="*/ 17 h 17"/>
                  <a:gd name="T4" fmla="*/ 5 w 17"/>
                  <a:gd name="T5" fmla="*/ 17 h 17"/>
                  <a:gd name="T6" fmla="*/ 4 w 17"/>
                  <a:gd name="T7" fmla="*/ 16 h 17"/>
                  <a:gd name="T8" fmla="*/ 3 w 17"/>
                  <a:gd name="T9" fmla="*/ 15 h 17"/>
                  <a:gd name="T10" fmla="*/ 2 w 17"/>
                  <a:gd name="T11" fmla="*/ 14 h 17"/>
                  <a:gd name="T12" fmla="*/ 1 w 17"/>
                  <a:gd name="T13" fmla="*/ 13 h 17"/>
                  <a:gd name="T14" fmla="*/ 0 w 17"/>
                  <a:gd name="T15" fmla="*/ 11 h 17"/>
                  <a:gd name="T16" fmla="*/ 0 w 17"/>
                  <a:gd name="T17" fmla="*/ 9 h 17"/>
                  <a:gd name="T18" fmla="*/ 0 w 17"/>
                  <a:gd name="T19" fmla="*/ 8 h 17"/>
                  <a:gd name="T20" fmla="*/ 0 w 17"/>
                  <a:gd name="T21" fmla="*/ 6 h 17"/>
                  <a:gd name="T22" fmla="*/ 1 w 17"/>
                  <a:gd name="T23" fmla="*/ 5 h 17"/>
                  <a:gd name="T24" fmla="*/ 2 w 17"/>
                  <a:gd name="T25" fmla="*/ 3 h 17"/>
                  <a:gd name="T26" fmla="*/ 3 w 17"/>
                  <a:gd name="T27" fmla="*/ 2 h 17"/>
                  <a:gd name="T28" fmla="*/ 4 w 17"/>
                  <a:gd name="T29" fmla="*/ 1 h 17"/>
                  <a:gd name="T30" fmla="*/ 6 w 17"/>
                  <a:gd name="T31" fmla="*/ 1 h 17"/>
                  <a:gd name="T32" fmla="*/ 7 w 17"/>
                  <a:gd name="T33" fmla="*/ 0 h 17"/>
                  <a:gd name="T34" fmla="*/ 9 w 17"/>
                  <a:gd name="T35" fmla="*/ 0 h 17"/>
                  <a:gd name="T36" fmla="*/ 11 w 17"/>
                  <a:gd name="T37" fmla="*/ 1 h 17"/>
                  <a:gd name="T38" fmla="*/ 13 w 17"/>
                  <a:gd name="T39" fmla="*/ 2 h 17"/>
                  <a:gd name="T40" fmla="*/ 14 w 17"/>
                  <a:gd name="T41" fmla="*/ 2 h 17"/>
                  <a:gd name="T42" fmla="*/ 15 w 17"/>
                  <a:gd name="T43" fmla="*/ 4 h 17"/>
                  <a:gd name="T44" fmla="*/ 16 w 17"/>
                  <a:gd name="T45" fmla="*/ 5 h 17"/>
                  <a:gd name="T46" fmla="*/ 17 w 17"/>
                  <a:gd name="T47" fmla="*/ 7 h 17"/>
                  <a:gd name="T48" fmla="*/ 17 w 17"/>
                  <a:gd name="T49" fmla="*/ 8 h 17"/>
                  <a:gd name="T50" fmla="*/ 17 w 17"/>
                  <a:gd name="T51" fmla="*/ 10 h 17"/>
                  <a:gd name="T52" fmla="*/ 17 w 17"/>
                  <a:gd name="T53" fmla="*/ 12 h 17"/>
                  <a:gd name="T54" fmla="*/ 16 w 17"/>
                  <a:gd name="T55" fmla="*/ 13 h 17"/>
                  <a:gd name="T56" fmla="*/ 15 w 17"/>
                  <a:gd name="T57" fmla="*/ 14 h 17"/>
                  <a:gd name="T58" fmla="*/ 14 w 17"/>
                  <a:gd name="T59" fmla="*/ 15 h 17"/>
                  <a:gd name="T60" fmla="*/ 13 w 17"/>
                  <a:gd name="T61" fmla="*/ 16 h 17"/>
                  <a:gd name="T62" fmla="*/ 11 w 17"/>
                  <a:gd name="T63" fmla="*/ 17 h 17"/>
                  <a:gd name="T64" fmla="*/ 9 w 17"/>
                  <a:gd name="T65" fmla="*/ 17 h 1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7"/>
                  <a:gd name="T100" fmla="*/ 0 h 17"/>
                  <a:gd name="T101" fmla="*/ 17 w 17"/>
                  <a:gd name="T102" fmla="*/ 17 h 1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7" h="17">
                    <a:moveTo>
                      <a:pt x="9" y="17"/>
                    </a:moveTo>
                    <a:lnTo>
                      <a:pt x="7" y="17"/>
                    </a:lnTo>
                    <a:lnTo>
                      <a:pt x="5" y="17"/>
                    </a:lnTo>
                    <a:lnTo>
                      <a:pt x="4" y="16"/>
                    </a:lnTo>
                    <a:lnTo>
                      <a:pt x="3" y="15"/>
                    </a:lnTo>
                    <a:lnTo>
                      <a:pt x="2" y="14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1" y="5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4" y="1"/>
                    </a:lnTo>
                    <a:lnTo>
                      <a:pt x="6" y="1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1" y="1"/>
                    </a:lnTo>
                    <a:lnTo>
                      <a:pt x="13" y="2"/>
                    </a:lnTo>
                    <a:lnTo>
                      <a:pt x="14" y="2"/>
                    </a:lnTo>
                    <a:lnTo>
                      <a:pt x="15" y="4"/>
                    </a:lnTo>
                    <a:lnTo>
                      <a:pt x="16" y="5"/>
                    </a:lnTo>
                    <a:lnTo>
                      <a:pt x="17" y="7"/>
                    </a:lnTo>
                    <a:lnTo>
                      <a:pt x="17" y="8"/>
                    </a:lnTo>
                    <a:lnTo>
                      <a:pt x="17" y="10"/>
                    </a:lnTo>
                    <a:lnTo>
                      <a:pt x="17" y="12"/>
                    </a:lnTo>
                    <a:lnTo>
                      <a:pt x="16" y="13"/>
                    </a:lnTo>
                    <a:lnTo>
                      <a:pt x="15" y="14"/>
                    </a:lnTo>
                    <a:lnTo>
                      <a:pt x="14" y="15"/>
                    </a:lnTo>
                    <a:lnTo>
                      <a:pt x="13" y="16"/>
                    </a:lnTo>
                    <a:lnTo>
                      <a:pt x="11" y="17"/>
                    </a:lnTo>
                    <a:lnTo>
                      <a:pt x="9" y="17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70" name="Freeform 46"/>
              <p:cNvSpPr>
                <a:spLocks/>
              </p:cNvSpPr>
              <p:nvPr/>
            </p:nvSpPr>
            <p:spPr bwMode="auto">
              <a:xfrm>
                <a:off x="3632" y="2000"/>
                <a:ext cx="14" cy="11"/>
              </a:xfrm>
              <a:custGeom>
                <a:avLst/>
                <a:gdLst>
                  <a:gd name="T0" fmla="*/ 7 w 14"/>
                  <a:gd name="T1" fmla="*/ 11 h 11"/>
                  <a:gd name="T2" fmla="*/ 6 w 14"/>
                  <a:gd name="T3" fmla="*/ 11 h 11"/>
                  <a:gd name="T4" fmla="*/ 5 w 14"/>
                  <a:gd name="T5" fmla="*/ 11 h 11"/>
                  <a:gd name="T6" fmla="*/ 3 w 14"/>
                  <a:gd name="T7" fmla="*/ 11 h 11"/>
                  <a:gd name="T8" fmla="*/ 2 w 14"/>
                  <a:gd name="T9" fmla="*/ 10 h 11"/>
                  <a:gd name="T10" fmla="*/ 1 w 14"/>
                  <a:gd name="T11" fmla="*/ 9 h 11"/>
                  <a:gd name="T12" fmla="*/ 0 w 14"/>
                  <a:gd name="T13" fmla="*/ 8 h 11"/>
                  <a:gd name="T14" fmla="*/ 0 w 14"/>
                  <a:gd name="T15" fmla="*/ 7 h 11"/>
                  <a:gd name="T16" fmla="*/ 0 w 14"/>
                  <a:gd name="T17" fmla="*/ 6 h 11"/>
                  <a:gd name="T18" fmla="*/ 0 w 14"/>
                  <a:gd name="T19" fmla="*/ 5 h 11"/>
                  <a:gd name="T20" fmla="*/ 0 w 14"/>
                  <a:gd name="T21" fmla="*/ 4 h 11"/>
                  <a:gd name="T22" fmla="*/ 1 w 14"/>
                  <a:gd name="T23" fmla="*/ 3 h 11"/>
                  <a:gd name="T24" fmla="*/ 1 w 14"/>
                  <a:gd name="T25" fmla="*/ 2 h 11"/>
                  <a:gd name="T26" fmla="*/ 2 w 14"/>
                  <a:gd name="T27" fmla="*/ 1 h 11"/>
                  <a:gd name="T28" fmla="*/ 4 w 14"/>
                  <a:gd name="T29" fmla="*/ 0 h 11"/>
                  <a:gd name="T30" fmla="*/ 5 w 14"/>
                  <a:gd name="T31" fmla="*/ 0 h 11"/>
                  <a:gd name="T32" fmla="*/ 6 w 14"/>
                  <a:gd name="T33" fmla="*/ 0 h 11"/>
                  <a:gd name="T34" fmla="*/ 8 w 14"/>
                  <a:gd name="T35" fmla="*/ 0 h 11"/>
                  <a:gd name="T36" fmla="*/ 9 w 14"/>
                  <a:gd name="T37" fmla="*/ 0 h 11"/>
                  <a:gd name="T38" fmla="*/ 11 w 14"/>
                  <a:gd name="T39" fmla="*/ 0 h 11"/>
                  <a:gd name="T40" fmla="*/ 12 w 14"/>
                  <a:gd name="T41" fmla="*/ 1 h 11"/>
                  <a:gd name="T42" fmla="*/ 13 w 14"/>
                  <a:gd name="T43" fmla="*/ 2 h 11"/>
                  <a:gd name="T44" fmla="*/ 14 w 14"/>
                  <a:gd name="T45" fmla="*/ 3 h 11"/>
                  <a:gd name="T46" fmla="*/ 14 w 14"/>
                  <a:gd name="T47" fmla="*/ 4 h 11"/>
                  <a:gd name="T48" fmla="*/ 14 w 14"/>
                  <a:gd name="T49" fmla="*/ 5 h 11"/>
                  <a:gd name="T50" fmla="*/ 14 w 14"/>
                  <a:gd name="T51" fmla="*/ 6 h 11"/>
                  <a:gd name="T52" fmla="*/ 14 w 14"/>
                  <a:gd name="T53" fmla="*/ 7 h 11"/>
                  <a:gd name="T54" fmla="*/ 13 w 14"/>
                  <a:gd name="T55" fmla="*/ 8 h 11"/>
                  <a:gd name="T56" fmla="*/ 12 w 14"/>
                  <a:gd name="T57" fmla="*/ 9 h 11"/>
                  <a:gd name="T58" fmla="*/ 11 w 14"/>
                  <a:gd name="T59" fmla="*/ 10 h 11"/>
                  <a:gd name="T60" fmla="*/ 10 w 14"/>
                  <a:gd name="T61" fmla="*/ 11 h 11"/>
                  <a:gd name="T62" fmla="*/ 9 w 14"/>
                  <a:gd name="T63" fmla="*/ 11 h 11"/>
                  <a:gd name="T64" fmla="*/ 7 w 14"/>
                  <a:gd name="T65" fmla="*/ 11 h 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4"/>
                  <a:gd name="T100" fmla="*/ 0 h 11"/>
                  <a:gd name="T101" fmla="*/ 14 w 14"/>
                  <a:gd name="T102" fmla="*/ 11 h 1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4" h="11">
                    <a:moveTo>
                      <a:pt x="7" y="11"/>
                    </a:moveTo>
                    <a:lnTo>
                      <a:pt x="6" y="11"/>
                    </a:lnTo>
                    <a:lnTo>
                      <a:pt x="5" y="11"/>
                    </a:lnTo>
                    <a:lnTo>
                      <a:pt x="3" y="11"/>
                    </a:lnTo>
                    <a:lnTo>
                      <a:pt x="2" y="10"/>
                    </a:lnTo>
                    <a:lnTo>
                      <a:pt x="1" y="9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2" y="1"/>
                    </a:lnTo>
                    <a:lnTo>
                      <a:pt x="13" y="2"/>
                    </a:lnTo>
                    <a:lnTo>
                      <a:pt x="14" y="3"/>
                    </a:lnTo>
                    <a:lnTo>
                      <a:pt x="14" y="4"/>
                    </a:lnTo>
                    <a:lnTo>
                      <a:pt x="14" y="5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13" y="8"/>
                    </a:lnTo>
                    <a:lnTo>
                      <a:pt x="12" y="9"/>
                    </a:lnTo>
                    <a:lnTo>
                      <a:pt x="11" y="10"/>
                    </a:lnTo>
                    <a:lnTo>
                      <a:pt x="10" y="11"/>
                    </a:lnTo>
                    <a:lnTo>
                      <a:pt x="9" y="11"/>
                    </a:lnTo>
                    <a:lnTo>
                      <a:pt x="7" y="11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71" name="Freeform 47"/>
              <p:cNvSpPr>
                <a:spLocks/>
              </p:cNvSpPr>
              <p:nvPr/>
            </p:nvSpPr>
            <p:spPr bwMode="auto">
              <a:xfrm>
                <a:off x="3566" y="2083"/>
                <a:ext cx="114" cy="133"/>
              </a:xfrm>
              <a:custGeom>
                <a:avLst/>
                <a:gdLst>
                  <a:gd name="T0" fmla="*/ 101 w 114"/>
                  <a:gd name="T1" fmla="*/ 131 h 133"/>
                  <a:gd name="T2" fmla="*/ 56 w 114"/>
                  <a:gd name="T3" fmla="*/ 120 h 133"/>
                  <a:gd name="T4" fmla="*/ 32 w 114"/>
                  <a:gd name="T5" fmla="*/ 108 h 133"/>
                  <a:gd name="T6" fmla="*/ 28 w 114"/>
                  <a:gd name="T7" fmla="*/ 100 h 133"/>
                  <a:gd name="T8" fmla="*/ 30 w 114"/>
                  <a:gd name="T9" fmla="*/ 97 h 133"/>
                  <a:gd name="T10" fmla="*/ 34 w 114"/>
                  <a:gd name="T11" fmla="*/ 94 h 133"/>
                  <a:gd name="T12" fmla="*/ 31 w 114"/>
                  <a:gd name="T13" fmla="*/ 90 h 133"/>
                  <a:gd name="T14" fmla="*/ 15 w 114"/>
                  <a:gd name="T15" fmla="*/ 77 h 133"/>
                  <a:gd name="T16" fmla="*/ 7 w 114"/>
                  <a:gd name="T17" fmla="*/ 67 h 133"/>
                  <a:gd name="T18" fmla="*/ 11 w 114"/>
                  <a:gd name="T19" fmla="*/ 59 h 133"/>
                  <a:gd name="T20" fmla="*/ 17 w 114"/>
                  <a:gd name="T21" fmla="*/ 56 h 133"/>
                  <a:gd name="T22" fmla="*/ 21 w 114"/>
                  <a:gd name="T23" fmla="*/ 59 h 133"/>
                  <a:gd name="T24" fmla="*/ 21 w 114"/>
                  <a:gd name="T25" fmla="*/ 58 h 133"/>
                  <a:gd name="T26" fmla="*/ 17 w 114"/>
                  <a:gd name="T27" fmla="*/ 53 h 133"/>
                  <a:gd name="T28" fmla="*/ 13 w 114"/>
                  <a:gd name="T29" fmla="*/ 49 h 133"/>
                  <a:gd name="T30" fmla="*/ 7 w 114"/>
                  <a:gd name="T31" fmla="*/ 46 h 133"/>
                  <a:gd name="T32" fmla="*/ 1 w 114"/>
                  <a:gd name="T33" fmla="*/ 39 h 133"/>
                  <a:gd name="T34" fmla="*/ 2 w 114"/>
                  <a:gd name="T35" fmla="*/ 33 h 133"/>
                  <a:gd name="T36" fmla="*/ 6 w 114"/>
                  <a:gd name="T37" fmla="*/ 30 h 133"/>
                  <a:gd name="T38" fmla="*/ 10 w 114"/>
                  <a:gd name="T39" fmla="*/ 30 h 133"/>
                  <a:gd name="T40" fmla="*/ 8 w 114"/>
                  <a:gd name="T41" fmla="*/ 27 h 133"/>
                  <a:gd name="T42" fmla="*/ 4 w 114"/>
                  <a:gd name="T43" fmla="*/ 14 h 133"/>
                  <a:gd name="T44" fmla="*/ 11 w 114"/>
                  <a:gd name="T45" fmla="*/ 3 h 133"/>
                  <a:gd name="T46" fmla="*/ 24 w 114"/>
                  <a:gd name="T47" fmla="*/ 1 h 133"/>
                  <a:gd name="T48" fmla="*/ 33 w 114"/>
                  <a:gd name="T49" fmla="*/ 8 h 133"/>
                  <a:gd name="T50" fmla="*/ 38 w 114"/>
                  <a:gd name="T51" fmla="*/ 14 h 133"/>
                  <a:gd name="T52" fmla="*/ 46 w 114"/>
                  <a:gd name="T53" fmla="*/ 22 h 133"/>
                  <a:gd name="T54" fmla="*/ 53 w 114"/>
                  <a:gd name="T55" fmla="*/ 27 h 133"/>
                  <a:gd name="T56" fmla="*/ 53 w 114"/>
                  <a:gd name="T57" fmla="*/ 26 h 133"/>
                  <a:gd name="T58" fmla="*/ 55 w 114"/>
                  <a:gd name="T59" fmla="*/ 23 h 133"/>
                  <a:gd name="T60" fmla="*/ 60 w 114"/>
                  <a:gd name="T61" fmla="*/ 20 h 133"/>
                  <a:gd name="T62" fmla="*/ 66 w 114"/>
                  <a:gd name="T63" fmla="*/ 24 h 133"/>
                  <a:gd name="T64" fmla="*/ 69 w 114"/>
                  <a:gd name="T65" fmla="*/ 31 h 133"/>
                  <a:gd name="T66" fmla="*/ 69 w 114"/>
                  <a:gd name="T67" fmla="*/ 39 h 133"/>
                  <a:gd name="T68" fmla="*/ 68 w 114"/>
                  <a:gd name="T69" fmla="*/ 49 h 133"/>
                  <a:gd name="T70" fmla="*/ 67 w 114"/>
                  <a:gd name="T71" fmla="*/ 54 h 133"/>
                  <a:gd name="T72" fmla="*/ 70 w 114"/>
                  <a:gd name="T73" fmla="*/ 55 h 133"/>
                  <a:gd name="T74" fmla="*/ 83 w 114"/>
                  <a:gd name="T75" fmla="*/ 59 h 133"/>
                  <a:gd name="T76" fmla="*/ 98 w 114"/>
                  <a:gd name="T77" fmla="*/ 74 h 133"/>
                  <a:gd name="T78" fmla="*/ 100 w 114"/>
                  <a:gd name="T79" fmla="*/ 81 h 133"/>
                  <a:gd name="T80" fmla="*/ 101 w 114"/>
                  <a:gd name="T81" fmla="*/ 89 h 133"/>
                  <a:gd name="T82" fmla="*/ 97 w 114"/>
                  <a:gd name="T83" fmla="*/ 96 h 133"/>
                  <a:gd name="T84" fmla="*/ 95 w 114"/>
                  <a:gd name="T85" fmla="*/ 104 h 133"/>
                  <a:gd name="T86" fmla="*/ 98 w 114"/>
                  <a:gd name="T87" fmla="*/ 110 h 133"/>
                  <a:gd name="T88" fmla="*/ 103 w 114"/>
                  <a:gd name="T89" fmla="*/ 114 h 133"/>
                  <a:gd name="T90" fmla="*/ 103 w 114"/>
                  <a:gd name="T91" fmla="*/ 118 h 133"/>
                  <a:gd name="T92" fmla="*/ 105 w 114"/>
                  <a:gd name="T93" fmla="*/ 123 h 133"/>
                  <a:gd name="T94" fmla="*/ 109 w 114"/>
                  <a:gd name="T95" fmla="*/ 128 h 133"/>
                  <a:gd name="T96" fmla="*/ 113 w 114"/>
                  <a:gd name="T97" fmla="*/ 132 h 13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4"/>
                  <a:gd name="T148" fmla="*/ 0 h 133"/>
                  <a:gd name="T149" fmla="*/ 114 w 114"/>
                  <a:gd name="T150" fmla="*/ 133 h 13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4" h="133">
                    <a:moveTo>
                      <a:pt x="114" y="133"/>
                    </a:moveTo>
                    <a:lnTo>
                      <a:pt x="110" y="133"/>
                    </a:lnTo>
                    <a:lnTo>
                      <a:pt x="101" y="131"/>
                    </a:lnTo>
                    <a:lnTo>
                      <a:pt x="87" y="128"/>
                    </a:lnTo>
                    <a:lnTo>
                      <a:pt x="72" y="125"/>
                    </a:lnTo>
                    <a:lnTo>
                      <a:pt x="56" y="120"/>
                    </a:lnTo>
                    <a:lnTo>
                      <a:pt x="42" y="114"/>
                    </a:lnTo>
                    <a:lnTo>
                      <a:pt x="36" y="111"/>
                    </a:lnTo>
                    <a:lnTo>
                      <a:pt x="32" y="108"/>
                    </a:lnTo>
                    <a:lnTo>
                      <a:pt x="29" y="105"/>
                    </a:lnTo>
                    <a:lnTo>
                      <a:pt x="28" y="100"/>
                    </a:lnTo>
                    <a:lnTo>
                      <a:pt x="28" y="99"/>
                    </a:lnTo>
                    <a:lnTo>
                      <a:pt x="29" y="98"/>
                    </a:lnTo>
                    <a:lnTo>
                      <a:pt x="30" y="97"/>
                    </a:lnTo>
                    <a:lnTo>
                      <a:pt x="31" y="96"/>
                    </a:lnTo>
                    <a:lnTo>
                      <a:pt x="33" y="95"/>
                    </a:lnTo>
                    <a:lnTo>
                      <a:pt x="34" y="94"/>
                    </a:lnTo>
                    <a:lnTo>
                      <a:pt x="36" y="93"/>
                    </a:lnTo>
                    <a:lnTo>
                      <a:pt x="34" y="92"/>
                    </a:lnTo>
                    <a:lnTo>
                      <a:pt x="31" y="90"/>
                    </a:lnTo>
                    <a:lnTo>
                      <a:pt x="26" y="86"/>
                    </a:lnTo>
                    <a:lnTo>
                      <a:pt x="20" y="82"/>
                    </a:lnTo>
                    <a:lnTo>
                      <a:pt x="15" y="77"/>
                    </a:lnTo>
                    <a:lnTo>
                      <a:pt x="11" y="72"/>
                    </a:lnTo>
                    <a:lnTo>
                      <a:pt x="8" y="69"/>
                    </a:lnTo>
                    <a:lnTo>
                      <a:pt x="7" y="67"/>
                    </a:lnTo>
                    <a:lnTo>
                      <a:pt x="7" y="65"/>
                    </a:lnTo>
                    <a:lnTo>
                      <a:pt x="8" y="63"/>
                    </a:lnTo>
                    <a:lnTo>
                      <a:pt x="11" y="59"/>
                    </a:lnTo>
                    <a:lnTo>
                      <a:pt x="13" y="57"/>
                    </a:lnTo>
                    <a:lnTo>
                      <a:pt x="15" y="56"/>
                    </a:lnTo>
                    <a:lnTo>
                      <a:pt x="17" y="56"/>
                    </a:lnTo>
                    <a:lnTo>
                      <a:pt x="19" y="57"/>
                    </a:lnTo>
                    <a:lnTo>
                      <a:pt x="20" y="58"/>
                    </a:lnTo>
                    <a:lnTo>
                      <a:pt x="21" y="59"/>
                    </a:lnTo>
                    <a:lnTo>
                      <a:pt x="22" y="59"/>
                    </a:lnTo>
                    <a:lnTo>
                      <a:pt x="21" y="59"/>
                    </a:lnTo>
                    <a:lnTo>
                      <a:pt x="21" y="58"/>
                    </a:lnTo>
                    <a:lnTo>
                      <a:pt x="20" y="56"/>
                    </a:lnTo>
                    <a:lnTo>
                      <a:pt x="19" y="54"/>
                    </a:lnTo>
                    <a:lnTo>
                      <a:pt x="17" y="53"/>
                    </a:lnTo>
                    <a:lnTo>
                      <a:pt x="16" y="51"/>
                    </a:lnTo>
                    <a:lnTo>
                      <a:pt x="15" y="50"/>
                    </a:lnTo>
                    <a:lnTo>
                      <a:pt x="13" y="49"/>
                    </a:lnTo>
                    <a:lnTo>
                      <a:pt x="12" y="49"/>
                    </a:lnTo>
                    <a:lnTo>
                      <a:pt x="10" y="48"/>
                    </a:lnTo>
                    <a:lnTo>
                      <a:pt x="7" y="46"/>
                    </a:lnTo>
                    <a:lnTo>
                      <a:pt x="4" y="44"/>
                    </a:lnTo>
                    <a:lnTo>
                      <a:pt x="2" y="41"/>
                    </a:lnTo>
                    <a:lnTo>
                      <a:pt x="1" y="39"/>
                    </a:lnTo>
                    <a:lnTo>
                      <a:pt x="0" y="37"/>
                    </a:lnTo>
                    <a:lnTo>
                      <a:pt x="1" y="35"/>
                    </a:lnTo>
                    <a:lnTo>
                      <a:pt x="2" y="33"/>
                    </a:lnTo>
                    <a:lnTo>
                      <a:pt x="3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7" y="30"/>
                    </a:lnTo>
                    <a:lnTo>
                      <a:pt x="10" y="30"/>
                    </a:lnTo>
                    <a:lnTo>
                      <a:pt x="11" y="30"/>
                    </a:lnTo>
                    <a:lnTo>
                      <a:pt x="10" y="29"/>
                    </a:lnTo>
                    <a:lnTo>
                      <a:pt x="8" y="27"/>
                    </a:lnTo>
                    <a:lnTo>
                      <a:pt x="6" y="23"/>
                    </a:lnTo>
                    <a:lnTo>
                      <a:pt x="5" y="19"/>
                    </a:lnTo>
                    <a:lnTo>
                      <a:pt x="4" y="14"/>
                    </a:lnTo>
                    <a:lnTo>
                      <a:pt x="4" y="10"/>
                    </a:lnTo>
                    <a:lnTo>
                      <a:pt x="6" y="6"/>
                    </a:lnTo>
                    <a:lnTo>
                      <a:pt x="11" y="3"/>
                    </a:lnTo>
                    <a:lnTo>
                      <a:pt x="15" y="1"/>
                    </a:lnTo>
                    <a:lnTo>
                      <a:pt x="20" y="0"/>
                    </a:lnTo>
                    <a:lnTo>
                      <a:pt x="24" y="1"/>
                    </a:lnTo>
                    <a:lnTo>
                      <a:pt x="28" y="3"/>
                    </a:lnTo>
                    <a:lnTo>
                      <a:pt x="31" y="5"/>
                    </a:lnTo>
                    <a:lnTo>
                      <a:pt x="33" y="8"/>
                    </a:lnTo>
                    <a:lnTo>
                      <a:pt x="35" y="10"/>
                    </a:lnTo>
                    <a:lnTo>
                      <a:pt x="37" y="12"/>
                    </a:lnTo>
                    <a:lnTo>
                      <a:pt x="38" y="14"/>
                    </a:lnTo>
                    <a:lnTo>
                      <a:pt x="41" y="16"/>
                    </a:lnTo>
                    <a:lnTo>
                      <a:pt x="43" y="18"/>
                    </a:lnTo>
                    <a:lnTo>
                      <a:pt x="46" y="22"/>
                    </a:lnTo>
                    <a:lnTo>
                      <a:pt x="48" y="24"/>
                    </a:lnTo>
                    <a:lnTo>
                      <a:pt x="51" y="26"/>
                    </a:lnTo>
                    <a:lnTo>
                      <a:pt x="53" y="27"/>
                    </a:lnTo>
                    <a:lnTo>
                      <a:pt x="53" y="26"/>
                    </a:lnTo>
                    <a:lnTo>
                      <a:pt x="54" y="25"/>
                    </a:lnTo>
                    <a:lnTo>
                      <a:pt x="54" y="24"/>
                    </a:lnTo>
                    <a:lnTo>
                      <a:pt x="55" y="23"/>
                    </a:lnTo>
                    <a:lnTo>
                      <a:pt x="56" y="22"/>
                    </a:lnTo>
                    <a:lnTo>
                      <a:pt x="58" y="20"/>
                    </a:lnTo>
                    <a:lnTo>
                      <a:pt x="60" y="20"/>
                    </a:lnTo>
                    <a:lnTo>
                      <a:pt x="63" y="22"/>
                    </a:lnTo>
                    <a:lnTo>
                      <a:pt x="65" y="23"/>
                    </a:lnTo>
                    <a:lnTo>
                      <a:pt x="66" y="24"/>
                    </a:lnTo>
                    <a:lnTo>
                      <a:pt x="67" y="26"/>
                    </a:lnTo>
                    <a:lnTo>
                      <a:pt x="68" y="28"/>
                    </a:lnTo>
                    <a:lnTo>
                      <a:pt x="69" y="31"/>
                    </a:lnTo>
                    <a:lnTo>
                      <a:pt x="69" y="33"/>
                    </a:lnTo>
                    <a:lnTo>
                      <a:pt x="69" y="36"/>
                    </a:lnTo>
                    <a:lnTo>
                      <a:pt x="69" y="39"/>
                    </a:lnTo>
                    <a:lnTo>
                      <a:pt x="69" y="43"/>
                    </a:lnTo>
                    <a:lnTo>
                      <a:pt x="68" y="46"/>
                    </a:lnTo>
                    <a:lnTo>
                      <a:pt x="68" y="49"/>
                    </a:lnTo>
                    <a:lnTo>
                      <a:pt x="68" y="51"/>
                    </a:lnTo>
                    <a:lnTo>
                      <a:pt x="67" y="53"/>
                    </a:lnTo>
                    <a:lnTo>
                      <a:pt x="67" y="54"/>
                    </a:lnTo>
                    <a:lnTo>
                      <a:pt x="67" y="55"/>
                    </a:lnTo>
                    <a:lnTo>
                      <a:pt x="68" y="55"/>
                    </a:lnTo>
                    <a:lnTo>
                      <a:pt x="70" y="55"/>
                    </a:lnTo>
                    <a:lnTo>
                      <a:pt x="74" y="55"/>
                    </a:lnTo>
                    <a:lnTo>
                      <a:pt x="78" y="57"/>
                    </a:lnTo>
                    <a:lnTo>
                      <a:pt x="83" y="59"/>
                    </a:lnTo>
                    <a:lnTo>
                      <a:pt x="88" y="63"/>
                    </a:lnTo>
                    <a:lnTo>
                      <a:pt x="94" y="67"/>
                    </a:lnTo>
                    <a:lnTo>
                      <a:pt x="98" y="74"/>
                    </a:lnTo>
                    <a:lnTo>
                      <a:pt x="99" y="76"/>
                    </a:lnTo>
                    <a:lnTo>
                      <a:pt x="100" y="78"/>
                    </a:lnTo>
                    <a:lnTo>
                      <a:pt x="100" y="81"/>
                    </a:lnTo>
                    <a:lnTo>
                      <a:pt x="101" y="84"/>
                    </a:lnTo>
                    <a:lnTo>
                      <a:pt x="101" y="87"/>
                    </a:lnTo>
                    <a:lnTo>
                      <a:pt x="101" y="89"/>
                    </a:lnTo>
                    <a:lnTo>
                      <a:pt x="100" y="92"/>
                    </a:lnTo>
                    <a:lnTo>
                      <a:pt x="98" y="94"/>
                    </a:lnTo>
                    <a:lnTo>
                      <a:pt x="97" y="96"/>
                    </a:lnTo>
                    <a:lnTo>
                      <a:pt x="96" y="98"/>
                    </a:lnTo>
                    <a:lnTo>
                      <a:pt x="95" y="101"/>
                    </a:lnTo>
                    <a:lnTo>
                      <a:pt x="95" y="104"/>
                    </a:lnTo>
                    <a:lnTo>
                      <a:pt x="96" y="107"/>
                    </a:lnTo>
                    <a:lnTo>
                      <a:pt x="97" y="109"/>
                    </a:lnTo>
                    <a:lnTo>
                      <a:pt x="98" y="110"/>
                    </a:lnTo>
                    <a:lnTo>
                      <a:pt x="100" y="111"/>
                    </a:lnTo>
                    <a:lnTo>
                      <a:pt x="102" y="112"/>
                    </a:lnTo>
                    <a:lnTo>
                      <a:pt x="103" y="114"/>
                    </a:lnTo>
                    <a:lnTo>
                      <a:pt x="103" y="115"/>
                    </a:lnTo>
                    <a:lnTo>
                      <a:pt x="103" y="117"/>
                    </a:lnTo>
                    <a:lnTo>
                      <a:pt x="103" y="118"/>
                    </a:lnTo>
                    <a:lnTo>
                      <a:pt x="103" y="120"/>
                    </a:lnTo>
                    <a:lnTo>
                      <a:pt x="104" y="122"/>
                    </a:lnTo>
                    <a:lnTo>
                      <a:pt x="105" y="123"/>
                    </a:lnTo>
                    <a:lnTo>
                      <a:pt x="106" y="124"/>
                    </a:lnTo>
                    <a:lnTo>
                      <a:pt x="107" y="126"/>
                    </a:lnTo>
                    <a:lnTo>
                      <a:pt x="109" y="128"/>
                    </a:lnTo>
                    <a:lnTo>
                      <a:pt x="110" y="129"/>
                    </a:lnTo>
                    <a:lnTo>
                      <a:pt x="112" y="131"/>
                    </a:lnTo>
                    <a:lnTo>
                      <a:pt x="113" y="132"/>
                    </a:lnTo>
                    <a:lnTo>
                      <a:pt x="114" y="1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72" name="Freeform 48"/>
              <p:cNvSpPr>
                <a:spLocks/>
              </p:cNvSpPr>
              <p:nvPr/>
            </p:nvSpPr>
            <p:spPr bwMode="auto">
              <a:xfrm>
                <a:off x="3566" y="2083"/>
                <a:ext cx="114" cy="133"/>
              </a:xfrm>
              <a:custGeom>
                <a:avLst/>
                <a:gdLst>
                  <a:gd name="T0" fmla="*/ 101 w 114"/>
                  <a:gd name="T1" fmla="*/ 131 h 133"/>
                  <a:gd name="T2" fmla="*/ 56 w 114"/>
                  <a:gd name="T3" fmla="*/ 120 h 133"/>
                  <a:gd name="T4" fmla="*/ 32 w 114"/>
                  <a:gd name="T5" fmla="*/ 108 h 133"/>
                  <a:gd name="T6" fmla="*/ 28 w 114"/>
                  <a:gd name="T7" fmla="*/ 99 h 133"/>
                  <a:gd name="T8" fmla="*/ 31 w 114"/>
                  <a:gd name="T9" fmla="*/ 96 h 133"/>
                  <a:gd name="T10" fmla="*/ 36 w 114"/>
                  <a:gd name="T11" fmla="*/ 93 h 133"/>
                  <a:gd name="T12" fmla="*/ 26 w 114"/>
                  <a:gd name="T13" fmla="*/ 86 h 133"/>
                  <a:gd name="T14" fmla="*/ 11 w 114"/>
                  <a:gd name="T15" fmla="*/ 72 h 133"/>
                  <a:gd name="T16" fmla="*/ 7 w 114"/>
                  <a:gd name="T17" fmla="*/ 65 h 133"/>
                  <a:gd name="T18" fmla="*/ 13 w 114"/>
                  <a:gd name="T19" fmla="*/ 57 h 133"/>
                  <a:gd name="T20" fmla="*/ 19 w 114"/>
                  <a:gd name="T21" fmla="*/ 57 h 133"/>
                  <a:gd name="T22" fmla="*/ 22 w 114"/>
                  <a:gd name="T23" fmla="*/ 59 h 133"/>
                  <a:gd name="T24" fmla="*/ 20 w 114"/>
                  <a:gd name="T25" fmla="*/ 56 h 133"/>
                  <a:gd name="T26" fmla="*/ 16 w 114"/>
                  <a:gd name="T27" fmla="*/ 51 h 133"/>
                  <a:gd name="T28" fmla="*/ 12 w 114"/>
                  <a:gd name="T29" fmla="*/ 49 h 133"/>
                  <a:gd name="T30" fmla="*/ 4 w 114"/>
                  <a:gd name="T31" fmla="*/ 44 h 133"/>
                  <a:gd name="T32" fmla="*/ 0 w 114"/>
                  <a:gd name="T33" fmla="*/ 37 h 133"/>
                  <a:gd name="T34" fmla="*/ 3 w 114"/>
                  <a:gd name="T35" fmla="*/ 32 h 133"/>
                  <a:gd name="T36" fmla="*/ 7 w 114"/>
                  <a:gd name="T37" fmla="*/ 30 h 133"/>
                  <a:gd name="T38" fmla="*/ 10 w 114"/>
                  <a:gd name="T39" fmla="*/ 29 h 133"/>
                  <a:gd name="T40" fmla="*/ 5 w 114"/>
                  <a:gd name="T41" fmla="*/ 19 h 133"/>
                  <a:gd name="T42" fmla="*/ 6 w 114"/>
                  <a:gd name="T43" fmla="*/ 6 h 133"/>
                  <a:gd name="T44" fmla="*/ 20 w 114"/>
                  <a:gd name="T45" fmla="*/ 0 h 133"/>
                  <a:gd name="T46" fmla="*/ 31 w 114"/>
                  <a:gd name="T47" fmla="*/ 5 h 133"/>
                  <a:gd name="T48" fmla="*/ 37 w 114"/>
                  <a:gd name="T49" fmla="*/ 12 h 133"/>
                  <a:gd name="T50" fmla="*/ 43 w 114"/>
                  <a:gd name="T51" fmla="*/ 18 h 133"/>
                  <a:gd name="T52" fmla="*/ 51 w 114"/>
                  <a:gd name="T53" fmla="*/ 26 h 133"/>
                  <a:gd name="T54" fmla="*/ 54 w 114"/>
                  <a:gd name="T55" fmla="*/ 25 h 133"/>
                  <a:gd name="T56" fmla="*/ 56 w 114"/>
                  <a:gd name="T57" fmla="*/ 22 h 133"/>
                  <a:gd name="T58" fmla="*/ 63 w 114"/>
                  <a:gd name="T59" fmla="*/ 22 h 133"/>
                  <a:gd name="T60" fmla="*/ 67 w 114"/>
                  <a:gd name="T61" fmla="*/ 26 h 133"/>
                  <a:gd name="T62" fmla="*/ 69 w 114"/>
                  <a:gd name="T63" fmla="*/ 33 h 133"/>
                  <a:gd name="T64" fmla="*/ 69 w 114"/>
                  <a:gd name="T65" fmla="*/ 43 h 133"/>
                  <a:gd name="T66" fmla="*/ 68 w 114"/>
                  <a:gd name="T67" fmla="*/ 51 h 133"/>
                  <a:gd name="T68" fmla="*/ 67 w 114"/>
                  <a:gd name="T69" fmla="*/ 55 h 133"/>
                  <a:gd name="T70" fmla="*/ 74 w 114"/>
                  <a:gd name="T71" fmla="*/ 55 h 133"/>
                  <a:gd name="T72" fmla="*/ 88 w 114"/>
                  <a:gd name="T73" fmla="*/ 63 h 133"/>
                  <a:gd name="T74" fmla="*/ 99 w 114"/>
                  <a:gd name="T75" fmla="*/ 76 h 133"/>
                  <a:gd name="T76" fmla="*/ 101 w 114"/>
                  <a:gd name="T77" fmla="*/ 84 h 133"/>
                  <a:gd name="T78" fmla="*/ 100 w 114"/>
                  <a:gd name="T79" fmla="*/ 92 h 133"/>
                  <a:gd name="T80" fmla="*/ 96 w 114"/>
                  <a:gd name="T81" fmla="*/ 98 h 133"/>
                  <a:gd name="T82" fmla="*/ 96 w 114"/>
                  <a:gd name="T83" fmla="*/ 107 h 133"/>
                  <a:gd name="T84" fmla="*/ 100 w 114"/>
                  <a:gd name="T85" fmla="*/ 111 h 133"/>
                  <a:gd name="T86" fmla="*/ 103 w 114"/>
                  <a:gd name="T87" fmla="*/ 115 h 133"/>
                  <a:gd name="T88" fmla="*/ 103 w 114"/>
                  <a:gd name="T89" fmla="*/ 120 h 133"/>
                  <a:gd name="T90" fmla="*/ 106 w 114"/>
                  <a:gd name="T91" fmla="*/ 124 h 133"/>
                  <a:gd name="T92" fmla="*/ 110 w 114"/>
                  <a:gd name="T93" fmla="*/ 129 h 133"/>
                  <a:gd name="T94" fmla="*/ 114 w 114"/>
                  <a:gd name="T95" fmla="*/ 133 h 13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14"/>
                  <a:gd name="T145" fmla="*/ 0 h 133"/>
                  <a:gd name="T146" fmla="*/ 114 w 114"/>
                  <a:gd name="T147" fmla="*/ 133 h 133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14" h="133">
                    <a:moveTo>
                      <a:pt x="114" y="133"/>
                    </a:moveTo>
                    <a:lnTo>
                      <a:pt x="110" y="133"/>
                    </a:lnTo>
                    <a:lnTo>
                      <a:pt x="101" y="131"/>
                    </a:lnTo>
                    <a:lnTo>
                      <a:pt x="87" y="128"/>
                    </a:lnTo>
                    <a:lnTo>
                      <a:pt x="72" y="125"/>
                    </a:lnTo>
                    <a:lnTo>
                      <a:pt x="56" y="120"/>
                    </a:lnTo>
                    <a:lnTo>
                      <a:pt x="42" y="114"/>
                    </a:lnTo>
                    <a:lnTo>
                      <a:pt x="36" y="111"/>
                    </a:lnTo>
                    <a:lnTo>
                      <a:pt x="32" y="108"/>
                    </a:lnTo>
                    <a:lnTo>
                      <a:pt x="29" y="105"/>
                    </a:lnTo>
                    <a:lnTo>
                      <a:pt x="28" y="100"/>
                    </a:lnTo>
                    <a:lnTo>
                      <a:pt x="28" y="99"/>
                    </a:lnTo>
                    <a:lnTo>
                      <a:pt x="29" y="98"/>
                    </a:lnTo>
                    <a:lnTo>
                      <a:pt x="30" y="97"/>
                    </a:lnTo>
                    <a:lnTo>
                      <a:pt x="31" y="96"/>
                    </a:lnTo>
                    <a:lnTo>
                      <a:pt x="33" y="95"/>
                    </a:lnTo>
                    <a:lnTo>
                      <a:pt x="34" y="94"/>
                    </a:lnTo>
                    <a:lnTo>
                      <a:pt x="36" y="93"/>
                    </a:lnTo>
                    <a:lnTo>
                      <a:pt x="34" y="92"/>
                    </a:lnTo>
                    <a:lnTo>
                      <a:pt x="31" y="90"/>
                    </a:lnTo>
                    <a:lnTo>
                      <a:pt x="26" y="86"/>
                    </a:lnTo>
                    <a:lnTo>
                      <a:pt x="20" y="82"/>
                    </a:lnTo>
                    <a:lnTo>
                      <a:pt x="15" y="77"/>
                    </a:lnTo>
                    <a:lnTo>
                      <a:pt x="11" y="72"/>
                    </a:lnTo>
                    <a:lnTo>
                      <a:pt x="8" y="69"/>
                    </a:lnTo>
                    <a:lnTo>
                      <a:pt x="7" y="67"/>
                    </a:lnTo>
                    <a:lnTo>
                      <a:pt x="7" y="65"/>
                    </a:lnTo>
                    <a:lnTo>
                      <a:pt x="8" y="63"/>
                    </a:lnTo>
                    <a:lnTo>
                      <a:pt x="11" y="59"/>
                    </a:lnTo>
                    <a:lnTo>
                      <a:pt x="13" y="57"/>
                    </a:lnTo>
                    <a:lnTo>
                      <a:pt x="15" y="56"/>
                    </a:lnTo>
                    <a:lnTo>
                      <a:pt x="17" y="56"/>
                    </a:lnTo>
                    <a:lnTo>
                      <a:pt x="19" y="57"/>
                    </a:lnTo>
                    <a:lnTo>
                      <a:pt x="20" y="58"/>
                    </a:lnTo>
                    <a:lnTo>
                      <a:pt x="21" y="59"/>
                    </a:lnTo>
                    <a:lnTo>
                      <a:pt x="22" y="59"/>
                    </a:lnTo>
                    <a:lnTo>
                      <a:pt x="21" y="59"/>
                    </a:lnTo>
                    <a:lnTo>
                      <a:pt x="21" y="58"/>
                    </a:lnTo>
                    <a:lnTo>
                      <a:pt x="20" y="56"/>
                    </a:lnTo>
                    <a:lnTo>
                      <a:pt x="19" y="54"/>
                    </a:lnTo>
                    <a:lnTo>
                      <a:pt x="17" y="53"/>
                    </a:lnTo>
                    <a:lnTo>
                      <a:pt x="16" y="51"/>
                    </a:lnTo>
                    <a:lnTo>
                      <a:pt x="15" y="50"/>
                    </a:lnTo>
                    <a:lnTo>
                      <a:pt x="13" y="49"/>
                    </a:lnTo>
                    <a:lnTo>
                      <a:pt x="12" y="49"/>
                    </a:lnTo>
                    <a:lnTo>
                      <a:pt x="10" y="48"/>
                    </a:lnTo>
                    <a:lnTo>
                      <a:pt x="7" y="46"/>
                    </a:lnTo>
                    <a:lnTo>
                      <a:pt x="4" y="44"/>
                    </a:lnTo>
                    <a:lnTo>
                      <a:pt x="2" y="41"/>
                    </a:lnTo>
                    <a:lnTo>
                      <a:pt x="1" y="39"/>
                    </a:lnTo>
                    <a:lnTo>
                      <a:pt x="0" y="37"/>
                    </a:lnTo>
                    <a:lnTo>
                      <a:pt x="1" y="35"/>
                    </a:lnTo>
                    <a:lnTo>
                      <a:pt x="2" y="33"/>
                    </a:lnTo>
                    <a:lnTo>
                      <a:pt x="3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7" y="30"/>
                    </a:lnTo>
                    <a:lnTo>
                      <a:pt x="10" y="30"/>
                    </a:lnTo>
                    <a:lnTo>
                      <a:pt x="11" y="30"/>
                    </a:lnTo>
                    <a:lnTo>
                      <a:pt x="10" y="29"/>
                    </a:lnTo>
                    <a:lnTo>
                      <a:pt x="8" y="27"/>
                    </a:lnTo>
                    <a:lnTo>
                      <a:pt x="6" y="23"/>
                    </a:lnTo>
                    <a:lnTo>
                      <a:pt x="5" y="19"/>
                    </a:lnTo>
                    <a:lnTo>
                      <a:pt x="4" y="14"/>
                    </a:lnTo>
                    <a:lnTo>
                      <a:pt x="4" y="10"/>
                    </a:lnTo>
                    <a:lnTo>
                      <a:pt x="6" y="6"/>
                    </a:lnTo>
                    <a:lnTo>
                      <a:pt x="11" y="3"/>
                    </a:lnTo>
                    <a:lnTo>
                      <a:pt x="15" y="1"/>
                    </a:lnTo>
                    <a:lnTo>
                      <a:pt x="20" y="0"/>
                    </a:lnTo>
                    <a:lnTo>
                      <a:pt x="24" y="1"/>
                    </a:lnTo>
                    <a:lnTo>
                      <a:pt x="28" y="3"/>
                    </a:lnTo>
                    <a:lnTo>
                      <a:pt x="31" y="5"/>
                    </a:lnTo>
                    <a:lnTo>
                      <a:pt x="33" y="8"/>
                    </a:lnTo>
                    <a:lnTo>
                      <a:pt x="35" y="10"/>
                    </a:lnTo>
                    <a:lnTo>
                      <a:pt x="37" y="12"/>
                    </a:lnTo>
                    <a:lnTo>
                      <a:pt x="38" y="14"/>
                    </a:lnTo>
                    <a:lnTo>
                      <a:pt x="41" y="16"/>
                    </a:lnTo>
                    <a:lnTo>
                      <a:pt x="43" y="18"/>
                    </a:lnTo>
                    <a:lnTo>
                      <a:pt x="46" y="22"/>
                    </a:lnTo>
                    <a:lnTo>
                      <a:pt x="48" y="24"/>
                    </a:lnTo>
                    <a:lnTo>
                      <a:pt x="51" y="26"/>
                    </a:lnTo>
                    <a:lnTo>
                      <a:pt x="53" y="27"/>
                    </a:lnTo>
                    <a:lnTo>
                      <a:pt x="53" y="26"/>
                    </a:lnTo>
                    <a:lnTo>
                      <a:pt x="54" y="25"/>
                    </a:lnTo>
                    <a:lnTo>
                      <a:pt x="54" y="24"/>
                    </a:lnTo>
                    <a:lnTo>
                      <a:pt x="55" y="23"/>
                    </a:lnTo>
                    <a:lnTo>
                      <a:pt x="56" y="22"/>
                    </a:lnTo>
                    <a:lnTo>
                      <a:pt x="58" y="20"/>
                    </a:lnTo>
                    <a:lnTo>
                      <a:pt x="60" y="20"/>
                    </a:lnTo>
                    <a:lnTo>
                      <a:pt x="63" y="22"/>
                    </a:lnTo>
                    <a:lnTo>
                      <a:pt x="65" y="23"/>
                    </a:lnTo>
                    <a:lnTo>
                      <a:pt x="66" y="24"/>
                    </a:lnTo>
                    <a:lnTo>
                      <a:pt x="67" y="26"/>
                    </a:lnTo>
                    <a:lnTo>
                      <a:pt x="68" y="28"/>
                    </a:lnTo>
                    <a:lnTo>
                      <a:pt x="69" y="31"/>
                    </a:lnTo>
                    <a:lnTo>
                      <a:pt x="69" y="33"/>
                    </a:lnTo>
                    <a:lnTo>
                      <a:pt x="69" y="36"/>
                    </a:lnTo>
                    <a:lnTo>
                      <a:pt x="69" y="39"/>
                    </a:lnTo>
                    <a:lnTo>
                      <a:pt x="69" y="43"/>
                    </a:lnTo>
                    <a:lnTo>
                      <a:pt x="68" y="46"/>
                    </a:lnTo>
                    <a:lnTo>
                      <a:pt x="68" y="49"/>
                    </a:lnTo>
                    <a:lnTo>
                      <a:pt x="68" y="51"/>
                    </a:lnTo>
                    <a:lnTo>
                      <a:pt x="67" y="53"/>
                    </a:lnTo>
                    <a:lnTo>
                      <a:pt x="67" y="54"/>
                    </a:lnTo>
                    <a:lnTo>
                      <a:pt x="67" y="55"/>
                    </a:lnTo>
                    <a:lnTo>
                      <a:pt x="68" y="55"/>
                    </a:lnTo>
                    <a:lnTo>
                      <a:pt x="70" y="55"/>
                    </a:lnTo>
                    <a:lnTo>
                      <a:pt x="74" y="55"/>
                    </a:lnTo>
                    <a:lnTo>
                      <a:pt x="78" y="57"/>
                    </a:lnTo>
                    <a:lnTo>
                      <a:pt x="83" y="59"/>
                    </a:lnTo>
                    <a:lnTo>
                      <a:pt x="88" y="63"/>
                    </a:lnTo>
                    <a:lnTo>
                      <a:pt x="94" y="67"/>
                    </a:lnTo>
                    <a:lnTo>
                      <a:pt x="98" y="74"/>
                    </a:lnTo>
                    <a:lnTo>
                      <a:pt x="99" y="76"/>
                    </a:lnTo>
                    <a:lnTo>
                      <a:pt x="100" y="78"/>
                    </a:lnTo>
                    <a:lnTo>
                      <a:pt x="100" y="81"/>
                    </a:lnTo>
                    <a:lnTo>
                      <a:pt x="101" y="84"/>
                    </a:lnTo>
                    <a:lnTo>
                      <a:pt x="101" y="87"/>
                    </a:lnTo>
                    <a:lnTo>
                      <a:pt x="101" y="89"/>
                    </a:lnTo>
                    <a:lnTo>
                      <a:pt x="100" y="92"/>
                    </a:lnTo>
                    <a:lnTo>
                      <a:pt x="98" y="94"/>
                    </a:lnTo>
                    <a:lnTo>
                      <a:pt x="97" y="96"/>
                    </a:lnTo>
                    <a:lnTo>
                      <a:pt x="96" y="98"/>
                    </a:lnTo>
                    <a:lnTo>
                      <a:pt x="95" y="101"/>
                    </a:lnTo>
                    <a:lnTo>
                      <a:pt x="95" y="104"/>
                    </a:lnTo>
                    <a:lnTo>
                      <a:pt x="96" y="107"/>
                    </a:lnTo>
                    <a:lnTo>
                      <a:pt x="97" y="109"/>
                    </a:lnTo>
                    <a:lnTo>
                      <a:pt x="98" y="110"/>
                    </a:lnTo>
                    <a:lnTo>
                      <a:pt x="100" y="111"/>
                    </a:lnTo>
                    <a:lnTo>
                      <a:pt x="102" y="112"/>
                    </a:lnTo>
                    <a:lnTo>
                      <a:pt x="103" y="114"/>
                    </a:lnTo>
                    <a:lnTo>
                      <a:pt x="103" y="115"/>
                    </a:lnTo>
                    <a:lnTo>
                      <a:pt x="103" y="117"/>
                    </a:lnTo>
                    <a:lnTo>
                      <a:pt x="103" y="118"/>
                    </a:lnTo>
                    <a:lnTo>
                      <a:pt x="103" y="120"/>
                    </a:lnTo>
                    <a:lnTo>
                      <a:pt x="104" y="122"/>
                    </a:lnTo>
                    <a:lnTo>
                      <a:pt x="105" y="123"/>
                    </a:lnTo>
                    <a:lnTo>
                      <a:pt x="106" y="124"/>
                    </a:lnTo>
                    <a:lnTo>
                      <a:pt x="107" y="126"/>
                    </a:lnTo>
                    <a:lnTo>
                      <a:pt x="109" y="128"/>
                    </a:lnTo>
                    <a:lnTo>
                      <a:pt x="110" y="129"/>
                    </a:lnTo>
                    <a:lnTo>
                      <a:pt x="112" y="131"/>
                    </a:lnTo>
                    <a:lnTo>
                      <a:pt x="113" y="132"/>
                    </a:lnTo>
                    <a:lnTo>
                      <a:pt x="114" y="13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73" name="Freeform 49"/>
              <p:cNvSpPr>
                <a:spLocks/>
              </p:cNvSpPr>
              <p:nvPr/>
            </p:nvSpPr>
            <p:spPr bwMode="auto">
              <a:xfrm>
                <a:off x="3569" y="2092"/>
                <a:ext cx="37" cy="21"/>
              </a:xfrm>
              <a:custGeom>
                <a:avLst/>
                <a:gdLst>
                  <a:gd name="T0" fmla="*/ 37 w 37"/>
                  <a:gd name="T1" fmla="*/ 7 h 21"/>
                  <a:gd name="T2" fmla="*/ 37 w 37"/>
                  <a:gd name="T3" fmla="*/ 7 h 21"/>
                  <a:gd name="T4" fmla="*/ 36 w 37"/>
                  <a:gd name="T5" fmla="*/ 8 h 21"/>
                  <a:gd name="T6" fmla="*/ 35 w 37"/>
                  <a:gd name="T7" fmla="*/ 9 h 21"/>
                  <a:gd name="T8" fmla="*/ 34 w 37"/>
                  <a:gd name="T9" fmla="*/ 10 h 21"/>
                  <a:gd name="T10" fmla="*/ 33 w 37"/>
                  <a:gd name="T11" fmla="*/ 13 h 21"/>
                  <a:gd name="T12" fmla="*/ 32 w 37"/>
                  <a:gd name="T13" fmla="*/ 15 h 21"/>
                  <a:gd name="T14" fmla="*/ 32 w 37"/>
                  <a:gd name="T15" fmla="*/ 18 h 21"/>
                  <a:gd name="T16" fmla="*/ 32 w 37"/>
                  <a:gd name="T17" fmla="*/ 21 h 21"/>
                  <a:gd name="T18" fmla="*/ 32 w 37"/>
                  <a:gd name="T19" fmla="*/ 20 h 21"/>
                  <a:gd name="T20" fmla="*/ 30 w 37"/>
                  <a:gd name="T21" fmla="*/ 20 h 21"/>
                  <a:gd name="T22" fmla="*/ 26 w 37"/>
                  <a:gd name="T23" fmla="*/ 18 h 21"/>
                  <a:gd name="T24" fmla="*/ 23 w 37"/>
                  <a:gd name="T25" fmla="*/ 17 h 21"/>
                  <a:gd name="T26" fmla="*/ 18 w 37"/>
                  <a:gd name="T27" fmla="*/ 16 h 21"/>
                  <a:gd name="T28" fmla="*/ 14 w 37"/>
                  <a:gd name="T29" fmla="*/ 15 h 21"/>
                  <a:gd name="T30" fmla="*/ 9 w 37"/>
                  <a:gd name="T31" fmla="*/ 15 h 21"/>
                  <a:gd name="T32" fmla="*/ 4 w 37"/>
                  <a:gd name="T33" fmla="*/ 15 h 21"/>
                  <a:gd name="T34" fmla="*/ 3 w 37"/>
                  <a:gd name="T35" fmla="*/ 15 h 21"/>
                  <a:gd name="T36" fmla="*/ 3 w 37"/>
                  <a:gd name="T37" fmla="*/ 14 h 21"/>
                  <a:gd name="T38" fmla="*/ 2 w 37"/>
                  <a:gd name="T39" fmla="*/ 11 h 21"/>
                  <a:gd name="T40" fmla="*/ 1 w 37"/>
                  <a:gd name="T41" fmla="*/ 9 h 21"/>
                  <a:gd name="T42" fmla="*/ 0 w 37"/>
                  <a:gd name="T43" fmla="*/ 6 h 21"/>
                  <a:gd name="T44" fmla="*/ 0 w 37"/>
                  <a:gd name="T45" fmla="*/ 4 h 21"/>
                  <a:gd name="T46" fmla="*/ 0 w 37"/>
                  <a:gd name="T47" fmla="*/ 3 h 21"/>
                  <a:gd name="T48" fmla="*/ 1 w 37"/>
                  <a:gd name="T49" fmla="*/ 2 h 21"/>
                  <a:gd name="T50" fmla="*/ 2 w 37"/>
                  <a:gd name="T51" fmla="*/ 1 h 21"/>
                  <a:gd name="T52" fmla="*/ 4 w 37"/>
                  <a:gd name="T53" fmla="*/ 1 h 21"/>
                  <a:gd name="T54" fmla="*/ 8 w 37"/>
                  <a:gd name="T55" fmla="*/ 2 h 21"/>
                  <a:gd name="T56" fmla="*/ 11 w 37"/>
                  <a:gd name="T57" fmla="*/ 3 h 21"/>
                  <a:gd name="T58" fmla="*/ 15 w 37"/>
                  <a:gd name="T59" fmla="*/ 5 h 21"/>
                  <a:gd name="T60" fmla="*/ 18 w 37"/>
                  <a:gd name="T61" fmla="*/ 6 h 21"/>
                  <a:gd name="T62" fmla="*/ 21 w 37"/>
                  <a:gd name="T63" fmla="*/ 8 h 21"/>
                  <a:gd name="T64" fmla="*/ 23 w 37"/>
                  <a:gd name="T65" fmla="*/ 9 h 21"/>
                  <a:gd name="T66" fmla="*/ 23 w 37"/>
                  <a:gd name="T67" fmla="*/ 9 h 21"/>
                  <a:gd name="T68" fmla="*/ 23 w 37"/>
                  <a:gd name="T69" fmla="*/ 8 h 21"/>
                  <a:gd name="T70" fmla="*/ 24 w 37"/>
                  <a:gd name="T71" fmla="*/ 7 h 21"/>
                  <a:gd name="T72" fmla="*/ 24 w 37"/>
                  <a:gd name="T73" fmla="*/ 5 h 21"/>
                  <a:gd name="T74" fmla="*/ 25 w 37"/>
                  <a:gd name="T75" fmla="*/ 4 h 21"/>
                  <a:gd name="T76" fmla="*/ 27 w 37"/>
                  <a:gd name="T77" fmla="*/ 2 h 21"/>
                  <a:gd name="T78" fmla="*/ 29 w 37"/>
                  <a:gd name="T79" fmla="*/ 1 h 21"/>
                  <a:gd name="T80" fmla="*/ 31 w 37"/>
                  <a:gd name="T81" fmla="*/ 0 h 21"/>
                  <a:gd name="T82" fmla="*/ 37 w 37"/>
                  <a:gd name="T83" fmla="*/ 7 h 2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7"/>
                  <a:gd name="T127" fmla="*/ 0 h 21"/>
                  <a:gd name="T128" fmla="*/ 37 w 37"/>
                  <a:gd name="T129" fmla="*/ 21 h 2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7" h="21">
                    <a:moveTo>
                      <a:pt x="37" y="7"/>
                    </a:moveTo>
                    <a:lnTo>
                      <a:pt x="37" y="7"/>
                    </a:lnTo>
                    <a:lnTo>
                      <a:pt x="36" y="8"/>
                    </a:lnTo>
                    <a:lnTo>
                      <a:pt x="35" y="9"/>
                    </a:lnTo>
                    <a:lnTo>
                      <a:pt x="34" y="10"/>
                    </a:lnTo>
                    <a:lnTo>
                      <a:pt x="33" y="13"/>
                    </a:lnTo>
                    <a:lnTo>
                      <a:pt x="32" y="15"/>
                    </a:lnTo>
                    <a:lnTo>
                      <a:pt x="32" y="18"/>
                    </a:lnTo>
                    <a:lnTo>
                      <a:pt x="32" y="21"/>
                    </a:lnTo>
                    <a:lnTo>
                      <a:pt x="32" y="20"/>
                    </a:lnTo>
                    <a:lnTo>
                      <a:pt x="30" y="20"/>
                    </a:lnTo>
                    <a:lnTo>
                      <a:pt x="26" y="18"/>
                    </a:lnTo>
                    <a:lnTo>
                      <a:pt x="23" y="17"/>
                    </a:lnTo>
                    <a:lnTo>
                      <a:pt x="18" y="16"/>
                    </a:lnTo>
                    <a:lnTo>
                      <a:pt x="14" y="15"/>
                    </a:lnTo>
                    <a:lnTo>
                      <a:pt x="9" y="15"/>
                    </a:lnTo>
                    <a:lnTo>
                      <a:pt x="4" y="15"/>
                    </a:lnTo>
                    <a:lnTo>
                      <a:pt x="3" y="15"/>
                    </a:lnTo>
                    <a:lnTo>
                      <a:pt x="3" y="14"/>
                    </a:lnTo>
                    <a:lnTo>
                      <a:pt x="2" y="11"/>
                    </a:lnTo>
                    <a:lnTo>
                      <a:pt x="1" y="9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4" y="1"/>
                    </a:lnTo>
                    <a:lnTo>
                      <a:pt x="8" y="2"/>
                    </a:lnTo>
                    <a:lnTo>
                      <a:pt x="11" y="3"/>
                    </a:lnTo>
                    <a:lnTo>
                      <a:pt x="15" y="5"/>
                    </a:lnTo>
                    <a:lnTo>
                      <a:pt x="18" y="6"/>
                    </a:lnTo>
                    <a:lnTo>
                      <a:pt x="21" y="8"/>
                    </a:lnTo>
                    <a:lnTo>
                      <a:pt x="23" y="9"/>
                    </a:lnTo>
                    <a:lnTo>
                      <a:pt x="23" y="8"/>
                    </a:lnTo>
                    <a:lnTo>
                      <a:pt x="24" y="7"/>
                    </a:lnTo>
                    <a:lnTo>
                      <a:pt x="24" y="5"/>
                    </a:lnTo>
                    <a:lnTo>
                      <a:pt x="25" y="4"/>
                    </a:lnTo>
                    <a:lnTo>
                      <a:pt x="27" y="2"/>
                    </a:lnTo>
                    <a:lnTo>
                      <a:pt x="29" y="1"/>
                    </a:lnTo>
                    <a:lnTo>
                      <a:pt x="31" y="0"/>
                    </a:lnTo>
                    <a:lnTo>
                      <a:pt x="37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74" name="Freeform 50"/>
              <p:cNvSpPr>
                <a:spLocks/>
              </p:cNvSpPr>
              <p:nvPr/>
            </p:nvSpPr>
            <p:spPr bwMode="auto">
              <a:xfrm>
                <a:off x="3567" y="2112"/>
                <a:ext cx="100" cy="100"/>
              </a:xfrm>
              <a:custGeom>
                <a:avLst/>
                <a:gdLst>
                  <a:gd name="T0" fmla="*/ 11 w 100"/>
                  <a:gd name="T1" fmla="*/ 2 h 100"/>
                  <a:gd name="T2" fmla="*/ 16 w 100"/>
                  <a:gd name="T3" fmla="*/ 7 h 100"/>
                  <a:gd name="T4" fmla="*/ 22 w 100"/>
                  <a:gd name="T5" fmla="*/ 12 h 100"/>
                  <a:gd name="T6" fmla="*/ 34 w 100"/>
                  <a:gd name="T7" fmla="*/ 14 h 100"/>
                  <a:gd name="T8" fmla="*/ 50 w 100"/>
                  <a:gd name="T9" fmla="*/ 23 h 100"/>
                  <a:gd name="T10" fmla="*/ 57 w 100"/>
                  <a:gd name="T11" fmla="*/ 36 h 100"/>
                  <a:gd name="T12" fmla="*/ 45 w 100"/>
                  <a:gd name="T13" fmla="*/ 25 h 100"/>
                  <a:gd name="T14" fmla="*/ 29 w 100"/>
                  <a:gd name="T15" fmla="*/ 16 h 100"/>
                  <a:gd name="T16" fmla="*/ 19 w 100"/>
                  <a:gd name="T17" fmla="*/ 17 h 100"/>
                  <a:gd name="T18" fmla="*/ 18 w 100"/>
                  <a:gd name="T19" fmla="*/ 18 h 100"/>
                  <a:gd name="T20" fmla="*/ 23 w 100"/>
                  <a:gd name="T21" fmla="*/ 26 h 100"/>
                  <a:gd name="T22" fmla="*/ 34 w 100"/>
                  <a:gd name="T23" fmla="*/ 39 h 100"/>
                  <a:gd name="T24" fmla="*/ 47 w 100"/>
                  <a:gd name="T25" fmla="*/ 46 h 100"/>
                  <a:gd name="T26" fmla="*/ 58 w 100"/>
                  <a:gd name="T27" fmla="*/ 47 h 100"/>
                  <a:gd name="T28" fmla="*/ 63 w 100"/>
                  <a:gd name="T29" fmla="*/ 46 h 100"/>
                  <a:gd name="T30" fmla="*/ 68 w 100"/>
                  <a:gd name="T31" fmla="*/ 45 h 100"/>
                  <a:gd name="T32" fmla="*/ 71 w 100"/>
                  <a:gd name="T33" fmla="*/ 45 h 100"/>
                  <a:gd name="T34" fmla="*/ 69 w 100"/>
                  <a:gd name="T35" fmla="*/ 51 h 100"/>
                  <a:gd name="T36" fmla="*/ 56 w 100"/>
                  <a:gd name="T37" fmla="*/ 52 h 100"/>
                  <a:gd name="T38" fmla="*/ 35 w 100"/>
                  <a:gd name="T39" fmla="*/ 47 h 100"/>
                  <a:gd name="T40" fmla="*/ 23 w 100"/>
                  <a:gd name="T41" fmla="*/ 41 h 100"/>
                  <a:gd name="T42" fmla="*/ 18 w 100"/>
                  <a:gd name="T43" fmla="*/ 36 h 100"/>
                  <a:gd name="T44" fmla="*/ 15 w 100"/>
                  <a:gd name="T45" fmla="*/ 36 h 100"/>
                  <a:gd name="T46" fmla="*/ 13 w 100"/>
                  <a:gd name="T47" fmla="*/ 37 h 100"/>
                  <a:gd name="T48" fmla="*/ 15 w 100"/>
                  <a:gd name="T49" fmla="*/ 40 h 100"/>
                  <a:gd name="T50" fmla="*/ 24 w 100"/>
                  <a:gd name="T51" fmla="*/ 49 h 100"/>
                  <a:gd name="T52" fmla="*/ 36 w 100"/>
                  <a:gd name="T53" fmla="*/ 56 h 100"/>
                  <a:gd name="T54" fmla="*/ 49 w 100"/>
                  <a:gd name="T55" fmla="*/ 59 h 100"/>
                  <a:gd name="T56" fmla="*/ 57 w 100"/>
                  <a:gd name="T57" fmla="*/ 62 h 100"/>
                  <a:gd name="T58" fmla="*/ 58 w 100"/>
                  <a:gd name="T59" fmla="*/ 63 h 100"/>
                  <a:gd name="T60" fmla="*/ 47 w 100"/>
                  <a:gd name="T61" fmla="*/ 64 h 100"/>
                  <a:gd name="T62" fmla="*/ 38 w 100"/>
                  <a:gd name="T63" fmla="*/ 69 h 100"/>
                  <a:gd name="T64" fmla="*/ 47 w 100"/>
                  <a:gd name="T65" fmla="*/ 78 h 100"/>
                  <a:gd name="T66" fmla="*/ 77 w 100"/>
                  <a:gd name="T67" fmla="*/ 87 h 100"/>
                  <a:gd name="T68" fmla="*/ 98 w 100"/>
                  <a:gd name="T69" fmla="*/ 92 h 100"/>
                  <a:gd name="T70" fmla="*/ 99 w 100"/>
                  <a:gd name="T71" fmla="*/ 96 h 100"/>
                  <a:gd name="T72" fmla="*/ 94 w 100"/>
                  <a:gd name="T73" fmla="*/ 99 h 100"/>
                  <a:gd name="T74" fmla="*/ 85 w 100"/>
                  <a:gd name="T75" fmla="*/ 99 h 100"/>
                  <a:gd name="T76" fmla="*/ 61 w 100"/>
                  <a:gd name="T77" fmla="*/ 93 h 100"/>
                  <a:gd name="T78" fmla="*/ 37 w 100"/>
                  <a:gd name="T79" fmla="*/ 82 h 100"/>
                  <a:gd name="T80" fmla="*/ 27 w 100"/>
                  <a:gd name="T81" fmla="*/ 71 h 100"/>
                  <a:gd name="T82" fmla="*/ 30 w 100"/>
                  <a:gd name="T83" fmla="*/ 61 h 100"/>
                  <a:gd name="T84" fmla="*/ 15 w 100"/>
                  <a:gd name="T85" fmla="*/ 49 h 100"/>
                  <a:gd name="T86" fmla="*/ 5 w 100"/>
                  <a:gd name="T87" fmla="*/ 38 h 100"/>
                  <a:gd name="T88" fmla="*/ 9 w 100"/>
                  <a:gd name="T89" fmla="*/ 30 h 100"/>
                  <a:gd name="T90" fmla="*/ 16 w 100"/>
                  <a:gd name="T91" fmla="*/ 27 h 100"/>
                  <a:gd name="T92" fmla="*/ 17 w 100"/>
                  <a:gd name="T93" fmla="*/ 26 h 100"/>
                  <a:gd name="T94" fmla="*/ 7 w 100"/>
                  <a:gd name="T95" fmla="*/ 19 h 100"/>
                  <a:gd name="T96" fmla="*/ 0 w 100"/>
                  <a:gd name="T97" fmla="*/ 9 h 100"/>
                  <a:gd name="T98" fmla="*/ 2 w 100"/>
                  <a:gd name="T99" fmla="*/ 1 h 100"/>
                  <a:gd name="T100" fmla="*/ 6 w 100"/>
                  <a:gd name="T101" fmla="*/ 0 h 100"/>
                  <a:gd name="T102" fmla="*/ 10 w 100"/>
                  <a:gd name="T103" fmla="*/ 1 h 10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00"/>
                  <a:gd name="T157" fmla="*/ 0 h 100"/>
                  <a:gd name="T158" fmla="*/ 100 w 100"/>
                  <a:gd name="T159" fmla="*/ 100 h 100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00" h="100">
                    <a:moveTo>
                      <a:pt x="10" y="1"/>
                    </a:moveTo>
                    <a:lnTo>
                      <a:pt x="10" y="1"/>
                    </a:lnTo>
                    <a:lnTo>
                      <a:pt x="11" y="2"/>
                    </a:lnTo>
                    <a:lnTo>
                      <a:pt x="12" y="4"/>
                    </a:lnTo>
                    <a:lnTo>
                      <a:pt x="14" y="6"/>
                    </a:lnTo>
                    <a:lnTo>
                      <a:pt x="16" y="7"/>
                    </a:lnTo>
                    <a:lnTo>
                      <a:pt x="18" y="9"/>
                    </a:lnTo>
                    <a:lnTo>
                      <a:pt x="20" y="11"/>
                    </a:lnTo>
                    <a:lnTo>
                      <a:pt x="22" y="12"/>
                    </a:lnTo>
                    <a:lnTo>
                      <a:pt x="25" y="12"/>
                    </a:lnTo>
                    <a:lnTo>
                      <a:pt x="29" y="13"/>
                    </a:lnTo>
                    <a:lnTo>
                      <a:pt x="34" y="14"/>
                    </a:lnTo>
                    <a:lnTo>
                      <a:pt x="39" y="16"/>
                    </a:lnTo>
                    <a:lnTo>
                      <a:pt x="44" y="19"/>
                    </a:lnTo>
                    <a:lnTo>
                      <a:pt x="50" y="23"/>
                    </a:lnTo>
                    <a:lnTo>
                      <a:pt x="54" y="29"/>
                    </a:lnTo>
                    <a:lnTo>
                      <a:pt x="58" y="36"/>
                    </a:lnTo>
                    <a:lnTo>
                      <a:pt x="57" y="36"/>
                    </a:lnTo>
                    <a:lnTo>
                      <a:pt x="55" y="32"/>
                    </a:lnTo>
                    <a:lnTo>
                      <a:pt x="51" y="29"/>
                    </a:lnTo>
                    <a:lnTo>
                      <a:pt x="45" y="25"/>
                    </a:lnTo>
                    <a:lnTo>
                      <a:pt x="40" y="21"/>
                    </a:lnTo>
                    <a:lnTo>
                      <a:pt x="34" y="18"/>
                    </a:lnTo>
                    <a:lnTo>
                      <a:pt x="29" y="16"/>
                    </a:lnTo>
                    <a:lnTo>
                      <a:pt x="25" y="16"/>
                    </a:lnTo>
                    <a:lnTo>
                      <a:pt x="22" y="16"/>
                    </a:lnTo>
                    <a:lnTo>
                      <a:pt x="19" y="17"/>
                    </a:lnTo>
                    <a:lnTo>
                      <a:pt x="18" y="17"/>
                    </a:lnTo>
                    <a:lnTo>
                      <a:pt x="17" y="17"/>
                    </a:lnTo>
                    <a:lnTo>
                      <a:pt x="18" y="18"/>
                    </a:lnTo>
                    <a:lnTo>
                      <a:pt x="19" y="20"/>
                    </a:lnTo>
                    <a:lnTo>
                      <a:pt x="21" y="22"/>
                    </a:lnTo>
                    <a:lnTo>
                      <a:pt x="23" y="26"/>
                    </a:lnTo>
                    <a:lnTo>
                      <a:pt x="26" y="30"/>
                    </a:lnTo>
                    <a:lnTo>
                      <a:pt x="30" y="35"/>
                    </a:lnTo>
                    <a:lnTo>
                      <a:pt x="34" y="39"/>
                    </a:lnTo>
                    <a:lnTo>
                      <a:pt x="38" y="42"/>
                    </a:lnTo>
                    <a:lnTo>
                      <a:pt x="42" y="44"/>
                    </a:lnTo>
                    <a:lnTo>
                      <a:pt x="47" y="46"/>
                    </a:lnTo>
                    <a:lnTo>
                      <a:pt x="53" y="47"/>
                    </a:lnTo>
                    <a:lnTo>
                      <a:pt x="58" y="47"/>
                    </a:lnTo>
                    <a:lnTo>
                      <a:pt x="59" y="47"/>
                    </a:lnTo>
                    <a:lnTo>
                      <a:pt x="61" y="46"/>
                    </a:lnTo>
                    <a:lnTo>
                      <a:pt x="63" y="46"/>
                    </a:lnTo>
                    <a:lnTo>
                      <a:pt x="64" y="46"/>
                    </a:lnTo>
                    <a:lnTo>
                      <a:pt x="66" y="45"/>
                    </a:lnTo>
                    <a:lnTo>
                      <a:pt x="68" y="45"/>
                    </a:lnTo>
                    <a:lnTo>
                      <a:pt x="69" y="44"/>
                    </a:lnTo>
                    <a:lnTo>
                      <a:pt x="70" y="44"/>
                    </a:lnTo>
                    <a:lnTo>
                      <a:pt x="71" y="45"/>
                    </a:lnTo>
                    <a:lnTo>
                      <a:pt x="71" y="47"/>
                    </a:lnTo>
                    <a:lnTo>
                      <a:pt x="71" y="49"/>
                    </a:lnTo>
                    <a:lnTo>
                      <a:pt x="69" y="51"/>
                    </a:lnTo>
                    <a:lnTo>
                      <a:pt x="66" y="52"/>
                    </a:lnTo>
                    <a:lnTo>
                      <a:pt x="62" y="53"/>
                    </a:lnTo>
                    <a:lnTo>
                      <a:pt x="56" y="52"/>
                    </a:lnTo>
                    <a:lnTo>
                      <a:pt x="49" y="51"/>
                    </a:lnTo>
                    <a:lnTo>
                      <a:pt x="41" y="49"/>
                    </a:lnTo>
                    <a:lnTo>
                      <a:pt x="35" y="47"/>
                    </a:lnTo>
                    <a:lnTo>
                      <a:pt x="30" y="45"/>
                    </a:lnTo>
                    <a:lnTo>
                      <a:pt x="26" y="43"/>
                    </a:lnTo>
                    <a:lnTo>
                      <a:pt x="23" y="41"/>
                    </a:lnTo>
                    <a:lnTo>
                      <a:pt x="21" y="39"/>
                    </a:lnTo>
                    <a:lnTo>
                      <a:pt x="19" y="37"/>
                    </a:lnTo>
                    <a:lnTo>
                      <a:pt x="18" y="36"/>
                    </a:lnTo>
                    <a:lnTo>
                      <a:pt x="17" y="36"/>
                    </a:lnTo>
                    <a:lnTo>
                      <a:pt x="16" y="36"/>
                    </a:lnTo>
                    <a:lnTo>
                      <a:pt x="15" y="36"/>
                    </a:lnTo>
                    <a:lnTo>
                      <a:pt x="14" y="36"/>
                    </a:lnTo>
                    <a:lnTo>
                      <a:pt x="13" y="37"/>
                    </a:lnTo>
                    <a:lnTo>
                      <a:pt x="13" y="38"/>
                    </a:lnTo>
                    <a:lnTo>
                      <a:pt x="15" y="40"/>
                    </a:lnTo>
                    <a:lnTo>
                      <a:pt x="17" y="43"/>
                    </a:lnTo>
                    <a:lnTo>
                      <a:pt x="20" y="46"/>
                    </a:lnTo>
                    <a:lnTo>
                      <a:pt x="24" y="49"/>
                    </a:lnTo>
                    <a:lnTo>
                      <a:pt x="28" y="53"/>
                    </a:lnTo>
                    <a:lnTo>
                      <a:pt x="32" y="55"/>
                    </a:lnTo>
                    <a:lnTo>
                      <a:pt x="36" y="56"/>
                    </a:lnTo>
                    <a:lnTo>
                      <a:pt x="40" y="57"/>
                    </a:lnTo>
                    <a:lnTo>
                      <a:pt x="44" y="58"/>
                    </a:lnTo>
                    <a:lnTo>
                      <a:pt x="49" y="59"/>
                    </a:lnTo>
                    <a:lnTo>
                      <a:pt x="52" y="60"/>
                    </a:lnTo>
                    <a:lnTo>
                      <a:pt x="55" y="61"/>
                    </a:lnTo>
                    <a:lnTo>
                      <a:pt x="57" y="62"/>
                    </a:lnTo>
                    <a:lnTo>
                      <a:pt x="59" y="63"/>
                    </a:lnTo>
                    <a:lnTo>
                      <a:pt x="58" y="63"/>
                    </a:lnTo>
                    <a:lnTo>
                      <a:pt x="56" y="63"/>
                    </a:lnTo>
                    <a:lnTo>
                      <a:pt x="52" y="64"/>
                    </a:lnTo>
                    <a:lnTo>
                      <a:pt x="47" y="64"/>
                    </a:lnTo>
                    <a:lnTo>
                      <a:pt x="43" y="65"/>
                    </a:lnTo>
                    <a:lnTo>
                      <a:pt x="40" y="67"/>
                    </a:lnTo>
                    <a:lnTo>
                      <a:pt x="38" y="69"/>
                    </a:lnTo>
                    <a:lnTo>
                      <a:pt x="38" y="71"/>
                    </a:lnTo>
                    <a:lnTo>
                      <a:pt x="41" y="75"/>
                    </a:lnTo>
                    <a:lnTo>
                      <a:pt x="47" y="78"/>
                    </a:lnTo>
                    <a:lnTo>
                      <a:pt x="57" y="81"/>
                    </a:lnTo>
                    <a:lnTo>
                      <a:pt x="67" y="84"/>
                    </a:lnTo>
                    <a:lnTo>
                      <a:pt x="77" y="87"/>
                    </a:lnTo>
                    <a:lnTo>
                      <a:pt x="86" y="90"/>
                    </a:lnTo>
                    <a:lnTo>
                      <a:pt x="94" y="91"/>
                    </a:lnTo>
                    <a:lnTo>
                      <a:pt x="98" y="92"/>
                    </a:lnTo>
                    <a:lnTo>
                      <a:pt x="99" y="93"/>
                    </a:lnTo>
                    <a:lnTo>
                      <a:pt x="100" y="94"/>
                    </a:lnTo>
                    <a:lnTo>
                      <a:pt x="99" y="96"/>
                    </a:lnTo>
                    <a:lnTo>
                      <a:pt x="98" y="97"/>
                    </a:lnTo>
                    <a:lnTo>
                      <a:pt x="96" y="98"/>
                    </a:lnTo>
                    <a:lnTo>
                      <a:pt x="94" y="99"/>
                    </a:lnTo>
                    <a:lnTo>
                      <a:pt x="92" y="100"/>
                    </a:lnTo>
                    <a:lnTo>
                      <a:pt x="90" y="99"/>
                    </a:lnTo>
                    <a:lnTo>
                      <a:pt x="85" y="99"/>
                    </a:lnTo>
                    <a:lnTo>
                      <a:pt x="79" y="98"/>
                    </a:lnTo>
                    <a:lnTo>
                      <a:pt x="71" y="96"/>
                    </a:lnTo>
                    <a:lnTo>
                      <a:pt x="61" y="93"/>
                    </a:lnTo>
                    <a:lnTo>
                      <a:pt x="52" y="90"/>
                    </a:lnTo>
                    <a:lnTo>
                      <a:pt x="41" y="85"/>
                    </a:lnTo>
                    <a:lnTo>
                      <a:pt x="37" y="82"/>
                    </a:lnTo>
                    <a:lnTo>
                      <a:pt x="33" y="79"/>
                    </a:lnTo>
                    <a:lnTo>
                      <a:pt x="30" y="76"/>
                    </a:lnTo>
                    <a:lnTo>
                      <a:pt x="27" y="71"/>
                    </a:lnTo>
                    <a:lnTo>
                      <a:pt x="35" y="64"/>
                    </a:lnTo>
                    <a:lnTo>
                      <a:pt x="34" y="63"/>
                    </a:lnTo>
                    <a:lnTo>
                      <a:pt x="30" y="61"/>
                    </a:lnTo>
                    <a:lnTo>
                      <a:pt x="26" y="57"/>
                    </a:lnTo>
                    <a:lnTo>
                      <a:pt x="21" y="53"/>
                    </a:lnTo>
                    <a:lnTo>
                      <a:pt x="15" y="49"/>
                    </a:lnTo>
                    <a:lnTo>
                      <a:pt x="11" y="44"/>
                    </a:lnTo>
                    <a:lnTo>
                      <a:pt x="6" y="41"/>
                    </a:lnTo>
                    <a:lnTo>
                      <a:pt x="5" y="38"/>
                    </a:lnTo>
                    <a:lnTo>
                      <a:pt x="5" y="35"/>
                    </a:lnTo>
                    <a:lnTo>
                      <a:pt x="7" y="32"/>
                    </a:lnTo>
                    <a:lnTo>
                      <a:pt x="9" y="30"/>
                    </a:lnTo>
                    <a:lnTo>
                      <a:pt x="12" y="29"/>
                    </a:lnTo>
                    <a:lnTo>
                      <a:pt x="14" y="28"/>
                    </a:lnTo>
                    <a:lnTo>
                      <a:pt x="16" y="27"/>
                    </a:lnTo>
                    <a:lnTo>
                      <a:pt x="17" y="27"/>
                    </a:lnTo>
                    <a:lnTo>
                      <a:pt x="18" y="26"/>
                    </a:lnTo>
                    <a:lnTo>
                      <a:pt x="17" y="26"/>
                    </a:lnTo>
                    <a:lnTo>
                      <a:pt x="15" y="24"/>
                    </a:lnTo>
                    <a:lnTo>
                      <a:pt x="12" y="22"/>
                    </a:lnTo>
                    <a:lnTo>
                      <a:pt x="7" y="19"/>
                    </a:lnTo>
                    <a:lnTo>
                      <a:pt x="4" y="16"/>
                    </a:lnTo>
                    <a:lnTo>
                      <a:pt x="1" y="13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1" y="3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75" name="Freeform 51"/>
              <p:cNvSpPr>
                <a:spLocks/>
              </p:cNvSpPr>
              <p:nvPr/>
            </p:nvSpPr>
            <p:spPr bwMode="auto">
              <a:xfrm>
                <a:off x="3638" y="2065"/>
                <a:ext cx="83" cy="155"/>
              </a:xfrm>
              <a:custGeom>
                <a:avLst/>
                <a:gdLst>
                  <a:gd name="T0" fmla="*/ 38 w 83"/>
                  <a:gd name="T1" fmla="*/ 3 h 155"/>
                  <a:gd name="T2" fmla="*/ 27 w 83"/>
                  <a:gd name="T3" fmla="*/ 11 h 155"/>
                  <a:gd name="T4" fmla="*/ 21 w 83"/>
                  <a:gd name="T5" fmla="*/ 25 h 155"/>
                  <a:gd name="T6" fmla="*/ 15 w 83"/>
                  <a:gd name="T7" fmla="*/ 28 h 155"/>
                  <a:gd name="T8" fmla="*/ 7 w 83"/>
                  <a:gd name="T9" fmla="*/ 35 h 155"/>
                  <a:gd name="T10" fmla="*/ 7 w 83"/>
                  <a:gd name="T11" fmla="*/ 45 h 155"/>
                  <a:gd name="T12" fmla="*/ 8 w 83"/>
                  <a:gd name="T13" fmla="*/ 50 h 155"/>
                  <a:gd name="T14" fmla="*/ 9 w 83"/>
                  <a:gd name="T15" fmla="*/ 54 h 155"/>
                  <a:gd name="T16" fmla="*/ 7 w 83"/>
                  <a:gd name="T17" fmla="*/ 55 h 155"/>
                  <a:gd name="T18" fmla="*/ 1 w 83"/>
                  <a:gd name="T19" fmla="*/ 61 h 155"/>
                  <a:gd name="T20" fmla="*/ 1 w 83"/>
                  <a:gd name="T21" fmla="*/ 75 h 155"/>
                  <a:gd name="T22" fmla="*/ 7 w 83"/>
                  <a:gd name="T23" fmla="*/ 90 h 155"/>
                  <a:gd name="T24" fmla="*/ 12 w 83"/>
                  <a:gd name="T25" fmla="*/ 96 h 155"/>
                  <a:gd name="T26" fmla="*/ 14 w 83"/>
                  <a:gd name="T27" fmla="*/ 97 h 155"/>
                  <a:gd name="T28" fmla="*/ 13 w 83"/>
                  <a:gd name="T29" fmla="*/ 102 h 155"/>
                  <a:gd name="T30" fmla="*/ 14 w 83"/>
                  <a:gd name="T31" fmla="*/ 111 h 155"/>
                  <a:gd name="T32" fmla="*/ 19 w 83"/>
                  <a:gd name="T33" fmla="*/ 121 h 155"/>
                  <a:gd name="T34" fmla="*/ 22 w 83"/>
                  <a:gd name="T35" fmla="*/ 126 h 155"/>
                  <a:gd name="T36" fmla="*/ 24 w 83"/>
                  <a:gd name="T37" fmla="*/ 127 h 155"/>
                  <a:gd name="T38" fmla="*/ 28 w 83"/>
                  <a:gd name="T39" fmla="*/ 130 h 155"/>
                  <a:gd name="T40" fmla="*/ 36 w 83"/>
                  <a:gd name="T41" fmla="*/ 138 h 155"/>
                  <a:gd name="T42" fmla="*/ 40 w 83"/>
                  <a:gd name="T43" fmla="*/ 150 h 155"/>
                  <a:gd name="T44" fmla="*/ 42 w 83"/>
                  <a:gd name="T45" fmla="*/ 154 h 155"/>
                  <a:gd name="T46" fmla="*/ 42 w 83"/>
                  <a:gd name="T47" fmla="*/ 154 h 155"/>
                  <a:gd name="T48" fmla="*/ 45 w 83"/>
                  <a:gd name="T49" fmla="*/ 151 h 155"/>
                  <a:gd name="T50" fmla="*/ 56 w 83"/>
                  <a:gd name="T51" fmla="*/ 139 h 155"/>
                  <a:gd name="T52" fmla="*/ 65 w 83"/>
                  <a:gd name="T53" fmla="*/ 129 h 155"/>
                  <a:gd name="T54" fmla="*/ 66 w 83"/>
                  <a:gd name="T55" fmla="*/ 122 h 155"/>
                  <a:gd name="T56" fmla="*/ 65 w 83"/>
                  <a:gd name="T57" fmla="*/ 108 h 155"/>
                  <a:gd name="T58" fmla="*/ 63 w 83"/>
                  <a:gd name="T59" fmla="*/ 90 h 155"/>
                  <a:gd name="T60" fmla="*/ 70 w 83"/>
                  <a:gd name="T61" fmla="*/ 82 h 155"/>
                  <a:gd name="T62" fmla="*/ 77 w 83"/>
                  <a:gd name="T63" fmla="*/ 75 h 155"/>
                  <a:gd name="T64" fmla="*/ 77 w 83"/>
                  <a:gd name="T65" fmla="*/ 70 h 155"/>
                  <a:gd name="T66" fmla="*/ 81 w 83"/>
                  <a:gd name="T67" fmla="*/ 62 h 155"/>
                  <a:gd name="T68" fmla="*/ 83 w 83"/>
                  <a:gd name="T69" fmla="*/ 54 h 155"/>
                  <a:gd name="T70" fmla="*/ 80 w 83"/>
                  <a:gd name="T71" fmla="*/ 48 h 155"/>
                  <a:gd name="T72" fmla="*/ 77 w 83"/>
                  <a:gd name="T73" fmla="*/ 43 h 155"/>
                  <a:gd name="T74" fmla="*/ 76 w 83"/>
                  <a:gd name="T75" fmla="*/ 35 h 155"/>
                  <a:gd name="T76" fmla="*/ 75 w 83"/>
                  <a:gd name="T77" fmla="*/ 29 h 155"/>
                  <a:gd name="T78" fmla="*/ 75 w 83"/>
                  <a:gd name="T79" fmla="*/ 25 h 155"/>
                  <a:gd name="T80" fmla="*/ 76 w 83"/>
                  <a:gd name="T81" fmla="*/ 24 h 155"/>
                  <a:gd name="T82" fmla="*/ 78 w 83"/>
                  <a:gd name="T83" fmla="*/ 20 h 155"/>
                  <a:gd name="T84" fmla="*/ 75 w 83"/>
                  <a:gd name="T85" fmla="*/ 15 h 155"/>
                  <a:gd name="T86" fmla="*/ 69 w 83"/>
                  <a:gd name="T87" fmla="*/ 11 h 155"/>
                  <a:gd name="T88" fmla="*/ 65 w 83"/>
                  <a:gd name="T89" fmla="*/ 9 h 155"/>
                  <a:gd name="T90" fmla="*/ 64 w 83"/>
                  <a:gd name="T91" fmla="*/ 8 h 155"/>
                  <a:gd name="T92" fmla="*/ 60 w 83"/>
                  <a:gd name="T93" fmla="*/ 3 h 155"/>
                  <a:gd name="T94" fmla="*/ 49 w 83"/>
                  <a:gd name="T95" fmla="*/ 0 h 15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83"/>
                  <a:gd name="T145" fmla="*/ 0 h 155"/>
                  <a:gd name="T146" fmla="*/ 83 w 83"/>
                  <a:gd name="T147" fmla="*/ 155 h 15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83" h="155">
                    <a:moveTo>
                      <a:pt x="44" y="0"/>
                    </a:moveTo>
                    <a:lnTo>
                      <a:pt x="42" y="1"/>
                    </a:lnTo>
                    <a:lnTo>
                      <a:pt x="38" y="3"/>
                    </a:lnTo>
                    <a:lnTo>
                      <a:pt x="35" y="5"/>
                    </a:lnTo>
                    <a:lnTo>
                      <a:pt x="31" y="7"/>
                    </a:lnTo>
                    <a:lnTo>
                      <a:pt x="27" y="11"/>
                    </a:lnTo>
                    <a:lnTo>
                      <a:pt x="24" y="15"/>
                    </a:lnTo>
                    <a:lnTo>
                      <a:pt x="22" y="20"/>
                    </a:lnTo>
                    <a:lnTo>
                      <a:pt x="21" y="25"/>
                    </a:lnTo>
                    <a:lnTo>
                      <a:pt x="19" y="26"/>
                    </a:lnTo>
                    <a:lnTo>
                      <a:pt x="15" y="28"/>
                    </a:lnTo>
                    <a:lnTo>
                      <a:pt x="12" y="30"/>
                    </a:lnTo>
                    <a:lnTo>
                      <a:pt x="9" y="32"/>
                    </a:lnTo>
                    <a:lnTo>
                      <a:pt x="7" y="35"/>
                    </a:lnTo>
                    <a:lnTo>
                      <a:pt x="6" y="40"/>
                    </a:lnTo>
                    <a:lnTo>
                      <a:pt x="7" y="43"/>
                    </a:lnTo>
                    <a:lnTo>
                      <a:pt x="7" y="45"/>
                    </a:lnTo>
                    <a:lnTo>
                      <a:pt x="8" y="46"/>
                    </a:lnTo>
                    <a:lnTo>
                      <a:pt x="8" y="48"/>
                    </a:lnTo>
                    <a:lnTo>
                      <a:pt x="8" y="50"/>
                    </a:lnTo>
                    <a:lnTo>
                      <a:pt x="8" y="52"/>
                    </a:lnTo>
                    <a:lnTo>
                      <a:pt x="8" y="53"/>
                    </a:lnTo>
                    <a:lnTo>
                      <a:pt x="9" y="54"/>
                    </a:lnTo>
                    <a:lnTo>
                      <a:pt x="8" y="55"/>
                    </a:lnTo>
                    <a:lnTo>
                      <a:pt x="7" y="55"/>
                    </a:lnTo>
                    <a:lnTo>
                      <a:pt x="5" y="56"/>
                    </a:lnTo>
                    <a:lnTo>
                      <a:pt x="3" y="58"/>
                    </a:lnTo>
                    <a:lnTo>
                      <a:pt x="1" y="61"/>
                    </a:lnTo>
                    <a:lnTo>
                      <a:pt x="0" y="65"/>
                    </a:lnTo>
                    <a:lnTo>
                      <a:pt x="0" y="69"/>
                    </a:lnTo>
                    <a:lnTo>
                      <a:pt x="1" y="75"/>
                    </a:lnTo>
                    <a:lnTo>
                      <a:pt x="3" y="82"/>
                    </a:lnTo>
                    <a:lnTo>
                      <a:pt x="5" y="86"/>
                    </a:lnTo>
                    <a:lnTo>
                      <a:pt x="7" y="90"/>
                    </a:lnTo>
                    <a:lnTo>
                      <a:pt x="9" y="93"/>
                    </a:lnTo>
                    <a:lnTo>
                      <a:pt x="11" y="94"/>
                    </a:lnTo>
                    <a:lnTo>
                      <a:pt x="12" y="96"/>
                    </a:lnTo>
                    <a:lnTo>
                      <a:pt x="13" y="96"/>
                    </a:lnTo>
                    <a:lnTo>
                      <a:pt x="14" y="96"/>
                    </a:lnTo>
                    <a:lnTo>
                      <a:pt x="14" y="97"/>
                    </a:lnTo>
                    <a:lnTo>
                      <a:pt x="14" y="98"/>
                    </a:lnTo>
                    <a:lnTo>
                      <a:pt x="13" y="100"/>
                    </a:lnTo>
                    <a:lnTo>
                      <a:pt x="13" y="102"/>
                    </a:lnTo>
                    <a:lnTo>
                      <a:pt x="13" y="105"/>
                    </a:lnTo>
                    <a:lnTo>
                      <a:pt x="14" y="108"/>
                    </a:lnTo>
                    <a:lnTo>
                      <a:pt x="14" y="111"/>
                    </a:lnTo>
                    <a:lnTo>
                      <a:pt x="15" y="114"/>
                    </a:lnTo>
                    <a:lnTo>
                      <a:pt x="18" y="117"/>
                    </a:lnTo>
                    <a:lnTo>
                      <a:pt x="19" y="121"/>
                    </a:lnTo>
                    <a:lnTo>
                      <a:pt x="20" y="123"/>
                    </a:lnTo>
                    <a:lnTo>
                      <a:pt x="21" y="124"/>
                    </a:lnTo>
                    <a:lnTo>
                      <a:pt x="22" y="126"/>
                    </a:lnTo>
                    <a:lnTo>
                      <a:pt x="23" y="126"/>
                    </a:lnTo>
                    <a:lnTo>
                      <a:pt x="24" y="127"/>
                    </a:lnTo>
                    <a:lnTo>
                      <a:pt x="26" y="128"/>
                    </a:lnTo>
                    <a:lnTo>
                      <a:pt x="28" y="130"/>
                    </a:lnTo>
                    <a:lnTo>
                      <a:pt x="31" y="132"/>
                    </a:lnTo>
                    <a:lnTo>
                      <a:pt x="34" y="135"/>
                    </a:lnTo>
                    <a:lnTo>
                      <a:pt x="36" y="138"/>
                    </a:lnTo>
                    <a:lnTo>
                      <a:pt x="38" y="142"/>
                    </a:lnTo>
                    <a:lnTo>
                      <a:pt x="40" y="146"/>
                    </a:lnTo>
                    <a:lnTo>
                      <a:pt x="40" y="150"/>
                    </a:lnTo>
                    <a:lnTo>
                      <a:pt x="41" y="152"/>
                    </a:lnTo>
                    <a:lnTo>
                      <a:pt x="41" y="154"/>
                    </a:lnTo>
                    <a:lnTo>
                      <a:pt x="42" y="154"/>
                    </a:lnTo>
                    <a:lnTo>
                      <a:pt x="42" y="155"/>
                    </a:lnTo>
                    <a:lnTo>
                      <a:pt x="42" y="154"/>
                    </a:lnTo>
                    <a:lnTo>
                      <a:pt x="43" y="153"/>
                    </a:lnTo>
                    <a:lnTo>
                      <a:pt x="45" y="151"/>
                    </a:lnTo>
                    <a:lnTo>
                      <a:pt x="49" y="147"/>
                    </a:lnTo>
                    <a:lnTo>
                      <a:pt x="52" y="143"/>
                    </a:lnTo>
                    <a:lnTo>
                      <a:pt x="56" y="139"/>
                    </a:lnTo>
                    <a:lnTo>
                      <a:pt x="61" y="135"/>
                    </a:lnTo>
                    <a:lnTo>
                      <a:pt x="64" y="132"/>
                    </a:lnTo>
                    <a:lnTo>
                      <a:pt x="65" y="129"/>
                    </a:lnTo>
                    <a:lnTo>
                      <a:pt x="65" y="127"/>
                    </a:lnTo>
                    <a:lnTo>
                      <a:pt x="66" y="125"/>
                    </a:lnTo>
                    <a:lnTo>
                      <a:pt x="66" y="122"/>
                    </a:lnTo>
                    <a:lnTo>
                      <a:pt x="66" y="118"/>
                    </a:lnTo>
                    <a:lnTo>
                      <a:pt x="66" y="113"/>
                    </a:lnTo>
                    <a:lnTo>
                      <a:pt x="65" y="108"/>
                    </a:lnTo>
                    <a:lnTo>
                      <a:pt x="64" y="101"/>
                    </a:lnTo>
                    <a:lnTo>
                      <a:pt x="63" y="94"/>
                    </a:lnTo>
                    <a:lnTo>
                      <a:pt x="63" y="90"/>
                    </a:lnTo>
                    <a:lnTo>
                      <a:pt x="65" y="87"/>
                    </a:lnTo>
                    <a:lnTo>
                      <a:pt x="67" y="85"/>
                    </a:lnTo>
                    <a:lnTo>
                      <a:pt x="70" y="82"/>
                    </a:lnTo>
                    <a:lnTo>
                      <a:pt x="73" y="79"/>
                    </a:lnTo>
                    <a:lnTo>
                      <a:pt x="75" y="77"/>
                    </a:lnTo>
                    <a:lnTo>
                      <a:pt x="77" y="75"/>
                    </a:lnTo>
                    <a:lnTo>
                      <a:pt x="77" y="73"/>
                    </a:lnTo>
                    <a:lnTo>
                      <a:pt x="77" y="72"/>
                    </a:lnTo>
                    <a:lnTo>
                      <a:pt x="77" y="70"/>
                    </a:lnTo>
                    <a:lnTo>
                      <a:pt x="78" y="67"/>
                    </a:lnTo>
                    <a:lnTo>
                      <a:pt x="79" y="65"/>
                    </a:lnTo>
                    <a:lnTo>
                      <a:pt x="81" y="62"/>
                    </a:lnTo>
                    <a:lnTo>
                      <a:pt x="82" y="59"/>
                    </a:lnTo>
                    <a:lnTo>
                      <a:pt x="83" y="56"/>
                    </a:lnTo>
                    <a:lnTo>
                      <a:pt x="83" y="54"/>
                    </a:lnTo>
                    <a:lnTo>
                      <a:pt x="82" y="52"/>
                    </a:lnTo>
                    <a:lnTo>
                      <a:pt x="81" y="50"/>
                    </a:lnTo>
                    <a:lnTo>
                      <a:pt x="80" y="48"/>
                    </a:lnTo>
                    <a:lnTo>
                      <a:pt x="79" y="46"/>
                    </a:lnTo>
                    <a:lnTo>
                      <a:pt x="78" y="45"/>
                    </a:lnTo>
                    <a:lnTo>
                      <a:pt x="77" y="43"/>
                    </a:lnTo>
                    <a:lnTo>
                      <a:pt x="76" y="41"/>
                    </a:lnTo>
                    <a:lnTo>
                      <a:pt x="76" y="38"/>
                    </a:lnTo>
                    <a:lnTo>
                      <a:pt x="76" y="35"/>
                    </a:lnTo>
                    <a:lnTo>
                      <a:pt x="75" y="33"/>
                    </a:lnTo>
                    <a:lnTo>
                      <a:pt x="75" y="31"/>
                    </a:lnTo>
                    <a:lnTo>
                      <a:pt x="75" y="29"/>
                    </a:lnTo>
                    <a:lnTo>
                      <a:pt x="75" y="27"/>
                    </a:lnTo>
                    <a:lnTo>
                      <a:pt x="75" y="26"/>
                    </a:lnTo>
                    <a:lnTo>
                      <a:pt x="75" y="25"/>
                    </a:lnTo>
                    <a:lnTo>
                      <a:pt x="76" y="24"/>
                    </a:lnTo>
                    <a:lnTo>
                      <a:pt x="77" y="23"/>
                    </a:lnTo>
                    <a:lnTo>
                      <a:pt x="78" y="22"/>
                    </a:lnTo>
                    <a:lnTo>
                      <a:pt x="78" y="20"/>
                    </a:lnTo>
                    <a:lnTo>
                      <a:pt x="78" y="18"/>
                    </a:lnTo>
                    <a:lnTo>
                      <a:pt x="77" y="17"/>
                    </a:lnTo>
                    <a:lnTo>
                      <a:pt x="75" y="15"/>
                    </a:lnTo>
                    <a:lnTo>
                      <a:pt x="73" y="13"/>
                    </a:lnTo>
                    <a:lnTo>
                      <a:pt x="71" y="12"/>
                    </a:lnTo>
                    <a:lnTo>
                      <a:pt x="69" y="11"/>
                    </a:lnTo>
                    <a:lnTo>
                      <a:pt x="67" y="10"/>
                    </a:lnTo>
                    <a:lnTo>
                      <a:pt x="66" y="9"/>
                    </a:lnTo>
                    <a:lnTo>
                      <a:pt x="65" y="9"/>
                    </a:lnTo>
                    <a:lnTo>
                      <a:pt x="64" y="8"/>
                    </a:lnTo>
                    <a:lnTo>
                      <a:pt x="63" y="7"/>
                    </a:lnTo>
                    <a:lnTo>
                      <a:pt x="62" y="5"/>
                    </a:lnTo>
                    <a:lnTo>
                      <a:pt x="60" y="3"/>
                    </a:lnTo>
                    <a:lnTo>
                      <a:pt x="58" y="2"/>
                    </a:lnTo>
                    <a:lnTo>
                      <a:pt x="53" y="1"/>
                    </a:lnTo>
                    <a:lnTo>
                      <a:pt x="49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76" name="Freeform 52"/>
              <p:cNvSpPr>
                <a:spLocks/>
              </p:cNvSpPr>
              <p:nvPr/>
            </p:nvSpPr>
            <p:spPr bwMode="auto">
              <a:xfrm>
                <a:off x="3638" y="2065"/>
                <a:ext cx="83" cy="155"/>
              </a:xfrm>
              <a:custGeom>
                <a:avLst/>
                <a:gdLst>
                  <a:gd name="T0" fmla="*/ 38 w 83"/>
                  <a:gd name="T1" fmla="*/ 3 h 155"/>
                  <a:gd name="T2" fmla="*/ 27 w 83"/>
                  <a:gd name="T3" fmla="*/ 11 h 155"/>
                  <a:gd name="T4" fmla="*/ 21 w 83"/>
                  <a:gd name="T5" fmla="*/ 25 h 155"/>
                  <a:gd name="T6" fmla="*/ 12 w 83"/>
                  <a:gd name="T7" fmla="*/ 30 h 155"/>
                  <a:gd name="T8" fmla="*/ 6 w 83"/>
                  <a:gd name="T9" fmla="*/ 40 h 155"/>
                  <a:gd name="T10" fmla="*/ 8 w 83"/>
                  <a:gd name="T11" fmla="*/ 46 h 155"/>
                  <a:gd name="T12" fmla="*/ 8 w 83"/>
                  <a:gd name="T13" fmla="*/ 52 h 155"/>
                  <a:gd name="T14" fmla="*/ 8 w 83"/>
                  <a:gd name="T15" fmla="*/ 55 h 155"/>
                  <a:gd name="T16" fmla="*/ 3 w 83"/>
                  <a:gd name="T17" fmla="*/ 58 h 155"/>
                  <a:gd name="T18" fmla="*/ 0 w 83"/>
                  <a:gd name="T19" fmla="*/ 69 h 155"/>
                  <a:gd name="T20" fmla="*/ 5 w 83"/>
                  <a:gd name="T21" fmla="*/ 86 h 155"/>
                  <a:gd name="T22" fmla="*/ 11 w 83"/>
                  <a:gd name="T23" fmla="*/ 94 h 155"/>
                  <a:gd name="T24" fmla="*/ 14 w 83"/>
                  <a:gd name="T25" fmla="*/ 96 h 155"/>
                  <a:gd name="T26" fmla="*/ 13 w 83"/>
                  <a:gd name="T27" fmla="*/ 100 h 155"/>
                  <a:gd name="T28" fmla="*/ 14 w 83"/>
                  <a:gd name="T29" fmla="*/ 108 h 155"/>
                  <a:gd name="T30" fmla="*/ 18 w 83"/>
                  <a:gd name="T31" fmla="*/ 117 h 155"/>
                  <a:gd name="T32" fmla="*/ 21 w 83"/>
                  <a:gd name="T33" fmla="*/ 124 h 155"/>
                  <a:gd name="T34" fmla="*/ 24 w 83"/>
                  <a:gd name="T35" fmla="*/ 127 h 155"/>
                  <a:gd name="T36" fmla="*/ 31 w 83"/>
                  <a:gd name="T37" fmla="*/ 132 h 155"/>
                  <a:gd name="T38" fmla="*/ 38 w 83"/>
                  <a:gd name="T39" fmla="*/ 142 h 155"/>
                  <a:gd name="T40" fmla="*/ 41 w 83"/>
                  <a:gd name="T41" fmla="*/ 152 h 155"/>
                  <a:gd name="T42" fmla="*/ 42 w 83"/>
                  <a:gd name="T43" fmla="*/ 155 h 155"/>
                  <a:gd name="T44" fmla="*/ 45 w 83"/>
                  <a:gd name="T45" fmla="*/ 151 h 155"/>
                  <a:gd name="T46" fmla="*/ 56 w 83"/>
                  <a:gd name="T47" fmla="*/ 139 h 155"/>
                  <a:gd name="T48" fmla="*/ 65 w 83"/>
                  <a:gd name="T49" fmla="*/ 129 h 155"/>
                  <a:gd name="T50" fmla="*/ 66 w 83"/>
                  <a:gd name="T51" fmla="*/ 122 h 155"/>
                  <a:gd name="T52" fmla="*/ 65 w 83"/>
                  <a:gd name="T53" fmla="*/ 108 h 155"/>
                  <a:gd name="T54" fmla="*/ 63 w 83"/>
                  <a:gd name="T55" fmla="*/ 90 h 155"/>
                  <a:gd name="T56" fmla="*/ 70 w 83"/>
                  <a:gd name="T57" fmla="*/ 82 h 155"/>
                  <a:gd name="T58" fmla="*/ 77 w 83"/>
                  <a:gd name="T59" fmla="*/ 75 h 155"/>
                  <a:gd name="T60" fmla="*/ 77 w 83"/>
                  <a:gd name="T61" fmla="*/ 70 h 155"/>
                  <a:gd name="T62" fmla="*/ 81 w 83"/>
                  <a:gd name="T63" fmla="*/ 62 h 155"/>
                  <a:gd name="T64" fmla="*/ 83 w 83"/>
                  <a:gd name="T65" fmla="*/ 54 h 155"/>
                  <a:gd name="T66" fmla="*/ 80 w 83"/>
                  <a:gd name="T67" fmla="*/ 48 h 155"/>
                  <a:gd name="T68" fmla="*/ 77 w 83"/>
                  <a:gd name="T69" fmla="*/ 43 h 155"/>
                  <a:gd name="T70" fmla="*/ 76 w 83"/>
                  <a:gd name="T71" fmla="*/ 35 h 155"/>
                  <a:gd name="T72" fmla="*/ 75 w 83"/>
                  <a:gd name="T73" fmla="*/ 29 h 155"/>
                  <a:gd name="T74" fmla="*/ 75 w 83"/>
                  <a:gd name="T75" fmla="*/ 25 h 155"/>
                  <a:gd name="T76" fmla="*/ 78 w 83"/>
                  <a:gd name="T77" fmla="*/ 22 h 155"/>
                  <a:gd name="T78" fmla="*/ 77 w 83"/>
                  <a:gd name="T79" fmla="*/ 17 h 155"/>
                  <a:gd name="T80" fmla="*/ 71 w 83"/>
                  <a:gd name="T81" fmla="*/ 12 h 155"/>
                  <a:gd name="T82" fmla="*/ 66 w 83"/>
                  <a:gd name="T83" fmla="*/ 9 h 155"/>
                  <a:gd name="T84" fmla="*/ 63 w 83"/>
                  <a:gd name="T85" fmla="*/ 7 h 155"/>
                  <a:gd name="T86" fmla="*/ 58 w 83"/>
                  <a:gd name="T87" fmla="*/ 2 h 155"/>
                  <a:gd name="T88" fmla="*/ 44 w 83"/>
                  <a:gd name="T89" fmla="*/ 0 h 15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83"/>
                  <a:gd name="T136" fmla="*/ 0 h 155"/>
                  <a:gd name="T137" fmla="*/ 83 w 83"/>
                  <a:gd name="T138" fmla="*/ 155 h 155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83" h="155">
                    <a:moveTo>
                      <a:pt x="44" y="0"/>
                    </a:moveTo>
                    <a:lnTo>
                      <a:pt x="42" y="1"/>
                    </a:lnTo>
                    <a:lnTo>
                      <a:pt x="38" y="3"/>
                    </a:lnTo>
                    <a:lnTo>
                      <a:pt x="35" y="5"/>
                    </a:lnTo>
                    <a:lnTo>
                      <a:pt x="31" y="7"/>
                    </a:lnTo>
                    <a:lnTo>
                      <a:pt x="27" y="11"/>
                    </a:lnTo>
                    <a:lnTo>
                      <a:pt x="24" y="15"/>
                    </a:lnTo>
                    <a:lnTo>
                      <a:pt x="22" y="20"/>
                    </a:lnTo>
                    <a:lnTo>
                      <a:pt x="21" y="25"/>
                    </a:lnTo>
                    <a:lnTo>
                      <a:pt x="19" y="26"/>
                    </a:lnTo>
                    <a:lnTo>
                      <a:pt x="15" y="28"/>
                    </a:lnTo>
                    <a:lnTo>
                      <a:pt x="12" y="30"/>
                    </a:lnTo>
                    <a:lnTo>
                      <a:pt x="9" y="32"/>
                    </a:lnTo>
                    <a:lnTo>
                      <a:pt x="7" y="35"/>
                    </a:lnTo>
                    <a:lnTo>
                      <a:pt x="6" y="40"/>
                    </a:lnTo>
                    <a:lnTo>
                      <a:pt x="7" y="43"/>
                    </a:lnTo>
                    <a:lnTo>
                      <a:pt x="7" y="45"/>
                    </a:lnTo>
                    <a:lnTo>
                      <a:pt x="8" y="46"/>
                    </a:lnTo>
                    <a:lnTo>
                      <a:pt x="8" y="48"/>
                    </a:lnTo>
                    <a:lnTo>
                      <a:pt x="8" y="50"/>
                    </a:lnTo>
                    <a:lnTo>
                      <a:pt x="8" y="52"/>
                    </a:lnTo>
                    <a:lnTo>
                      <a:pt x="8" y="53"/>
                    </a:lnTo>
                    <a:lnTo>
                      <a:pt x="9" y="54"/>
                    </a:lnTo>
                    <a:lnTo>
                      <a:pt x="8" y="55"/>
                    </a:lnTo>
                    <a:lnTo>
                      <a:pt x="7" y="55"/>
                    </a:lnTo>
                    <a:lnTo>
                      <a:pt x="5" y="56"/>
                    </a:lnTo>
                    <a:lnTo>
                      <a:pt x="3" y="58"/>
                    </a:lnTo>
                    <a:lnTo>
                      <a:pt x="1" y="61"/>
                    </a:lnTo>
                    <a:lnTo>
                      <a:pt x="0" y="65"/>
                    </a:lnTo>
                    <a:lnTo>
                      <a:pt x="0" y="69"/>
                    </a:lnTo>
                    <a:lnTo>
                      <a:pt x="1" y="75"/>
                    </a:lnTo>
                    <a:lnTo>
                      <a:pt x="3" y="82"/>
                    </a:lnTo>
                    <a:lnTo>
                      <a:pt x="5" y="86"/>
                    </a:lnTo>
                    <a:lnTo>
                      <a:pt x="7" y="90"/>
                    </a:lnTo>
                    <a:lnTo>
                      <a:pt x="9" y="93"/>
                    </a:lnTo>
                    <a:lnTo>
                      <a:pt x="11" y="94"/>
                    </a:lnTo>
                    <a:lnTo>
                      <a:pt x="12" y="96"/>
                    </a:lnTo>
                    <a:lnTo>
                      <a:pt x="13" y="96"/>
                    </a:lnTo>
                    <a:lnTo>
                      <a:pt x="14" y="96"/>
                    </a:lnTo>
                    <a:lnTo>
                      <a:pt x="14" y="97"/>
                    </a:lnTo>
                    <a:lnTo>
                      <a:pt x="14" y="98"/>
                    </a:lnTo>
                    <a:lnTo>
                      <a:pt x="13" y="100"/>
                    </a:lnTo>
                    <a:lnTo>
                      <a:pt x="13" y="102"/>
                    </a:lnTo>
                    <a:lnTo>
                      <a:pt x="13" y="105"/>
                    </a:lnTo>
                    <a:lnTo>
                      <a:pt x="14" y="108"/>
                    </a:lnTo>
                    <a:lnTo>
                      <a:pt x="14" y="111"/>
                    </a:lnTo>
                    <a:lnTo>
                      <a:pt x="15" y="114"/>
                    </a:lnTo>
                    <a:lnTo>
                      <a:pt x="18" y="117"/>
                    </a:lnTo>
                    <a:lnTo>
                      <a:pt x="19" y="121"/>
                    </a:lnTo>
                    <a:lnTo>
                      <a:pt x="20" y="123"/>
                    </a:lnTo>
                    <a:lnTo>
                      <a:pt x="21" y="124"/>
                    </a:lnTo>
                    <a:lnTo>
                      <a:pt x="22" y="126"/>
                    </a:lnTo>
                    <a:lnTo>
                      <a:pt x="23" y="126"/>
                    </a:lnTo>
                    <a:lnTo>
                      <a:pt x="24" y="127"/>
                    </a:lnTo>
                    <a:lnTo>
                      <a:pt x="26" y="128"/>
                    </a:lnTo>
                    <a:lnTo>
                      <a:pt x="28" y="130"/>
                    </a:lnTo>
                    <a:lnTo>
                      <a:pt x="31" y="132"/>
                    </a:lnTo>
                    <a:lnTo>
                      <a:pt x="34" y="135"/>
                    </a:lnTo>
                    <a:lnTo>
                      <a:pt x="36" y="138"/>
                    </a:lnTo>
                    <a:lnTo>
                      <a:pt x="38" y="142"/>
                    </a:lnTo>
                    <a:lnTo>
                      <a:pt x="40" y="146"/>
                    </a:lnTo>
                    <a:lnTo>
                      <a:pt x="40" y="150"/>
                    </a:lnTo>
                    <a:lnTo>
                      <a:pt x="41" y="152"/>
                    </a:lnTo>
                    <a:lnTo>
                      <a:pt x="41" y="154"/>
                    </a:lnTo>
                    <a:lnTo>
                      <a:pt x="42" y="154"/>
                    </a:lnTo>
                    <a:lnTo>
                      <a:pt x="42" y="155"/>
                    </a:lnTo>
                    <a:lnTo>
                      <a:pt x="42" y="154"/>
                    </a:lnTo>
                    <a:lnTo>
                      <a:pt x="43" y="153"/>
                    </a:lnTo>
                    <a:lnTo>
                      <a:pt x="45" y="151"/>
                    </a:lnTo>
                    <a:lnTo>
                      <a:pt x="49" y="147"/>
                    </a:lnTo>
                    <a:lnTo>
                      <a:pt x="52" y="143"/>
                    </a:lnTo>
                    <a:lnTo>
                      <a:pt x="56" y="139"/>
                    </a:lnTo>
                    <a:lnTo>
                      <a:pt x="61" y="135"/>
                    </a:lnTo>
                    <a:lnTo>
                      <a:pt x="64" y="132"/>
                    </a:lnTo>
                    <a:lnTo>
                      <a:pt x="65" y="129"/>
                    </a:lnTo>
                    <a:lnTo>
                      <a:pt x="65" y="127"/>
                    </a:lnTo>
                    <a:lnTo>
                      <a:pt x="66" y="125"/>
                    </a:lnTo>
                    <a:lnTo>
                      <a:pt x="66" y="122"/>
                    </a:lnTo>
                    <a:lnTo>
                      <a:pt x="66" y="118"/>
                    </a:lnTo>
                    <a:lnTo>
                      <a:pt x="66" y="113"/>
                    </a:lnTo>
                    <a:lnTo>
                      <a:pt x="65" y="108"/>
                    </a:lnTo>
                    <a:lnTo>
                      <a:pt x="64" y="101"/>
                    </a:lnTo>
                    <a:lnTo>
                      <a:pt x="63" y="94"/>
                    </a:lnTo>
                    <a:lnTo>
                      <a:pt x="63" y="90"/>
                    </a:lnTo>
                    <a:lnTo>
                      <a:pt x="65" y="87"/>
                    </a:lnTo>
                    <a:lnTo>
                      <a:pt x="67" y="85"/>
                    </a:lnTo>
                    <a:lnTo>
                      <a:pt x="70" y="82"/>
                    </a:lnTo>
                    <a:lnTo>
                      <a:pt x="73" y="79"/>
                    </a:lnTo>
                    <a:lnTo>
                      <a:pt x="75" y="77"/>
                    </a:lnTo>
                    <a:lnTo>
                      <a:pt x="77" y="75"/>
                    </a:lnTo>
                    <a:lnTo>
                      <a:pt x="77" y="73"/>
                    </a:lnTo>
                    <a:lnTo>
                      <a:pt x="77" y="72"/>
                    </a:lnTo>
                    <a:lnTo>
                      <a:pt x="77" y="70"/>
                    </a:lnTo>
                    <a:lnTo>
                      <a:pt x="78" y="67"/>
                    </a:lnTo>
                    <a:lnTo>
                      <a:pt x="79" y="65"/>
                    </a:lnTo>
                    <a:lnTo>
                      <a:pt x="81" y="62"/>
                    </a:lnTo>
                    <a:lnTo>
                      <a:pt x="82" y="59"/>
                    </a:lnTo>
                    <a:lnTo>
                      <a:pt x="83" y="56"/>
                    </a:lnTo>
                    <a:lnTo>
                      <a:pt x="83" y="54"/>
                    </a:lnTo>
                    <a:lnTo>
                      <a:pt x="82" y="52"/>
                    </a:lnTo>
                    <a:lnTo>
                      <a:pt x="81" y="50"/>
                    </a:lnTo>
                    <a:lnTo>
                      <a:pt x="80" y="48"/>
                    </a:lnTo>
                    <a:lnTo>
                      <a:pt x="79" y="46"/>
                    </a:lnTo>
                    <a:lnTo>
                      <a:pt x="78" y="45"/>
                    </a:lnTo>
                    <a:lnTo>
                      <a:pt x="77" y="43"/>
                    </a:lnTo>
                    <a:lnTo>
                      <a:pt x="76" y="41"/>
                    </a:lnTo>
                    <a:lnTo>
                      <a:pt x="76" y="38"/>
                    </a:lnTo>
                    <a:lnTo>
                      <a:pt x="76" y="35"/>
                    </a:lnTo>
                    <a:lnTo>
                      <a:pt x="75" y="33"/>
                    </a:lnTo>
                    <a:lnTo>
                      <a:pt x="75" y="31"/>
                    </a:lnTo>
                    <a:lnTo>
                      <a:pt x="75" y="29"/>
                    </a:lnTo>
                    <a:lnTo>
                      <a:pt x="75" y="27"/>
                    </a:lnTo>
                    <a:lnTo>
                      <a:pt x="75" y="26"/>
                    </a:lnTo>
                    <a:lnTo>
                      <a:pt x="75" y="25"/>
                    </a:lnTo>
                    <a:lnTo>
                      <a:pt x="76" y="24"/>
                    </a:lnTo>
                    <a:lnTo>
                      <a:pt x="77" y="23"/>
                    </a:lnTo>
                    <a:lnTo>
                      <a:pt x="78" y="22"/>
                    </a:lnTo>
                    <a:lnTo>
                      <a:pt x="78" y="20"/>
                    </a:lnTo>
                    <a:lnTo>
                      <a:pt x="78" y="18"/>
                    </a:lnTo>
                    <a:lnTo>
                      <a:pt x="77" y="17"/>
                    </a:lnTo>
                    <a:lnTo>
                      <a:pt x="75" y="15"/>
                    </a:lnTo>
                    <a:lnTo>
                      <a:pt x="73" y="13"/>
                    </a:lnTo>
                    <a:lnTo>
                      <a:pt x="71" y="12"/>
                    </a:lnTo>
                    <a:lnTo>
                      <a:pt x="69" y="11"/>
                    </a:lnTo>
                    <a:lnTo>
                      <a:pt x="67" y="10"/>
                    </a:lnTo>
                    <a:lnTo>
                      <a:pt x="66" y="9"/>
                    </a:lnTo>
                    <a:lnTo>
                      <a:pt x="65" y="9"/>
                    </a:lnTo>
                    <a:lnTo>
                      <a:pt x="64" y="8"/>
                    </a:lnTo>
                    <a:lnTo>
                      <a:pt x="63" y="7"/>
                    </a:lnTo>
                    <a:lnTo>
                      <a:pt x="62" y="5"/>
                    </a:lnTo>
                    <a:lnTo>
                      <a:pt x="60" y="3"/>
                    </a:lnTo>
                    <a:lnTo>
                      <a:pt x="58" y="2"/>
                    </a:lnTo>
                    <a:lnTo>
                      <a:pt x="53" y="1"/>
                    </a:lnTo>
                    <a:lnTo>
                      <a:pt x="49" y="0"/>
                    </a:lnTo>
                    <a:lnTo>
                      <a:pt x="4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77" name="Freeform 53"/>
              <p:cNvSpPr>
                <a:spLocks/>
              </p:cNvSpPr>
              <p:nvPr/>
            </p:nvSpPr>
            <p:spPr bwMode="auto">
              <a:xfrm>
                <a:off x="3638" y="2065"/>
                <a:ext cx="76" cy="151"/>
              </a:xfrm>
              <a:custGeom>
                <a:avLst/>
                <a:gdLst>
                  <a:gd name="T0" fmla="*/ 42 w 76"/>
                  <a:gd name="T1" fmla="*/ 8 h 151"/>
                  <a:gd name="T2" fmla="*/ 40 w 76"/>
                  <a:gd name="T3" fmla="*/ 22 h 151"/>
                  <a:gd name="T4" fmla="*/ 33 w 76"/>
                  <a:gd name="T5" fmla="*/ 14 h 151"/>
                  <a:gd name="T6" fmla="*/ 29 w 76"/>
                  <a:gd name="T7" fmla="*/ 12 h 151"/>
                  <a:gd name="T8" fmla="*/ 38 w 76"/>
                  <a:gd name="T9" fmla="*/ 36 h 151"/>
                  <a:gd name="T10" fmla="*/ 40 w 76"/>
                  <a:gd name="T11" fmla="*/ 41 h 151"/>
                  <a:gd name="T12" fmla="*/ 34 w 76"/>
                  <a:gd name="T13" fmla="*/ 42 h 151"/>
                  <a:gd name="T14" fmla="*/ 24 w 76"/>
                  <a:gd name="T15" fmla="*/ 25 h 151"/>
                  <a:gd name="T16" fmla="*/ 11 w 76"/>
                  <a:gd name="T17" fmla="*/ 31 h 151"/>
                  <a:gd name="T18" fmla="*/ 7 w 76"/>
                  <a:gd name="T19" fmla="*/ 36 h 151"/>
                  <a:gd name="T20" fmla="*/ 14 w 76"/>
                  <a:gd name="T21" fmla="*/ 34 h 151"/>
                  <a:gd name="T22" fmla="*/ 27 w 76"/>
                  <a:gd name="T23" fmla="*/ 41 h 151"/>
                  <a:gd name="T24" fmla="*/ 35 w 76"/>
                  <a:gd name="T25" fmla="*/ 54 h 151"/>
                  <a:gd name="T26" fmla="*/ 21 w 76"/>
                  <a:gd name="T27" fmla="*/ 52 h 151"/>
                  <a:gd name="T28" fmla="*/ 4 w 76"/>
                  <a:gd name="T29" fmla="*/ 57 h 151"/>
                  <a:gd name="T30" fmla="*/ 2 w 76"/>
                  <a:gd name="T31" fmla="*/ 61 h 151"/>
                  <a:gd name="T32" fmla="*/ 12 w 76"/>
                  <a:gd name="T33" fmla="*/ 59 h 151"/>
                  <a:gd name="T34" fmla="*/ 24 w 76"/>
                  <a:gd name="T35" fmla="*/ 62 h 151"/>
                  <a:gd name="T36" fmla="*/ 28 w 76"/>
                  <a:gd name="T37" fmla="*/ 70 h 151"/>
                  <a:gd name="T38" fmla="*/ 29 w 76"/>
                  <a:gd name="T39" fmla="*/ 72 h 151"/>
                  <a:gd name="T40" fmla="*/ 34 w 76"/>
                  <a:gd name="T41" fmla="*/ 82 h 151"/>
                  <a:gd name="T42" fmla="*/ 37 w 76"/>
                  <a:gd name="T43" fmla="*/ 95 h 151"/>
                  <a:gd name="T44" fmla="*/ 29 w 76"/>
                  <a:gd name="T45" fmla="*/ 97 h 151"/>
                  <a:gd name="T46" fmla="*/ 2 w 76"/>
                  <a:gd name="T47" fmla="*/ 67 h 151"/>
                  <a:gd name="T48" fmla="*/ 4 w 76"/>
                  <a:gd name="T49" fmla="*/ 75 h 151"/>
                  <a:gd name="T50" fmla="*/ 13 w 76"/>
                  <a:gd name="T51" fmla="*/ 89 h 151"/>
                  <a:gd name="T52" fmla="*/ 29 w 76"/>
                  <a:gd name="T53" fmla="*/ 106 h 151"/>
                  <a:gd name="T54" fmla="*/ 33 w 76"/>
                  <a:gd name="T55" fmla="*/ 117 h 151"/>
                  <a:gd name="T56" fmla="*/ 33 w 76"/>
                  <a:gd name="T57" fmla="*/ 123 h 151"/>
                  <a:gd name="T58" fmla="*/ 21 w 76"/>
                  <a:gd name="T59" fmla="*/ 113 h 151"/>
                  <a:gd name="T60" fmla="*/ 14 w 76"/>
                  <a:gd name="T61" fmla="*/ 108 h 151"/>
                  <a:gd name="T62" fmla="*/ 22 w 76"/>
                  <a:gd name="T63" fmla="*/ 125 h 151"/>
                  <a:gd name="T64" fmla="*/ 34 w 76"/>
                  <a:gd name="T65" fmla="*/ 136 h 151"/>
                  <a:gd name="T66" fmla="*/ 42 w 76"/>
                  <a:gd name="T67" fmla="*/ 150 h 151"/>
                  <a:gd name="T68" fmla="*/ 48 w 76"/>
                  <a:gd name="T69" fmla="*/ 119 h 151"/>
                  <a:gd name="T70" fmla="*/ 51 w 76"/>
                  <a:gd name="T71" fmla="*/ 102 h 151"/>
                  <a:gd name="T72" fmla="*/ 49 w 76"/>
                  <a:gd name="T73" fmla="*/ 86 h 151"/>
                  <a:gd name="T74" fmla="*/ 56 w 76"/>
                  <a:gd name="T75" fmla="*/ 82 h 151"/>
                  <a:gd name="T76" fmla="*/ 64 w 76"/>
                  <a:gd name="T77" fmla="*/ 91 h 151"/>
                  <a:gd name="T78" fmla="*/ 63 w 76"/>
                  <a:gd name="T79" fmla="*/ 85 h 151"/>
                  <a:gd name="T80" fmla="*/ 60 w 76"/>
                  <a:gd name="T81" fmla="*/ 74 h 151"/>
                  <a:gd name="T82" fmla="*/ 51 w 76"/>
                  <a:gd name="T83" fmla="*/ 67 h 151"/>
                  <a:gd name="T84" fmla="*/ 54 w 76"/>
                  <a:gd name="T85" fmla="*/ 59 h 151"/>
                  <a:gd name="T86" fmla="*/ 58 w 76"/>
                  <a:gd name="T87" fmla="*/ 57 h 151"/>
                  <a:gd name="T88" fmla="*/ 50 w 76"/>
                  <a:gd name="T89" fmla="*/ 55 h 151"/>
                  <a:gd name="T90" fmla="*/ 60 w 76"/>
                  <a:gd name="T91" fmla="*/ 50 h 151"/>
                  <a:gd name="T92" fmla="*/ 70 w 76"/>
                  <a:gd name="T93" fmla="*/ 47 h 151"/>
                  <a:gd name="T94" fmla="*/ 74 w 76"/>
                  <a:gd name="T95" fmla="*/ 43 h 151"/>
                  <a:gd name="T96" fmla="*/ 76 w 76"/>
                  <a:gd name="T97" fmla="*/ 34 h 151"/>
                  <a:gd name="T98" fmla="*/ 74 w 76"/>
                  <a:gd name="T99" fmla="*/ 24 h 151"/>
                  <a:gd name="T100" fmla="*/ 71 w 76"/>
                  <a:gd name="T101" fmla="*/ 29 h 151"/>
                  <a:gd name="T102" fmla="*/ 66 w 76"/>
                  <a:gd name="T103" fmla="*/ 41 h 151"/>
                  <a:gd name="T104" fmla="*/ 58 w 76"/>
                  <a:gd name="T105" fmla="*/ 41 h 151"/>
                  <a:gd name="T106" fmla="*/ 46 w 76"/>
                  <a:gd name="T107" fmla="*/ 33 h 151"/>
                  <a:gd name="T108" fmla="*/ 46 w 76"/>
                  <a:gd name="T109" fmla="*/ 22 h 151"/>
                  <a:gd name="T110" fmla="*/ 43 w 76"/>
                  <a:gd name="T111" fmla="*/ 2 h 1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76"/>
                  <a:gd name="T169" fmla="*/ 0 h 151"/>
                  <a:gd name="T170" fmla="*/ 76 w 76"/>
                  <a:gd name="T171" fmla="*/ 151 h 1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76" h="151">
                    <a:moveTo>
                      <a:pt x="44" y="0"/>
                    </a:moveTo>
                    <a:lnTo>
                      <a:pt x="44" y="1"/>
                    </a:lnTo>
                    <a:lnTo>
                      <a:pt x="44" y="3"/>
                    </a:lnTo>
                    <a:lnTo>
                      <a:pt x="43" y="5"/>
                    </a:lnTo>
                    <a:lnTo>
                      <a:pt x="42" y="8"/>
                    </a:lnTo>
                    <a:lnTo>
                      <a:pt x="42" y="12"/>
                    </a:lnTo>
                    <a:lnTo>
                      <a:pt x="41" y="16"/>
                    </a:lnTo>
                    <a:lnTo>
                      <a:pt x="41" y="19"/>
                    </a:lnTo>
                    <a:lnTo>
                      <a:pt x="40" y="23"/>
                    </a:lnTo>
                    <a:lnTo>
                      <a:pt x="40" y="22"/>
                    </a:lnTo>
                    <a:lnTo>
                      <a:pt x="39" y="21"/>
                    </a:lnTo>
                    <a:lnTo>
                      <a:pt x="37" y="20"/>
                    </a:lnTo>
                    <a:lnTo>
                      <a:pt x="36" y="18"/>
                    </a:lnTo>
                    <a:lnTo>
                      <a:pt x="34" y="16"/>
                    </a:lnTo>
                    <a:lnTo>
                      <a:pt x="33" y="14"/>
                    </a:lnTo>
                    <a:lnTo>
                      <a:pt x="32" y="11"/>
                    </a:lnTo>
                    <a:lnTo>
                      <a:pt x="32" y="10"/>
                    </a:lnTo>
                    <a:lnTo>
                      <a:pt x="31" y="10"/>
                    </a:lnTo>
                    <a:lnTo>
                      <a:pt x="30" y="10"/>
                    </a:lnTo>
                    <a:lnTo>
                      <a:pt x="29" y="12"/>
                    </a:lnTo>
                    <a:lnTo>
                      <a:pt x="28" y="14"/>
                    </a:lnTo>
                    <a:lnTo>
                      <a:pt x="28" y="17"/>
                    </a:lnTo>
                    <a:lnTo>
                      <a:pt x="30" y="22"/>
                    </a:lnTo>
                    <a:lnTo>
                      <a:pt x="33" y="28"/>
                    </a:lnTo>
                    <a:lnTo>
                      <a:pt x="38" y="36"/>
                    </a:lnTo>
                    <a:lnTo>
                      <a:pt x="39" y="36"/>
                    </a:lnTo>
                    <a:lnTo>
                      <a:pt x="39" y="37"/>
                    </a:lnTo>
                    <a:lnTo>
                      <a:pt x="39" y="38"/>
                    </a:lnTo>
                    <a:lnTo>
                      <a:pt x="40" y="40"/>
                    </a:lnTo>
                    <a:lnTo>
                      <a:pt x="40" y="41"/>
                    </a:lnTo>
                    <a:lnTo>
                      <a:pt x="39" y="42"/>
                    </a:lnTo>
                    <a:lnTo>
                      <a:pt x="39" y="43"/>
                    </a:lnTo>
                    <a:lnTo>
                      <a:pt x="37" y="44"/>
                    </a:lnTo>
                    <a:lnTo>
                      <a:pt x="36" y="44"/>
                    </a:lnTo>
                    <a:lnTo>
                      <a:pt x="34" y="42"/>
                    </a:lnTo>
                    <a:lnTo>
                      <a:pt x="32" y="38"/>
                    </a:lnTo>
                    <a:lnTo>
                      <a:pt x="31" y="34"/>
                    </a:lnTo>
                    <a:lnTo>
                      <a:pt x="29" y="30"/>
                    </a:lnTo>
                    <a:lnTo>
                      <a:pt x="27" y="27"/>
                    </a:lnTo>
                    <a:lnTo>
                      <a:pt x="24" y="25"/>
                    </a:lnTo>
                    <a:lnTo>
                      <a:pt x="21" y="25"/>
                    </a:lnTo>
                    <a:lnTo>
                      <a:pt x="19" y="26"/>
                    </a:lnTo>
                    <a:lnTo>
                      <a:pt x="15" y="27"/>
                    </a:lnTo>
                    <a:lnTo>
                      <a:pt x="13" y="29"/>
                    </a:lnTo>
                    <a:lnTo>
                      <a:pt x="11" y="31"/>
                    </a:lnTo>
                    <a:lnTo>
                      <a:pt x="9" y="33"/>
                    </a:lnTo>
                    <a:lnTo>
                      <a:pt x="8" y="35"/>
                    </a:lnTo>
                    <a:lnTo>
                      <a:pt x="7" y="36"/>
                    </a:lnTo>
                    <a:lnTo>
                      <a:pt x="8" y="36"/>
                    </a:lnTo>
                    <a:lnTo>
                      <a:pt x="9" y="35"/>
                    </a:lnTo>
                    <a:lnTo>
                      <a:pt x="11" y="35"/>
                    </a:lnTo>
                    <a:lnTo>
                      <a:pt x="12" y="34"/>
                    </a:lnTo>
                    <a:lnTo>
                      <a:pt x="14" y="34"/>
                    </a:lnTo>
                    <a:lnTo>
                      <a:pt x="16" y="35"/>
                    </a:lnTo>
                    <a:lnTo>
                      <a:pt x="19" y="35"/>
                    </a:lnTo>
                    <a:lnTo>
                      <a:pt x="21" y="37"/>
                    </a:lnTo>
                    <a:lnTo>
                      <a:pt x="24" y="38"/>
                    </a:lnTo>
                    <a:lnTo>
                      <a:pt x="27" y="41"/>
                    </a:lnTo>
                    <a:lnTo>
                      <a:pt x="30" y="44"/>
                    </a:lnTo>
                    <a:lnTo>
                      <a:pt x="32" y="46"/>
                    </a:lnTo>
                    <a:lnTo>
                      <a:pt x="34" y="49"/>
                    </a:lnTo>
                    <a:lnTo>
                      <a:pt x="35" y="52"/>
                    </a:lnTo>
                    <a:lnTo>
                      <a:pt x="35" y="54"/>
                    </a:lnTo>
                    <a:lnTo>
                      <a:pt x="32" y="54"/>
                    </a:lnTo>
                    <a:lnTo>
                      <a:pt x="29" y="53"/>
                    </a:lnTo>
                    <a:lnTo>
                      <a:pt x="25" y="52"/>
                    </a:lnTo>
                    <a:lnTo>
                      <a:pt x="21" y="52"/>
                    </a:lnTo>
                    <a:lnTo>
                      <a:pt x="16" y="52"/>
                    </a:lnTo>
                    <a:lnTo>
                      <a:pt x="12" y="53"/>
                    </a:lnTo>
                    <a:lnTo>
                      <a:pt x="9" y="54"/>
                    </a:lnTo>
                    <a:lnTo>
                      <a:pt x="6" y="56"/>
                    </a:lnTo>
                    <a:lnTo>
                      <a:pt x="4" y="57"/>
                    </a:lnTo>
                    <a:lnTo>
                      <a:pt x="3" y="58"/>
                    </a:lnTo>
                    <a:lnTo>
                      <a:pt x="2" y="59"/>
                    </a:lnTo>
                    <a:lnTo>
                      <a:pt x="1" y="60"/>
                    </a:lnTo>
                    <a:lnTo>
                      <a:pt x="2" y="60"/>
                    </a:lnTo>
                    <a:lnTo>
                      <a:pt x="2" y="61"/>
                    </a:lnTo>
                    <a:lnTo>
                      <a:pt x="3" y="61"/>
                    </a:lnTo>
                    <a:lnTo>
                      <a:pt x="4" y="61"/>
                    </a:lnTo>
                    <a:lnTo>
                      <a:pt x="6" y="61"/>
                    </a:lnTo>
                    <a:lnTo>
                      <a:pt x="9" y="60"/>
                    </a:lnTo>
                    <a:lnTo>
                      <a:pt x="12" y="59"/>
                    </a:lnTo>
                    <a:lnTo>
                      <a:pt x="15" y="58"/>
                    </a:lnTo>
                    <a:lnTo>
                      <a:pt x="18" y="58"/>
                    </a:lnTo>
                    <a:lnTo>
                      <a:pt x="21" y="58"/>
                    </a:lnTo>
                    <a:lnTo>
                      <a:pt x="22" y="60"/>
                    </a:lnTo>
                    <a:lnTo>
                      <a:pt x="24" y="62"/>
                    </a:lnTo>
                    <a:lnTo>
                      <a:pt x="25" y="64"/>
                    </a:lnTo>
                    <a:lnTo>
                      <a:pt x="26" y="66"/>
                    </a:lnTo>
                    <a:lnTo>
                      <a:pt x="27" y="67"/>
                    </a:lnTo>
                    <a:lnTo>
                      <a:pt x="27" y="69"/>
                    </a:lnTo>
                    <a:lnTo>
                      <a:pt x="28" y="70"/>
                    </a:lnTo>
                    <a:lnTo>
                      <a:pt x="28" y="71"/>
                    </a:lnTo>
                    <a:lnTo>
                      <a:pt x="29" y="72"/>
                    </a:lnTo>
                    <a:lnTo>
                      <a:pt x="29" y="74"/>
                    </a:lnTo>
                    <a:lnTo>
                      <a:pt x="30" y="75"/>
                    </a:lnTo>
                    <a:lnTo>
                      <a:pt x="31" y="77"/>
                    </a:lnTo>
                    <a:lnTo>
                      <a:pt x="32" y="79"/>
                    </a:lnTo>
                    <a:lnTo>
                      <a:pt x="34" y="82"/>
                    </a:lnTo>
                    <a:lnTo>
                      <a:pt x="35" y="84"/>
                    </a:lnTo>
                    <a:lnTo>
                      <a:pt x="36" y="87"/>
                    </a:lnTo>
                    <a:lnTo>
                      <a:pt x="37" y="90"/>
                    </a:lnTo>
                    <a:lnTo>
                      <a:pt x="37" y="93"/>
                    </a:lnTo>
                    <a:lnTo>
                      <a:pt x="37" y="95"/>
                    </a:lnTo>
                    <a:lnTo>
                      <a:pt x="37" y="98"/>
                    </a:lnTo>
                    <a:lnTo>
                      <a:pt x="36" y="100"/>
                    </a:lnTo>
                    <a:lnTo>
                      <a:pt x="35" y="101"/>
                    </a:lnTo>
                    <a:lnTo>
                      <a:pt x="33" y="100"/>
                    </a:lnTo>
                    <a:lnTo>
                      <a:pt x="29" y="97"/>
                    </a:lnTo>
                    <a:lnTo>
                      <a:pt x="24" y="91"/>
                    </a:lnTo>
                    <a:lnTo>
                      <a:pt x="19" y="84"/>
                    </a:lnTo>
                    <a:lnTo>
                      <a:pt x="12" y="77"/>
                    </a:lnTo>
                    <a:lnTo>
                      <a:pt x="6" y="71"/>
                    </a:lnTo>
                    <a:lnTo>
                      <a:pt x="2" y="67"/>
                    </a:lnTo>
                    <a:lnTo>
                      <a:pt x="0" y="66"/>
                    </a:lnTo>
                    <a:lnTo>
                      <a:pt x="0" y="67"/>
                    </a:lnTo>
                    <a:lnTo>
                      <a:pt x="1" y="69"/>
                    </a:lnTo>
                    <a:lnTo>
                      <a:pt x="2" y="72"/>
                    </a:lnTo>
                    <a:lnTo>
                      <a:pt x="4" y="75"/>
                    </a:lnTo>
                    <a:lnTo>
                      <a:pt x="6" y="79"/>
                    </a:lnTo>
                    <a:lnTo>
                      <a:pt x="8" y="83"/>
                    </a:lnTo>
                    <a:lnTo>
                      <a:pt x="10" y="86"/>
                    </a:lnTo>
                    <a:lnTo>
                      <a:pt x="11" y="87"/>
                    </a:lnTo>
                    <a:lnTo>
                      <a:pt x="13" y="89"/>
                    </a:lnTo>
                    <a:lnTo>
                      <a:pt x="16" y="91"/>
                    </a:lnTo>
                    <a:lnTo>
                      <a:pt x="20" y="94"/>
                    </a:lnTo>
                    <a:lnTo>
                      <a:pt x="23" y="98"/>
                    </a:lnTo>
                    <a:lnTo>
                      <a:pt x="27" y="102"/>
                    </a:lnTo>
                    <a:lnTo>
                      <a:pt x="29" y="106"/>
                    </a:lnTo>
                    <a:lnTo>
                      <a:pt x="31" y="109"/>
                    </a:lnTo>
                    <a:lnTo>
                      <a:pt x="32" y="111"/>
                    </a:lnTo>
                    <a:lnTo>
                      <a:pt x="32" y="113"/>
                    </a:lnTo>
                    <a:lnTo>
                      <a:pt x="32" y="115"/>
                    </a:lnTo>
                    <a:lnTo>
                      <a:pt x="33" y="117"/>
                    </a:lnTo>
                    <a:lnTo>
                      <a:pt x="33" y="119"/>
                    </a:lnTo>
                    <a:lnTo>
                      <a:pt x="33" y="121"/>
                    </a:lnTo>
                    <a:lnTo>
                      <a:pt x="33" y="122"/>
                    </a:lnTo>
                    <a:lnTo>
                      <a:pt x="33" y="123"/>
                    </a:lnTo>
                    <a:lnTo>
                      <a:pt x="32" y="122"/>
                    </a:lnTo>
                    <a:lnTo>
                      <a:pt x="30" y="121"/>
                    </a:lnTo>
                    <a:lnTo>
                      <a:pt x="28" y="118"/>
                    </a:lnTo>
                    <a:lnTo>
                      <a:pt x="24" y="116"/>
                    </a:lnTo>
                    <a:lnTo>
                      <a:pt x="21" y="113"/>
                    </a:lnTo>
                    <a:lnTo>
                      <a:pt x="18" y="110"/>
                    </a:lnTo>
                    <a:lnTo>
                      <a:pt x="15" y="108"/>
                    </a:lnTo>
                    <a:lnTo>
                      <a:pt x="14" y="106"/>
                    </a:lnTo>
                    <a:lnTo>
                      <a:pt x="14" y="108"/>
                    </a:lnTo>
                    <a:lnTo>
                      <a:pt x="15" y="111"/>
                    </a:lnTo>
                    <a:lnTo>
                      <a:pt x="16" y="114"/>
                    </a:lnTo>
                    <a:lnTo>
                      <a:pt x="18" y="118"/>
                    </a:lnTo>
                    <a:lnTo>
                      <a:pt x="20" y="122"/>
                    </a:lnTo>
                    <a:lnTo>
                      <a:pt x="22" y="125"/>
                    </a:lnTo>
                    <a:lnTo>
                      <a:pt x="24" y="127"/>
                    </a:lnTo>
                    <a:lnTo>
                      <a:pt x="26" y="128"/>
                    </a:lnTo>
                    <a:lnTo>
                      <a:pt x="28" y="130"/>
                    </a:lnTo>
                    <a:lnTo>
                      <a:pt x="31" y="133"/>
                    </a:lnTo>
                    <a:lnTo>
                      <a:pt x="34" y="136"/>
                    </a:lnTo>
                    <a:lnTo>
                      <a:pt x="37" y="140"/>
                    </a:lnTo>
                    <a:lnTo>
                      <a:pt x="39" y="144"/>
                    </a:lnTo>
                    <a:lnTo>
                      <a:pt x="41" y="148"/>
                    </a:lnTo>
                    <a:lnTo>
                      <a:pt x="42" y="151"/>
                    </a:lnTo>
                    <a:lnTo>
                      <a:pt x="42" y="150"/>
                    </a:lnTo>
                    <a:lnTo>
                      <a:pt x="43" y="146"/>
                    </a:lnTo>
                    <a:lnTo>
                      <a:pt x="44" y="140"/>
                    </a:lnTo>
                    <a:lnTo>
                      <a:pt x="45" y="133"/>
                    </a:lnTo>
                    <a:lnTo>
                      <a:pt x="47" y="127"/>
                    </a:lnTo>
                    <a:lnTo>
                      <a:pt x="48" y="119"/>
                    </a:lnTo>
                    <a:lnTo>
                      <a:pt x="49" y="114"/>
                    </a:lnTo>
                    <a:lnTo>
                      <a:pt x="50" y="111"/>
                    </a:lnTo>
                    <a:lnTo>
                      <a:pt x="51" y="109"/>
                    </a:lnTo>
                    <a:lnTo>
                      <a:pt x="51" y="106"/>
                    </a:lnTo>
                    <a:lnTo>
                      <a:pt x="51" y="102"/>
                    </a:lnTo>
                    <a:lnTo>
                      <a:pt x="51" y="98"/>
                    </a:lnTo>
                    <a:lnTo>
                      <a:pt x="50" y="94"/>
                    </a:lnTo>
                    <a:lnTo>
                      <a:pt x="50" y="90"/>
                    </a:lnTo>
                    <a:lnTo>
                      <a:pt x="50" y="88"/>
                    </a:lnTo>
                    <a:lnTo>
                      <a:pt x="49" y="86"/>
                    </a:lnTo>
                    <a:lnTo>
                      <a:pt x="49" y="84"/>
                    </a:lnTo>
                    <a:lnTo>
                      <a:pt x="50" y="83"/>
                    </a:lnTo>
                    <a:lnTo>
                      <a:pt x="52" y="82"/>
                    </a:lnTo>
                    <a:lnTo>
                      <a:pt x="53" y="81"/>
                    </a:lnTo>
                    <a:lnTo>
                      <a:pt x="56" y="82"/>
                    </a:lnTo>
                    <a:lnTo>
                      <a:pt x="59" y="82"/>
                    </a:lnTo>
                    <a:lnTo>
                      <a:pt x="61" y="84"/>
                    </a:lnTo>
                    <a:lnTo>
                      <a:pt x="63" y="87"/>
                    </a:lnTo>
                    <a:lnTo>
                      <a:pt x="64" y="90"/>
                    </a:lnTo>
                    <a:lnTo>
                      <a:pt x="64" y="91"/>
                    </a:lnTo>
                    <a:lnTo>
                      <a:pt x="64" y="90"/>
                    </a:lnTo>
                    <a:lnTo>
                      <a:pt x="64" y="88"/>
                    </a:lnTo>
                    <a:lnTo>
                      <a:pt x="64" y="86"/>
                    </a:lnTo>
                    <a:lnTo>
                      <a:pt x="63" y="85"/>
                    </a:lnTo>
                    <a:lnTo>
                      <a:pt x="63" y="84"/>
                    </a:lnTo>
                    <a:lnTo>
                      <a:pt x="62" y="82"/>
                    </a:lnTo>
                    <a:lnTo>
                      <a:pt x="61" y="78"/>
                    </a:lnTo>
                    <a:lnTo>
                      <a:pt x="60" y="74"/>
                    </a:lnTo>
                    <a:lnTo>
                      <a:pt x="58" y="71"/>
                    </a:lnTo>
                    <a:lnTo>
                      <a:pt x="55" y="69"/>
                    </a:lnTo>
                    <a:lnTo>
                      <a:pt x="53" y="67"/>
                    </a:lnTo>
                    <a:lnTo>
                      <a:pt x="51" y="68"/>
                    </a:lnTo>
                    <a:lnTo>
                      <a:pt x="51" y="67"/>
                    </a:lnTo>
                    <a:lnTo>
                      <a:pt x="51" y="66"/>
                    </a:lnTo>
                    <a:lnTo>
                      <a:pt x="51" y="64"/>
                    </a:lnTo>
                    <a:lnTo>
                      <a:pt x="51" y="62"/>
                    </a:lnTo>
                    <a:lnTo>
                      <a:pt x="52" y="60"/>
                    </a:lnTo>
                    <a:lnTo>
                      <a:pt x="54" y="59"/>
                    </a:lnTo>
                    <a:lnTo>
                      <a:pt x="56" y="58"/>
                    </a:lnTo>
                    <a:lnTo>
                      <a:pt x="60" y="59"/>
                    </a:lnTo>
                    <a:lnTo>
                      <a:pt x="59" y="58"/>
                    </a:lnTo>
                    <a:lnTo>
                      <a:pt x="58" y="57"/>
                    </a:lnTo>
                    <a:lnTo>
                      <a:pt x="56" y="56"/>
                    </a:lnTo>
                    <a:lnTo>
                      <a:pt x="54" y="55"/>
                    </a:lnTo>
                    <a:lnTo>
                      <a:pt x="53" y="54"/>
                    </a:lnTo>
                    <a:lnTo>
                      <a:pt x="51" y="54"/>
                    </a:lnTo>
                    <a:lnTo>
                      <a:pt x="50" y="55"/>
                    </a:lnTo>
                    <a:lnTo>
                      <a:pt x="51" y="54"/>
                    </a:lnTo>
                    <a:lnTo>
                      <a:pt x="54" y="53"/>
                    </a:lnTo>
                    <a:lnTo>
                      <a:pt x="56" y="51"/>
                    </a:lnTo>
                    <a:lnTo>
                      <a:pt x="60" y="50"/>
                    </a:lnTo>
                    <a:lnTo>
                      <a:pt x="62" y="49"/>
                    </a:lnTo>
                    <a:lnTo>
                      <a:pt x="65" y="48"/>
                    </a:lnTo>
                    <a:lnTo>
                      <a:pt x="67" y="47"/>
                    </a:lnTo>
                    <a:lnTo>
                      <a:pt x="69" y="47"/>
                    </a:lnTo>
                    <a:lnTo>
                      <a:pt x="70" y="47"/>
                    </a:lnTo>
                    <a:lnTo>
                      <a:pt x="71" y="46"/>
                    </a:lnTo>
                    <a:lnTo>
                      <a:pt x="72" y="45"/>
                    </a:lnTo>
                    <a:lnTo>
                      <a:pt x="73" y="44"/>
                    </a:lnTo>
                    <a:lnTo>
                      <a:pt x="74" y="43"/>
                    </a:lnTo>
                    <a:lnTo>
                      <a:pt x="74" y="42"/>
                    </a:lnTo>
                    <a:lnTo>
                      <a:pt x="75" y="40"/>
                    </a:lnTo>
                    <a:lnTo>
                      <a:pt x="75" y="37"/>
                    </a:lnTo>
                    <a:lnTo>
                      <a:pt x="76" y="34"/>
                    </a:lnTo>
                    <a:lnTo>
                      <a:pt x="76" y="32"/>
                    </a:lnTo>
                    <a:lnTo>
                      <a:pt x="76" y="29"/>
                    </a:lnTo>
                    <a:lnTo>
                      <a:pt x="76" y="26"/>
                    </a:lnTo>
                    <a:lnTo>
                      <a:pt x="75" y="25"/>
                    </a:lnTo>
                    <a:lnTo>
                      <a:pt x="74" y="24"/>
                    </a:lnTo>
                    <a:lnTo>
                      <a:pt x="73" y="24"/>
                    </a:lnTo>
                    <a:lnTo>
                      <a:pt x="72" y="24"/>
                    </a:lnTo>
                    <a:lnTo>
                      <a:pt x="72" y="25"/>
                    </a:lnTo>
                    <a:lnTo>
                      <a:pt x="71" y="27"/>
                    </a:lnTo>
                    <a:lnTo>
                      <a:pt x="71" y="29"/>
                    </a:lnTo>
                    <a:lnTo>
                      <a:pt x="70" y="32"/>
                    </a:lnTo>
                    <a:lnTo>
                      <a:pt x="69" y="34"/>
                    </a:lnTo>
                    <a:lnTo>
                      <a:pt x="68" y="37"/>
                    </a:lnTo>
                    <a:lnTo>
                      <a:pt x="67" y="40"/>
                    </a:lnTo>
                    <a:lnTo>
                      <a:pt x="66" y="41"/>
                    </a:lnTo>
                    <a:lnTo>
                      <a:pt x="64" y="41"/>
                    </a:lnTo>
                    <a:lnTo>
                      <a:pt x="63" y="41"/>
                    </a:lnTo>
                    <a:lnTo>
                      <a:pt x="62" y="41"/>
                    </a:lnTo>
                    <a:lnTo>
                      <a:pt x="60" y="41"/>
                    </a:lnTo>
                    <a:lnTo>
                      <a:pt x="58" y="41"/>
                    </a:lnTo>
                    <a:lnTo>
                      <a:pt x="55" y="40"/>
                    </a:lnTo>
                    <a:lnTo>
                      <a:pt x="52" y="38"/>
                    </a:lnTo>
                    <a:lnTo>
                      <a:pt x="50" y="37"/>
                    </a:lnTo>
                    <a:lnTo>
                      <a:pt x="48" y="35"/>
                    </a:lnTo>
                    <a:lnTo>
                      <a:pt x="46" y="33"/>
                    </a:lnTo>
                    <a:lnTo>
                      <a:pt x="45" y="31"/>
                    </a:lnTo>
                    <a:lnTo>
                      <a:pt x="45" y="29"/>
                    </a:lnTo>
                    <a:lnTo>
                      <a:pt x="46" y="28"/>
                    </a:lnTo>
                    <a:lnTo>
                      <a:pt x="46" y="26"/>
                    </a:lnTo>
                    <a:lnTo>
                      <a:pt x="46" y="22"/>
                    </a:lnTo>
                    <a:lnTo>
                      <a:pt x="46" y="18"/>
                    </a:lnTo>
                    <a:lnTo>
                      <a:pt x="45" y="13"/>
                    </a:lnTo>
                    <a:lnTo>
                      <a:pt x="44" y="9"/>
                    </a:lnTo>
                    <a:lnTo>
                      <a:pt x="43" y="5"/>
                    </a:lnTo>
                    <a:lnTo>
                      <a:pt x="43" y="2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78" name="Freeform 54"/>
              <p:cNvSpPr>
                <a:spLocks/>
              </p:cNvSpPr>
              <p:nvPr/>
            </p:nvSpPr>
            <p:spPr bwMode="auto">
              <a:xfrm>
                <a:off x="3685" y="2090"/>
                <a:ext cx="93" cy="129"/>
              </a:xfrm>
              <a:custGeom>
                <a:avLst/>
                <a:gdLst>
                  <a:gd name="T0" fmla="*/ 2 w 93"/>
                  <a:gd name="T1" fmla="*/ 127 h 129"/>
                  <a:gd name="T2" fmla="*/ 13 w 93"/>
                  <a:gd name="T3" fmla="*/ 128 h 129"/>
                  <a:gd name="T4" fmla="*/ 26 w 93"/>
                  <a:gd name="T5" fmla="*/ 129 h 129"/>
                  <a:gd name="T6" fmla="*/ 38 w 93"/>
                  <a:gd name="T7" fmla="*/ 128 h 129"/>
                  <a:gd name="T8" fmla="*/ 42 w 93"/>
                  <a:gd name="T9" fmla="*/ 125 h 129"/>
                  <a:gd name="T10" fmla="*/ 46 w 93"/>
                  <a:gd name="T11" fmla="*/ 120 h 129"/>
                  <a:gd name="T12" fmla="*/ 50 w 93"/>
                  <a:gd name="T13" fmla="*/ 115 h 129"/>
                  <a:gd name="T14" fmla="*/ 52 w 93"/>
                  <a:gd name="T15" fmla="*/ 110 h 129"/>
                  <a:gd name="T16" fmla="*/ 52 w 93"/>
                  <a:gd name="T17" fmla="*/ 108 h 129"/>
                  <a:gd name="T18" fmla="*/ 58 w 93"/>
                  <a:gd name="T19" fmla="*/ 107 h 129"/>
                  <a:gd name="T20" fmla="*/ 65 w 93"/>
                  <a:gd name="T21" fmla="*/ 105 h 129"/>
                  <a:gd name="T22" fmla="*/ 71 w 93"/>
                  <a:gd name="T23" fmla="*/ 102 h 129"/>
                  <a:gd name="T24" fmla="*/ 72 w 93"/>
                  <a:gd name="T25" fmla="*/ 97 h 129"/>
                  <a:gd name="T26" fmla="*/ 70 w 93"/>
                  <a:gd name="T27" fmla="*/ 90 h 129"/>
                  <a:gd name="T28" fmla="*/ 68 w 93"/>
                  <a:gd name="T29" fmla="*/ 86 h 129"/>
                  <a:gd name="T30" fmla="*/ 67 w 93"/>
                  <a:gd name="T31" fmla="*/ 83 h 129"/>
                  <a:gd name="T32" fmla="*/ 68 w 93"/>
                  <a:gd name="T33" fmla="*/ 82 h 129"/>
                  <a:gd name="T34" fmla="*/ 75 w 93"/>
                  <a:gd name="T35" fmla="*/ 81 h 129"/>
                  <a:gd name="T36" fmla="*/ 85 w 93"/>
                  <a:gd name="T37" fmla="*/ 79 h 129"/>
                  <a:gd name="T38" fmla="*/ 93 w 93"/>
                  <a:gd name="T39" fmla="*/ 75 h 129"/>
                  <a:gd name="T40" fmla="*/ 93 w 93"/>
                  <a:gd name="T41" fmla="*/ 70 h 129"/>
                  <a:gd name="T42" fmla="*/ 90 w 93"/>
                  <a:gd name="T43" fmla="*/ 64 h 129"/>
                  <a:gd name="T44" fmla="*/ 85 w 93"/>
                  <a:gd name="T45" fmla="*/ 59 h 129"/>
                  <a:gd name="T46" fmla="*/ 80 w 93"/>
                  <a:gd name="T47" fmla="*/ 56 h 129"/>
                  <a:gd name="T48" fmla="*/ 78 w 93"/>
                  <a:gd name="T49" fmla="*/ 54 h 129"/>
                  <a:gd name="T50" fmla="*/ 82 w 93"/>
                  <a:gd name="T51" fmla="*/ 49 h 129"/>
                  <a:gd name="T52" fmla="*/ 88 w 93"/>
                  <a:gd name="T53" fmla="*/ 41 h 129"/>
                  <a:gd name="T54" fmla="*/ 92 w 93"/>
                  <a:gd name="T55" fmla="*/ 34 h 129"/>
                  <a:gd name="T56" fmla="*/ 91 w 93"/>
                  <a:gd name="T57" fmla="*/ 29 h 129"/>
                  <a:gd name="T58" fmla="*/ 87 w 93"/>
                  <a:gd name="T59" fmla="*/ 25 h 129"/>
                  <a:gd name="T60" fmla="*/ 84 w 93"/>
                  <a:gd name="T61" fmla="*/ 22 h 129"/>
                  <a:gd name="T62" fmla="*/ 83 w 93"/>
                  <a:gd name="T63" fmla="*/ 21 h 129"/>
                  <a:gd name="T64" fmla="*/ 83 w 93"/>
                  <a:gd name="T65" fmla="*/ 20 h 129"/>
                  <a:gd name="T66" fmla="*/ 82 w 93"/>
                  <a:gd name="T67" fmla="*/ 16 h 129"/>
                  <a:gd name="T68" fmla="*/ 81 w 93"/>
                  <a:gd name="T69" fmla="*/ 8 h 129"/>
                  <a:gd name="T70" fmla="*/ 77 w 93"/>
                  <a:gd name="T71" fmla="*/ 3 h 129"/>
                  <a:gd name="T72" fmla="*/ 71 w 93"/>
                  <a:gd name="T73" fmla="*/ 0 h 129"/>
                  <a:gd name="T74" fmla="*/ 63 w 93"/>
                  <a:gd name="T75" fmla="*/ 1 h 129"/>
                  <a:gd name="T76" fmla="*/ 56 w 93"/>
                  <a:gd name="T77" fmla="*/ 5 h 129"/>
                  <a:gd name="T78" fmla="*/ 52 w 93"/>
                  <a:gd name="T79" fmla="*/ 11 h 129"/>
                  <a:gd name="T80" fmla="*/ 51 w 93"/>
                  <a:gd name="T81" fmla="*/ 17 h 129"/>
                  <a:gd name="T82" fmla="*/ 44 w 93"/>
                  <a:gd name="T83" fmla="*/ 18 h 129"/>
                  <a:gd name="T84" fmla="*/ 37 w 93"/>
                  <a:gd name="T85" fmla="*/ 19 h 129"/>
                  <a:gd name="T86" fmla="*/ 31 w 93"/>
                  <a:gd name="T87" fmla="*/ 22 h 129"/>
                  <a:gd name="T88" fmla="*/ 31 w 93"/>
                  <a:gd name="T89" fmla="*/ 26 h 129"/>
                  <a:gd name="T90" fmla="*/ 29 w 93"/>
                  <a:gd name="T91" fmla="*/ 33 h 129"/>
                  <a:gd name="T92" fmla="*/ 28 w 93"/>
                  <a:gd name="T93" fmla="*/ 41 h 129"/>
                  <a:gd name="T94" fmla="*/ 28 w 93"/>
                  <a:gd name="T95" fmla="*/ 49 h 129"/>
                  <a:gd name="T96" fmla="*/ 29 w 93"/>
                  <a:gd name="T97" fmla="*/ 59 h 129"/>
                  <a:gd name="T98" fmla="*/ 20 w 93"/>
                  <a:gd name="T99" fmla="*/ 77 h 129"/>
                  <a:gd name="T100" fmla="*/ 8 w 93"/>
                  <a:gd name="T101" fmla="*/ 100 h 129"/>
                  <a:gd name="T102" fmla="*/ 1 w 93"/>
                  <a:gd name="T103" fmla="*/ 115 h 129"/>
                  <a:gd name="T104" fmla="*/ 0 w 93"/>
                  <a:gd name="T105" fmla="*/ 123 h 12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93"/>
                  <a:gd name="T160" fmla="*/ 0 h 129"/>
                  <a:gd name="T161" fmla="*/ 93 w 93"/>
                  <a:gd name="T162" fmla="*/ 129 h 129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93" h="129">
                    <a:moveTo>
                      <a:pt x="1" y="127"/>
                    </a:moveTo>
                    <a:lnTo>
                      <a:pt x="2" y="127"/>
                    </a:lnTo>
                    <a:lnTo>
                      <a:pt x="6" y="127"/>
                    </a:lnTo>
                    <a:lnTo>
                      <a:pt x="13" y="128"/>
                    </a:lnTo>
                    <a:lnTo>
                      <a:pt x="20" y="129"/>
                    </a:lnTo>
                    <a:lnTo>
                      <a:pt x="26" y="129"/>
                    </a:lnTo>
                    <a:lnTo>
                      <a:pt x="33" y="129"/>
                    </a:lnTo>
                    <a:lnTo>
                      <a:pt x="38" y="128"/>
                    </a:lnTo>
                    <a:lnTo>
                      <a:pt x="41" y="127"/>
                    </a:lnTo>
                    <a:lnTo>
                      <a:pt x="42" y="125"/>
                    </a:lnTo>
                    <a:lnTo>
                      <a:pt x="44" y="123"/>
                    </a:lnTo>
                    <a:lnTo>
                      <a:pt x="46" y="120"/>
                    </a:lnTo>
                    <a:lnTo>
                      <a:pt x="48" y="118"/>
                    </a:lnTo>
                    <a:lnTo>
                      <a:pt x="50" y="115"/>
                    </a:lnTo>
                    <a:lnTo>
                      <a:pt x="51" y="113"/>
                    </a:lnTo>
                    <a:lnTo>
                      <a:pt x="52" y="110"/>
                    </a:lnTo>
                    <a:lnTo>
                      <a:pt x="51" y="108"/>
                    </a:lnTo>
                    <a:lnTo>
                      <a:pt x="52" y="108"/>
                    </a:lnTo>
                    <a:lnTo>
                      <a:pt x="55" y="107"/>
                    </a:lnTo>
                    <a:lnTo>
                      <a:pt x="58" y="107"/>
                    </a:lnTo>
                    <a:lnTo>
                      <a:pt x="61" y="106"/>
                    </a:lnTo>
                    <a:lnTo>
                      <a:pt x="65" y="105"/>
                    </a:lnTo>
                    <a:lnTo>
                      <a:pt x="68" y="104"/>
                    </a:lnTo>
                    <a:lnTo>
                      <a:pt x="71" y="102"/>
                    </a:lnTo>
                    <a:lnTo>
                      <a:pt x="72" y="100"/>
                    </a:lnTo>
                    <a:lnTo>
                      <a:pt x="72" y="97"/>
                    </a:lnTo>
                    <a:lnTo>
                      <a:pt x="71" y="93"/>
                    </a:lnTo>
                    <a:lnTo>
                      <a:pt x="70" y="90"/>
                    </a:lnTo>
                    <a:lnTo>
                      <a:pt x="69" y="88"/>
                    </a:lnTo>
                    <a:lnTo>
                      <a:pt x="68" y="86"/>
                    </a:lnTo>
                    <a:lnTo>
                      <a:pt x="68" y="84"/>
                    </a:lnTo>
                    <a:lnTo>
                      <a:pt x="67" y="83"/>
                    </a:lnTo>
                    <a:lnTo>
                      <a:pt x="67" y="82"/>
                    </a:lnTo>
                    <a:lnTo>
                      <a:pt x="68" y="82"/>
                    </a:lnTo>
                    <a:lnTo>
                      <a:pt x="71" y="82"/>
                    </a:lnTo>
                    <a:lnTo>
                      <a:pt x="75" y="81"/>
                    </a:lnTo>
                    <a:lnTo>
                      <a:pt x="80" y="80"/>
                    </a:lnTo>
                    <a:lnTo>
                      <a:pt x="85" y="79"/>
                    </a:lnTo>
                    <a:lnTo>
                      <a:pt x="90" y="77"/>
                    </a:lnTo>
                    <a:lnTo>
                      <a:pt x="93" y="75"/>
                    </a:lnTo>
                    <a:lnTo>
                      <a:pt x="93" y="72"/>
                    </a:lnTo>
                    <a:lnTo>
                      <a:pt x="93" y="70"/>
                    </a:lnTo>
                    <a:lnTo>
                      <a:pt x="92" y="67"/>
                    </a:lnTo>
                    <a:lnTo>
                      <a:pt x="90" y="64"/>
                    </a:lnTo>
                    <a:lnTo>
                      <a:pt x="88" y="61"/>
                    </a:lnTo>
                    <a:lnTo>
                      <a:pt x="85" y="59"/>
                    </a:lnTo>
                    <a:lnTo>
                      <a:pt x="83" y="57"/>
                    </a:lnTo>
                    <a:lnTo>
                      <a:pt x="80" y="56"/>
                    </a:lnTo>
                    <a:lnTo>
                      <a:pt x="77" y="54"/>
                    </a:lnTo>
                    <a:lnTo>
                      <a:pt x="78" y="54"/>
                    </a:lnTo>
                    <a:lnTo>
                      <a:pt x="79" y="52"/>
                    </a:lnTo>
                    <a:lnTo>
                      <a:pt x="82" y="49"/>
                    </a:lnTo>
                    <a:lnTo>
                      <a:pt x="85" y="45"/>
                    </a:lnTo>
                    <a:lnTo>
                      <a:pt x="88" y="41"/>
                    </a:lnTo>
                    <a:lnTo>
                      <a:pt x="91" y="37"/>
                    </a:lnTo>
                    <a:lnTo>
                      <a:pt x="92" y="34"/>
                    </a:lnTo>
                    <a:lnTo>
                      <a:pt x="92" y="31"/>
                    </a:lnTo>
                    <a:lnTo>
                      <a:pt x="91" y="29"/>
                    </a:lnTo>
                    <a:lnTo>
                      <a:pt x="88" y="27"/>
                    </a:lnTo>
                    <a:lnTo>
                      <a:pt x="87" y="25"/>
                    </a:lnTo>
                    <a:lnTo>
                      <a:pt x="85" y="24"/>
                    </a:lnTo>
                    <a:lnTo>
                      <a:pt x="84" y="22"/>
                    </a:lnTo>
                    <a:lnTo>
                      <a:pt x="83" y="22"/>
                    </a:lnTo>
                    <a:lnTo>
                      <a:pt x="83" y="21"/>
                    </a:lnTo>
                    <a:lnTo>
                      <a:pt x="83" y="20"/>
                    </a:lnTo>
                    <a:lnTo>
                      <a:pt x="82" y="18"/>
                    </a:lnTo>
                    <a:lnTo>
                      <a:pt x="82" y="16"/>
                    </a:lnTo>
                    <a:lnTo>
                      <a:pt x="82" y="12"/>
                    </a:lnTo>
                    <a:lnTo>
                      <a:pt x="81" y="8"/>
                    </a:lnTo>
                    <a:lnTo>
                      <a:pt x="79" y="5"/>
                    </a:lnTo>
                    <a:lnTo>
                      <a:pt x="77" y="3"/>
                    </a:lnTo>
                    <a:lnTo>
                      <a:pt x="74" y="1"/>
                    </a:lnTo>
                    <a:lnTo>
                      <a:pt x="71" y="0"/>
                    </a:lnTo>
                    <a:lnTo>
                      <a:pt x="67" y="0"/>
                    </a:lnTo>
                    <a:lnTo>
                      <a:pt x="63" y="1"/>
                    </a:lnTo>
                    <a:lnTo>
                      <a:pt x="59" y="2"/>
                    </a:lnTo>
                    <a:lnTo>
                      <a:pt x="56" y="5"/>
                    </a:lnTo>
                    <a:lnTo>
                      <a:pt x="54" y="7"/>
                    </a:lnTo>
                    <a:lnTo>
                      <a:pt x="52" y="11"/>
                    </a:lnTo>
                    <a:lnTo>
                      <a:pt x="52" y="16"/>
                    </a:lnTo>
                    <a:lnTo>
                      <a:pt x="51" y="17"/>
                    </a:lnTo>
                    <a:lnTo>
                      <a:pt x="48" y="17"/>
                    </a:lnTo>
                    <a:lnTo>
                      <a:pt x="44" y="18"/>
                    </a:lnTo>
                    <a:lnTo>
                      <a:pt x="41" y="18"/>
                    </a:lnTo>
                    <a:lnTo>
                      <a:pt x="37" y="19"/>
                    </a:lnTo>
                    <a:lnTo>
                      <a:pt x="34" y="21"/>
                    </a:lnTo>
                    <a:lnTo>
                      <a:pt x="31" y="22"/>
                    </a:lnTo>
                    <a:lnTo>
                      <a:pt x="31" y="24"/>
                    </a:lnTo>
                    <a:lnTo>
                      <a:pt x="31" y="26"/>
                    </a:lnTo>
                    <a:lnTo>
                      <a:pt x="30" y="29"/>
                    </a:lnTo>
                    <a:lnTo>
                      <a:pt x="29" y="33"/>
                    </a:lnTo>
                    <a:lnTo>
                      <a:pt x="29" y="37"/>
                    </a:lnTo>
                    <a:lnTo>
                      <a:pt x="28" y="41"/>
                    </a:lnTo>
                    <a:lnTo>
                      <a:pt x="28" y="45"/>
                    </a:lnTo>
                    <a:lnTo>
                      <a:pt x="28" y="49"/>
                    </a:lnTo>
                    <a:lnTo>
                      <a:pt x="29" y="53"/>
                    </a:lnTo>
                    <a:lnTo>
                      <a:pt x="29" y="59"/>
                    </a:lnTo>
                    <a:lnTo>
                      <a:pt x="26" y="67"/>
                    </a:lnTo>
                    <a:lnTo>
                      <a:pt x="20" y="77"/>
                    </a:lnTo>
                    <a:lnTo>
                      <a:pt x="15" y="88"/>
                    </a:lnTo>
                    <a:lnTo>
                      <a:pt x="8" y="100"/>
                    </a:lnTo>
                    <a:lnTo>
                      <a:pt x="3" y="110"/>
                    </a:lnTo>
                    <a:lnTo>
                      <a:pt x="1" y="115"/>
                    </a:lnTo>
                    <a:lnTo>
                      <a:pt x="0" y="120"/>
                    </a:lnTo>
                    <a:lnTo>
                      <a:pt x="0" y="123"/>
                    </a:lnTo>
                    <a:lnTo>
                      <a:pt x="1" y="127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79" name="Freeform 55"/>
              <p:cNvSpPr>
                <a:spLocks/>
              </p:cNvSpPr>
              <p:nvPr/>
            </p:nvSpPr>
            <p:spPr bwMode="auto">
              <a:xfrm>
                <a:off x="3685" y="2090"/>
                <a:ext cx="93" cy="129"/>
              </a:xfrm>
              <a:custGeom>
                <a:avLst/>
                <a:gdLst>
                  <a:gd name="T0" fmla="*/ 2 w 93"/>
                  <a:gd name="T1" fmla="*/ 127 h 129"/>
                  <a:gd name="T2" fmla="*/ 13 w 93"/>
                  <a:gd name="T3" fmla="*/ 128 h 129"/>
                  <a:gd name="T4" fmla="*/ 26 w 93"/>
                  <a:gd name="T5" fmla="*/ 129 h 129"/>
                  <a:gd name="T6" fmla="*/ 38 w 93"/>
                  <a:gd name="T7" fmla="*/ 128 h 129"/>
                  <a:gd name="T8" fmla="*/ 42 w 93"/>
                  <a:gd name="T9" fmla="*/ 125 h 129"/>
                  <a:gd name="T10" fmla="*/ 46 w 93"/>
                  <a:gd name="T11" fmla="*/ 120 h 129"/>
                  <a:gd name="T12" fmla="*/ 50 w 93"/>
                  <a:gd name="T13" fmla="*/ 115 h 129"/>
                  <a:gd name="T14" fmla="*/ 52 w 93"/>
                  <a:gd name="T15" fmla="*/ 110 h 129"/>
                  <a:gd name="T16" fmla="*/ 52 w 93"/>
                  <a:gd name="T17" fmla="*/ 108 h 129"/>
                  <a:gd name="T18" fmla="*/ 58 w 93"/>
                  <a:gd name="T19" fmla="*/ 107 h 129"/>
                  <a:gd name="T20" fmla="*/ 65 w 93"/>
                  <a:gd name="T21" fmla="*/ 105 h 129"/>
                  <a:gd name="T22" fmla="*/ 71 w 93"/>
                  <a:gd name="T23" fmla="*/ 102 h 129"/>
                  <a:gd name="T24" fmla="*/ 72 w 93"/>
                  <a:gd name="T25" fmla="*/ 97 h 129"/>
                  <a:gd name="T26" fmla="*/ 70 w 93"/>
                  <a:gd name="T27" fmla="*/ 90 h 129"/>
                  <a:gd name="T28" fmla="*/ 68 w 93"/>
                  <a:gd name="T29" fmla="*/ 86 h 129"/>
                  <a:gd name="T30" fmla="*/ 67 w 93"/>
                  <a:gd name="T31" fmla="*/ 83 h 129"/>
                  <a:gd name="T32" fmla="*/ 68 w 93"/>
                  <a:gd name="T33" fmla="*/ 82 h 129"/>
                  <a:gd name="T34" fmla="*/ 75 w 93"/>
                  <a:gd name="T35" fmla="*/ 81 h 129"/>
                  <a:gd name="T36" fmla="*/ 85 w 93"/>
                  <a:gd name="T37" fmla="*/ 79 h 129"/>
                  <a:gd name="T38" fmla="*/ 93 w 93"/>
                  <a:gd name="T39" fmla="*/ 75 h 129"/>
                  <a:gd name="T40" fmla="*/ 93 w 93"/>
                  <a:gd name="T41" fmla="*/ 70 h 129"/>
                  <a:gd name="T42" fmla="*/ 90 w 93"/>
                  <a:gd name="T43" fmla="*/ 64 h 129"/>
                  <a:gd name="T44" fmla="*/ 85 w 93"/>
                  <a:gd name="T45" fmla="*/ 59 h 129"/>
                  <a:gd name="T46" fmla="*/ 80 w 93"/>
                  <a:gd name="T47" fmla="*/ 56 h 129"/>
                  <a:gd name="T48" fmla="*/ 78 w 93"/>
                  <a:gd name="T49" fmla="*/ 54 h 129"/>
                  <a:gd name="T50" fmla="*/ 82 w 93"/>
                  <a:gd name="T51" fmla="*/ 49 h 129"/>
                  <a:gd name="T52" fmla="*/ 88 w 93"/>
                  <a:gd name="T53" fmla="*/ 41 h 129"/>
                  <a:gd name="T54" fmla="*/ 92 w 93"/>
                  <a:gd name="T55" fmla="*/ 34 h 129"/>
                  <a:gd name="T56" fmla="*/ 91 w 93"/>
                  <a:gd name="T57" fmla="*/ 29 h 129"/>
                  <a:gd name="T58" fmla="*/ 87 w 93"/>
                  <a:gd name="T59" fmla="*/ 25 h 129"/>
                  <a:gd name="T60" fmla="*/ 84 w 93"/>
                  <a:gd name="T61" fmla="*/ 22 h 129"/>
                  <a:gd name="T62" fmla="*/ 83 w 93"/>
                  <a:gd name="T63" fmla="*/ 21 h 129"/>
                  <a:gd name="T64" fmla="*/ 82 w 93"/>
                  <a:gd name="T65" fmla="*/ 18 h 129"/>
                  <a:gd name="T66" fmla="*/ 82 w 93"/>
                  <a:gd name="T67" fmla="*/ 12 h 129"/>
                  <a:gd name="T68" fmla="*/ 79 w 93"/>
                  <a:gd name="T69" fmla="*/ 5 h 129"/>
                  <a:gd name="T70" fmla="*/ 74 w 93"/>
                  <a:gd name="T71" fmla="*/ 1 h 129"/>
                  <a:gd name="T72" fmla="*/ 67 w 93"/>
                  <a:gd name="T73" fmla="*/ 0 h 129"/>
                  <a:gd name="T74" fmla="*/ 59 w 93"/>
                  <a:gd name="T75" fmla="*/ 2 h 129"/>
                  <a:gd name="T76" fmla="*/ 54 w 93"/>
                  <a:gd name="T77" fmla="*/ 7 h 129"/>
                  <a:gd name="T78" fmla="*/ 52 w 93"/>
                  <a:gd name="T79" fmla="*/ 16 h 129"/>
                  <a:gd name="T80" fmla="*/ 48 w 93"/>
                  <a:gd name="T81" fmla="*/ 17 h 129"/>
                  <a:gd name="T82" fmla="*/ 41 w 93"/>
                  <a:gd name="T83" fmla="*/ 18 h 129"/>
                  <a:gd name="T84" fmla="*/ 34 w 93"/>
                  <a:gd name="T85" fmla="*/ 21 h 129"/>
                  <a:gd name="T86" fmla="*/ 31 w 93"/>
                  <a:gd name="T87" fmla="*/ 24 h 129"/>
                  <a:gd name="T88" fmla="*/ 30 w 93"/>
                  <a:gd name="T89" fmla="*/ 29 h 129"/>
                  <a:gd name="T90" fmla="*/ 29 w 93"/>
                  <a:gd name="T91" fmla="*/ 37 h 129"/>
                  <a:gd name="T92" fmla="*/ 28 w 93"/>
                  <a:gd name="T93" fmla="*/ 45 h 129"/>
                  <a:gd name="T94" fmla="*/ 29 w 93"/>
                  <a:gd name="T95" fmla="*/ 53 h 129"/>
                  <a:gd name="T96" fmla="*/ 26 w 93"/>
                  <a:gd name="T97" fmla="*/ 67 h 129"/>
                  <a:gd name="T98" fmla="*/ 15 w 93"/>
                  <a:gd name="T99" fmla="*/ 88 h 129"/>
                  <a:gd name="T100" fmla="*/ 3 w 93"/>
                  <a:gd name="T101" fmla="*/ 110 h 129"/>
                  <a:gd name="T102" fmla="*/ 0 w 93"/>
                  <a:gd name="T103" fmla="*/ 120 h 129"/>
                  <a:gd name="T104" fmla="*/ 1 w 93"/>
                  <a:gd name="T105" fmla="*/ 127 h 12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93"/>
                  <a:gd name="T160" fmla="*/ 0 h 129"/>
                  <a:gd name="T161" fmla="*/ 93 w 93"/>
                  <a:gd name="T162" fmla="*/ 129 h 129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93" h="129">
                    <a:moveTo>
                      <a:pt x="1" y="127"/>
                    </a:moveTo>
                    <a:lnTo>
                      <a:pt x="2" y="127"/>
                    </a:lnTo>
                    <a:lnTo>
                      <a:pt x="6" y="127"/>
                    </a:lnTo>
                    <a:lnTo>
                      <a:pt x="13" y="128"/>
                    </a:lnTo>
                    <a:lnTo>
                      <a:pt x="20" y="129"/>
                    </a:lnTo>
                    <a:lnTo>
                      <a:pt x="26" y="129"/>
                    </a:lnTo>
                    <a:lnTo>
                      <a:pt x="33" y="129"/>
                    </a:lnTo>
                    <a:lnTo>
                      <a:pt x="38" y="128"/>
                    </a:lnTo>
                    <a:lnTo>
                      <a:pt x="41" y="127"/>
                    </a:lnTo>
                    <a:lnTo>
                      <a:pt x="42" y="125"/>
                    </a:lnTo>
                    <a:lnTo>
                      <a:pt x="44" y="123"/>
                    </a:lnTo>
                    <a:lnTo>
                      <a:pt x="46" y="120"/>
                    </a:lnTo>
                    <a:lnTo>
                      <a:pt x="48" y="118"/>
                    </a:lnTo>
                    <a:lnTo>
                      <a:pt x="50" y="115"/>
                    </a:lnTo>
                    <a:lnTo>
                      <a:pt x="51" y="113"/>
                    </a:lnTo>
                    <a:lnTo>
                      <a:pt x="52" y="110"/>
                    </a:lnTo>
                    <a:lnTo>
                      <a:pt x="51" y="108"/>
                    </a:lnTo>
                    <a:lnTo>
                      <a:pt x="52" y="108"/>
                    </a:lnTo>
                    <a:lnTo>
                      <a:pt x="55" y="107"/>
                    </a:lnTo>
                    <a:lnTo>
                      <a:pt x="58" y="107"/>
                    </a:lnTo>
                    <a:lnTo>
                      <a:pt x="61" y="106"/>
                    </a:lnTo>
                    <a:lnTo>
                      <a:pt x="65" y="105"/>
                    </a:lnTo>
                    <a:lnTo>
                      <a:pt x="68" y="104"/>
                    </a:lnTo>
                    <a:lnTo>
                      <a:pt x="71" y="102"/>
                    </a:lnTo>
                    <a:lnTo>
                      <a:pt x="72" y="100"/>
                    </a:lnTo>
                    <a:lnTo>
                      <a:pt x="72" y="97"/>
                    </a:lnTo>
                    <a:lnTo>
                      <a:pt x="71" y="93"/>
                    </a:lnTo>
                    <a:lnTo>
                      <a:pt x="70" y="90"/>
                    </a:lnTo>
                    <a:lnTo>
                      <a:pt x="69" y="88"/>
                    </a:lnTo>
                    <a:lnTo>
                      <a:pt x="68" y="86"/>
                    </a:lnTo>
                    <a:lnTo>
                      <a:pt x="68" y="84"/>
                    </a:lnTo>
                    <a:lnTo>
                      <a:pt x="67" y="83"/>
                    </a:lnTo>
                    <a:lnTo>
                      <a:pt x="67" y="82"/>
                    </a:lnTo>
                    <a:lnTo>
                      <a:pt x="68" y="82"/>
                    </a:lnTo>
                    <a:lnTo>
                      <a:pt x="71" y="82"/>
                    </a:lnTo>
                    <a:lnTo>
                      <a:pt x="75" y="81"/>
                    </a:lnTo>
                    <a:lnTo>
                      <a:pt x="80" y="80"/>
                    </a:lnTo>
                    <a:lnTo>
                      <a:pt x="85" y="79"/>
                    </a:lnTo>
                    <a:lnTo>
                      <a:pt x="90" y="77"/>
                    </a:lnTo>
                    <a:lnTo>
                      <a:pt x="93" y="75"/>
                    </a:lnTo>
                    <a:lnTo>
                      <a:pt x="93" y="72"/>
                    </a:lnTo>
                    <a:lnTo>
                      <a:pt x="93" y="70"/>
                    </a:lnTo>
                    <a:lnTo>
                      <a:pt x="92" y="67"/>
                    </a:lnTo>
                    <a:lnTo>
                      <a:pt x="90" y="64"/>
                    </a:lnTo>
                    <a:lnTo>
                      <a:pt x="88" y="61"/>
                    </a:lnTo>
                    <a:lnTo>
                      <a:pt x="85" y="59"/>
                    </a:lnTo>
                    <a:lnTo>
                      <a:pt x="83" y="57"/>
                    </a:lnTo>
                    <a:lnTo>
                      <a:pt x="80" y="56"/>
                    </a:lnTo>
                    <a:lnTo>
                      <a:pt x="77" y="54"/>
                    </a:lnTo>
                    <a:lnTo>
                      <a:pt x="78" y="54"/>
                    </a:lnTo>
                    <a:lnTo>
                      <a:pt x="79" y="52"/>
                    </a:lnTo>
                    <a:lnTo>
                      <a:pt x="82" y="49"/>
                    </a:lnTo>
                    <a:lnTo>
                      <a:pt x="85" y="45"/>
                    </a:lnTo>
                    <a:lnTo>
                      <a:pt x="88" y="41"/>
                    </a:lnTo>
                    <a:lnTo>
                      <a:pt x="91" y="37"/>
                    </a:lnTo>
                    <a:lnTo>
                      <a:pt x="92" y="34"/>
                    </a:lnTo>
                    <a:lnTo>
                      <a:pt x="92" y="31"/>
                    </a:lnTo>
                    <a:lnTo>
                      <a:pt x="91" y="29"/>
                    </a:lnTo>
                    <a:lnTo>
                      <a:pt x="88" y="27"/>
                    </a:lnTo>
                    <a:lnTo>
                      <a:pt x="87" y="25"/>
                    </a:lnTo>
                    <a:lnTo>
                      <a:pt x="85" y="24"/>
                    </a:lnTo>
                    <a:lnTo>
                      <a:pt x="84" y="22"/>
                    </a:lnTo>
                    <a:lnTo>
                      <a:pt x="83" y="22"/>
                    </a:lnTo>
                    <a:lnTo>
                      <a:pt x="83" y="21"/>
                    </a:lnTo>
                    <a:lnTo>
                      <a:pt x="83" y="20"/>
                    </a:lnTo>
                    <a:lnTo>
                      <a:pt x="82" y="18"/>
                    </a:lnTo>
                    <a:lnTo>
                      <a:pt x="82" y="16"/>
                    </a:lnTo>
                    <a:lnTo>
                      <a:pt x="82" y="12"/>
                    </a:lnTo>
                    <a:lnTo>
                      <a:pt x="81" y="8"/>
                    </a:lnTo>
                    <a:lnTo>
                      <a:pt x="79" y="5"/>
                    </a:lnTo>
                    <a:lnTo>
                      <a:pt x="77" y="3"/>
                    </a:lnTo>
                    <a:lnTo>
                      <a:pt x="74" y="1"/>
                    </a:lnTo>
                    <a:lnTo>
                      <a:pt x="71" y="0"/>
                    </a:lnTo>
                    <a:lnTo>
                      <a:pt x="67" y="0"/>
                    </a:lnTo>
                    <a:lnTo>
                      <a:pt x="63" y="1"/>
                    </a:lnTo>
                    <a:lnTo>
                      <a:pt x="59" y="2"/>
                    </a:lnTo>
                    <a:lnTo>
                      <a:pt x="56" y="5"/>
                    </a:lnTo>
                    <a:lnTo>
                      <a:pt x="54" y="7"/>
                    </a:lnTo>
                    <a:lnTo>
                      <a:pt x="52" y="11"/>
                    </a:lnTo>
                    <a:lnTo>
                      <a:pt x="52" y="16"/>
                    </a:lnTo>
                    <a:lnTo>
                      <a:pt x="51" y="17"/>
                    </a:lnTo>
                    <a:lnTo>
                      <a:pt x="48" y="17"/>
                    </a:lnTo>
                    <a:lnTo>
                      <a:pt x="44" y="18"/>
                    </a:lnTo>
                    <a:lnTo>
                      <a:pt x="41" y="18"/>
                    </a:lnTo>
                    <a:lnTo>
                      <a:pt x="37" y="19"/>
                    </a:lnTo>
                    <a:lnTo>
                      <a:pt x="34" y="21"/>
                    </a:lnTo>
                    <a:lnTo>
                      <a:pt x="31" y="22"/>
                    </a:lnTo>
                    <a:lnTo>
                      <a:pt x="31" y="24"/>
                    </a:lnTo>
                    <a:lnTo>
                      <a:pt x="31" y="26"/>
                    </a:lnTo>
                    <a:lnTo>
                      <a:pt x="30" y="29"/>
                    </a:lnTo>
                    <a:lnTo>
                      <a:pt x="29" y="33"/>
                    </a:lnTo>
                    <a:lnTo>
                      <a:pt x="29" y="37"/>
                    </a:lnTo>
                    <a:lnTo>
                      <a:pt x="28" y="41"/>
                    </a:lnTo>
                    <a:lnTo>
                      <a:pt x="28" y="45"/>
                    </a:lnTo>
                    <a:lnTo>
                      <a:pt x="28" y="49"/>
                    </a:lnTo>
                    <a:lnTo>
                      <a:pt x="29" y="53"/>
                    </a:lnTo>
                    <a:lnTo>
                      <a:pt x="29" y="59"/>
                    </a:lnTo>
                    <a:lnTo>
                      <a:pt x="26" y="67"/>
                    </a:lnTo>
                    <a:lnTo>
                      <a:pt x="20" y="77"/>
                    </a:lnTo>
                    <a:lnTo>
                      <a:pt x="15" y="88"/>
                    </a:lnTo>
                    <a:lnTo>
                      <a:pt x="8" y="100"/>
                    </a:lnTo>
                    <a:lnTo>
                      <a:pt x="3" y="110"/>
                    </a:lnTo>
                    <a:lnTo>
                      <a:pt x="1" y="115"/>
                    </a:lnTo>
                    <a:lnTo>
                      <a:pt x="0" y="120"/>
                    </a:lnTo>
                    <a:lnTo>
                      <a:pt x="0" y="123"/>
                    </a:lnTo>
                    <a:lnTo>
                      <a:pt x="1" y="12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80" name="Freeform 56"/>
              <p:cNvSpPr>
                <a:spLocks/>
              </p:cNvSpPr>
              <p:nvPr/>
            </p:nvSpPr>
            <p:spPr bwMode="auto">
              <a:xfrm>
                <a:off x="3684" y="2091"/>
                <a:ext cx="77" cy="127"/>
              </a:xfrm>
              <a:custGeom>
                <a:avLst/>
                <a:gdLst>
                  <a:gd name="T0" fmla="*/ 67 w 77"/>
                  <a:gd name="T1" fmla="*/ 2 h 127"/>
                  <a:gd name="T2" fmla="*/ 64 w 77"/>
                  <a:gd name="T3" fmla="*/ 10 h 127"/>
                  <a:gd name="T4" fmla="*/ 62 w 77"/>
                  <a:gd name="T5" fmla="*/ 19 h 127"/>
                  <a:gd name="T6" fmla="*/ 62 w 77"/>
                  <a:gd name="T7" fmla="*/ 22 h 127"/>
                  <a:gd name="T8" fmla="*/ 64 w 77"/>
                  <a:gd name="T9" fmla="*/ 23 h 127"/>
                  <a:gd name="T10" fmla="*/ 68 w 77"/>
                  <a:gd name="T11" fmla="*/ 21 h 127"/>
                  <a:gd name="T12" fmla="*/ 72 w 77"/>
                  <a:gd name="T13" fmla="*/ 17 h 127"/>
                  <a:gd name="T14" fmla="*/ 75 w 77"/>
                  <a:gd name="T15" fmla="*/ 17 h 127"/>
                  <a:gd name="T16" fmla="*/ 77 w 77"/>
                  <a:gd name="T17" fmla="*/ 23 h 127"/>
                  <a:gd name="T18" fmla="*/ 74 w 77"/>
                  <a:gd name="T19" fmla="*/ 29 h 127"/>
                  <a:gd name="T20" fmla="*/ 67 w 77"/>
                  <a:gd name="T21" fmla="*/ 35 h 127"/>
                  <a:gd name="T22" fmla="*/ 56 w 77"/>
                  <a:gd name="T23" fmla="*/ 42 h 127"/>
                  <a:gd name="T24" fmla="*/ 46 w 77"/>
                  <a:gd name="T25" fmla="*/ 49 h 127"/>
                  <a:gd name="T26" fmla="*/ 45 w 77"/>
                  <a:gd name="T27" fmla="*/ 55 h 127"/>
                  <a:gd name="T28" fmla="*/ 49 w 77"/>
                  <a:gd name="T29" fmla="*/ 59 h 127"/>
                  <a:gd name="T30" fmla="*/ 54 w 77"/>
                  <a:gd name="T31" fmla="*/ 58 h 127"/>
                  <a:gd name="T32" fmla="*/ 60 w 77"/>
                  <a:gd name="T33" fmla="*/ 52 h 127"/>
                  <a:gd name="T34" fmla="*/ 65 w 77"/>
                  <a:gd name="T35" fmla="*/ 53 h 127"/>
                  <a:gd name="T36" fmla="*/ 69 w 77"/>
                  <a:gd name="T37" fmla="*/ 59 h 127"/>
                  <a:gd name="T38" fmla="*/ 71 w 77"/>
                  <a:gd name="T39" fmla="*/ 66 h 127"/>
                  <a:gd name="T40" fmla="*/ 73 w 77"/>
                  <a:gd name="T41" fmla="*/ 73 h 127"/>
                  <a:gd name="T42" fmla="*/ 70 w 77"/>
                  <a:gd name="T43" fmla="*/ 78 h 127"/>
                  <a:gd name="T44" fmla="*/ 66 w 77"/>
                  <a:gd name="T45" fmla="*/ 79 h 127"/>
                  <a:gd name="T46" fmla="*/ 62 w 77"/>
                  <a:gd name="T47" fmla="*/ 79 h 127"/>
                  <a:gd name="T48" fmla="*/ 59 w 77"/>
                  <a:gd name="T49" fmla="*/ 82 h 127"/>
                  <a:gd name="T50" fmla="*/ 61 w 77"/>
                  <a:gd name="T51" fmla="*/ 85 h 127"/>
                  <a:gd name="T52" fmla="*/ 61 w 77"/>
                  <a:gd name="T53" fmla="*/ 90 h 127"/>
                  <a:gd name="T54" fmla="*/ 54 w 77"/>
                  <a:gd name="T55" fmla="*/ 96 h 127"/>
                  <a:gd name="T56" fmla="*/ 45 w 77"/>
                  <a:gd name="T57" fmla="*/ 99 h 127"/>
                  <a:gd name="T58" fmla="*/ 36 w 77"/>
                  <a:gd name="T59" fmla="*/ 100 h 127"/>
                  <a:gd name="T60" fmla="*/ 21 w 77"/>
                  <a:gd name="T61" fmla="*/ 110 h 127"/>
                  <a:gd name="T62" fmla="*/ 6 w 77"/>
                  <a:gd name="T63" fmla="*/ 122 h 127"/>
                  <a:gd name="T64" fmla="*/ 3 w 77"/>
                  <a:gd name="T65" fmla="*/ 127 h 127"/>
                  <a:gd name="T66" fmla="*/ 1 w 77"/>
                  <a:gd name="T67" fmla="*/ 124 h 127"/>
                  <a:gd name="T68" fmla="*/ 0 w 77"/>
                  <a:gd name="T69" fmla="*/ 121 h 127"/>
                  <a:gd name="T70" fmla="*/ 8 w 77"/>
                  <a:gd name="T71" fmla="*/ 114 h 127"/>
                  <a:gd name="T72" fmla="*/ 24 w 77"/>
                  <a:gd name="T73" fmla="*/ 100 h 127"/>
                  <a:gd name="T74" fmla="*/ 32 w 77"/>
                  <a:gd name="T75" fmla="*/ 92 h 127"/>
                  <a:gd name="T76" fmla="*/ 30 w 77"/>
                  <a:gd name="T77" fmla="*/ 85 h 127"/>
                  <a:gd name="T78" fmla="*/ 25 w 77"/>
                  <a:gd name="T79" fmla="*/ 80 h 127"/>
                  <a:gd name="T80" fmla="*/ 27 w 77"/>
                  <a:gd name="T81" fmla="*/ 76 h 127"/>
                  <a:gd name="T82" fmla="*/ 38 w 77"/>
                  <a:gd name="T83" fmla="*/ 60 h 127"/>
                  <a:gd name="T84" fmla="*/ 37 w 77"/>
                  <a:gd name="T85" fmla="*/ 46 h 127"/>
                  <a:gd name="T86" fmla="*/ 31 w 77"/>
                  <a:gd name="T87" fmla="*/ 40 h 127"/>
                  <a:gd name="T88" fmla="*/ 42 w 77"/>
                  <a:gd name="T89" fmla="*/ 37 h 127"/>
                  <a:gd name="T90" fmla="*/ 53 w 77"/>
                  <a:gd name="T91" fmla="*/ 30 h 127"/>
                  <a:gd name="T92" fmla="*/ 51 w 77"/>
                  <a:gd name="T93" fmla="*/ 23 h 127"/>
                  <a:gd name="T94" fmla="*/ 40 w 77"/>
                  <a:gd name="T95" fmla="*/ 20 h 127"/>
                  <a:gd name="T96" fmla="*/ 32 w 77"/>
                  <a:gd name="T97" fmla="*/ 23 h 127"/>
                  <a:gd name="T98" fmla="*/ 53 w 77"/>
                  <a:gd name="T99" fmla="*/ 14 h 127"/>
                  <a:gd name="T100" fmla="*/ 56 w 77"/>
                  <a:gd name="T101" fmla="*/ 6 h 127"/>
                  <a:gd name="T102" fmla="*/ 68 w 77"/>
                  <a:gd name="T103" fmla="*/ 0 h 12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77"/>
                  <a:gd name="T157" fmla="*/ 0 h 127"/>
                  <a:gd name="T158" fmla="*/ 77 w 77"/>
                  <a:gd name="T159" fmla="*/ 127 h 127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77" h="127">
                    <a:moveTo>
                      <a:pt x="68" y="0"/>
                    </a:moveTo>
                    <a:lnTo>
                      <a:pt x="68" y="0"/>
                    </a:lnTo>
                    <a:lnTo>
                      <a:pt x="67" y="2"/>
                    </a:lnTo>
                    <a:lnTo>
                      <a:pt x="66" y="4"/>
                    </a:lnTo>
                    <a:lnTo>
                      <a:pt x="65" y="7"/>
                    </a:lnTo>
                    <a:lnTo>
                      <a:pt x="64" y="10"/>
                    </a:lnTo>
                    <a:lnTo>
                      <a:pt x="63" y="14"/>
                    </a:lnTo>
                    <a:lnTo>
                      <a:pt x="62" y="17"/>
                    </a:lnTo>
                    <a:lnTo>
                      <a:pt x="62" y="19"/>
                    </a:lnTo>
                    <a:lnTo>
                      <a:pt x="61" y="20"/>
                    </a:lnTo>
                    <a:lnTo>
                      <a:pt x="61" y="21"/>
                    </a:lnTo>
                    <a:lnTo>
                      <a:pt x="62" y="22"/>
                    </a:lnTo>
                    <a:lnTo>
                      <a:pt x="62" y="23"/>
                    </a:lnTo>
                    <a:lnTo>
                      <a:pt x="63" y="23"/>
                    </a:lnTo>
                    <a:lnTo>
                      <a:pt x="64" y="23"/>
                    </a:lnTo>
                    <a:lnTo>
                      <a:pt x="65" y="23"/>
                    </a:lnTo>
                    <a:lnTo>
                      <a:pt x="67" y="22"/>
                    </a:lnTo>
                    <a:lnTo>
                      <a:pt x="68" y="21"/>
                    </a:lnTo>
                    <a:lnTo>
                      <a:pt x="70" y="19"/>
                    </a:lnTo>
                    <a:lnTo>
                      <a:pt x="71" y="18"/>
                    </a:lnTo>
                    <a:lnTo>
                      <a:pt x="72" y="17"/>
                    </a:lnTo>
                    <a:lnTo>
                      <a:pt x="73" y="16"/>
                    </a:lnTo>
                    <a:lnTo>
                      <a:pt x="74" y="16"/>
                    </a:lnTo>
                    <a:lnTo>
                      <a:pt x="75" y="17"/>
                    </a:lnTo>
                    <a:lnTo>
                      <a:pt x="76" y="19"/>
                    </a:lnTo>
                    <a:lnTo>
                      <a:pt x="77" y="21"/>
                    </a:lnTo>
                    <a:lnTo>
                      <a:pt x="77" y="23"/>
                    </a:lnTo>
                    <a:lnTo>
                      <a:pt x="76" y="25"/>
                    </a:lnTo>
                    <a:lnTo>
                      <a:pt x="75" y="27"/>
                    </a:lnTo>
                    <a:lnTo>
                      <a:pt x="74" y="29"/>
                    </a:lnTo>
                    <a:lnTo>
                      <a:pt x="72" y="31"/>
                    </a:lnTo>
                    <a:lnTo>
                      <a:pt x="69" y="33"/>
                    </a:lnTo>
                    <a:lnTo>
                      <a:pt x="67" y="35"/>
                    </a:lnTo>
                    <a:lnTo>
                      <a:pt x="64" y="37"/>
                    </a:lnTo>
                    <a:lnTo>
                      <a:pt x="60" y="39"/>
                    </a:lnTo>
                    <a:lnTo>
                      <a:pt x="56" y="42"/>
                    </a:lnTo>
                    <a:lnTo>
                      <a:pt x="53" y="44"/>
                    </a:lnTo>
                    <a:lnTo>
                      <a:pt x="48" y="46"/>
                    </a:lnTo>
                    <a:lnTo>
                      <a:pt x="46" y="49"/>
                    </a:lnTo>
                    <a:lnTo>
                      <a:pt x="44" y="51"/>
                    </a:lnTo>
                    <a:lnTo>
                      <a:pt x="44" y="53"/>
                    </a:lnTo>
                    <a:lnTo>
                      <a:pt x="45" y="55"/>
                    </a:lnTo>
                    <a:lnTo>
                      <a:pt x="46" y="57"/>
                    </a:lnTo>
                    <a:lnTo>
                      <a:pt x="47" y="58"/>
                    </a:lnTo>
                    <a:lnTo>
                      <a:pt x="49" y="59"/>
                    </a:lnTo>
                    <a:lnTo>
                      <a:pt x="51" y="59"/>
                    </a:lnTo>
                    <a:lnTo>
                      <a:pt x="52" y="59"/>
                    </a:lnTo>
                    <a:lnTo>
                      <a:pt x="54" y="58"/>
                    </a:lnTo>
                    <a:lnTo>
                      <a:pt x="56" y="56"/>
                    </a:lnTo>
                    <a:lnTo>
                      <a:pt x="58" y="53"/>
                    </a:lnTo>
                    <a:lnTo>
                      <a:pt x="60" y="52"/>
                    </a:lnTo>
                    <a:lnTo>
                      <a:pt x="62" y="52"/>
                    </a:lnTo>
                    <a:lnTo>
                      <a:pt x="64" y="52"/>
                    </a:lnTo>
                    <a:lnTo>
                      <a:pt x="65" y="53"/>
                    </a:lnTo>
                    <a:lnTo>
                      <a:pt x="67" y="56"/>
                    </a:lnTo>
                    <a:lnTo>
                      <a:pt x="68" y="57"/>
                    </a:lnTo>
                    <a:lnTo>
                      <a:pt x="69" y="59"/>
                    </a:lnTo>
                    <a:lnTo>
                      <a:pt x="69" y="62"/>
                    </a:lnTo>
                    <a:lnTo>
                      <a:pt x="70" y="64"/>
                    </a:lnTo>
                    <a:lnTo>
                      <a:pt x="71" y="66"/>
                    </a:lnTo>
                    <a:lnTo>
                      <a:pt x="72" y="68"/>
                    </a:lnTo>
                    <a:lnTo>
                      <a:pt x="73" y="71"/>
                    </a:lnTo>
                    <a:lnTo>
                      <a:pt x="73" y="73"/>
                    </a:lnTo>
                    <a:lnTo>
                      <a:pt x="73" y="75"/>
                    </a:lnTo>
                    <a:lnTo>
                      <a:pt x="72" y="77"/>
                    </a:lnTo>
                    <a:lnTo>
                      <a:pt x="70" y="78"/>
                    </a:lnTo>
                    <a:lnTo>
                      <a:pt x="69" y="79"/>
                    </a:lnTo>
                    <a:lnTo>
                      <a:pt x="67" y="79"/>
                    </a:lnTo>
                    <a:lnTo>
                      <a:pt x="66" y="79"/>
                    </a:lnTo>
                    <a:lnTo>
                      <a:pt x="65" y="79"/>
                    </a:lnTo>
                    <a:lnTo>
                      <a:pt x="63" y="79"/>
                    </a:lnTo>
                    <a:lnTo>
                      <a:pt x="62" y="79"/>
                    </a:lnTo>
                    <a:lnTo>
                      <a:pt x="60" y="80"/>
                    </a:lnTo>
                    <a:lnTo>
                      <a:pt x="59" y="81"/>
                    </a:lnTo>
                    <a:lnTo>
                      <a:pt x="59" y="82"/>
                    </a:lnTo>
                    <a:lnTo>
                      <a:pt x="59" y="83"/>
                    </a:lnTo>
                    <a:lnTo>
                      <a:pt x="60" y="84"/>
                    </a:lnTo>
                    <a:lnTo>
                      <a:pt x="61" y="85"/>
                    </a:lnTo>
                    <a:lnTo>
                      <a:pt x="62" y="87"/>
                    </a:lnTo>
                    <a:lnTo>
                      <a:pt x="62" y="88"/>
                    </a:lnTo>
                    <a:lnTo>
                      <a:pt x="61" y="90"/>
                    </a:lnTo>
                    <a:lnTo>
                      <a:pt x="59" y="92"/>
                    </a:lnTo>
                    <a:lnTo>
                      <a:pt x="57" y="95"/>
                    </a:lnTo>
                    <a:lnTo>
                      <a:pt x="54" y="96"/>
                    </a:lnTo>
                    <a:lnTo>
                      <a:pt x="52" y="97"/>
                    </a:lnTo>
                    <a:lnTo>
                      <a:pt x="48" y="98"/>
                    </a:lnTo>
                    <a:lnTo>
                      <a:pt x="45" y="99"/>
                    </a:lnTo>
                    <a:lnTo>
                      <a:pt x="42" y="99"/>
                    </a:lnTo>
                    <a:lnTo>
                      <a:pt x="40" y="99"/>
                    </a:lnTo>
                    <a:lnTo>
                      <a:pt x="36" y="100"/>
                    </a:lnTo>
                    <a:lnTo>
                      <a:pt x="32" y="103"/>
                    </a:lnTo>
                    <a:lnTo>
                      <a:pt x="26" y="106"/>
                    </a:lnTo>
                    <a:lnTo>
                      <a:pt x="21" y="110"/>
                    </a:lnTo>
                    <a:lnTo>
                      <a:pt x="16" y="114"/>
                    </a:lnTo>
                    <a:lnTo>
                      <a:pt x="10" y="118"/>
                    </a:lnTo>
                    <a:lnTo>
                      <a:pt x="6" y="122"/>
                    </a:lnTo>
                    <a:lnTo>
                      <a:pt x="5" y="125"/>
                    </a:lnTo>
                    <a:lnTo>
                      <a:pt x="4" y="126"/>
                    </a:lnTo>
                    <a:lnTo>
                      <a:pt x="3" y="127"/>
                    </a:lnTo>
                    <a:lnTo>
                      <a:pt x="2" y="126"/>
                    </a:lnTo>
                    <a:lnTo>
                      <a:pt x="2" y="125"/>
                    </a:lnTo>
                    <a:lnTo>
                      <a:pt x="1" y="124"/>
                    </a:lnTo>
                    <a:lnTo>
                      <a:pt x="1" y="123"/>
                    </a:lnTo>
                    <a:lnTo>
                      <a:pt x="1" y="122"/>
                    </a:lnTo>
                    <a:lnTo>
                      <a:pt x="0" y="121"/>
                    </a:lnTo>
                    <a:lnTo>
                      <a:pt x="2" y="120"/>
                    </a:lnTo>
                    <a:lnTo>
                      <a:pt x="4" y="118"/>
                    </a:lnTo>
                    <a:lnTo>
                      <a:pt x="8" y="114"/>
                    </a:lnTo>
                    <a:lnTo>
                      <a:pt x="14" y="109"/>
                    </a:lnTo>
                    <a:lnTo>
                      <a:pt x="19" y="104"/>
                    </a:lnTo>
                    <a:lnTo>
                      <a:pt x="24" y="100"/>
                    </a:lnTo>
                    <a:lnTo>
                      <a:pt x="28" y="96"/>
                    </a:lnTo>
                    <a:lnTo>
                      <a:pt x="30" y="93"/>
                    </a:lnTo>
                    <a:lnTo>
                      <a:pt x="32" y="92"/>
                    </a:lnTo>
                    <a:lnTo>
                      <a:pt x="32" y="90"/>
                    </a:lnTo>
                    <a:lnTo>
                      <a:pt x="32" y="87"/>
                    </a:lnTo>
                    <a:lnTo>
                      <a:pt x="30" y="85"/>
                    </a:lnTo>
                    <a:lnTo>
                      <a:pt x="29" y="83"/>
                    </a:lnTo>
                    <a:lnTo>
                      <a:pt x="27" y="81"/>
                    </a:lnTo>
                    <a:lnTo>
                      <a:pt x="25" y="80"/>
                    </a:lnTo>
                    <a:lnTo>
                      <a:pt x="23" y="80"/>
                    </a:lnTo>
                    <a:lnTo>
                      <a:pt x="24" y="79"/>
                    </a:lnTo>
                    <a:lnTo>
                      <a:pt x="27" y="76"/>
                    </a:lnTo>
                    <a:lnTo>
                      <a:pt x="31" y="71"/>
                    </a:lnTo>
                    <a:lnTo>
                      <a:pt x="35" y="66"/>
                    </a:lnTo>
                    <a:lnTo>
                      <a:pt x="38" y="60"/>
                    </a:lnTo>
                    <a:lnTo>
                      <a:pt x="39" y="52"/>
                    </a:lnTo>
                    <a:lnTo>
                      <a:pt x="38" y="49"/>
                    </a:lnTo>
                    <a:lnTo>
                      <a:pt x="37" y="46"/>
                    </a:lnTo>
                    <a:lnTo>
                      <a:pt x="34" y="43"/>
                    </a:lnTo>
                    <a:lnTo>
                      <a:pt x="30" y="40"/>
                    </a:lnTo>
                    <a:lnTo>
                      <a:pt x="31" y="40"/>
                    </a:lnTo>
                    <a:lnTo>
                      <a:pt x="34" y="39"/>
                    </a:lnTo>
                    <a:lnTo>
                      <a:pt x="37" y="38"/>
                    </a:lnTo>
                    <a:lnTo>
                      <a:pt x="42" y="37"/>
                    </a:lnTo>
                    <a:lnTo>
                      <a:pt x="46" y="35"/>
                    </a:lnTo>
                    <a:lnTo>
                      <a:pt x="51" y="33"/>
                    </a:lnTo>
                    <a:lnTo>
                      <a:pt x="53" y="30"/>
                    </a:lnTo>
                    <a:lnTo>
                      <a:pt x="54" y="28"/>
                    </a:lnTo>
                    <a:lnTo>
                      <a:pt x="53" y="25"/>
                    </a:lnTo>
                    <a:lnTo>
                      <a:pt x="51" y="23"/>
                    </a:lnTo>
                    <a:lnTo>
                      <a:pt x="47" y="21"/>
                    </a:lnTo>
                    <a:lnTo>
                      <a:pt x="44" y="20"/>
                    </a:lnTo>
                    <a:lnTo>
                      <a:pt x="40" y="20"/>
                    </a:lnTo>
                    <a:lnTo>
                      <a:pt x="37" y="20"/>
                    </a:lnTo>
                    <a:lnTo>
                      <a:pt x="34" y="21"/>
                    </a:lnTo>
                    <a:lnTo>
                      <a:pt x="32" y="23"/>
                    </a:lnTo>
                    <a:lnTo>
                      <a:pt x="53" y="15"/>
                    </a:lnTo>
                    <a:lnTo>
                      <a:pt x="53" y="14"/>
                    </a:lnTo>
                    <a:lnTo>
                      <a:pt x="53" y="11"/>
                    </a:lnTo>
                    <a:lnTo>
                      <a:pt x="54" y="8"/>
                    </a:lnTo>
                    <a:lnTo>
                      <a:pt x="56" y="6"/>
                    </a:lnTo>
                    <a:lnTo>
                      <a:pt x="58" y="3"/>
                    </a:lnTo>
                    <a:lnTo>
                      <a:pt x="62" y="1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81" name="Freeform 57"/>
              <p:cNvSpPr>
                <a:spLocks/>
              </p:cNvSpPr>
              <p:nvPr/>
            </p:nvSpPr>
            <p:spPr bwMode="auto">
              <a:xfrm>
                <a:off x="3601" y="2427"/>
                <a:ext cx="147" cy="87"/>
              </a:xfrm>
              <a:custGeom>
                <a:avLst/>
                <a:gdLst>
                  <a:gd name="T0" fmla="*/ 4 w 147"/>
                  <a:gd name="T1" fmla="*/ 87 h 87"/>
                  <a:gd name="T2" fmla="*/ 5 w 147"/>
                  <a:gd name="T3" fmla="*/ 84 h 87"/>
                  <a:gd name="T4" fmla="*/ 7 w 147"/>
                  <a:gd name="T5" fmla="*/ 78 h 87"/>
                  <a:gd name="T6" fmla="*/ 11 w 147"/>
                  <a:gd name="T7" fmla="*/ 69 h 87"/>
                  <a:gd name="T8" fmla="*/ 17 w 147"/>
                  <a:gd name="T9" fmla="*/ 60 h 87"/>
                  <a:gd name="T10" fmla="*/ 24 w 147"/>
                  <a:gd name="T11" fmla="*/ 50 h 87"/>
                  <a:gd name="T12" fmla="*/ 32 w 147"/>
                  <a:gd name="T13" fmla="*/ 42 h 87"/>
                  <a:gd name="T14" fmla="*/ 37 w 147"/>
                  <a:gd name="T15" fmla="*/ 38 h 87"/>
                  <a:gd name="T16" fmla="*/ 42 w 147"/>
                  <a:gd name="T17" fmla="*/ 35 h 87"/>
                  <a:gd name="T18" fmla="*/ 47 w 147"/>
                  <a:gd name="T19" fmla="*/ 34 h 87"/>
                  <a:gd name="T20" fmla="*/ 53 w 147"/>
                  <a:gd name="T21" fmla="*/ 33 h 87"/>
                  <a:gd name="T22" fmla="*/ 53 w 147"/>
                  <a:gd name="T23" fmla="*/ 34 h 87"/>
                  <a:gd name="T24" fmla="*/ 55 w 147"/>
                  <a:gd name="T25" fmla="*/ 36 h 87"/>
                  <a:gd name="T26" fmla="*/ 57 w 147"/>
                  <a:gd name="T27" fmla="*/ 38 h 87"/>
                  <a:gd name="T28" fmla="*/ 59 w 147"/>
                  <a:gd name="T29" fmla="*/ 40 h 87"/>
                  <a:gd name="T30" fmla="*/ 61 w 147"/>
                  <a:gd name="T31" fmla="*/ 44 h 87"/>
                  <a:gd name="T32" fmla="*/ 65 w 147"/>
                  <a:gd name="T33" fmla="*/ 46 h 87"/>
                  <a:gd name="T34" fmla="*/ 69 w 147"/>
                  <a:gd name="T35" fmla="*/ 47 h 87"/>
                  <a:gd name="T36" fmla="*/ 74 w 147"/>
                  <a:gd name="T37" fmla="*/ 48 h 87"/>
                  <a:gd name="T38" fmla="*/ 81 w 147"/>
                  <a:gd name="T39" fmla="*/ 47 h 87"/>
                  <a:gd name="T40" fmla="*/ 90 w 147"/>
                  <a:gd name="T41" fmla="*/ 46 h 87"/>
                  <a:gd name="T42" fmla="*/ 100 w 147"/>
                  <a:gd name="T43" fmla="*/ 44 h 87"/>
                  <a:gd name="T44" fmla="*/ 110 w 147"/>
                  <a:gd name="T45" fmla="*/ 40 h 87"/>
                  <a:gd name="T46" fmla="*/ 120 w 147"/>
                  <a:gd name="T47" fmla="*/ 38 h 87"/>
                  <a:gd name="T48" fmla="*/ 128 w 147"/>
                  <a:gd name="T49" fmla="*/ 35 h 87"/>
                  <a:gd name="T50" fmla="*/ 137 w 147"/>
                  <a:gd name="T51" fmla="*/ 31 h 87"/>
                  <a:gd name="T52" fmla="*/ 141 w 147"/>
                  <a:gd name="T53" fmla="*/ 28 h 87"/>
                  <a:gd name="T54" fmla="*/ 145 w 147"/>
                  <a:gd name="T55" fmla="*/ 25 h 87"/>
                  <a:gd name="T56" fmla="*/ 146 w 147"/>
                  <a:gd name="T57" fmla="*/ 22 h 87"/>
                  <a:gd name="T58" fmla="*/ 147 w 147"/>
                  <a:gd name="T59" fmla="*/ 19 h 87"/>
                  <a:gd name="T60" fmla="*/ 147 w 147"/>
                  <a:gd name="T61" fmla="*/ 17 h 87"/>
                  <a:gd name="T62" fmla="*/ 145 w 147"/>
                  <a:gd name="T63" fmla="*/ 15 h 87"/>
                  <a:gd name="T64" fmla="*/ 143 w 147"/>
                  <a:gd name="T65" fmla="*/ 13 h 87"/>
                  <a:gd name="T66" fmla="*/ 140 w 147"/>
                  <a:gd name="T67" fmla="*/ 11 h 87"/>
                  <a:gd name="T68" fmla="*/ 137 w 147"/>
                  <a:gd name="T69" fmla="*/ 9 h 87"/>
                  <a:gd name="T70" fmla="*/ 134 w 147"/>
                  <a:gd name="T71" fmla="*/ 8 h 87"/>
                  <a:gd name="T72" fmla="*/ 128 w 147"/>
                  <a:gd name="T73" fmla="*/ 6 h 87"/>
                  <a:gd name="T74" fmla="*/ 122 w 147"/>
                  <a:gd name="T75" fmla="*/ 5 h 87"/>
                  <a:gd name="T76" fmla="*/ 116 w 147"/>
                  <a:gd name="T77" fmla="*/ 3 h 87"/>
                  <a:gd name="T78" fmla="*/ 110 w 147"/>
                  <a:gd name="T79" fmla="*/ 2 h 87"/>
                  <a:gd name="T80" fmla="*/ 104 w 147"/>
                  <a:gd name="T81" fmla="*/ 0 h 87"/>
                  <a:gd name="T82" fmla="*/ 98 w 147"/>
                  <a:gd name="T83" fmla="*/ 0 h 87"/>
                  <a:gd name="T84" fmla="*/ 93 w 147"/>
                  <a:gd name="T85" fmla="*/ 0 h 87"/>
                  <a:gd name="T86" fmla="*/ 89 w 147"/>
                  <a:gd name="T87" fmla="*/ 3 h 87"/>
                  <a:gd name="T88" fmla="*/ 83 w 147"/>
                  <a:gd name="T89" fmla="*/ 5 h 87"/>
                  <a:gd name="T90" fmla="*/ 78 w 147"/>
                  <a:gd name="T91" fmla="*/ 8 h 87"/>
                  <a:gd name="T92" fmla="*/ 73 w 147"/>
                  <a:gd name="T93" fmla="*/ 11 h 87"/>
                  <a:gd name="T94" fmla="*/ 68 w 147"/>
                  <a:gd name="T95" fmla="*/ 14 h 87"/>
                  <a:gd name="T96" fmla="*/ 63 w 147"/>
                  <a:gd name="T97" fmla="*/ 17 h 87"/>
                  <a:gd name="T98" fmla="*/ 59 w 147"/>
                  <a:gd name="T99" fmla="*/ 20 h 87"/>
                  <a:gd name="T100" fmla="*/ 55 w 147"/>
                  <a:gd name="T101" fmla="*/ 23 h 87"/>
                  <a:gd name="T102" fmla="*/ 53 w 147"/>
                  <a:gd name="T103" fmla="*/ 24 h 87"/>
                  <a:gd name="T104" fmla="*/ 49 w 147"/>
                  <a:gd name="T105" fmla="*/ 25 h 87"/>
                  <a:gd name="T106" fmla="*/ 43 w 147"/>
                  <a:gd name="T107" fmla="*/ 27 h 87"/>
                  <a:gd name="T108" fmla="*/ 36 w 147"/>
                  <a:gd name="T109" fmla="*/ 31 h 87"/>
                  <a:gd name="T110" fmla="*/ 27 w 147"/>
                  <a:gd name="T111" fmla="*/ 37 h 87"/>
                  <a:gd name="T112" fmla="*/ 18 w 147"/>
                  <a:gd name="T113" fmla="*/ 47 h 87"/>
                  <a:gd name="T114" fmla="*/ 13 w 147"/>
                  <a:gd name="T115" fmla="*/ 52 h 87"/>
                  <a:gd name="T116" fmla="*/ 8 w 147"/>
                  <a:gd name="T117" fmla="*/ 59 h 87"/>
                  <a:gd name="T118" fmla="*/ 4 w 147"/>
                  <a:gd name="T119" fmla="*/ 66 h 87"/>
                  <a:gd name="T120" fmla="*/ 0 w 147"/>
                  <a:gd name="T121" fmla="*/ 74 h 87"/>
                  <a:gd name="T122" fmla="*/ 4 w 147"/>
                  <a:gd name="T123" fmla="*/ 87 h 87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47"/>
                  <a:gd name="T187" fmla="*/ 0 h 87"/>
                  <a:gd name="T188" fmla="*/ 147 w 147"/>
                  <a:gd name="T189" fmla="*/ 87 h 87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47" h="87">
                    <a:moveTo>
                      <a:pt x="4" y="87"/>
                    </a:moveTo>
                    <a:lnTo>
                      <a:pt x="5" y="84"/>
                    </a:lnTo>
                    <a:lnTo>
                      <a:pt x="7" y="78"/>
                    </a:lnTo>
                    <a:lnTo>
                      <a:pt x="11" y="69"/>
                    </a:lnTo>
                    <a:lnTo>
                      <a:pt x="17" y="60"/>
                    </a:lnTo>
                    <a:lnTo>
                      <a:pt x="24" y="50"/>
                    </a:lnTo>
                    <a:lnTo>
                      <a:pt x="32" y="42"/>
                    </a:lnTo>
                    <a:lnTo>
                      <a:pt x="37" y="38"/>
                    </a:lnTo>
                    <a:lnTo>
                      <a:pt x="42" y="35"/>
                    </a:lnTo>
                    <a:lnTo>
                      <a:pt x="47" y="34"/>
                    </a:lnTo>
                    <a:lnTo>
                      <a:pt x="53" y="33"/>
                    </a:lnTo>
                    <a:lnTo>
                      <a:pt x="53" y="34"/>
                    </a:lnTo>
                    <a:lnTo>
                      <a:pt x="55" y="36"/>
                    </a:lnTo>
                    <a:lnTo>
                      <a:pt x="57" y="38"/>
                    </a:lnTo>
                    <a:lnTo>
                      <a:pt x="59" y="40"/>
                    </a:lnTo>
                    <a:lnTo>
                      <a:pt x="61" y="44"/>
                    </a:lnTo>
                    <a:lnTo>
                      <a:pt x="65" y="46"/>
                    </a:lnTo>
                    <a:lnTo>
                      <a:pt x="69" y="47"/>
                    </a:lnTo>
                    <a:lnTo>
                      <a:pt x="74" y="48"/>
                    </a:lnTo>
                    <a:lnTo>
                      <a:pt x="81" y="47"/>
                    </a:lnTo>
                    <a:lnTo>
                      <a:pt x="90" y="46"/>
                    </a:lnTo>
                    <a:lnTo>
                      <a:pt x="100" y="44"/>
                    </a:lnTo>
                    <a:lnTo>
                      <a:pt x="110" y="40"/>
                    </a:lnTo>
                    <a:lnTo>
                      <a:pt x="120" y="38"/>
                    </a:lnTo>
                    <a:lnTo>
                      <a:pt x="128" y="35"/>
                    </a:lnTo>
                    <a:lnTo>
                      <a:pt x="137" y="31"/>
                    </a:lnTo>
                    <a:lnTo>
                      <a:pt x="141" y="28"/>
                    </a:lnTo>
                    <a:lnTo>
                      <a:pt x="145" y="25"/>
                    </a:lnTo>
                    <a:lnTo>
                      <a:pt x="146" y="22"/>
                    </a:lnTo>
                    <a:lnTo>
                      <a:pt x="147" y="19"/>
                    </a:lnTo>
                    <a:lnTo>
                      <a:pt x="147" y="17"/>
                    </a:lnTo>
                    <a:lnTo>
                      <a:pt x="145" y="15"/>
                    </a:lnTo>
                    <a:lnTo>
                      <a:pt x="143" y="13"/>
                    </a:lnTo>
                    <a:lnTo>
                      <a:pt x="140" y="11"/>
                    </a:lnTo>
                    <a:lnTo>
                      <a:pt x="137" y="9"/>
                    </a:lnTo>
                    <a:lnTo>
                      <a:pt x="134" y="8"/>
                    </a:lnTo>
                    <a:lnTo>
                      <a:pt x="128" y="6"/>
                    </a:lnTo>
                    <a:lnTo>
                      <a:pt x="122" y="5"/>
                    </a:lnTo>
                    <a:lnTo>
                      <a:pt x="116" y="3"/>
                    </a:lnTo>
                    <a:lnTo>
                      <a:pt x="110" y="2"/>
                    </a:lnTo>
                    <a:lnTo>
                      <a:pt x="104" y="0"/>
                    </a:lnTo>
                    <a:lnTo>
                      <a:pt x="98" y="0"/>
                    </a:lnTo>
                    <a:lnTo>
                      <a:pt x="93" y="0"/>
                    </a:lnTo>
                    <a:lnTo>
                      <a:pt x="89" y="3"/>
                    </a:lnTo>
                    <a:lnTo>
                      <a:pt x="83" y="5"/>
                    </a:lnTo>
                    <a:lnTo>
                      <a:pt x="78" y="8"/>
                    </a:lnTo>
                    <a:lnTo>
                      <a:pt x="73" y="11"/>
                    </a:lnTo>
                    <a:lnTo>
                      <a:pt x="68" y="14"/>
                    </a:lnTo>
                    <a:lnTo>
                      <a:pt x="63" y="17"/>
                    </a:lnTo>
                    <a:lnTo>
                      <a:pt x="59" y="20"/>
                    </a:lnTo>
                    <a:lnTo>
                      <a:pt x="55" y="23"/>
                    </a:lnTo>
                    <a:lnTo>
                      <a:pt x="53" y="24"/>
                    </a:lnTo>
                    <a:lnTo>
                      <a:pt x="49" y="25"/>
                    </a:lnTo>
                    <a:lnTo>
                      <a:pt x="43" y="27"/>
                    </a:lnTo>
                    <a:lnTo>
                      <a:pt x="36" y="31"/>
                    </a:lnTo>
                    <a:lnTo>
                      <a:pt x="27" y="37"/>
                    </a:lnTo>
                    <a:lnTo>
                      <a:pt x="18" y="47"/>
                    </a:lnTo>
                    <a:lnTo>
                      <a:pt x="13" y="52"/>
                    </a:lnTo>
                    <a:lnTo>
                      <a:pt x="8" y="59"/>
                    </a:lnTo>
                    <a:lnTo>
                      <a:pt x="4" y="66"/>
                    </a:lnTo>
                    <a:lnTo>
                      <a:pt x="0" y="74"/>
                    </a:lnTo>
                    <a:lnTo>
                      <a:pt x="4" y="8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82" name="Freeform 58"/>
              <p:cNvSpPr>
                <a:spLocks/>
              </p:cNvSpPr>
              <p:nvPr/>
            </p:nvSpPr>
            <p:spPr bwMode="auto">
              <a:xfrm>
                <a:off x="3601" y="2427"/>
                <a:ext cx="147" cy="87"/>
              </a:xfrm>
              <a:custGeom>
                <a:avLst/>
                <a:gdLst>
                  <a:gd name="T0" fmla="*/ 4 w 147"/>
                  <a:gd name="T1" fmla="*/ 87 h 87"/>
                  <a:gd name="T2" fmla="*/ 5 w 147"/>
                  <a:gd name="T3" fmla="*/ 84 h 87"/>
                  <a:gd name="T4" fmla="*/ 7 w 147"/>
                  <a:gd name="T5" fmla="*/ 78 h 87"/>
                  <a:gd name="T6" fmla="*/ 11 w 147"/>
                  <a:gd name="T7" fmla="*/ 69 h 87"/>
                  <a:gd name="T8" fmla="*/ 17 w 147"/>
                  <a:gd name="T9" fmla="*/ 60 h 87"/>
                  <a:gd name="T10" fmla="*/ 24 w 147"/>
                  <a:gd name="T11" fmla="*/ 50 h 87"/>
                  <a:gd name="T12" fmla="*/ 32 w 147"/>
                  <a:gd name="T13" fmla="*/ 42 h 87"/>
                  <a:gd name="T14" fmla="*/ 37 w 147"/>
                  <a:gd name="T15" fmla="*/ 38 h 87"/>
                  <a:gd name="T16" fmla="*/ 42 w 147"/>
                  <a:gd name="T17" fmla="*/ 35 h 87"/>
                  <a:gd name="T18" fmla="*/ 47 w 147"/>
                  <a:gd name="T19" fmla="*/ 34 h 87"/>
                  <a:gd name="T20" fmla="*/ 53 w 147"/>
                  <a:gd name="T21" fmla="*/ 33 h 87"/>
                  <a:gd name="T22" fmla="*/ 53 w 147"/>
                  <a:gd name="T23" fmla="*/ 34 h 87"/>
                  <a:gd name="T24" fmla="*/ 55 w 147"/>
                  <a:gd name="T25" fmla="*/ 36 h 87"/>
                  <a:gd name="T26" fmla="*/ 57 w 147"/>
                  <a:gd name="T27" fmla="*/ 38 h 87"/>
                  <a:gd name="T28" fmla="*/ 59 w 147"/>
                  <a:gd name="T29" fmla="*/ 40 h 87"/>
                  <a:gd name="T30" fmla="*/ 61 w 147"/>
                  <a:gd name="T31" fmla="*/ 44 h 87"/>
                  <a:gd name="T32" fmla="*/ 65 w 147"/>
                  <a:gd name="T33" fmla="*/ 46 h 87"/>
                  <a:gd name="T34" fmla="*/ 69 w 147"/>
                  <a:gd name="T35" fmla="*/ 47 h 87"/>
                  <a:gd name="T36" fmla="*/ 74 w 147"/>
                  <a:gd name="T37" fmla="*/ 48 h 87"/>
                  <a:gd name="T38" fmla="*/ 81 w 147"/>
                  <a:gd name="T39" fmla="*/ 47 h 87"/>
                  <a:gd name="T40" fmla="*/ 90 w 147"/>
                  <a:gd name="T41" fmla="*/ 46 h 87"/>
                  <a:gd name="T42" fmla="*/ 100 w 147"/>
                  <a:gd name="T43" fmla="*/ 44 h 87"/>
                  <a:gd name="T44" fmla="*/ 110 w 147"/>
                  <a:gd name="T45" fmla="*/ 40 h 87"/>
                  <a:gd name="T46" fmla="*/ 120 w 147"/>
                  <a:gd name="T47" fmla="*/ 38 h 87"/>
                  <a:gd name="T48" fmla="*/ 128 w 147"/>
                  <a:gd name="T49" fmla="*/ 35 h 87"/>
                  <a:gd name="T50" fmla="*/ 137 w 147"/>
                  <a:gd name="T51" fmla="*/ 31 h 87"/>
                  <a:gd name="T52" fmla="*/ 141 w 147"/>
                  <a:gd name="T53" fmla="*/ 28 h 87"/>
                  <a:gd name="T54" fmla="*/ 145 w 147"/>
                  <a:gd name="T55" fmla="*/ 25 h 87"/>
                  <a:gd name="T56" fmla="*/ 146 w 147"/>
                  <a:gd name="T57" fmla="*/ 22 h 87"/>
                  <a:gd name="T58" fmla="*/ 147 w 147"/>
                  <a:gd name="T59" fmla="*/ 19 h 87"/>
                  <a:gd name="T60" fmla="*/ 147 w 147"/>
                  <a:gd name="T61" fmla="*/ 17 h 87"/>
                  <a:gd name="T62" fmla="*/ 145 w 147"/>
                  <a:gd name="T63" fmla="*/ 15 h 87"/>
                  <a:gd name="T64" fmla="*/ 143 w 147"/>
                  <a:gd name="T65" fmla="*/ 13 h 87"/>
                  <a:gd name="T66" fmla="*/ 140 w 147"/>
                  <a:gd name="T67" fmla="*/ 11 h 87"/>
                  <a:gd name="T68" fmla="*/ 137 w 147"/>
                  <a:gd name="T69" fmla="*/ 9 h 87"/>
                  <a:gd name="T70" fmla="*/ 134 w 147"/>
                  <a:gd name="T71" fmla="*/ 8 h 87"/>
                  <a:gd name="T72" fmla="*/ 128 w 147"/>
                  <a:gd name="T73" fmla="*/ 6 h 87"/>
                  <a:gd name="T74" fmla="*/ 122 w 147"/>
                  <a:gd name="T75" fmla="*/ 5 h 87"/>
                  <a:gd name="T76" fmla="*/ 116 w 147"/>
                  <a:gd name="T77" fmla="*/ 3 h 87"/>
                  <a:gd name="T78" fmla="*/ 110 w 147"/>
                  <a:gd name="T79" fmla="*/ 2 h 87"/>
                  <a:gd name="T80" fmla="*/ 104 w 147"/>
                  <a:gd name="T81" fmla="*/ 0 h 87"/>
                  <a:gd name="T82" fmla="*/ 98 w 147"/>
                  <a:gd name="T83" fmla="*/ 0 h 87"/>
                  <a:gd name="T84" fmla="*/ 93 w 147"/>
                  <a:gd name="T85" fmla="*/ 0 h 87"/>
                  <a:gd name="T86" fmla="*/ 89 w 147"/>
                  <a:gd name="T87" fmla="*/ 3 h 87"/>
                  <a:gd name="T88" fmla="*/ 83 w 147"/>
                  <a:gd name="T89" fmla="*/ 5 h 87"/>
                  <a:gd name="T90" fmla="*/ 78 w 147"/>
                  <a:gd name="T91" fmla="*/ 8 h 87"/>
                  <a:gd name="T92" fmla="*/ 73 w 147"/>
                  <a:gd name="T93" fmla="*/ 11 h 87"/>
                  <a:gd name="T94" fmla="*/ 68 w 147"/>
                  <a:gd name="T95" fmla="*/ 14 h 87"/>
                  <a:gd name="T96" fmla="*/ 63 w 147"/>
                  <a:gd name="T97" fmla="*/ 17 h 87"/>
                  <a:gd name="T98" fmla="*/ 59 w 147"/>
                  <a:gd name="T99" fmla="*/ 20 h 87"/>
                  <a:gd name="T100" fmla="*/ 55 w 147"/>
                  <a:gd name="T101" fmla="*/ 23 h 87"/>
                  <a:gd name="T102" fmla="*/ 53 w 147"/>
                  <a:gd name="T103" fmla="*/ 24 h 87"/>
                  <a:gd name="T104" fmla="*/ 49 w 147"/>
                  <a:gd name="T105" fmla="*/ 25 h 87"/>
                  <a:gd name="T106" fmla="*/ 43 w 147"/>
                  <a:gd name="T107" fmla="*/ 27 h 87"/>
                  <a:gd name="T108" fmla="*/ 36 w 147"/>
                  <a:gd name="T109" fmla="*/ 31 h 87"/>
                  <a:gd name="T110" fmla="*/ 27 w 147"/>
                  <a:gd name="T111" fmla="*/ 37 h 87"/>
                  <a:gd name="T112" fmla="*/ 18 w 147"/>
                  <a:gd name="T113" fmla="*/ 47 h 87"/>
                  <a:gd name="T114" fmla="*/ 13 w 147"/>
                  <a:gd name="T115" fmla="*/ 52 h 87"/>
                  <a:gd name="T116" fmla="*/ 8 w 147"/>
                  <a:gd name="T117" fmla="*/ 59 h 87"/>
                  <a:gd name="T118" fmla="*/ 4 w 147"/>
                  <a:gd name="T119" fmla="*/ 66 h 87"/>
                  <a:gd name="T120" fmla="*/ 0 w 147"/>
                  <a:gd name="T121" fmla="*/ 74 h 87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47"/>
                  <a:gd name="T184" fmla="*/ 0 h 87"/>
                  <a:gd name="T185" fmla="*/ 147 w 147"/>
                  <a:gd name="T186" fmla="*/ 87 h 87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47" h="87">
                    <a:moveTo>
                      <a:pt x="4" y="87"/>
                    </a:moveTo>
                    <a:lnTo>
                      <a:pt x="5" y="84"/>
                    </a:lnTo>
                    <a:lnTo>
                      <a:pt x="7" y="78"/>
                    </a:lnTo>
                    <a:lnTo>
                      <a:pt x="11" y="69"/>
                    </a:lnTo>
                    <a:lnTo>
                      <a:pt x="17" y="60"/>
                    </a:lnTo>
                    <a:lnTo>
                      <a:pt x="24" y="50"/>
                    </a:lnTo>
                    <a:lnTo>
                      <a:pt x="32" y="42"/>
                    </a:lnTo>
                    <a:lnTo>
                      <a:pt x="37" y="38"/>
                    </a:lnTo>
                    <a:lnTo>
                      <a:pt x="42" y="35"/>
                    </a:lnTo>
                    <a:lnTo>
                      <a:pt x="47" y="34"/>
                    </a:lnTo>
                    <a:lnTo>
                      <a:pt x="53" y="33"/>
                    </a:lnTo>
                    <a:lnTo>
                      <a:pt x="53" y="34"/>
                    </a:lnTo>
                    <a:lnTo>
                      <a:pt x="55" y="36"/>
                    </a:lnTo>
                    <a:lnTo>
                      <a:pt x="57" y="38"/>
                    </a:lnTo>
                    <a:lnTo>
                      <a:pt x="59" y="40"/>
                    </a:lnTo>
                    <a:lnTo>
                      <a:pt x="61" y="44"/>
                    </a:lnTo>
                    <a:lnTo>
                      <a:pt x="65" y="46"/>
                    </a:lnTo>
                    <a:lnTo>
                      <a:pt x="69" y="47"/>
                    </a:lnTo>
                    <a:lnTo>
                      <a:pt x="74" y="48"/>
                    </a:lnTo>
                    <a:lnTo>
                      <a:pt x="81" y="47"/>
                    </a:lnTo>
                    <a:lnTo>
                      <a:pt x="90" y="46"/>
                    </a:lnTo>
                    <a:lnTo>
                      <a:pt x="100" y="44"/>
                    </a:lnTo>
                    <a:lnTo>
                      <a:pt x="110" y="40"/>
                    </a:lnTo>
                    <a:lnTo>
                      <a:pt x="120" y="38"/>
                    </a:lnTo>
                    <a:lnTo>
                      <a:pt x="128" y="35"/>
                    </a:lnTo>
                    <a:lnTo>
                      <a:pt x="137" y="31"/>
                    </a:lnTo>
                    <a:lnTo>
                      <a:pt x="141" y="28"/>
                    </a:lnTo>
                    <a:lnTo>
                      <a:pt x="145" y="25"/>
                    </a:lnTo>
                    <a:lnTo>
                      <a:pt x="146" y="22"/>
                    </a:lnTo>
                    <a:lnTo>
                      <a:pt x="147" y="19"/>
                    </a:lnTo>
                    <a:lnTo>
                      <a:pt x="147" y="17"/>
                    </a:lnTo>
                    <a:lnTo>
                      <a:pt x="145" y="15"/>
                    </a:lnTo>
                    <a:lnTo>
                      <a:pt x="143" y="13"/>
                    </a:lnTo>
                    <a:lnTo>
                      <a:pt x="140" y="11"/>
                    </a:lnTo>
                    <a:lnTo>
                      <a:pt x="137" y="9"/>
                    </a:lnTo>
                    <a:lnTo>
                      <a:pt x="134" y="8"/>
                    </a:lnTo>
                    <a:lnTo>
                      <a:pt x="128" y="6"/>
                    </a:lnTo>
                    <a:lnTo>
                      <a:pt x="122" y="5"/>
                    </a:lnTo>
                    <a:lnTo>
                      <a:pt x="116" y="3"/>
                    </a:lnTo>
                    <a:lnTo>
                      <a:pt x="110" y="2"/>
                    </a:lnTo>
                    <a:lnTo>
                      <a:pt x="104" y="0"/>
                    </a:lnTo>
                    <a:lnTo>
                      <a:pt x="98" y="0"/>
                    </a:lnTo>
                    <a:lnTo>
                      <a:pt x="93" y="0"/>
                    </a:lnTo>
                    <a:lnTo>
                      <a:pt x="89" y="3"/>
                    </a:lnTo>
                    <a:lnTo>
                      <a:pt x="83" y="5"/>
                    </a:lnTo>
                    <a:lnTo>
                      <a:pt x="78" y="8"/>
                    </a:lnTo>
                    <a:lnTo>
                      <a:pt x="73" y="11"/>
                    </a:lnTo>
                    <a:lnTo>
                      <a:pt x="68" y="14"/>
                    </a:lnTo>
                    <a:lnTo>
                      <a:pt x="63" y="17"/>
                    </a:lnTo>
                    <a:lnTo>
                      <a:pt x="59" y="20"/>
                    </a:lnTo>
                    <a:lnTo>
                      <a:pt x="55" y="23"/>
                    </a:lnTo>
                    <a:lnTo>
                      <a:pt x="53" y="24"/>
                    </a:lnTo>
                    <a:lnTo>
                      <a:pt x="49" y="25"/>
                    </a:lnTo>
                    <a:lnTo>
                      <a:pt x="43" y="27"/>
                    </a:lnTo>
                    <a:lnTo>
                      <a:pt x="36" y="31"/>
                    </a:lnTo>
                    <a:lnTo>
                      <a:pt x="27" y="37"/>
                    </a:lnTo>
                    <a:lnTo>
                      <a:pt x="18" y="47"/>
                    </a:lnTo>
                    <a:lnTo>
                      <a:pt x="13" y="52"/>
                    </a:lnTo>
                    <a:lnTo>
                      <a:pt x="8" y="59"/>
                    </a:lnTo>
                    <a:lnTo>
                      <a:pt x="4" y="66"/>
                    </a:lnTo>
                    <a:lnTo>
                      <a:pt x="0" y="7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83" name="Freeform 59"/>
              <p:cNvSpPr>
                <a:spLocks/>
              </p:cNvSpPr>
              <p:nvPr/>
            </p:nvSpPr>
            <p:spPr bwMode="auto">
              <a:xfrm>
                <a:off x="3654" y="2436"/>
                <a:ext cx="93" cy="39"/>
              </a:xfrm>
              <a:custGeom>
                <a:avLst/>
                <a:gdLst>
                  <a:gd name="T0" fmla="*/ 2 w 93"/>
                  <a:gd name="T1" fmla="*/ 25 h 39"/>
                  <a:gd name="T2" fmla="*/ 9 w 93"/>
                  <a:gd name="T3" fmla="*/ 27 h 39"/>
                  <a:gd name="T4" fmla="*/ 18 w 93"/>
                  <a:gd name="T5" fmla="*/ 29 h 39"/>
                  <a:gd name="T6" fmla="*/ 27 w 93"/>
                  <a:gd name="T7" fmla="*/ 30 h 39"/>
                  <a:gd name="T8" fmla="*/ 30 w 93"/>
                  <a:gd name="T9" fmla="*/ 29 h 39"/>
                  <a:gd name="T10" fmla="*/ 32 w 93"/>
                  <a:gd name="T11" fmla="*/ 30 h 39"/>
                  <a:gd name="T12" fmla="*/ 33 w 93"/>
                  <a:gd name="T13" fmla="*/ 33 h 39"/>
                  <a:gd name="T14" fmla="*/ 36 w 93"/>
                  <a:gd name="T15" fmla="*/ 33 h 39"/>
                  <a:gd name="T16" fmla="*/ 44 w 93"/>
                  <a:gd name="T17" fmla="*/ 29 h 39"/>
                  <a:gd name="T18" fmla="*/ 48 w 93"/>
                  <a:gd name="T19" fmla="*/ 25 h 39"/>
                  <a:gd name="T20" fmla="*/ 47 w 93"/>
                  <a:gd name="T21" fmla="*/ 22 h 39"/>
                  <a:gd name="T22" fmla="*/ 43 w 93"/>
                  <a:gd name="T23" fmla="*/ 20 h 39"/>
                  <a:gd name="T24" fmla="*/ 37 w 93"/>
                  <a:gd name="T25" fmla="*/ 20 h 39"/>
                  <a:gd name="T26" fmla="*/ 42 w 93"/>
                  <a:gd name="T27" fmla="*/ 19 h 39"/>
                  <a:gd name="T28" fmla="*/ 51 w 93"/>
                  <a:gd name="T29" fmla="*/ 20 h 39"/>
                  <a:gd name="T30" fmla="*/ 56 w 93"/>
                  <a:gd name="T31" fmla="*/ 21 h 39"/>
                  <a:gd name="T32" fmla="*/ 57 w 93"/>
                  <a:gd name="T33" fmla="*/ 22 h 39"/>
                  <a:gd name="T34" fmla="*/ 55 w 93"/>
                  <a:gd name="T35" fmla="*/ 25 h 39"/>
                  <a:gd name="T36" fmla="*/ 52 w 93"/>
                  <a:gd name="T37" fmla="*/ 28 h 39"/>
                  <a:gd name="T38" fmla="*/ 50 w 93"/>
                  <a:gd name="T39" fmla="*/ 30 h 39"/>
                  <a:gd name="T40" fmla="*/ 49 w 93"/>
                  <a:gd name="T41" fmla="*/ 30 h 39"/>
                  <a:gd name="T42" fmla="*/ 51 w 93"/>
                  <a:gd name="T43" fmla="*/ 30 h 39"/>
                  <a:gd name="T44" fmla="*/ 61 w 93"/>
                  <a:gd name="T45" fmla="*/ 27 h 39"/>
                  <a:gd name="T46" fmla="*/ 69 w 93"/>
                  <a:gd name="T47" fmla="*/ 24 h 39"/>
                  <a:gd name="T48" fmla="*/ 72 w 93"/>
                  <a:gd name="T49" fmla="*/ 21 h 39"/>
                  <a:gd name="T50" fmla="*/ 73 w 93"/>
                  <a:gd name="T51" fmla="*/ 17 h 39"/>
                  <a:gd name="T52" fmla="*/ 69 w 93"/>
                  <a:gd name="T53" fmla="*/ 12 h 39"/>
                  <a:gd name="T54" fmla="*/ 65 w 93"/>
                  <a:gd name="T55" fmla="*/ 10 h 39"/>
                  <a:gd name="T56" fmla="*/ 70 w 93"/>
                  <a:gd name="T57" fmla="*/ 11 h 39"/>
                  <a:gd name="T58" fmla="*/ 75 w 93"/>
                  <a:gd name="T59" fmla="*/ 14 h 39"/>
                  <a:gd name="T60" fmla="*/ 78 w 93"/>
                  <a:gd name="T61" fmla="*/ 18 h 39"/>
                  <a:gd name="T62" fmla="*/ 78 w 93"/>
                  <a:gd name="T63" fmla="*/ 20 h 39"/>
                  <a:gd name="T64" fmla="*/ 83 w 93"/>
                  <a:gd name="T65" fmla="*/ 18 h 39"/>
                  <a:gd name="T66" fmla="*/ 88 w 93"/>
                  <a:gd name="T67" fmla="*/ 15 h 39"/>
                  <a:gd name="T68" fmla="*/ 90 w 93"/>
                  <a:gd name="T69" fmla="*/ 9 h 39"/>
                  <a:gd name="T70" fmla="*/ 86 w 93"/>
                  <a:gd name="T71" fmla="*/ 1 h 39"/>
                  <a:gd name="T72" fmla="*/ 86 w 93"/>
                  <a:gd name="T73" fmla="*/ 1 h 39"/>
                  <a:gd name="T74" fmla="*/ 90 w 93"/>
                  <a:gd name="T75" fmla="*/ 5 h 39"/>
                  <a:gd name="T76" fmla="*/ 93 w 93"/>
                  <a:gd name="T77" fmla="*/ 9 h 39"/>
                  <a:gd name="T78" fmla="*/ 93 w 93"/>
                  <a:gd name="T79" fmla="*/ 10 h 39"/>
                  <a:gd name="T80" fmla="*/ 93 w 93"/>
                  <a:gd name="T81" fmla="*/ 13 h 39"/>
                  <a:gd name="T82" fmla="*/ 90 w 93"/>
                  <a:gd name="T83" fmla="*/ 18 h 39"/>
                  <a:gd name="T84" fmla="*/ 84 w 93"/>
                  <a:gd name="T85" fmla="*/ 22 h 39"/>
                  <a:gd name="T86" fmla="*/ 72 w 93"/>
                  <a:gd name="T87" fmla="*/ 26 h 39"/>
                  <a:gd name="T88" fmla="*/ 57 w 93"/>
                  <a:gd name="T89" fmla="*/ 30 h 39"/>
                  <a:gd name="T90" fmla="*/ 40 w 93"/>
                  <a:gd name="T91" fmla="*/ 35 h 39"/>
                  <a:gd name="T92" fmla="*/ 26 w 93"/>
                  <a:gd name="T93" fmla="*/ 38 h 39"/>
                  <a:gd name="T94" fmla="*/ 17 w 93"/>
                  <a:gd name="T95" fmla="*/ 38 h 39"/>
                  <a:gd name="T96" fmla="*/ 10 w 93"/>
                  <a:gd name="T97" fmla="*/ 35 h 39"/>
                  <a:gd name="T98" fmla="*/ 5 w 93"/>
                  <a:gd name="T99" fmla="*/ 29 h 39"/>
                  <a:gd name="T100" fmla="*/ 2 w 93"/>
                  <a:gd name="T101" fmla="*/ 25 h 3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93"/>
                  <a:gd name="T154" fmla="*/ 0 h 39"/>
                  <a:gd name="T155" fmla="*/ 93 w 93"/>
                  <a:gd name="T156" fmla="*/ 39 h 3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93" h="39">
                    <a:moveTo>
                      <a:pt x="0" y="24"/>
                    </a:moveTo>
                    <a:lnTo>
                      <a:pt x="2" y="25"/>
                    </a:lnTo>
                    <a:lnTo>
                      <a:pt x="5" y="26"/>
                    </a:lnTo>
                    <a:lnTo>
                      <a:pt x="9" y="27"/>
                    </a:lnTo>
                    <a:lnTo>
                      <a:pt x="14" y="28"/>
                    </a:lnTo>
                    <a:lnTo>
                      <a:pt x="18" y="29"/>
                    </a:lnTo>
                    <a:lnTo>
                      <a:pt x="23" y="30"/>
                    </a:lnTo>
                    <a:lnTo>
                      <a:pt x="27" y="30"/>
                    </a:lnTo>
                    <a:lnTo>
                      <a:pt x="29" y="30"/>
                    </a:lnTo>
                    <a:lnTo>
                      <a:pt x="30" y="29"/>
                    </a:lnTo>
                    <a:lnTo>
                      <a:pt x="31" y="29"/>
                    </a:lnTo>
                    <a:lnTo>
                      <a:pt x="32" y="30"/>
                    </a:lnTo>
                    <a:lnTo>
                      <a:pt x="32" y="31"/>
                    </a:lnTo>
                    <a:lnTo>
                      <a:pt x="33" y="33"/>
                    </a:lnTo>
                    <a:lnTo>
                      <a:pt x="34" y="33"/>
                    </a:lnTo>
                    <a:lnTo>
                      <a:pt x="36" y="33"/>
                    </a:lnTo>
                    <a:lnTo>
                      <a:pt x="40" y="31"/>
                    </a:lnTo>
                    <a:lnTo>
                      <a:pt x="44" y="29"/>
                    </a:lnTo>
                    <a:lnTo>
                      <a:pt x="46" y="27"/>
                    </a:lnTo>
                    <a:lnTo>
                      <a:pt x="48" y="25"/>
                    </a:lnTo>
                    <a:lnTo>
                      <a:pt x="48" y="23"/>
                    </a:lnTo>
                    <a:lnTo>
                      <a:pt x="47" y="22"/>
                    </a:lnTo>
                    <a:lnTo>
                      <a:pt x="45" y="21"/>
                    </a:lnTo>
                    <a:lnTo>
                      <a:pt x="43" y="20"/>
                    </a:lnTo>
                    <a:lnTo>
                      <a:pt x="39" y="20"/>
                    </a:lnTo>
                    <a:lnTo>
                      <a:pt x="37" y="20"/>
                    </a:lnTo>
                    <a:lnTo>
                      <a:pt x="38" y="19"/>
                    </a:lnTo>
                    <a:lnTo>
                      <a:pt x="42" y="19"/>
                    </a:lnTo>
                    <a:lnTo>
                      <a:pt x="46" y="19"/>
                    </a:lnTo>
                    <a:lnTo>
                      <a:pt x="51" y="20"/>
                    </a:lnTo>
                    <a:lnTo>
                      <a:pt x="54" y="20"/>
                    </a:lnTo>
                    <a:lnTo>
                      <a:pt x="56" y="21"/>
                    </a:lnTo>
                    <a:lnTo>
                      <a:pt x="56" y="22"/>
                    </a:lnTo>
                    <a:lnTo>
                      <a:pt x="57" y="22"/>
                    </a:lnTo>
                    <a:lnTo>
                      <a:pt x="56" y="23"/>
                    </a:lnTo>
                    <a:lnTo>
                      <a:pt x="55" y="25"/>
                    </a:lnTo>
                    <a:lnTo>
                      <a:pt x="53" y="27"/>
                    </a:lnTo>
                    <a:lnTo>
                      <a:pt x="52" y="28"/>
                    </a:lnTo>
                    <a:lnTo>
                      <a:pt x="51" y="29"/>
                    </a:lnTo>
                    <a:lnTo>
                      <a:pt x="50" y="30"/>
                    </a:lnTo>
                    <a:lnTo>
                      <a:pt x="49" y="30"/>
                    </a:lnTo>
                    <a:lnTo>
                      <a:pt x="51" y="30"/>
                    </a:lnTo>
                    <a:lnTo>
                      <a:pt x="55" y="29"/>
                    </a:lnTo>
                    <a:lnTo>
                      <a:pt x="61" y="27"/>
                    </a:lnTo>
                    <a:lnTo>
                      <a:pt x="66" y="25"/>
                    </a:lnTo>
                    <a:lnTo>
                      <a:pt x="69" y="24"/>
                    </a:lnTo>
                    <a:lnTo>
                      <a:pt x="71" y="22"/>
                    </a:lnTo>
                    <a:lnTo>
                      <a:pt x="72" y="21"/>
                    </a:lnTo>
                    <a:lnTo>
                      <a:pt x="73" y="19"/>
                    </a:lnTo>
                    <a:lnTo>
                      <a:pt x="73" y="17"/>
                    </a:lnTo>
                    <a:lnTo>
                      <a:pt x="71" y="15"/>
                    </a:lnTo>
                    <a:lnTo>
                      <a:pt x="69" y="12"/>
                    </a:lnTo>
                    <a:lnTo>
                      <a:pt x="65" y="10"/>
                    </a:lnTo>
                    <a:lnTo>
                      <a:pt x="67" y="11"/>
                    </a:lnTo>
                    <a:lnTo>
                      <a:pt x="70" y="11"/>
                    </a:lnTo>
                    <a:lnTo>
                      <a:pt x="72" y="13"/>
                    </a:lnTo>
                    <a:lnTo>
                      <a:pt x="75" y="14"/>
                    </a:lnTo>
                    <a:lnTo>
                      <a:pt x="77" y="16"/>
                    </a:lnTo>
                    <a:lnTo>
                      <a:pt x="78" y="18"/>
                    </a:lnTo>
                    <a:lnTo>
                      <a:pt x="77" y="20"/>
                    </a:lnTo>
                    <a:lnTo>
                      <a:pt x="78" y="20"/>
                    </a:lnTo>
                    <a:lnTo>
                      <a:pt x="81" y="19"/>
                    </a:lnTo>
                    <a:lnTo>
                      <a:pt x="83" y="18"/>
                    </a:lnTo>
                    <a:lnTo>
                      <a:pt x="86" y="17"/>
                    </a:lnTo>
                    <a:lnTo>
                      <a:pt x="88" y="15"/>
                    </a:lnTo>
                    <a:lnTo>
                      <a:pt x="90" y="12"/>
                    </a:lnTo>
                    <a:lnTo>
                      <a:pt x="90" y="9"/>
                    </a:lnTo>
                    <a:lnTo>
                      <a:pt x="88" y="4"/>
                    </a:lnTo>
                    <a:lnTo>
                      <a:pt x="86" y="1"/>
                    </a:lnTo>
                    <a:lnTo>
                      <a:pt x="86" y="0"/>
                    </a:lnTo>
                    <a:lnTo>
                      <a:pt x="86" y="1"/>
                    </a:lnTo>
                    <a:lnTo>
                      <a:pt x="88" y="2"/>
                    </a:lnTo>
                    <a:lnTo>
                      <a:pt x="90" y="5"/>
                    </a:lnTo>
                    <a:lnTo>
                      <a:pt x="91" y="7"/>
                    </a:lnTo>
                    <a:lnTo>
                      <a:pt x="93" y="9"/>
                    </a:lnTo>
                    <a:lnTo>
                      <a:pt x="93" y="10"/>
                    </a:lnTo>
                    <a:lnTo>
                      <a:pt x="93" y="11"/>
                    </a:lnTo>
                    <a:lnTo>
                      <a:pt x="93" y="13"/>
                    </a:lnTo>
                    <a:lnTo>
                      <a:pt x="92" y="15"/>
                    </a:lnTo>
                    <a:lnTo>
                      <a:pt x="90" y="18"/>
                    </a:lnTo>
                    <a:lnTo>
                      <a:pt x="88" y="20"/>
                    </a:lnTo>
                    <a:lnTo>
                      <a:pt x="84" y="22"/>
                    </a:lnTo>
                    <a:lnTo>
                      <a:pt x="78" y="24"/>
                    </a:lnTo>
                    <a:lnTo>
                      <a:pt x="72" y="26"/>
                    </a:lnTo>
                    <a:lnTo>
                      <a:pt x="65" y="28"/>
                    </a:lnTo>
                    <a:lnTo>
                      <a:pt x="57" y="30"/>
                    </a:lnTo>
                    <a:lnTo>
                      <a:pt x="49" y="34"/>
                    </a:lnTo>
                    <a:lnTo>
                      <a:pt x="40" y="35"/>
                    </a:lnTo>
                    <a:lnTo>
                      <a:pt x="33" y="37"/>
                    </a:lnTo>
                    <a:lnTo>
                      <a:pt x="26" y="38"/>
                    </a:lnTo>
                    <a:lnTo>
                      <a:pt x="21" y="39"/>
                    </a:lnTo>
                    <a:lnTo>
                      <a:pt x="17" y="38"/>
                    </a:lnTo>
                    <a:lnTo>
                      <a:pt x="13" y="37"/>
                    </a:lnTo>
                    <a:lnTo>
                      <a:pt x="10" y="35"/>
                    </a:lnTo>
                    <a:lnTo>
                      <a:pt x="7" y="31"/>
                    </a:lnTo>
                    <a:lnTo>
                      <a:pt x="5" y="29"/>
                    </a:lnTo>
                    <a:lnTo>
                      <a:pt x="3" y="27"/>
                    </a:lnTo>
                    <a:lnTo>
                      <a:pt x="2" y="25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84" name="Freeform 60"/>
              <p:cNvSpPr>
                <a:spLocks/>
              </p:cNvSpPr>
              <p:nvPr/>
            </p:nvSpPr>
            <p:spPr bwMode="auto">
              <a:xfrm>
                <a:off x="3654" y="2441"/>
                <a:ext cx="75" cy="17"/>
              </a:xfrm>
              <a:custGeom>
                <a:avLst/>
                <a:gdLst>
                  <a:gd name="T0" fmla="*/ 0 w 75"/>
                  <a:gd name="T1" fmla="*/ 17 h 17"/>
                  <a:gd name="T2" fmla="*/ 3 w 75"/>
                  <a:gd name="T3" fmla="*/ 16 h 17"/>
                  <a:gd name="T4" fmla="*/ 9 w 75"/>
                  <a:gd name="T5" fmla="*/ 14 h 17"/>
                  <a:gd name="T6" fmla="*/ 18 w 75"/>
                  <a:gd name="T7" fmla="*/ 12 h 17"/>
                  <a:gd name="T8" fmla="*/ 29 w 75"/>
                  <a:gd name="T9" fmla="*/ 8 h 17"/>
                  <a:gd name="T10" fmla="*/ 42 w 75"/>
                  <a:gd name="T11" fmla="*/ 5 h 17"/>
                  <a:gd name="T12" fmla="*/ 54 w 75"/>
                  <a:gd name="T13" fmla="*/ 3 h 17"/>
                  <a:gd name="T14" fmla="*/ 65 w 75"/>
                  <a:gd name="T15" fmla="*/ 1 h 17"/>
                  <a:gd name="T16" fmla="*/ 75 w 75"/>
                  <a:gd name="T17" fmla="*/ 0 h 17"/>
                  <a:gd name="T18" fmla="*/ 73 w 75"/>
                  <a:gd name="T19" fmla="*/ 0 h 17"/>
                  <a:gd name="T20" fmla="*/ 67 w 75"/>
                  <a:gd name="T21" fmla="*/ 0 h 17"/>
                  <a:gd name="T22" fmla="*/ 58 w 75"/>
                  <a:gd name="T23" fmla="*/ 0 h 17"/>
                  <a:gd name="T24" fmla="*/ 47 w 75"/>
                  <a:gd name="T25" fmla="*/ 1 h 17"/>
                  <a:gd name="T26" fmla="*/ 34 w 75"/>
                  <a:gd name="T27" fmla="*/ 2 h 17"/>
                  <a:gd name="T28" fmla="*/ 22 w 75"/>
                  <a:gd name="T29" fmla="*/ 5 h 17"/>
                  <a:gd name="T30" fmla="*/ 16 w 75"/>
                  <a:gd name="T31" fmla="*/ 7 h 17"/>
                  <a:gd name="T32" fmla="*/ 11 w 75"/>
                  <a:gd name="T33" fmla="*/ 10 h 17"/>
                  <a:gd name="T34" fmla="*/ 6 w 75"/>
                  <a:gd name="T35" fmla="*/ 13 h 17"/>
                  <a:gd name="T36" fmla="*/ 0 w 75"/>
                  <a:gd name="T37" fmla="*/ 17 h 1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5"/>
                  <a:gd name="T58" fmla="*/ 0 h 17"/>
                  <a:gd name="T59" fmla="*/ 75 w 75"/>
                  <a:gd name="T60" fmla="*/ 17 h 1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5" h="17">
                    <a:moveTo>
                      <a:pt x="0" y="17"/>
                    </a:moveTo>
                    <a:lnTo>
                      <a:pt x="3" y="16"/>
                    </a:lnTo>
                    <a:lnTo>
                      <a:pt x="9" y="14"/>
                    </a:lnTo>
                    <a:lnTo>
                      <a:pt x="18" y="12"/>
                    </a:lnTo>
                    <a:lnTo>
                      <a:pt x="29" y="8"/>
                    </a:lnTo>
                    <a:lnTo>
                      <a:pt x="42" y="5"/>
                    </a:lnTo>
                    <a:lnTo>
                      <a:pt x="54" y="3"/>
                    </a:lnTo>
                    <a:lnTo>
                      <a:pt x="65" y="1"/>
                    </a:lnTo>
                    <a:lnTo>
                      <a:pt x="75" y="0"/>
                    </a:lnTo>
                    <a:lnTo>
                      <a:pt x="73" y="0"/>
                    </a:lnTo>
                    <a:lnTo>
                      <a:pt x="67" y="0"/>
                    </a:lnTo>
                    <a:lnTo>
                      <a:pt x="58" y="0"/>
                    </a:lnTo>
                    <a:lnTo>
                      <a:pt x="47" y="1"/>
                    </a:lnTo>
                    <a:lnTo>
                      <a:pt x="34" y="2"/>
                    </a:lnTo>
                    <a:lnTo>
                      <a:pt x="22" y="5"/>
                    </a:lnTo>
                    <a:lnTo>
                      <a:pt x="16" y="7"/>
                    </a:lnTo>
                    <a:lnTo>
                      <a:pt x="11" y="10"/>
                    </a:lnTo>
                    <a:lnTo>
                      <a:pt x="6" y="13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85" name="Freeform 61"/>
              <p:cNvSpPr>
                <a:spLocks/>
              </p:cNvSpPr>
              <p:nvPr/>
            </p:nvSpPr>
            <p:spPr bwMode="auto">
              <a:xfrm>
                <a:off x="3716" y="2430"/>
                <a:ext cx="4" cy="10"/>
              </a:xfrm>
              <a:custGeom>
                <a:avLst/>
                <a:gdLst>
                  <a:gd name="T0" fmla="*/ 0 w 4"/>
                  <a:gd name="T1" fmla="*/ 10 h 10"/>
                  <a:gd name="T2" fmla="*/ 1 w 4"/>
                  <a:gd name="T3" fmla="*/ 9 h 10"/>
                  <a:gd name="T4" fmla="*/ 2 w 4"/>
                  <a:gd name="T5" fmla="*/ 9 h 10"/>
                  <a:gd name="T6" fmla="*/ 3 w 4"/>
                  <a:gd name="T7" fmla="*/ 8 h 10"/>
                  <a:gd name="T8" fmla="*/ 4 w 4"/>
                  <a:gd name="T9" fmla="*/ 6 h 10"/>
                  <a:gd name="T10" fmla="*/ 4 w 4"/>
                  <a:gd name="T11" fmla="*/ 5 h 10"/>
                  <a:gd name="T12" fmla="*/ 4 w 4"/>
                  <a:gd name="T13" fmla="*/ 3 h 10"/>
                  <a:gd name="T14" fmla="*/ 3 w 4"/>
                  <a:gd name="T15" fmla="*/ 2 h 10"/>
                  <a:gd name="T16" fmla="*/ 1 w 4"/>
                  <a:gd name="T17" fmla="*/ 0 h 10"/>
                  <a:gd name="T18" fmla="*/ 1 w 4"/>
                  <a:gd name="T19" fmla="*/ 0 h 10"/>
                  <a:gd name="T20" fmla="*/ 1 w 4"/>
                  <a:gd name="T21" fmla="*/ 1 h 10"/>
                  <a:gd name="T22" fmla="*/ 2 w 4"/>
                  <a:gd name="T23" fmla="*/ 1 h 10"/>
                  <a:gd name="T24" fmla="*/ 2 w 4"/>
                  <a:gd name="T25" fmla="*/ 2 h 10"/>
                  <a:gd name="T26" fmla="*/ 2 w 4"/>
                  <a:gd name="T27" fmla="*/ 4 h 10"/>
                  <a:gd name="T28" fmla="*/ 2 w 4"/>
                  <a:gd name="T29" fmla="*/ 5 h 10"/>
                  <a:gd name="T30" fmla="*/ 1 w 4"/>
                  <a:gd name="T31" fmla="*/ 7 h 10"/>
                  <a:gd name="T32" fmla="*/ 0 w 4"/>
                  <a:gd name="T33" fmla="*/ 10 h 1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"/>
                  <a:gd name="T52" fmla="*/ 0 h 10"/>
                  <a:gd name="T53" fmla="*/ 4 w 4"/>
                  <a:gd name="T54" fmla="*/ 10 h 1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" h="10">
                    <a:moveTo>
                      <a:pt x="0" y="10"/>
                    </a:moveTo>
                    <a:lnTo>
                      <a:pt x="1" y="9"/>
                    </a:lnTo>
                    <a:lnTo>
                      <a:pt x="2" y="9"/>
                    </a:lnTo>
                    <a:lnTo>
                      <a:pt x="3" y="8"/>
                    </a:lnTo>
                    <a:lnTo>
                      <a:pt x="4" y="6"/>
                    </a:lnTo>
                    <a:lnTo>
                      <a:pt x="4" y="5"/>
                    </a:lnTo>
                    <a:lnTo>
                      <a:pt x="4" y="3"/>
                    </a:lnTo>
                    <a:lnTo>
                      <a:pt x="3" y="2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2" y="5"/>
                    </a:lnTo>
                    <a:lnTo>
                      <a:pt x="1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86" name="Freeform 62"/>
              <p:cNvSpPr>
                <a:spLocks/>
              </p:cNvSpPr>
              <p:nvPr/>
            </p:nvSpPr>
            <p:spPr bwMode="auto">
              <a:xfrm>
                <a:off x="3692" y="2429"/>
                <a:ext cx="6" cy="12"/>
              </a:xfrm>
              <a:custGeom>
                <a:avLst/>
                <a:gdLst>
                  <a:gd name="T0" fmla="*/ 4 w 6"/>
                  <a:gd name="T1" fmla="*/ 12 h 12"/>
                  <a:gd name="T2" fmla="*/ 5 w 6"/>
                  <a:gd name="T3" fmla="*/ 11 h 12"/>
                  <a:gd name="T4" fmla="*/ 5 w 6"/>
                  <a:gd name="T5" fmla="*/ 10 h 12"/>
                  <a:gd name="T6" fmla="*/ 5 w 6"/>
                  <a:gd name="T7" fmla="*/ 7 h 12"/>
                  <a:gd name="T8" fmla="*/ 6 w 6"/>
                  <a:gd name="T9" fmla="*/ 5 h 12"/>
                  <a:gd name="T10" fmla="*/ 6 w 6"/>
                  <a:gd name="T11" fmla="*/ 3 h 12"/>
                  <a:gd name="T12" fmla="*/ 5 w 6"/>
                  <a:gd name="T13" fmla="*/ 1 h 12"/>
                  <a:gd name="T14" fmla="*/ 2 w 6"/>
                  <a:gd name="T15" fmla="*/ 0 h 12"/>
                  <a:gd name="T16" fmla="*/ 0 w 6"/>
                  <a:gd name="T17" fmla="*/ 0 h 12"/>
                  <a:gd name="T18" fmla="*/ 0 w 6"/>
                  <a:gd name="T19" fmla="*/ 1 h 12"/>
                  <a:gd name="T20" fmla="*/ 1 w 6"/>
                  <a:gd name="T21" fmla="*/ 2 h 12"/>
                  <a:gd name="T22" fmla="*/ 2 w 6"/>
                  <a:gd name="T23" fmla="*/ 3 h 12"/>
                  <a:gd name="T24" fmla="*/ 4 w 6"/>
                  <a:gd name="T25" fmla="*/ 5 h 12"/>
                  <a:gd name="T26" fmla="*/ 5 w 6"/>
                  <a:gd name="T27" fmla="*/ 7 h 12"/>
                  <a:gd name="T28" fmla="*/ 5 w 6"/>
                  <a:gd name="T29" fmla="*/ 9 h 12"/>
                  <a:gd name="T30" fmla="*/ 5 w 6"/>
                  <a:gd name="T31" fmla="*/ 11 h 12"/>
                  <a:gd name="T32" fmla="*/ 4 w 6"/>
                  <a:gd name="T33" fmla="*/ 12 h 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"/>
                  <a:gd name="T52" fmla="*/ 0 h 12"/>
                  <a:gd name="T53" fmla="*/ 6 w 6"/>
                  <a:gd name="T54" fmla="*/ 12 h 1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" h="12">
                    <a:moveTo>
                      <a:pt x="4" y="12"/>
                    </a:moveTo>
                    <a:lnTo>
                      <a:pt x="5" y="11"/>
                    </a:lnTo>
                    <a:lnTo>
                      <a:pt x="5" y="10"/>
                    </a:lnTo>
                    <a:lnTo>
                      <a:pt x="5" y="7"/>
                    </a:lnTo>
                    <a:lnTo>
                      <a:pt x="6" y="5"/>
                    </a:lnTo>
                    <a:lnTo>
                      <a:pt x="6" y="3"/>
                    </a:lnTo>
                    <a:lnTo>
                      <a:pt x="5" y="1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4" y="5"/>
                    </a:lnTo>
                    <a:lnTo>
                      <a:pt x="5" y="7"/>
                    </a:lnTo>
                    <a:lnTo>
                      <a:pt x="5" y="9"/>
                    </a:lnTo>
                    <a:lnTo>
                      <a:pt x="5" y="11"/>
                    </a:lnTo>
                    <a:lnTo>
                      <a:pt x="4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87" name="Freeform 63"/>
              <p:cNvSpPr>
                <a:spLocks/>
              </p:cNvSpPr>
              <p:nvPr/>
            </p:nvSpPr>
            <p:spPr bwMode="auto">
              <a:xfrm>
                <a:off x="3614" y="2360"/>
                <a:ext cx="137" cy="106"/>
              </a:xfrm>
              <a:custGeom>
                <a:avLst/>
                <a:gdLst>
                  <a:gd name="T0" fmla="*/ 2 w 137"/>
                  <a:gd name="T1" fmla="*/ 104 h 106"/>
                  <a:gd name="T2" fmla="*/ 5 w 137"/>
                  <a:gd name="T3" fmla="*/ 99 h 106"/>
                  <a:gd name="T4" fmla="*/ 9 w 137"/>
                  <a:gd name="T5" fmla="*/ 93 h 106"/>
                  <a:gd name="T6" fmla="*/ 13 w 137"/>
                  <a:gd name="T7" fmla="*/ 86 h 106"/>
                  <a:gd name="T8" fmla="*/ 16 w 137"/>
                  <a:gd name="T9" fmla="*/ 82 h 106"/>
                  <a:gd name="T10" fmla="*/ 19 w 137"/>
                  <a:gd name="T11" fmla="*/ 84 h 106"/>
                  <a:gd name="T12" fmla="*/ 24 w 137"/>
                  <a:gd name="T13" fmla="*/ 87 h 106"/>
                  <a:gd name="T14" fmla="*/ 30 w 137"/>
                  <a:gd name="T15" fmla="*/ 88 h 106"/>
                  <a:gd name="T16" fmla="*/ 35 w 137"/>
                  <a:gd name="T17" fmla="*/ 86 h 106"/>
                  <a:gd name="T18" fmla="*/ 40 w 137"/>
                  <a:gd name="T19" fmla="*/ 82 h 106"/>
                  <a:gd name="T20" fmla="*/ 44 w 137"/>
                  <a:gd name="T21" fmla="*/ 78 h 106"/>
                  <a:gd name="T22" fmla="*/ 45 w 137"/>
                  <a:gd name="T23" fmla="*/ 74 h 106"/>
                  <a:gd name="T24" fmla="*/ 47 w 137"/>
                  <a:gd name="T25" fmla="*/ 73 h 106"/>
                  <a:gd name="T26" fmla="*/ 59 w 137"/>
                  <a:gd name="T27" fmla="*/ 74 h 106"/>
                  <a:gd name="T28" fmla="*/ 76 w 137"/>
                  <a:gd name="T29" fmla="*/ 74 h 106"/>
                  <a:gd name="T30" fmla="*/ 93 w 137"/>
                  <a:gd name="T31" fmla="*/ 70 h 106"/>
                  <a:gd name="T32" fmla="*/ 102 w 137"/>
                  <a:gd name="T33" fmla="*/ 63 h 106"/>
                  <a:gd name="T34" fmla="*/ 101 w 137"/>
                  <a:gd name="T35" fmla="*/ 58 h 106"/>
                  <a:gd name="T36" fmla="*/ 94 w 137"/>
                  <a:gd name="T37" fmla="*/ 56 h 106"/>
                  <a:gd name="T38" fmla="*/ 85 w 137"/>
                  <a:gd name="T39" fmla="*/ 54 h 106"/>
                  <a:gd name="T40" fmla="*/ 79 w 137"/>
                  <a:gd name="T41" fmla="*/ 53 h 106"/>
                  <a:gd name="T42" fmla="*/ 78 w 137"/>
                  <a:gd name="T43" fmla="*/ 54 h 106"/>
                  <a:gd name="T44" fmla="*/ 78 w 137"/>
                  <a:gd name="T45" fmla="*/ 54 h 106"/>
                  <a:gd name="T46" fmla="*/ 84 w 137"/>
                  <a:gd name="T47" fmla="*/ 55 h 106"/>
                  <a:gd name="T48" fmla="*/ 95 w 137"/>
                  <a:gd name="T49" fmla="*/ 55 h 106"/>
                  <a:gd name="T50" fmla="*/ 104 w 137"/>
                  <a:gd name="T51" fmla="*/ 54 h 106"/>
                  <a:gd name="T52" fmla="*/ 110 w 137"/>
                  <a:gd name="T53" fmla="*/ 53 h 106"/>
                  <a:gd name="T54" fmla="*/ 113 w 137"/>
                  <a:gd name="T55" fmla="*/ 52 h 106"/>
                  <a:gd name="T56" fmla="*/ 114 w 137"/>
                  <a:gd name="T57" fmla="*/ 52 h 106"/>
                  <a:gd name="T58" fmla="*/ 122 w 137"/>
                  <a:gd name="T59" fmla="*/ 46 h 106"/>
                  <a:gd name="T60" fmla="*/ 131 w 137"/>
                  <a:gd name="T61" fmla="*/ 38 h 106"/>
                  <a:gd name="T62" fmla="*/ 137 w 137"/>
                  <a:gd name="T63" fmla="*/ 29 h 106"/>
                  <a:gd name="T64" fmla="*/ 135 w 137"/>
                  <a:gd name="T65" fmla="*/ 20 h 106"/>
                  <a:gd name="T66" fmla="*/ 130 w 137"/>
                  <a:gd name="T67" fmla="*/ 13 h 106"/>
                  <a:gd name="T68" fmla="*/ 122 w 137"/>
                  <a:gd name="T69" fmla="*/ 7 h 106"/>
                  <a:gd name="T70" fmla="*/ 111 w 137"/>
                  <a:gd name="T71" fmla="*/ 5 h 106"/>
                  <a:gd name="T72" fmla="*/ 105 w 137"/>
                  <a:gd name="T73" fmla="*/ 4 h 106"/>
                  <a:gd name="T74" fmla="*/ 103 w 137"/>
                  <a:gd name="T75" fmla="*/ 2 h 106"/>
                  <a:gd name="T76" fmla="*/ 96 w 137"/>
                  <a:gd name="T77" fmla="*/ 0 h 106"/>
                  <a:gd name="T78" fmla="*/ 86 w 137"/>
                  <a:gd name="T79" fmla="*/ 3 h 106"/>
                  <a:gd name="T80" fmla="*/ 72 w 137"/>
                  <a:gd name="T81" fmla="*/ 10 h 106"/>
                  <a:gd name="T82" fmla="*/ 68 w 137"/>
                  <a:gd name="T83" fmla="*/ 13 h 106"/>
                  <a:gd name="T84" fmla="*/ 68 w 137"/>
                  <a:gd name="T85" fmla="*/ 11 h 106"/>
                  <a:gd name="T86" fmla="*/ 69 w 137"/>
                  <a:gd name="T87" fmla="*/ 8 h 106"/>
                  <a:gd name="T88" fmla="*/ 66 w 137"/>
                  <a:gd name="T89" fmla="*/ 4 h 106"/>
                  <a:gd name="T90" fmla="*/ 63 w 137"/>
                  <a:gd name="T91" fmla="*/ 3 h 106"/>
                  <a:gd name="T92" fmla="*/ 58 w 137"/>
                  <a:gd name="T93" fmla="*/ 7 h 106"/>
                  <a:gd name="T94" fmla="*/ 51 w 137"/>
                  <a:gd name="T95" fmla="*/ 17 h 106"/>
                  <a:gd name="T96" fmla="*/ 43 w 137"/>
                  <a:gd name="T97" fmla="*/ 28 h 106"/>
                  <a:gd name="T98" fmla="*/ 34 w 137"/>
                  <a:gd name="T99" fmla="*/ 33 h 106"/>
                  <a:gd name="T100" fmla="*/ 22 w 137"/>
                  <a:gd name="T101" fmla="*/ 43 h 106"/>
                  <a:gd name="T102" fmla="*/ 11 w 137"/>
                  <a:gd name="T103" fmla="*/ 60 h 106"/>
                  <a:gd name="T104" fmla="*/ 4 w 137"/>
                  <a:gd name="T105" fmla="*/ 81 h 106"/>
                  <a:gd name="T106" fmla="*/ 0 w 137"/>
                  <a:gd name="T107" fmla="*/ 97 h 10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37"/>
                  <a:gd name="T163" fmla="*/ 0 h 106"/>
                  <a:gd name="T164" fmla="*/ 137 w 137"/>
                  <a:gd name="T165" fmla="*/ 106 h 10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37" h="106">
                    <a:moveTo>
                      <a:pt x="0" y="106"/>
                    </a:moveTo>
                    <a:lnTo>
                      <a:pt x="2" y="104"/>
                    </a:lnTo>
                    <a:lnTo>
                      <a:pt x="3" y="101"/>
                    </a:lnTo>
                    <a:lnTo>
                      <a:pt x="5" y="99"/>
                    </a:lnTo>
                    <a:lnTo>
                      <a:pt x="7" y="96"/>
                    </a:lnTo>
                    <a:lnTo>
                      <a:pt x="9" y="93"/>
                    </a:lnTo>
                    <a:lnTo>
                      <a:pt x="11" y="90"/>
                    </a:lnTo>
                    <a:lnTo>
                      <a:pt x="13" y="86"/>
                    </a:lnTo>
                    <a:lnTo>
                      <a:pt x="16" y="81"/>
                    </a:lnTo>
                    <a:lnTo>
                      <a:pt x="16" y="82"/>
                    </a:lnTo>
                    <a:lnTo>
                      <a:pt x="17" y="83"/>
                    </a:lnTo>
                    <a:lnTo>
                      <a:pt x="19" y="84"/>
                    </a:lnTo>
                    <a:lnTo>
                      <a:pt x="21" y="86"/>
                    </a:lnTo>
                    <a:lnTo>
                      <a:pt x="24" y="87"/>
                    </a:lnTo>
                    <a:lnTo>
                      <a:pt x="27" y="88"/>
                    </a:lnTo>
                    <a:lnTo>
                      <a:pt x="30" y="88"/>
                    </a:lnTo>
                    <a:lnTo>
                      <a:pt x="32" y="87"/>
                    </a:lnTo>
                    <a:lnTo>
                      <a:pt x="35" y="86"/>
                    </a:lnTo>
                    <a:lnTo>
                      <a:pt x="37" y="84"/>
                    </a:lnTo>
                    <a:lnTo>
                      <a:pt x="40" y="82"/>
                    </a:lnTo>
                    <a:lnTo>
                      <a:pt x="43" y="80"/>
                    </a:lnTo>
                    <a:lnTo>
                      <a:pt x="44" y="78"/>
                    </a:lnTo>
                    <a:lnTo>
                      <a:pt x="45" y="76"/>
                    </a:lnTo>
                    <a:lnTo>
                      <a:pt x="45" y="74"/>
                    </a:lnTo>
                    <a:lnTo>
                      <a:pt x="45" y="73"/>
                    </a:lnTo>
                    <a:lnTo>
                      <a:pt x="47" y="73"/>
                    </a:lnTo>
                    <a:lnTo>
                      <a:pt x="51" y="73"/>
                    </a:lnTo>
                    <a:lnTo>
                      <a:pt x="59" y="74"/>
                    </a:lnTo>
                    <a:lnTo>
                      <a:pt x="67" y="74"/>
                    </a:lnTo>
                    <a:lnTo>
                      <a:pt x="76" y="74"/>
                    </a:lnTo>
                    <a:lnTo>
                      <a:pt x="86" y="73"/>
                    </a:lnTo>
                    <a:lnTo>
                      <a:pt x="93" y="70"/>
                    </a:lnTo>
                    <a:lnTo>
                      <a:pt x="99" y="66"/>
                    </a:lnTo>
                    <a:lnTo>
                      <a:pt x="102" y="63"/>
                    </a:lnTo>
                    <a:lnTo>
                      <a:pt x="103" y="60"/>
                    </a:lnTo>
                    <a:lnTo>
                      <a:pt x="101" y="58"/>
                    </a:lnTo>
                    <a:lnTo>
                      <a:pt x="98" y="57"/>
                    </a:lnTo>
                    <a:lnTo>
                      <a:pt x="94" y="56"/>
                    </a:lnTo>
                    <a:lnTo>
                      <a:pt x="89" y="55"/>
                    </a:lnTo>
                    <a:lnTo>
                      <a:pt x="85" y="54"/>
                    </a:lnTo>
                    <a:lnTo>
                      <a:pt x="79" y="53"/>
                    </a:lnTo>
                    <a:lnTo>
                      <a:pt x="78" y="53"/>
                    </a:lnTo>
                    <a:lnTo>
                      <a:pt x="78" y="54"/>
                    </a:lnTo>
                    <a:lnTo>
                      <a:pt x="77" y="54"/>
                    </a:lnTo>
                    <a:lnTo>
                      <a:pt x="78" y="54"/>
                    </a:lnTo>
                    <a:lnTo>
                      <a:pt x="80" y="55"/>
                    </a:lnTo>
                    <a:lnTo>
                      <a:pt x="84" y="55"/>
                    </a:lnTo>
                    <a:lnTo>
                      <a:pt x="90" y="55"/>
                    </a:lnTo>
                    <a:lnTo>
                      <a:pt x="95" y="55"/>
                    </a:lnTo>
                    <a:lnTo>
                      <a:pt x="100" y="54"/>
                    </a:lnTo>
                    <a:lnTo>
                      <a:pt x="104" y="54"/>
                    </a:lnTo>
                    <a:lnTo>
                      <a:pt x="107" y="53"/>
                    </a:lnTo>
                    <a:lnTo>
                      <a:pt x="110" y="53"/>
                    </a:lnTo>
                    <a:lnTo>
                      <a:pt x="112" y="53"/>
                    </a:lnTo>
                    <a:lnTo>
                      <a:pt x="113" y="52"/>
                    </a:lnTo>
                    <a:lnTo>
                      <a:pt x="114" y="52"/>
                    </a:lnTo>
                    <a:lnTo>
                      <a:pt x="117" y="49"/>
                    </a:lnTo>
                    <a:lnTo>
                      <a:pt x="122" y="46"/>
                    </a:lnTo>
                    <a:lnTo>
                      <a:pt x="127" y="42"/>
                    </a:lnTo>
                    <a:lnTo>
                      <a:pt x="131" y="38"/>
                    </a:lnTo>
                    <a:lnTo>
                      <a:pt x="135" y="33"/>
                    </a:lnTo>
                    <a:lnTo>
                      <a:pt x="137" y="29"/>
                    </a:lnTo>
                    <a:lnTo>
                      <a:pt x="137" y="24"/>
                    </a:lnTo>
                    <a:lnTo>
                      <a:pt x="135" y="20"/>
                    </a:lnTo>
                    <a:lnTo>
                      <a:pt x="133" y="16"/>
                    </a:lnTo>
                    <a:lnTo>
                      <a:pt x="130" y="13"/>
                    </a:lnTo>
                    <a:lnTo>
                      <a:pt x="126" y="10"/>
                    </a:lnTo>
                    <a:lnTo>
                      <a:pt x="122" y="7"/>
                    </a:lnTo>
                    <a:lnTo>
                      <a:pt x="116" y="6"/>
                    </a:lnTo>
                    <a:lnTo>
                      <a:pt x="111" y="5"/>
                    </a:lnTo>
                    <a:lnTo>
                      <a:pt x="106" y="5"/>
                    </a:lnTo>
                    <a:lnTo>
                      <a:pt x="105" y="4"/>
                    </a:lnTo>
                    <a:lnTo>
                      <a:pt x="104" y="3"/>
                    </a:lnTo>
                    <a:lnTo>
                      <a:pt x="103" y="2"/>
                    </a:lnTo>
                    <a:lnTo>
                      <a:pt x="100" y="1"/>
                    </a:lnTo>
                    <a:lnTo>
                      <a:pt x="96" y="0"/>
                    </a:lnTo>
                    <a:lnTo>
                      <a:pt x="91" y="1"/>
                    </a:lnTo>
                    <a:lnTo>
                      <a:pt x="86" y="3"/>
                    </a:lnTo>
                    <a:lnTo>
                      <a:pt x="77" y="7"/>
                    </a:lnTo>
                    <a:lnTo>
                      <a:pt x="72" y="10"/>
                    </a:lnTo>
                    <a:lnTo>
                      <a:pt x="69" y="12"/>
                    </a:lnTo>
                    <a:lnTo>
                      <a:pt x="68" y="13"/>
                    </a:lnTo>
                    <a:lnTo>
                      <a:pt x="68" y="12"/>
                    </a:lnTo>
                    <a:lnTo>
                      <a:pt x="68" y="11"/>
                    </a:lnTo>
                    <a:lnTo>
                      <a:pt x="68" y="10"/>
                    </a:lnTo>
                    <a:lnTo>
                      <a:pt x="69" y="8"/>
                    </a:lnTo>
                    <a:lnTo>
                      <a:pt x="68" y="6"/>
                    </a:lnTo>
                    <a:lnTo>
                      <a:pt x="66" y="4"/>
                    </a:lnTo>
                    <a:lnTo>
                      <a:pt x="65" y="3"/>
                    </a:lnTo>
                    <a:lnTo>
                      <a:pt x="63" y="3"/>
                    </a:lnTo>
                    <a:lnTo>
                      <a:pt x="61" y="4"/>
                    </a:lnTo>
                    <a:lnTo>
                      <a:pt x="58" y="7"/>
                    </a:lnTo>
                    <a:lnTo>
                      <a:pt x="54" y="12"/>
                    </a:lnTo>
                    <a:lnTo>
                      <a:pt x="51" y="17"/>
                    </a:lnTo>
                    <a:lnTo>
                      <a:pt x="47" y="23"/>
                    </a:lnTo>
                    <a:lnTo>
                      <a:pt x="43" y="28"/>
                    </a:lnTo>
                    <a:lnTo>
                      <a:pt x="38" y="31"/>
                    </a:lnTo>
                    <a:lnTo>
                      <a:pt x="34" y="33"/>
                    </a:lnTo>
                    <a:lnTo>
                      <a:pt x="28" y="37"/>
                    </a:lnTo>
                    <a:lnTo>
                      <a:pt x="22" y="43"/>
                    </a:lnTo>
                    <a:lnTo>
                      <a:pt x="16" y="50"/>
                    </a:lnTo>
                    <a:lnTo>
                      <a:pt x="11" y="60"/>
                    </a:lnTo>
                    <a:lnTo>
                      <a:pt x="6" y="74"/>
                    </a:lnTo>
                    <a:lnTo>
                      <a:pt x="4" y="81"/>
                    </a:lnTo>
                    <a:lnTo>
                      <a:pt x="2" y="89"/>
                    </a:lnTo>
                    <a:lnTo>
                      <a:pt x="0" y="97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88" name="Freeform 64"/>
              <p:cNvSpPr>
                <a:spLocks/>
              </p:cNvSpPr>
              <p:nvPr/>
            </p:nvSpPr>
            <p:spPr bwMode="auto">
              <a:xfrm>
                <a:off x="3614" y="2360"/>
                <a:ext cx="137" cy="106"/>
              </a:xfrm>
              <a:custGeom>
                <a:avLst/>
                <a:gdLst>
                  <a:gd name="T0" fmla="*/ 2 w 137"/>
                  <a:gd name="T1" fmla="*/ 104 h 106"/>
                  <a:gd name="T2" fmla="*/ 5 w 137"/>
                  <a:gd name="T3" fmla="*/ 99 h 106"/>
                  <a:gd name="T4" fmla="*/ 9 w 137"/>
                  <a:gd name="T5" fmla="*/ 93 h 106"/>
                  <a:gd name="T6" fmla="*/ 13 w 137"/>
                  <a:gd name="T7" fmla="*/ 86 h 106"/>
                  <a:gd name="T8" fmla="*/ 16 w 137"/>
                  <a:gd name="T9" fmla="*/ 82 h 106"/>
                  <a:gd name="T10" fmla="*/ 19 w 137"/>
                  <a:gd name="T11" fmla="*/ 84 h 106"/>
                  <a:gd name="T12" fmla="*/ 24 w 137"/>
                  <a:gd name="T13" fmla="*/ 87 h 106"/>
                  <a:gd name="T14" fmla="*/ 30 w 137"/>
                  <a:gd name="T15" fmla="*/ 88 h 106"/>
                  <a:gd name="T16" fmla="*/ 35 w 137"/>
                  <a:gd name="T17" fmla="*/ 86 h 106"/>
                  <a:gd name="T18" fmla="*/ 40 w 137"/>
                  <a:gd name="T19" fmla="*/ 82 h 106"/>
                  <a:gd name="T20" fmla="*/ 44 w 137"/>
                  <a:gd name="T21" fmla="*/ 78 h 106"/>
                  <a:gd name="T22" fmla="*/ 45 w 137"/>
                  <a:gd name="T23" fmla="*/ 74 h 106"/>
                  <a:gd name="T24" fmla="*/ 47 w 137"/>
                  <a:gd name="T25" fmla="*/ 73 h 106"/>
                  <a:gd name="T26" fmla="*/ 59 w 137"/>
                  <a:gd name="T27" fmla="*/ 74 h 106"/>
                  <a:gd name="T28" fmla="*/ 76 w 137"/>
                  <a:gd name="T29" fmla="*/ 74 h 106"/>
                  <a:gd name="T30" fmla="*/ 93 w 137"/>
                  <a:gd name="T31" fmla="*/ 70 h 106"/>
                  <a:gd name="T32" fmla="*/ 102 w 137"/>
                  <a:gd name="T33" fmla="*/ 63 h 106"/>
                  <a:gd name="T34" fmla="*/ 101 w 137"/>
                  <a:gd name="T35" fmla="*/ 58 h 106"/>
                  <a:gd name="T36" fmla="*/ 94 w 137"/>
                  <a:gd name="T37" fmla="*/ 56 h 106"/>
                  <a:gd name="T38" fmla="*/ 85 w 137"/>
                  <a:gd name="T39" fmla="*/ 54 h 106"/>
                  <a:gd name="T40" fmla="*/ 78 w 137"/>
                  <a:gd name="T41" fmla="*/ 53 h 106"/>
                  <a:gd name="T42" fmla="*/ 77 w 137"/>
                  <a:gd name="T43" fmla="*/ 54 h 106"/>
                  <a:gd name="T44" fmla="*/ 80 w 137"/>
                  <a:gd name="T45" fmla="*/ 55 h 106"/>
                  <a:gd name="T46" fmla="*/ 90 w 137"/>
                  <a:gd name="T47" fmla="*/ 55 h 106"/>
                  <a:gd name="T48" fmla="*/ 100 w 137"/>
                  <a:gd name="T49" fmla="*/ 54 h 106"/>
                  <a:gd name="T50" fmla="*/ 107 w 137"/>
                  <a:gd name="T51" fmla="*/ 53 h 106"/>
                  <a:gd name="T52" fmla="*/ 112 w 137"/>
                  <a:gd name="T53" fmla="*/ 53 h 106"/>
                  <a:gd name="T54" fmla="*/ 114 w 137"/>
                  <a:gd name="T55" fmla="*/ 52 h 106"/>
                  <a:gd name="T56" fmla="*/ 122 w 137"/>
                  <a:gd name="T57" fmla="*/ 46 h 106"/>
                  <a:gd name="T58" fmla="*/ 131 w 137"/>
                  <a:gd name="T59" fmla="*/ 38 h 106"/>
                  <a:gd name="T60" fmla="*/ 137 w 137"/>
                  <a:gd name="T61" fmla="*/ 29 h 106"/>
                  <a:gd name="T62" fmla="*/ 135 w 137"/>
                  <a:gd name="T63" fmla="*/ 20 h 106"/>
                  <a:gd name="T64" fmla="*/ 130 w 137"/>
                  <a:gd name="T65" fmla="*/ 13 h 106"/>
                  <a:gd name="T66" fmla="*/ 122 w 137"/>
                  <a:gd name="T67" fmla="*/ 7 h 106"/>
                  <a:gd name="T68" fmla="*/ 111 w 137"/>
                  <a:gd name="T69" fmla="*/ 5 h 106"/>
                  <a:gd name="T70" fmla="*/ 105 w 137"/>
                  <a:gd name="T71" fmla="*/ 4 h 106"/>
                  <a:gd name="T72" fmla="*/ 103 w 137"/>
                  <a:gd name="T73" fmla="*/ 2 h 106"/>
                  <a:gd name="T74" fmla="*/ 96 w 137"/>
                  <a:gd name="T75" fmla="*/ 0 h 106"/>
                  <a:gd name="T76" fmla="*/ 86 w 137"/>
                  <a:gd name="T77" fmla="*/ 3 h 106"/>
                  <a:gd name="T78" fmla="*/ 72 w 137"/>
                  <a:gd name="T79" fmla="*/ 10 h 106"/>
                  <a:gd name="T80" fmla="*/ 68 w 137"/>
                  <a:gd name="T81" fmla="*/ 13 h 106"/>
                  <a:gd name="T82" fmla="*/ 68 w 137"/>
                  <a:gd name="T83" fmla="*/ 11 h 106"/>
                  <a:gd name="T84" fmla="*/ 69 w 137"/>
                  <a:gd name="T85" fmla="*/ 8 h 106"/>
                  <a:gd name="T86" fmla="*/ 66 w 137"/>
                  <a:gd name="T87" fmla="*/ 4 h 106"/>
                  <a:gd name="T88" fmla="*/ 63 w 137"/>
                  <a:gd name="T89" fmla="*/ 3 h 106"/>
                  <a:gd name="T90" fmla="*/ 58 w 137"/>
                  <a:gd name="T91" fmla="*/ 7 h 106"/>
                  <a:gd name="T92" fmla="*/ 51 w 137"/>
                  <a:gd name="T93" fmla="*/ 17 h 106"/>
                  <a:gd name="T94" fmla="*/ 43 w 137"/>
                  <a:gd name="T95" fmla="*/ 28 h 106"/>
                  <a:gd name="T96" fmla="*/ 34 w 137"/>
                  <a:gd name="T97" fmla="*/ 33 h 106"/>
                  <a:gd name="T98" fmla="*/ 22 w 137"/>
                  <a:gd name="T99" fmla="*/ 43 h 106"/>
                  <a:gd name="T100" fmla="*/ 11 w 137"/>
                  <a:gd name="T101" fmla="*/ 60 h 106"/>
                  <a:gd name="T102" fmla="*/ 4 w 137"/>
                  <a:gd name="T103" fmla="*/ 81 h 106"/>
                  <a:gd name="T104" fmla="*/ 0 w 137"/>
                  <a:gd name="T105" fmla="*/ 97 h 10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7"/>
                  <a:gd name="T160" fmla="*/ 0 h 106"/>
                  <a:gd name="T161" fmla="*/ 137 w 137"/>
                  <a:gd name="T162" fmla="*/ 106 h 10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7" h="106">
                    <a:moveTo>
                      <a:pt x="0" y="106"/>
                    </a:moveTo>
                    <a:lnTo>
                      <a:pt x="2" y="104"/>
                    </a:lnTo>
                    <a:lnTo>
                      <a:pt x="3" y="101"/>
                    </a:lnTo>
                    <a:lnTo>
                      <a:pt x="5" y="99"/>
                    </a:lnTo>
                    <a:lnTo>
                      <a:pt x="7" y="96"/>
                    </a:lnTo>
                    <a:lnTo>
                      <a:pt x="9" y="93"/>
                    </a:lnTo>
                    <a:lnTo>
                      <a:pt x="11" y="90"/>
                    </a:lnTo>
                    <a:lnTo>
                      <a:pt x="13" y="86"/>
                    </a:lnTo>
                    <a:lnTo>
                      <a:pt x="16" y="81"/>
                    </a:lnTo>
                    <a:lnTo>
                      <a:pt x="16" y="82"/>
                    </a:lnTo>
                    <a:lnTo>
                      <a:pt x="17" y="83"/>
                    </a:lnTo>
                    <a:lnTo>
                      <a:pt x="19" y="84"/>
                    </a:lnTo>
                    <a:lnTo>
                      <a:pt x="21" y="86"/>
                    </a:lnTo>
                    <a:lnTo>
                      <a:pt x="24" y="87"/>
                    </a:lnTo>
                    <a:lnTo>
                      <a:pt x="27" y="88"/>
                    </a:lnTo>
                    <a:lnTo>
                      <a:pt x="30" y="88"/>
                    </a:lnTo>
                    <a:lnTo>
                      <a:pt x="32" y="87"/>
                    </a:lnTo>
                    <a:lnTo>
                      <a:pt x="35" y="86"/>
                    </a:lnTo>
                    <a:lnTo>
                      <a:pt x="37" y="84"/>
                    </a:lnTo>
                    <a:lnTo>
                      <a:pt x="40" y="82"/>
                    </a:lnTo>
                    <a:lnTo>
                      <a:pt x="43" y="80"/>
                    </a:lnTo>
                    <a:lnTo>
                      <a:pt x="44" y="78"/>
                    </a:lnTo>
                    <a:lnTo>
                      <a:pt x="45" y="76"/>
                    </a:lnTo>
                    <a:lnTo>
                      <a:pt x="45" y="74"/>
                    </a:lnTo>
                    <a:lnTo>
                      <a:pt x="45" y="73"/>
                    </a:lnTo>
                    <a:lnTo>
                      <a:pt x="47" y="73"/>
                    </a:lnTo>
                    <a:lnTo>
                      <a:pt x="51" y="73"/>
                    </a:lnTo>
                    <a:lnTo>
                      <a:pt x="59" y="74"/>
                    </a:lnTo>
                    <a:lnTo>
                      <a:pt x="67" y="74"/>
                    </a:lnTo>
                    <a:lnTo>
                      <a:pt x="76" y="74"/>
                    </a:lnTo>
                    <a:lnTo>
                      <a:pt x="86" y="73"/>
                    </a:lnTo>
                    <a:lnTo>
                      <a:pt x="93" y="70"/>
                    </a:lnTo>
                    <a:lnTo>
                      <a:pt x="99" y="66"/>
                    </a:lnTo>
                    <a:lnTo>
                      <a:pt x="102" y="63"/>
                    </a:lnTo>
                    <a:lnTo>
                      <a:pt x="103" y="60"/>
                    </a:lnTo>
                    <a:lnTo>
                      <a:pt x="101" y="58"/>
                    </a:lnTo>
                    <a:lnTo>
                      <a:pt x="98" y="57"/>
                    </a:lnTo>
                    <a:lnTo>
                      <a:pt x="94" y="56"/>
                    </a:lnTo>
                    <a:lnTo>
                      <a:pt x="89" y="55"/>
                    </a:lnTo>
                    <a:lnTo>
                      <a:pt x="85" y="54"/>
                    </a:lnTo>
                    <a:lnTo>
                      <a:pt x="79" y="53"/>
                    </a:lnTo>
                    <a:lnTo>
                      <a:pt x="78" y="53"/>
                    </a:lnTo>
                    <a:lnTo>
                      <a:pt x="78" y="54"/>
                    </a:lnTo>
                    <a:lnTo>
                      <a:pt x="77" y="54"/>
                    </a:lnTo>
                    <a:lnTo>
                      <a:pt x="78" y="54"/>
                    </a:lnTo>
                    <a:lnTo>
                      <a:pt x="80" y="55"/>
                    </a:lnTo>
                    <a:lnTo>
                      <a:pt x="84" y="55"/>
                    </a:lnTo>
                    <a:lnTo>
                      <a:pt x="90" y="55"/>
                    </a:lnTo>
                    <a:lnTo>
                      <a:pt x="95" y="55"/>
                    </a:lnTo>
                    <a:lnTo>
                      <a:pt x="100" y="54"/>
                    </a:lnTo>
                    <a:lnTo>
                      <a:pt x="104" y="54"/>
                    </a:lnTo>
                    <a:lnTo>
                      <a:pt x="107" y="53"/>
                    </a:lnTo>
                    <a:lnTo>
                      <a:pt x="110" y="53"/>
                    </a:lnTo>
                    <a:lnTo>
                      <a:pt x="112" y="53"/>
                    </a:lnTo>
                    <a:lnTo>
                      <a:pt x="113" y="52"/>
                    </a:lnTo>
                    <a:lnTo>
                      <a:pt x="114" y="52"/>
                    </a:lnTo>
                    <a:lnTo>
                      <a:pt x="117" y="49"/>
                    </a:lnTo>
                    <a:lnTo>
                      <a:pt x="122" y="46"/>
                    </a:lnTo>
                    <a:lnTo>
                      <a:pt x="127" y="42"/>
                    </a:lnTo>
                    <a:lnTo>
                      <a:pt x="131" y="38"/>
                    </a:lnTo>
                    <a:lnTo>
                      <a:pt x="135" y="33"/>
                    </a:lnTo>
                    <a:lnTo>
                      <a:pt x="137" y="29"/>
                    </a:lnTo>
                    <a:lnTo>
                      <a:pt x="137" y="24"/>
                    </a:lnTo>
                    <a:lnTo>
                      <a:pt x="135" y="20"/>
                    </a:lnTo>
                    <a:lnTo>
                      <a:pt x="133" y="16"/>
                    </a:lnTo>
                    <a:lnTo>
                      <a:pt x="130" y="13"/>
                    </a:lnTo>
                    <a:lnTo>
                      <a:pt x="126" y="10"/>
                    </a:lnTo>
                    <a:lnTo>
                      <a:pt x="122" y="7"/>
                    </a:lnTo>
                    <a:lnTo>
                      <a:pt x="116" y="6"/>
                    </a:lnTo>
                    <a:lnTo>
                      <a:pt x="111" y="5"/>
                    </a:lnTo>
                    <a:lnTo>
                      <a:pt x="106" y="5"/>
                    </a:lnTo>
                    <a:lnTo>
                      <a:pt x="105" y="4"/>
                    </a:lnTo>
                    <a:lnTo>
                      <a:pt x="104" y="3"/>
                    </a:lnTo>
                    <a:lnTo>
                      <a:pt x="103" y="2"/>
                    </a:lnTo>
                    <a:lnTo>
                      <a:pt x="100" y="1"/>
                    </a:lnTo>
                    <a:lnTo>
                      <a:pt x="96" y="0"/>
                    </a:lnTo>
                    <a:lnTo>
                      <a:pt x="91" y="1"/>
                    </a:lnTo>
                    <a:lnTo>
                      <a:pt x="86" y="3"/>
                    </a:lnTo>
                    <a:lnTo>
                      <a:pt x="77" y="7"/>
                    </a:lnTo>
                    <a:lnTo>
                      <a:pt x="72" y="10"/>
                    </a:lnTo>
                    <a:lnTo>
                      <a:pt x="69" y="12"/>
                    </a:lnTo>
                    <a:lnTo>
                      <a:pt x="68" y="13"/>
                    </a:lnTo>
                    <a:lnTo>
                      <a:pt x="68" y="12"/>
                    </a:lnTo>
                    <a:lnTo>
                      <a:pt x="68" y="11"/>
                    </a:lnTo>
                    <a:lnTo>
                      <a:pt x="68" y="10"/>
                    </a:lnTo>
                    <a:lnTo>
                      <a:pt x="69" y="8"/>
                    </a:lnTo>
                    <a:lnTo>
                      <a:pt x="68" y="6"/>
                    </a:lnTo>
                    <a:lnTo>
                      <a:pt x="66" y="4"/>
                    </a:lnTo>
                    <a:lnTo>
                      <a:pt x="65" y="3"/>
                    </a:lnTo>
                    <a:lnTo>
                      <a:pt x="63" y="3"/>
                    </a:lnTo>
                    <a:lnTo>
                      <a:pt x="61" y="4"/>
                    </a:lnTo>
                    <a:lnTo>
                      <a:pt x="58" y="7"/>
                    </a:lnTo>
                    <a:lnTo>
                      <a:pt x="54" y="12"/>
                    </a:lnTo>
                    <a:lnTo>
                      <a:pt x="51" y="17"/>
                    </a:lnTo>
                    <a:lnTo>
                      <a:pt x="47" y="23"/>
                    </a:lnTo>
                    <a:lnTo>
                      <a:pt x="43" y="28"/>
                    </a:lnTo>
                    <a:lnTo>
                      <a:pt x="38" y="31"/>
                    </a:lnTo>
                    <a:lnTo>
                      <a:pt x="34" y="33"/>
                    </a:lnTo>
                    <a:lnTo>
                      <a:pt x="28" y="37"/>
                    </a:lnTo>
                    <a:lnTo>
                      <a:pt x="22" y="43"/>
                    </a:lnTo>
                    <a:lnTo>
                      <a:pt x="16" y="50"/>
                    </a:lnTo>
                    <a:lnTo>
                      <a:pt x="11" y="60"/>
                    </a:lnTo>
                    <a:lnTo>
                      <a:pt x="6" y="74"/>
                    </a:lnTo>
                    <a:lnTo>
                      <a:pt x="4" y="81"/>
                    </a:lnTo>
                    <a:lnTo>
                      <a:pt x="2" y="89"/>
                    </a:lnTo>
                    <a:lnTo>
                      <a:pt x="0" y="97"/>
                    </a:lnTo>
                    <a:lnTo>
                      <a:pt x="0" y="10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89" name="Freeform 65"/>
              <p:cNvSpPr>
                <a:spLocks/>
              </p:cNvSpPr>
              <p:nvPr/>
            </p:nvSpPr>
            <p:spPr bwMode="auto">
              <a:xfrm>
                <a:off x="3614" y="2365"/>
                <a:ext cx="119" cy="101"/>
              </a:xfrm>
              <a:custGeom>
                <a:avLst/>
                <a:gdLst>
                  <a:gd name="T0" fmla="*/ 3 w 119"/>
                  <a:gd name="T1" fmla="*/ 92 h 101"/>
                  <a:gd name="T2" fmla="*/ 14 w 119"/>
                  <a:gd name="T3" fmla="*/ 60 h 101"/>
                  <a:gd name="T4" fmla="*/ 28 w 119"/>
                  <a:gd name="T5" fmla="*/ 41 h 101"/>
                  <a:gd name="T6" fmla="*/ 45 w 119"/>
                  <a:gd name="T7" fmla="*/ 31 h 101"/>
                  <a:gd name="T8" fmla="*/ 57 w 119"/>
                  <a:gd name="T9" fmla="*/ 15 h 101"/>
                  <a:gd name="T10" fmla="*/ 59 w 119"/>
                  <a:gd name="T11" fmla="*/ 4 h 101"/>
                  <a:gd name="T12" fmla="*/ 63 w 119"/>
                  <a:gd name="T13" fmla="*/ 0 h 101"/>
                  <a:gd name="T14" fmla="*/ 63 w 119"/>
                  <a:gd name="T15" fmla="*/ 10 h 101"/>
                  <a:gd name="T16" fmla="*/ 57 w 119"/>
                  <a:gd name="T17" fmla="*/ 25 h 101"/>
                  <a:gd name="T18" fmla="*/ 56 w 119"/>
                  <a:gd name="T19" fmla="*/ 28 h 101"/>
                  <a:gd name="T20" fmla="*/ 74 w 119"/>
                  <a:gd name="T21" fmla="*/ 21 h 101"/>
                  <a:gd name="T22" fmla="*/ 97 w 119"/>
                  <a:gd name="T23" fmla="*/ 17 h 101"/>
                  <a:gd name="T24" fmla="*/ 107 w 119"/>
                  <a:gd name="T25" fmla="*/ 14 h 101"/>
                  <a:gd name="T26" fmla="*/ 104 w 119"/>
                  <a:gd name="T27" fmla="*/ 7 h 101"/>
                  <a:gd name="T28" fmla="*/ 101 w 119"/>
                  <a:gd name="T29" fmla="*/ 4 h 101"/>
                  <a:gd name="T30" fmla="*/ 107 w 119"/>
                  <a:gd name="T31" fmla="*/ 8 h 101"/>
                  <a:gd name="T32" fmla="*/ 111 w 119"/>
                  <a:gd name="T33" fmla="*/ 15 h 101"/>
                  <a:gd name="T34" fmla="*/ 113 w 119"/>
                  <a:gd name="T35" fmla="*/ 18 h 101"/>
                  <a:gd name="T36" fmla="*/ 118 w 119"/>
                  <a:gd name="T37" fmla="*/ 21 h 101"/>
                  <a:gd name="T38" fmla="*/ 113 w 119"/>
                  <a:gd name="T39" fmla="*/ 31 h 101"/>
                  <a:gd name="T40" fmla="*/ 99 w 119"/>
                  <a:gd name="T41" fmla="*/ 38 h 101"/>
                  <a:gd name="T42" fmla="*/ 89 w 119"/>
                  <a:gd name="T43" fmla="*/ 39 h 101"/>
                  <a:gd name="T44" fmla="*/ 84 w 119"/>
                  <a:gd name="T45" fmla="*/ 41 h 101"/>
                  <a:gd name="T46" fmla="*/ 78 w 119"/>
                  <a:gd name="T47" fmla="*/ 45 h 101"/>
                  <a:gd name="T48" fmla="*/ 75 w 119"/>
                  <a:gd name="T49" fmla="*/ 48 h 101"/>
                  <a:gd name="T50" fmla="*/ 76 w 119"/>
                  <a:gd name="T51" fmla="*/ 50 h 101"/>
                  <a:gd name="T52" fmla="*/ 85 w 119"/>
                  <a:gd name="T53" fmla="*/ 57 h 101"/>
                  <a:gd name="T54" fmla="*/ 94 w 119"/>
                  <a:gd name="T55" fmla="*/ 61 h 101"/>
                  <a:gd name="T56" fmla="*/ 86 w 119"/>
                  <a:gd name="T57" fmla="*/ 58 h 101"/>
                  <a:gd name="T58" fmla="*/ 71 w 119"/>
                  <a:gd name="T59" fmla="*/ 51 h 101"/>
                  <a:gd name="T60" fmla="*/ 64 w 119"/>
                  <a:gd name="T61" fmla="*/ 50 h 101"/>
                  <a:gd name="T62" fmla="*/ 53 w 119"/>
                  <a:gd name="T63" fmla="*/ 56 h 101"/>
                  <a:gd name="T64" fmla="*/ 40 w 119"/>
                  <a:gd name="T65" fmla="*/ 66 h 101"/>
                  <a:gd name="T66" fmla="*/ 36 w 119"/>
                  <a:gd name="T67" fmla="*/ 72 h 101"/>
                  <a:gd name="T68" fmla="*/ 34 w 119"/>
                  <a:gd name="T69" fmla="*/ 69 h 101"/>
                  <a:gd name="T70" fmla="*/ 34 w 119"/>
                  <a:gd name="T71" fmla="*/ 62 h 101"/>
                  <a:gd name="T72" fmla="*/ 50 w 119"/>
                  <a:gd name="T73" fmla="*/ 51 h 101"/>
                  <a:gd name="T74" fmla="*/ 82 w 119"/>
                  <a:gd name="T75" fmla="*/ 34 h 101"/>
                  <a:gd name="T76" fmla="*/ 106 w 119"/>
                  <a:gd name="T77" fmla="*/ 28 h 101"/>
                  <a:gd name="T78" fmla="*/ 113 w 119"/>
                  <a:gd name="T79" fmla="*/ 25 h 101"/>
                  <a:gd name="T80" fmla="*/ 103 w 119"/>
                  <a:gd name="T81" fmla="*/ 24 h 101"/>
                  <a:gd name="T82" fmla="*/ 82 w 119"/>
                  <a:gd name="T83" fmla="*/ 27 h 101"/>
                  <a:gd name="T84" fmla="*/ 56 w 119"/>
                  <a:gd name="T85" fmla="*/ 33 h 101"/>
                  <a:gd name="T86" fmla="*/ 39 w 119"/>
                  <a:gd name="T87" fmla="*/ 42 h 101"/>
                  <a:gd name="T88" fmla="*/ 42 w 119"/>
                  <a:gd name="T89" fmla="*/ 43 h 101"/>
                  <a:gd name="T90" fmla="*/ 46 w 119"/>
                  <a:gd name="T91" fmla="*/ 44 h 101"/>
                  <a:gd name="T92" fmla="*/ 49 w 119"/>
                  <a:gd name="T93" fmla="*/ 45 h 101"/>
                  <a:gd name="T94" fmla="*/ 45 w 119"/>
                  <a:gd name="T95" fmla="*/ 49 h 101"/>
                  <a:gd name="T96" fmla="*/ 37 w 119"/>
                  <a:gd name="T97" fmla="*/ 54 h 101"/>
                  <a:gd name="T98" fmla="*/ 32 w 119"/>
                  <a:gd name="T99" fmla="*/ 55 h 101"/>
                  <a:gd name="T100" fmla="*/ 29 w 119"/>
                  <a:gd name="T101" fmla="*/ 53 h 101"/>
                  <a:gd name="T102" fmla="*/ 25 w 119"/>
                  <a:gd name="T103" fmla="*/ 54 h 101"/>
                  <a:gd name="T104" fmla="*/ 16 w 119"/>
                  <a:gd name="T105" fmla="*/ 60 h 101"/>
                  <a:gd name="T106" fmla="*/ 4 w 119"/>
                  <a:gd name="T107" fmla="*/ 79 h 10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19"/>
                  <a:gd name="T163" fmla="*/ 0 h 101"/>
                  <a:gd name="T164" fmla="*/ 119 w 119"/>
                  <a:gd name="T165" fmla="*/ 101 h 10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19" h="101">
                    <a:moveTo>
                      <a:pt x="0" y="101"/>
                    </a:moveTo>
                    <a:lnTo>
                      <a:pt x="0" y="99"/>
                    </a:lnTo>
                    <a:lnTo>
                      <a:pt x="3" y="92"/>
                    </a:lnTo>
                    <a:lnTo>
                      <a:pt x="6" y="83"/>
                    </a:lnTo>
                    <a:lnTo>
                      <a:pt x="10" y="72"/>
                    </a:lnTo>
                    <a:lnTo>
                      <a:pt x="14" y="60"/>
                    </a:lnTo>
                    <a:lnTo>
                      <a:pt x="21" y="49"/>
                    </a:lnTo>
                    <a:lnTo>
                      <a:pt x="24" y="45"/>
                    </a:lnTo>
                    <a:lnTo>
                      <a:pt x="28" y="41"/>
                    </a:lnTo>
                    <a:lnTo>
                      <a:pt x="32" y="38"/>
                    </a:lnTo>
                    <a:lnTo>
                      <a:pt x="36" y="35"/>
                    </a:lnTo>
                    <a:lnTo>
                      <a:pt x="45" y="31"/>
                    </a:lnTo>
                    <a:lnTo>
                      <a:pt x="51" y="27"/>
                    </a:lnTo>
                    <a:lnTo>
                      <a:pt x="55" y="21"/>
                    </a:lnTo>
                    <a:lnTo>
                      <a:pt x="57" y="15"/>
                    </a:lnTo>
                    <a:lnTo>
                      <a:pt x="59" y="11"/>
                    </a:lnTo>
                    <a:lnTo>
                      <a:pt x="59" y="7"/>
                    </a:lnTo>
                    <a:lnTo>
                      <a:pt x="59" y="4"/>
                    </a:lnTo>
                    <a:lnTo>
                      <a:pt x="59" y="3"/>
                    </a:lnTo>
                    <a:lnTo>
                      <a:pt x="63" y="0"/>
                    </a:lnTo>
                    <a:lnTo>
                      <a:pt x="63" y="2"/>
                    </a:lnTo>
                    <a:lnTo>
                      <a:pt x="64" y="6"/>
                    </a:lnTo>
                    <a:lnTo>
                      <a:pt x="63" y="10"/>
                    </a:lnTo>
                    <a:lnTo>
                      <a:pt x="62" y="14"/>
                    </a:lnTo>
                    <a:lnTo>
                      <a:pt x="60" y="19"/>
                    </a:lnTo>
                    <a:lnTo>
                      <a:pt x="57" y="25"/>
                    </a:lnTo>
                    <a:lnTo>
                      <a:pt x="52" y="30"/>
                    </a:lnTo>
                    <a:lnTo>
                      <a:pt x="53" y="29"/>
                    </a:lnTo>
                    <a:lnTo>
                      <a:pt x="56" y="28"/>
                    </a:lnTo>
                    <a:lnTo>
                      <a:pt x="61" y="26"/>
                    </a:lnTo>
                    <a:lnTo>
                      <a:pt x="67" y="24"/>
                    </a:lnTo>
                    <a:lnTo>
                      <a:pt x="74" y="21"/>
                    </a:lnTo>
                    <a:lnTo>
                      <a:pt x="82" y="19"/>
                    </a:lnTo>
                    <a:lnTo>
                      <a:pt x="90" y="18"/>
                    </a:lnTo>
                    <a:lnTo>
                      <a:pt x="97" y="17"/>
                    </a:lnTo>
                    <a:lnTo>
                      <a:pt x="102" y="17"/>
                    </a:lnTo>
                    <a:lnTo>
                      <a:pt x="106" y="16"/>
                    </a:lnTo>
                    <a:lnTo>
                      <a:pt x="107" y="14"/>
                    </a:lnTo>
                    <a:lnTo>
                      <a:pt x="107" y="12"/>
                    </a:lnTo>
                    <a:lnTo>
                      <a:pt x="106" y="9"/>
                    </a:lnTo>
                    <a:lnTo>
                      <a:pt x="104" y="7"/>
                    </a:lnTo>
                    <a:lnTo>
                      <a:pt x="102" y="5"/>
                    </a:lnTo>
                    <a:lnTo>
                      <a:pt x="100" y="3"/>
                    </a:lnTo>
                    <a:lnTo>
                      <a:pt x="101" y="4"/>
                    </a:lnTo>
                    <a:lnTo>
                      <a:pt x="102" y="5"/>
                    </a:lnTo>
                    <a:lnTo>
                      <a:pt x="105" y="6"/>
                    </a:lnTo>
                    <a:lnTo>
                      <a:pt x="107" y="8"/>
                    </a:lnTo>
                    <a:lnTo>
                      <a:pt x="109" y="10"/>
                    </a:lnTo>
                    <a:lnTo>
                      <a:pt x="111" y="12"/>
                    </a:lnTo>
                    <a:lnTo>
                      <a:pt x="111" y="15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3" y="18"/>
                    </a:lnTo>
                    <a:lnTo>
                      <a:pt x="115" y="18"/>
                    </a:lnTo>
                    <a:lnTo>
                      <a:pt x="117" y="20"/>
                    </a:lnTo>
                    <a:lnTo>
                      <a:pt x="118" y="21"/>
                    </a:lnTo>
                    <a:lnTo>
                      <a:pt x="119" y="24"/>
                    </a:lnTo>
                    <a:lnTo>
                      <a:pt x="117" y="27"/>
                    </a:lnTo>
                    <a:lnTo>
                      <a:pt x="113" y="31"/>
                    </a:lnTo>
                    <a:lnTo>
                      <a:pt x="108" y="34"/>
                    </a:lnTo>
                    <a:lnTo>
                      <a:pt x="103" y="36"/>
                    </a:lnTo>
                    <a:lnTo>
                      <a:pt x="99" y="38"/>
                    </a:lnTo>
                    <a:lnTo>
                      <a:pt x="95" y="39"/>
                    </a:lnTo>
                    <a:lnTo>
                      <a:pt x="92" y="39"/>
                    </a:lnTo>
                    <a:lnTo>
                      <a:pt x="89" y="39"/>
                    </a:lnTo>
                    <a:lnTo>
                      <a:pt x="87" y="40"/>
                    </a:lnTo>
                    <a:lnTo>
                      <a:pt x="85" y="40"/>
                    </a:lnTo>
                    <a:lnTo>
                      <a:pt x="84" y="41"/>
                    </a:lnTo>
                    <a:lnTo>
                      <a:pt x="82" y="42"/>
                    </a:lnTo>
                    <a:lnTo>
                      <a:pt x="79" y="44"/>
                    </a:lnTo>
                    <a:lnTo>
                      <a:pt x="78" y="45"/>
                    </a:lnTo>
                    <a:lnTo>
                      <a:pt x="76" y="46"/>
                    </a:lnTo>
                    <a:lnTo>
                      <a:pt x="75" y="47"/>
                    </a:lnTo>
                    <a:lnTo>
                      <a:pt x="75" y="48"/>
                    </a:lnTo>
                    <a:lnTo>
                      <a:pt x="74" y="48"/>
                    </a:lnTo>
                    <a:lnTo>
                      <a:pt x="75" y="49"/>
                    </a:lnTo>
                    <a:lnTo>
                      <a:pt x="76" y="50"/>
                    </a:lnTo>
                    <a:lnTo>
                      <a:pt x="79" y="53"/>
                    </a:lnTo>
                    <a:lnTo>
                      <a:pt x="82" y="55"/>
                    </a:lnTo>
                    <a:lnTo>
                      <a:pt x="85" y="57"/>
                    </a:lnTo>
                    <a:lnTo>
                      <a:pt x="88" y="60"/>
                    </a:lnTo>
                    <a:lnTo>
                      <a:pt x="91" y="61"/>
                    </a:lnTo>
                    <a:lnTo>
                      <a:pt x="94" y="61"/>
                    </a:lnTo>
                    <a:lnTo>
                      <a:pt x="93" y="61"/>
                    </a:lnTo>
                    <a:lnTo>
                      <a:pt x="90" y="60"/>
                    </a:lnTo>
                    <a:lnTo>
                      <a:pt x="86" y="58"/>
                    </a:lnTo>
                    <a:lnTo>
                      <a:pt x="80" y="56"/>
                    </a:lnTo>
                    <a:lnTo>
                      <a:pt x="76" y="53"/>
                    </a:lnTo>
                    <a:lnTo>
                      <a:pt x="71" y="51"/>
                    </a:lnTo>
                    <a:lnTo>
                      <a:pt x="68" y="50"/>
                    </a:lnTo>
                    <a:lnTo>
                      <a:pt x="66" y="50"/>
                    </a:lnTo>
                    <a:lnTo>
                      <a:pt x="64" y="50"/>
                    </a:lnTo>
                    <a:lnTo>
                      <a:pt x="61" y="51"/>
                    </a:lnTo>
                    <a:lnTo>
                      <a:pt x="57" y="53"/>
                    </a:lnTo>
                    <a:lnTo>
                      <a:pt x="53" y="56"/>
                    </a:lnTo>
                    <a:lnTo>
                      <a:pt x="49" y="59"/>
                    </a:lnTo>
                    <a:lnTo>
                      <a:pt x="45" y="62"/>
                    </a:lnTo>
                    <a:lnTo>
                      <a:pt x="40" y="66"/>
                    </a:lnTo>
                    <a:lnTo>
                      <a:pt x="38" y="69"/>
                    </a:lnTo>
                    <a:lnTo>
                      <a:pt x="37" y="72"/>
                    </a:lnTo>
                    <a:lnTo>
                      <a:pt x="36" y="72"/>
                    </a:lnTo>
                    <a:lnTo>
                      <a:pt x="35" y="72"/>
                    </a:lnTo>
                    <a:lnTo>
                      <a:pt x="34" y="70"/>
                    </a:lnTo>
                    <a:lnTo>
                      <a:pt x="34" y="69"/>
                    </a:lnTo>
                    <a:lnTo>
                      <a:pt x="34" y="66"/>
                    </a:lnTo>
                    <a:lnTo>
                      <a:pt x="34" y="64"/>
                    </a:lnTo>
                    <a:lnTo>
                      <a:pt x="34" y="62"/>
                    </a:lnTo>
                    <a:lnTo>
                      <a:pt x="36" y="60"/>
                    </a:lnTo>
                    <a:lnTo>
                      <a:pt x="42" y="56"/>
                    </a:lnTo>
                    <a:lnTo>
                      <a:pt x="50" y="51"/>
                    </a:lnTo>
                    <a:lnTo>
                      <a:pt x="60" y="45"/>
                    </a:lnTo>
                    <a:lnTo>
                      <a:pt x="71" y="39"/>
                    </a:lnTo>
                    <a:lnTo>
                      <a:pt x="82" y="34"/>
                    </a:lnTo>
                    <a:lnTo>
                      <a:pt x="92" y="31"/>
                    </a:lnTo>
                    <a:lnTo>
                      <a:pt x="100" y="29"/>
                    </a:lnTo>
                    <a:lnTo>
                      <a:pt x="106" y="28"/>
                    </a:lnTo>
                    <a:lnTo>
                      <a:pt x="110" y="27"/>
                    </a:lnTo>
                    <a:lnTo>
                      <a:pt x="112" y="26"/>
                    </a:lnTo>
                    <a:lnTo>
                      <a:pt x="113" y="25"/>
                    </a:lnTo>
                    <a:lnTo>
                      <a:pt x="111" y="24"/>
                    </a:lnTo>
                    <a:lnTo>
                      <a:pt x="108" y="24"/>
                    </a:lnTo>
                    <a:lnTo>
                      <a:pt x="103" y="24"/>
                    </a:lnTo>
                    <a:lnTo>
                      <a:pt x="97" y="25"/>
                    </a:lnTo>
                    <a:lnTo>
                      <a:pt x="90" y="26"/>
                    </a:lnTo>
                    <a:lnTo>
                      <a:pt x="82" y="27"/>
                    </a:lnTo>
                    <a:lnTo>
                      <a:pt x="72" y="29"/>
                    </a:lnTo>
                    <a:lnTo>
                      <a:pt x="64" y="31"/>
                    </a:lnTo>
                    <a:lnTo>
                      <a:pt x="56" y="33"/>
                    </a:lnTo>
                    <a:lnTo>
                      <a:pt x="49" y="35"/>
                    </a:lnTo>
                    <a:lnTo>
                      <a:pt x="43" y="38"/>
                    </a:lnTo>
                    <a:lnTo>
                      <a:pt x="39" y="42"/>
                    </a:lnTo>
                    <a:lnTo>
                      <a:pt x="40" y="42"/>
                    </a:lnTo>
                    <a:lnTo>
                      <a:pt x="42" y="43"/>
                    </a:lnTo>
                    <a:lnTo>
                      <a:pt x="43" y="43"/>
                    </a:lnTo>
                    <a:lnTo>
                      <a:pt x="44" y="44"/>
                    </a:lnTo>
                    <a:lnTo>
                      <a:pt x="46" y="44"/>
                    </a:lnTo>
                    <a:lnTo>
                      <a:pt x="47" y="45"/>
                    </a:lnTo>
                    <a:lnTo>
                      <a:pt x="48" y="45"/>
                    </a:lnTo>
                    <a:lnTo>
                      <a:pt x="49" y="45"/>
                    </a:lnTo>
                    <a:lnTo>
                      <a:pt x="48" y="46"/>
                    </a:lnTo>
                    <a:lnTo>
                      <a:pt x="47" y="47"/>
                    </a:lnTo>
                    <a:lnTo>
                      <a:pt x="45" y="49"/>
                    </a:lnTo>
                    <a:lnTo>
                      <a:pt x="43" y="51"/>
                    </a:lnTo>
                    <a:lnTo>
                      <a:pt x="39" y="52"/>
                    </a:lnTo>
                    <a:lnTo>
                      <a:pt x="37" y="54"/>
                    </a:lnTo>
                    <a:lnTo>
                      <a:pt x="35" y="55"/>
                    </a:lnTo>
                    <a:lnTo>
                      <a:pt x="33" y="55"/>
                    </a:lnTo>
                    <a:lnTo>
                      <a:pt x="32" y="55"/>
                    </a:lnTo>
                    <a:lnTo>
                      <a:pt x="31" y="54"/>
                    </a:lnTo>
                    <a:lnTo>
                      <a:pt x="30" y="53"/>
                    </a:lnTo>
                    <a:lnTo>
                      <a:pt x="29" y="53"/>
                    </a:lnTo>
                    <a:lnTo>
                      <a:pt x="28" y="52"/>
                    </a:lnTo>
                    <a:lnTo>
                      <a:pt x="27" y="53"/>
                    </a:lnTo>
                    <a:lnTo>
                      <a:pt x="25" y="54"/>
                    </a:lnTo>
                    <a:lnTo>
                      <a:pt x="23" y="55"/>
                    </a:lnTo>
                    <a:lnTo>
                      <a:pt x="20" y="57"/>
                    </a:lnTo>
                    <a:lnTo>
                      <a:pt x="16" y="60"/>
                    </a:lnTo>
                    <a:lnTo>
                      <a:pt x="11" y="66"/>
                    </a:lnTo>
                    <a:lnTo>
                      <a:pt x="7" y="71"/>
                    </a:lnTo>
                    <a:lnTo>
                      <a:pt x="4" y="79"/>
                    </a:lnTo>
                    <a:lnTo>
                      <a:pt x="0" y="89"/>
                    </a:lnTo>
                    <a:lnTo>
                      <a:pt x="0" y="101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90" name="Freeform 66"/>
              <p:cNvSpPr>
                <a:spLocks/>
              </p:cNvSpPr>
              <p:nvPr/>
            </p:nvSpPr>
            <p:spPr bwMode="auto">
              <a:xfrm>
                <a:off x="3724" y="2365"/>
                <a:ext cx="27" cy="29"/>
              </a:xfrm>
              <a:custGeom>
                <a:avLst/>
                <a:gdLst>
                  <a:gd name="T0" fmla="*/ 0 w 27"/>
                  <a:gd name="T1" fmla="*/ 1 h 29"/>
                  <a:gd name="T2" fmla="*/ 0 w 27"/>
                  <a:gd name="T3" fmla="*/ 1 h 29"/>
                  <a:gd name="T4" fmla="*/ 3 w 27"/>
                  <a:gd name="T5" fmla="*/ 3 h 29"/>
                  <a:gd name="T6" fmla="*/ 6 w 27"/>
                  <a:gd name="T7" fmla="*/ 5 h 29"/>
                  <a:gd name="T8" fmla="*/ 9 w 27"/>
                  <a:gd name="T9" fmla="*/ 7 h 29"/>
                  <a:gd name="T10" fmla="*/ 13 w 27"/>
                  <a:gd name="T11" fmla="*/ 10 h 29"/>
                  <a:gd name="T12" fmla="*/ 15 w 27"/>
                  <a:gd name="T13" fmla="*/ 12 h 29"/>
                  <a:gd name="T14" fmla="*/ 15 w 27"/>
                  <a:gd name="T15" fmla="*/ 15 h 29"/>
                  <a:gd name="T16" fmla="*/ 13 w 27"/>
                  <a:gd name="T17" fmla="*/ 17 h 29"/>
                  <a:gd name="T18" fmla="*/ 14 w 27"/>
                  <a:gd name="T19" fmla="*/ 17 h 29"/>
                  <a:gd name="T20" fmla="*/ 16 w 27"/>
                  <a:gd name="T21" fmla="*/ 17 h 29"/>
                  <a:gd name="T22" fmla="*/ 18 w 27"/>
                  <a:gd name="T23" fmla="*/ 18 h 29"/>
                  <a:gd name="T24" fmla="*/ 20 w 27"/>
                  <a:gd name="T25" fmla="*/ 18 h 29"/>
                  <a:gd name="T26" fmla="*/ 22 w 27"/>
                  <a:gd name="T27" fmla="*/ 20 h 29"/>
                  <a:gd name="T28" fmla="*/ 24 w 27"/>
                  <a:gd name="T29" fmla="*/ 21 h 29"/>
                  <a:gd name="T30" fmla="*/ 24 w 27"/>
                  <a:gd name="T31" fmla="*/ 25 h 29"/>
                  <a:gd name="T32" fmla="*/ 23 w 27"/>
                  <a:gd name="T33" fmla="*/ 29 h 29"/>
                  <a:gd name="T34" fmla="*/ 23 w 27"/>
                  <a:gd name="T35" fmla="*/ 28 h 29"/>
                  <a:gd name="T36" fmla="*/ 24 w 27"/>
                  <a:gd name="T37" fmla="*/ 28 h 29"/>
                  <a:gd name="T38" fmla="*/ 25 w 27"/>
                  <a:gd name="T39" fmla="*/ 27 h 29"/>
                  <a:gd name="T40" fmla="*/ 26 w 27"/>
                  <a:gd name="T41" fmla="*/ 25 h 29"/>
                  <a:gd name="T42" fmla="*/ 27 w 27"/>
                  <a:gd name="T43" fmla="*/ 23 h 29"/>
                  <a:gd name="T44" fmla="*/ 27 w 27"/>
                  <a:gd name="T45" fmla="*/ 19 h 29"/>
                  <a:gd name="T46" fmla="*/ 25 w 27"/>
                  <a:gd name="T47" fmla="*/ 15 h 29"/>
                  <a:gd name="T48" fmla="*/ 22 w 27"/>
                  <a:gd name="T49" fmla="*/ 11 h 29"/>
                  <a:gd name="T50" fmla="*/ 18 w 27"/>
                  <a:gd name="T51" fmla="*/ 7 h 29"/>
                  <a:gd name="T52" fmla="*/ 14 w 27"/>
                  <a:gd name="T53" fmla="*/ 4 h 29"/>
                  <a:gd name="T54" fmla="*/ 11 w 27"/>
                  <a:gd name="T55" fmla="*/ 2 h 29"/>
                  <a:gd name="T56" fmla="*/ 6 w 27"/>
                  <a:gd name="T57" fmla="*/ 1 h 29"/>
                  <a:gd name="T58" fmla="*/ 4 w 27"/>
                  <a:gd name="T59" fmla="*/ 1 h 29"/>
                  <a:gd name="T60" fmla="*/ 1 w 27"/>
                  <a:gd name="T61" fmla="*/ 0 h 29"/>
                  <a:gd name="T62" fmla="*/ 0 w 27"/>
                  <a:gd name="T63" fmla="*/ 1 h 29"/>
                  <a:gd name="T64" fmla="*/ 0 w 27"/>
                  <a:gd name="T65" fmla="*/ 1 h 2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7"/>
                  <a:gd name="T100" fmla="*/ 0 h 29"/>
                  <a:gd name="T101" fmla="*/ 27 w 27"/>
                  <a:gd name="T102" fmla="*/ 29 h 2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7" h="29">
                    <a:moveTo>
                      <a:pt x="0" y="1"/>
                    </a:moveTo>
                    <a:lnTo>
                      <a:pt x="0" y="1"/>
                    </a:lnTo>
                    <a:lnTo>
                      <a:pt x="3" y="3"/>
                    </a:lnTo>
                    <a:lnTo>
                      <a:pt x="6" y="5"/>
                    </a:lnTo>
                    <a:lnTo>
                      <a:pt x="9" y="7"/>
                    </a:lnTo>
                    <a:lnTo>
                      <a:pt x="13" y="10"/>
                    </a:lnTo>
                    <a:lnTo>
                      <a:pt x="15" y="12"/>
                    </a:lnTo>
                    <a:lnTo>
                      <a:pt x="15" y="15"/>
                    </a:lnTo>
                    <a:lnTo>
                      <a:pt x="13" y="17"/>
                    </a:lnTo>
                    <a:lnTo>
                      <a:pt x="14" y="17"/>
                    </a:lnTo>
                    <a:lnTo>
                      <a:pt x="16" y="17"/>
                    </a:lnTo>
                    <a:lnTo>
                      <a:pt x="18" y="18"/>
                    </a:lnTo>
                    <a:lnTo>
                      <a:pt x="20" y="18"/>
                    </a:lnTo>
                    <a:lnTo>
                      <a:pt x="22" y="20"/>
                    </a:lnTo>
                    <a:lnTo>
                      <a:pt x="24" y="21"/>
                    </a:lnTo>
                    <a:lnTo>
                      <a:pt x="24" y="25"/>
                    </a:lnTo>
                    <a:lnTo>
                      <a:pt x="23" y="29"/>
                    </a:lnTo>
                    <a:lnTo>
                      <a:pt x="23" y="28"/>
                    </a:lnTo>
                    <a:lnTo>
                      <a:pt x="24" y="28"/>
                    </a:lnTo>
                    <a:lnTo>
                      <a:pt x="25" y="27"/>
                    </a:lnTo>
                    <a:lnTo>
                      <a:pt x="26" y="25"/>
                    </a:lnTo>
                    <a:lnTo>
                      <a:pt x="27" y="23"/>
                    </a:lnTo>
                    <a:lnTo>
                      <a:pt x="27" y="19"/>
                    </a:lnTo>
                    <a:lnTo>
                      <a:pt x="25" y="15"/>
                    </a:lnTo>
                    <a:lnTo>
                      <a:pt x="22" y="11"/>
                    </a:lnTo>
                    <a:lnTo>
                      <a:pt x="18" y="7"/>
                    </a:lnTo>
                    <a:lnTo>
                      <a:pt x="14" y="4"/>
                    </a:lnTo>
                    <a:lnTo>
                      <a:pt x="11" y="2"/>
                    </a:lnTo>
                    <a:lnTo>
                      <a:pt x="6" y="1"/>
                    </a:lnTo>
                    <a:lnTo>
                      <a:pt x="4" y="1"/>
                    </a:lnTo>
                    <a:lnTo>
                      <a:pt x="1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91" name="Freeform 67"/>
              <p:cNvSpPr>
                <a:spLocks/>
              </p:cNvSpPr>
              <p:nvPr/>
            </p:nvSpPr>
            <p:spPr bwMode="auto">
              <a:xfrm>
                <a:off x="3585" y="2286"/>
                <a:ext cx="92" cy="179"/>
              </a:xfrm>
              <a:custGeom>
                <a:avLst/>
                <a:gdLst>
                  <a:gd name="T0" fmla="*/ 43 w 92"/>
                  <a:gd name="T1" fmla="*/ 137 h 179"/>
                  <a:gd name="T2" fmla="*/ 42 w 92"/>
                  <a:gd name="T3" fmla="*/ 143 h 179"/>
                  <a:gd name="T4" fmla="*/ 43 w 92"/>
                  <a:gd name="T5" fmla="*/ 146 h 179"/>
                  <a:gd name="T6" fmla="*/ 22 w 92"/>
                  <a:gd name="T7" fmla="*/ 166 h 179"/>
                  <a:gd name="T8" fmla="*/ 15 w 92"/>
                  <a:gd name="T9" fmla="*/ 146 h 179"/>
                  <a:gd name="T10" fmla="*/ 15 w 92"/>
                  <a:gd name="T11" fmla="*/ 131 h 179"/>
                  <a:gd name="T12" fmla="*/ 15 w 92"/>
                  <a:gd name="T13" fmla="*/ 127 h 179"/>
                  <a:gd name="T14" fmla="*/ 8 w 92"/>
                  <a:gd name="T15" fmla="*/ 120 h 179"/>
                  <a:gd name="T16" fmla="*/ 0 w 92"/>
                  <a:gd name="T17" fmla="*/ 112 h 179"/>
                  <a:gd name="T18" fmla="*/ 1 w 92"/>
                  <a:gd name="T19" fmla="*/ 107 h 179"/>
                  <a:gd name="T20" fmla="*/ 11 w 92"/>
                  <a:gd name="T21" fmla="*/ 99 h 179"/>
                  <a:gd name="T22" fmla="*/ 22 w 92"/>
                  <a:gd name="T23" fmla="*/ 98 h 179"/>
                  <a:gd name="T24" fmla="*/ 20 w 92"/>
                  <a:gd name="T25" fmla="*/ 95 h 179"/>
                  <a:gd name="T26" fmla="*/ 15 w 92"/>
                  <a:gd name="T27" fmla="*/ 83 h 179"/>
                  <a:gd name="T28" fmla="*/ 17 w 92"/>
                  <a:gd name="T29" fmla="*/ 74 h 179"/>
                  <a:gd name="T30" fmla="*/ 25 w 92"/>
                  <a:gd name="T31" fmla="*/ 69 h 179"/>
                  <a:gd name="T32" fmla="*/ 37 w 92"/>
                  <a:gd name="T33" fmla="*/ 69 h 179"/>
                  <a:gd name="T34" fmla="*/ 42 w 92"/>
                  <a:gd name="T35" fmla="*/ 70 h 179"/>
                  <a:gd name="T36" fmla="*/ 33 w 92"/>
                  <a:gd name="T37" fmla="*/ 62 h 179"/>
                  <a:gd name="T38" fmla="*/ 24 w 92"/>
                  <a:gd name="T39" fmla="*/ 50 h 179"/>
                  <a:gd name="T40" fmla="*/ 28 w 92"/>
                  <a:gd name="T41" fmla="*/ 36 h 179"/>
                  <a:gd name="T42" fmla="*/ 37 w 92"/>
                  <a:gd name="T43" fmla="*/ 33 h 179"/>
                  <a:gd name="T44" fmla="*/ 41 w 92"/>
                  <a:gd name="T45" fmla="*/ 37 h 179"/>
                  <a:gd name="T46" fmla="*/ 40 w 92"/>
                  <a:gd name="T47" fmla="*/ 26 h 179"/>
                  <a:gd name="T48" fmla="*/ 47 w 92"/>
                  <a:gd name="T49" fmla="*/ 7 h 179"/>
                  <a:gd name="T50" fmla="*/ 57 w 92"/>
                  <a:gd name="T51" fmla="*/ 1 h 179"/>
                  <a:gd name="T52" fmla="*/ 73 w 92"/>
                  <a:gd name="T53" fmla="*/ 3 h 179"/>
                  <a:gd name="T54" fmla="*/ 85 w 92"/>
                  <a:gd name="T55" fmla="*/ 16 h 179"/>
                  <a:gd name="T56" fmla="*/ 86 w 92"/>
                  <a:gd name="T57" fmla="*/ 31 h 179"/>
                  <a:gd name="T58" fmla="*/ 82 w 92"/>
                  <a:gd name="T59" fmla="*/ 39 h 179"/>
                  <a:gd name="T60" fmla="*/ 76 w 92"/>
                  <a:gd name="T61" fmla="*/ 46 h 179"/>
                  <a:gd name="T62" fmla="*/ 73 w 92"/>
                  <a:gd name="T63" fmla="*/ 49 h 179"/>
                  <a:gd name="T64" fmla="*/ 80 w 92"/>
                  <a:gd name="T65" fmla="*/ 51 h 179"/>
                  <a:gd name="T66" fmla="*/ 88 w 92"/>
                  <a:gd name="T67" fmla="*/ 60 h 179"/>
                  <a:gd name="T68" fmla="*/ 92 w 92"/>
                  <a:gd name="T69" fmla="*/ 68 h 179"/>
                  <a:gd name="T70" fmla="*/ 89 w 92"/>
                  <a:gd name="T71" fmla="*/ 79 h 179"/>
                  <a:gd name="T72" fmla="*/ 68 w 92"/>
                  <a:gd name="T73" fmla="*/ 98 h 179"/>
                  <a:gd name="T74" fmla="*/ 54 w 92"/>
                  <a:gd name="T75" fmla="*/ 106 h 179"/>
                  <a:gd name="T76" fmla="*/ 60 w 92"/>
                  <a:gd name="T77" fmla="*/ 103 h 179"/>
                  <a:gd name="T78" fmla="*/ 69 w 92"/>
                  <a:gd name="T79" fmla="*/ 102 h 179"/>
                  <a:gd name="T80" fmla="*/ 71 w 92"/>
                  <a:gd name="T81" fmla="*/ 115 h 179"/>
                  <a:gd name="T82" fmla="*/ 59 w 92"/>
                  <a:gd name="T83" fmla="*/ 127 h 179"/>
                  <a:gd name="T84" fmla="*/ 49 w 92"/>
                  <a:gd name="T85" fmla="*/ 133 h 17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92"/>
                  <a:gd name="T130" fmla="*/ 0 h 179"/>
                  <a:gd name="T131" fmla="*/ 92 w 92"/>
                  <a:gd name="T132" fmla="*/ 179 h 179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92" h="179">
                    <a:moveTo>
                      <a:pt x="48" y="133"/>
                    </a:moveTo>
                    <a:lnTo>
                      <a:pt x="45" y="135"/>
                    </a:lnTo>
                    <a:lnTo>
                      <a:pt x="43" y="137"/>
                    </a:lnTo>
                    <a:lnTo>
                      <a:pt x="42" y="139"/>
                    </a:lnTo>
                    <a:lnTo>
                      <a:pt x="41" y="141"/>
                    </a:lnTo>
                    <a:lnTo>
                      <a:pt x="42" y="143"/>
                    </a:lnTo>
                    <a:lnTo>
                      <a:pt x="42" y="145"/>
                    </a:lnTo>
                    <a:lnTo>
                      <a:pt x="43" y="145"/>
                    </a:lnTo>
                    <a:lnTo>
                      <a:pt x="43" y="146"/>
                    </a:lnTo>
                    <a:lnTo>
                      <a:pt x="27" y="179"/>
                    </a:lnTo>
                    <a:lnTo>
                      <a:pt x="24" y="173"/>
                    </a:lnTo>
                    <a:lnTo>
                      <a:pt x="22" y="166"/>
                    </a:lnTo>
                    <a:lnTo>
                      <a:pt x="19" y="159"/>
                    </a:lnTo>
                    <a:lnTo>
                      <a:pt x="17" y="152"/>
                    </a:lnTo>
                    <a:lnTo>
                      <a:pt x="15" y="146"/>
                    </a:lnTo>
                    <a:lnTo>
                      <a:pt x="14" y="139"/>
                    </a:lnTo>
                    <a:lnTo>
                      <a:pt x="14" y="135"/>
                    </a:lnTo>
                    <a:lnTo>
                      <a:pt x="15" y="131"/>
                    </a:lnTo>
                    <a:lnTo>
                      <a:pt x="16" y="129"/>
                    </a:lnTo>
                    <a:lnTo>
                      <a:pt x="16" y="128"/>
                    </a:lnTo>
                    <a:lnTo>
                      <a:pt x="15" y="127"/>
                    </a:lnTo>
                    <a:lnTo>
                      <a:pt x="14" y="125"/>
                    </a:lnTo>
                    <a:lnTo>
                      <a:pt x="11" y="122"/>
                    </a:lnTo>
                    <a:lnTo>
                      <a:pt x="8" y="120"/>
                    </a:lnTo>
                    <a:lnTo>
                      <a:pt x="4" y="117"/>
                    </a:lnTo>
                    <a:lnTo>
                      <a:pt x="1" y="114"/>
                    </a:lnTo>
                    <a:lnTo>
                      <a:pt x="0" y="112"/>
                    </a:lnTo>
                    <a:lnTo>
                      <a:pt x="0" y="110"/>
                    </a:lnTo>
                    <a:lnTo>
                      <a:pt x="0" y="109"/>
                    </a:lnTo>
                    <a:lnTo>
                      <a:pt x="1" y="107"/>
                    </a:lnTo>
                    <a:lnTo>
                      <a:pt x="4" y="103"/>
                    </a:lnTo>
                    <a:lnTo>
                      <a:pt x="8" y="100"/>
                    </a:lnTo>
                    <a:lnTo>
                      <a:pt x="11" y="99"/>
                    </a:lnTo>
                    <a:lnTo>
                      <a:pt x="15" y="98"/>
                    </a:lnTo>
                    <a:lnTo>
                      <a:pt x="19" y="98"/>
                    </a:lnTo>
                    <a:lnTo>
                      <a:pt x="22" y="98"/>
                    </a:lnTo>
                    <a:lnTo>
                      <a:pt x="23" y="99"/>
                    </a:lnTo>
                    <a:lnTo>
                      <a:pt x="24" y="99"/>
                    </a:lnTo>
                    <a:lnTo>
                      <a:pt x="20" y="95"/>
                    </a:lnTo>
                    <a:lnTo>
                      <a:pt x="17" y="91"/>
                    </a:lnTo>
                    <a:lnTo>
                      <a:pt x="15" y="87"/>
                    </a:lnTo>
                    <a:lnTo>
                      <a:pt x="15" y="83"/>
                    </a:lnTo>
                    <a:lnTo>
                      <a:pt x="15" y="79"/>
                    </a:lnTo>
                    <a:lnTo>
                      <a:pt x="15" y="76"/>
                    </a:lnTo>
                    <a:lnTo>
                      <a:pt x="17" y="74"/>
                    </a:lnTo>
                    <a:lnTo>
                      <a:pt x="18" y="72"/>
                    </a:lnTo>
                    <a:lnTo>
                      <a:pt x="21" y="70"/>
                    </a:lnTo>
                    <a:lnTo>
                      <a:pt x="25" y="69"/>
                    </a:lnTo>
                    <a:lnTo>
                      <a:pt x="29" y="69"/>
                    </a:lnTo>
                    <a:lnTo>
                      <a:pt x="34" y="69"/>
                    </a:lnTo>
                    <a:lnTo>
                      <a:pt x="37" y="69"/>
                    </a:lnTo>
                    <a:lnTo>
                      <a:pt x="40" y="69"/>
                    </a:lnTo>
                    <a:lnTo>
                      <a:pt x="42" y="70"/>
                    </a:lnTo>
                    <a:lnTo>
                      <a:pt x="40" y="68"/>
                    </a:lnTo>
                    <a:lnTo>
                      <a:pt x="37" y="65"/>
                    </a:lnTo>
                    <a:lnTo>
                      <a:pt x="33" y="62"/>
                    </a:lnTo>
                    <a:lnTo>
                      <a:pt x="29" y="58"/>
                    </a:lnTo>
                    <a:lnTo>
                      <a:pt x="26" y="55"/>
                    </a:lnTo>
                    <a:lnTo>
                      <a:pt x="24" y="50"/>
                    </a:lnTo>
                    <a:lnTo>
                      <a:pt x="23" y="46"/>
                    </a:lnTo>
                    <a:lnTo>
                      <a:pt x="25" y="40"/>
                    </a:lnTo>
                    <a:lnTo>
                      <a:pt x="28" y="36"/>
                    </a:lnTo>
                    <a:lnTo>
                      <a:pt x="32" y="34"/>
                    </a:lnTo>
                    <a:lnTo>
                      <a:pt x="35" y="33"/>
                    </a:lnTo>
                    <a:lnTo>
                      <a:pt x="37" y="33"/>
                    </a:lnTo>
                    <a:lnTo>
                      <a:pt x="38" y="34"/>
                    </a:lnTo>
                    <a:lnTo>
                      <a:pt x="40" y="36"/>
                    </a:lnTo>
                    <a:lnTo>
                      <a:pt x="41" y="37"/>
                    </a:lnTo>
                    <a:lnTo>
                      <a:pt x="40" y="32"/>
                    </a:lnTo>
                    <a:lnTo>
                      <a:pt x="40" y="26"/>
                    </a:lnTo>
                    <a:lnTo>
                      <a:pt x="41" y="19"/>
                    </a:lnTo>
                    <a:lnTo>
                      <a:pt x="43" y="13"/>
                    </a:lnTo>
                    <a:lnTo>
                      <a:pt x="47" y="7"/>
                    </a:lnTo>
                    <a:lnTo>
                      <a:pt x="52" y="3"/>
                    </a:lnTo>
                    <a:lnTo>
                      <a:pt x="54" y="2"/>
                    </a:lnTo>
                    <a:lnTo>
                      <a:pt x="57" y="1"/>
                    </a:lnTo>
                    <a:lnTo>
                      <a:pt x="61" y="0"/>
                    </a:lnTo>
                    <a:lnTo>
                      <a:pt x="64" y="1"/>
                    </a:lnTo>
                    <a:lnTo>
                      <a:pt x="73" y="3"/>
                    </a:lnTo>
                    <a:lnTo>
                      <a:pt x="78" y="6"/>
                    </a:lnTo>
                    <a:lnTo>
                      <a:pt x="82" y="11"/>
                    </a:lnTo>
                    <a:lnTo>
                      <a:pt x="85" y="16"/>
                    </a:lnTo>
                    <a:lnTo>
                      <a:pt x="86" y="22"/>
                    </a:lnTo>
                    <a:lnTo>
                      <a:pt x="87" y="27"/>
                    </a:lnTo>
                    <a:lnTo>
                      <a:pt x="86" y="31"/>
                    </a:lnTo>
                    <a:lnTo>
                      <a:pt x="85" y="34"/>
                    </a:lnTo>
                    <a:lnTo>
                      <a:pt x="84" y="37"/>
                    </a:lnTo>
                    <a:lnTo>
                      <a:pt x="82" y="39"/>
                    </a:lnTo>
                    <a:lnTo>
                      <a:pt x="80" y="42"/>
                    </a:lnTo>
                    <a:lnTo>
                      <a:pt x="78" y="44"/>
                    </a:lnTo>
                    <a:lnTo>
                      <a:pt x="76" y="46"/>
                    </a:lnTo>
                    <a:lnTo>
                      <a:pt x="75" y="48"/>
                    </a:lnTo>
                    <a:lnTo>
                      <a:pt x="73" y="49"/>
                    </a:lnTo>
                    <a:lnTo>
                      <a:pt x="74" y="48"/>
                    </a:lnTo>
                    <a:lnTo>
                      <a:pt x="77" y="49"/>
                    </a:lnTo>
                    <a:lnTo>
                      <a:pt x="80" y="51"/>
                    </a:lnTo>
                    <a:lnTo>
                      <a:pt x="83" y="54"/>
                    </a:lnTo>
                    <a:lnTo>
                      <a:pt x="86" y="57"/>
                    </a:lnTo>
                    <a:lnTo>
                      <a:pt x="88" y="60"/>
                    </a:lnTo>
                    <a:lnTo>
                      <a:pt x="90" y="63"/>
                    </a:lnTo>
                    <a:lnTo>
                      <a:pt x="91" y="64"/>
                    </a:lnTo>
                    <a:lnTo>
                      <a:pt x="92" y="68"/>
                    </a:lnTo>
                    <a:lnTo>
                      <a:pt x="92" y="72"/>
                    </a:lnTo>
                    <a:lnTo>
                      <a:pt x="91" y="75"/>
                    </a:lnTo>
                    <a:lnTo>
                      <a:pt x="89" y="79"/>
                    </a:lnTo>
                    <a:lnTo>
                      <a:pt x="84" y="86"/>
                    </a:lnTo>
                    <a:lnTo>
                      <a:pt x="77" y="92"/>
                    </a:lnTo>
                    <a:lnTo>
                      <a:pt x="68" y="98"/>
                    </a:lnTo>
                    <a:lnTo>
                      <a:pt x="61" y="103"/>
                    </a:lnTo>
                    <a:lnTo>
                      <a:pt x="56" y="105"/>
                    </a:lnTo>
                    <a:lnTo>
                      <a:pt x="54" y="106"/>
                    </a:lnTo>
                    <a:lnTo>
                      <a:pt x="57" y="104"/>
                    </a:lnTo>
                    <a:lnTo>
                      <a:pt x="60" y="103"/>
                    </a:lnTo>
                    <a:lnTo>
                      <a:pt x="63" y="102"/>
                    </a:lnTo>
                    <a:lnTo>
                      <a:pt x="67" y="100"/>
                    </a:lnTo>
                    <a:lnTo>
                      <a:pt x="69" y="102"/>
                    </a:lnTo>
                    <a:lnTo>
                      <a:pt x="72" y="104"/>
                    </a:lnTo>
                    <a:lnTo>
                      <a:pt x="73" y="109"/>
                    </a:lnTo>
                    <a:lnTo>
                      <a:pt x="71" y="115"/>
                    </a:lnTo>
                    <a:lnTo>
                      <a:pt x="67" y="120"/>
                    </a:lnTo>
                    <a:lnTo>
                      <a:pt x="63" y="124"/>
                    </a:lnTo>
                    <a:lnTo>
                      <a:pt x="59" y="127"/>
                    </a:lnTo>
                    <a:lnTo>
                      <a:pt x="55" y="130"/>
                    </a:lnTo>
                    <a:lnTo>
                      <a:pt x="52" y="132"/>
                    </a:lnTo>
                    <a:lnTo>
                      <a:pt x="49" y="133"/>
                    </a:lnTo>
                    <a:lnTo>
                      <a:pt x="48" y="1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92" name="Freeform 68"/>
              <p:cNvSpPr>
                <a:spLocks/>
              </p:cNvSpPr>
              <p:nvPr/>
            </p:nvSpPr>
            <p:spPr bwMode="auto">
              <a:xfrm>
                <a:off x="3585" y="2286"/>
                <a:ext cx="92" cy="179"/>
              </a:xfrm>
              <a:custGeom>
                <a:avLst/>
                <a:gdLst>
                  <a:gd name="T0" fmla="*/ 45 w 92"/>
                  <a:gd name="T1" fmla="*/ 135 h 179"/>
                  <a:gd name="T2" fmla="*/ 42 w 92"/>
                  <a:gd name="T3" fmla="*/ 139 h 179"/>
                  <a:gd name="T4" fmla="*/ 42 w 92"/>
                  <a:gd name="T5" fmla="*/ 143 h 179"/>
                  <a:gd name="T6" fmla="*/ 43 w 92"/>
                  <a:gd name="T7" fmla="*/ 145 h 179"/>
                  <a:gd name="T8" fmla="*/ 27 w 92"/>
                  <a:gd name="T9" fmla="*/ 179 h 179"/>
                  <a:gd name="T10" fmla="*/ 22 w 92"/>
                  <a:gd name="T11" fmla="*/ 166 h 179"/>
                  <a:gd name="T12" fmla="*/ 17 w 92"/>
                  <a:gd name="T13" fmla="*/ 152 h 179"/>
                  <a:gd name="T14" fmla="*/ 14 w 92"/>
                  <a:gd name="T15" fmla="*/ 139 h 179"/>
                  <a:gd name="T16" fmla="*/ 15 w 92"/>
                  <a:gd name="T17" fmla="*/ 131 h 179"/>
                  <a:gd name="T18" fmla="*/ 16 w 92"/>
                  <a:gd name="T19" fmla="*/ 128 h 179"/>
                  <a:gd name="T20" fmla="*/ 14 w 92"/>
                  <a:gd name="T21" fmla="*/ 125 h 179"/>
                  <a:gd name="T22" fmla="*/ 8 w 92"/>
                  <a:gd name="T23" fmla="*/ 120 h 179"/>
                  <a:gd name="T24" fmla="*/ 1 w 92"/>
                  <a:gd name="T25" fmla="*/ 114 h 179"/>
                  <a:gd name="T26" fmla="*/ 0 w 92"/>
                  <a:gd name="T27" fmla="*/ 110 h 179"/>
                  <a:gd name="T28" fmla="*/ 1 w 92"/>
                  <a:gd name="T29" fmla="*/ 107 h 179"/>
                  <a:gd name="T30" fmla="*/ 8 w 92"/>
                  <a:gd name="T31" fmla="*/ 100 h 179"/>
                  <a:gd name="T32" fmla="*/ 15 w 92"/>
                  <a:gd name="T33" fmla="*/ 98 h 179"/>
                  <a:gd name="T34" fmla="*/ 22 w 92"/>
                  <a:gd name="T35" fmla="*/ 98 h 179"/>
                  <a:gd name="T36" fmla="*/ 24 w 92"/>
                  <a:gd name="T37" fmla="*/ 99 h 179"/>
                  <a:gd name="T38" fmla="*/ 17 w 92"/>
                  <a:gd name="T39" fmla="*/ 91 h 179"/>
                  <a:gd name="T40" fmla="*/ 15 w 92"/>
                  <a:gd name="T41" fmla="*/ 83 h 179"/>
                  <a:gd name="T42" fmla="*/ 15 w 92"/>
                  <a:gd name="T43" fmla="*/ 76 h 179"/>
                  <a:gd name="T44" fmla="*/ 18 w 92"/>
                  <a:gd name="T45" fmla="*/ 72 h 179"/>
                  <a:gd name="T46" fmla="*/ 25 w 92"/>
                  <a:gd name="T47" fmla="*/ 69 h 179"/>
                  <a:gd name="T48" fmla="*/ 34 w 92"/>
                  <a:gd name="T49" fmla="*/ 69 h 179"/>
                  <a:gd name="T50" fmla="*/ 40 w 92"/>
                  <a:gd name="T51" fmla="*/ 69 h 179"/>
                  <a:gd name="T52" fmla="*/ 40 w 92"/>
                  <a:gd name="T53" fmla="*/ 68 h 179"/>
                  <a:gd name="T54" fmla="*/ 33 w 92"/>
                  <a:gd name="T55" fmla="*/ 62 h 179"/>
                  <a:gd name="T56" fmla="*/ 26 w 92"/>
                  <a:gd name="T57" fmla="*/ 55 h 179"/>
                  <a:gd name="T58" fmla="*/ 23 w 92"/>
                  <a:gd name="T59" fmla="*/ 46 h 179"/>
                  <a:gd name="T60" fmla="*/ 28 w 92"/>
                  <a:gd name="T61" fmla="*/ 36 h 179"/>
                  <a:gd name="T62" fmla="*/ 35 w 92"/>
                  <a:gd name="T63" fmla="*/ 33 h 179"/>
                  <a:gd name="T64" fmla="*/ 38 w 92"/>
                  <a:gd name="T65" fmla="*/ 34 h 179"/>
                  <a:gd name="T66" fmla="*/ 41 w 92"/>
                  <a:gd name="T67" fmla="*/ 37 h 179"/>
                  <a:gd name="T68" fmla="*/ 40 w 92"/>
                  <a:gd name="T69" fmla="*/ 26 h 179"/>
                  <a:gd name="T70" fmla="*/ 43 w 92"/>
                  <a:gd name="T71" fmla="*/ 13 h 179"/>
                  <a:gd name="T72" fmla="*/ 52 w 92"/>
                  <a:gd name="T73" fmla="*/ 3 h 179"/>
                  <a:gd name="T74" fmla="*/ 57 w 92"/>
                  <a:gd name="T75" fmla="*/ 1 h 179"/>
                  <a:gd name="T76" fmla="*/ 64 w 92"/>
                  <a:gd name="T77" fmla="*/ 1 h 179"/>
                  <a:gd name="T78" fmla="*/ 78 w 92"/>
                  <a:gd name="T79" fmla="*/ 6 h 179"/>
                  <a:gd name="T80" fmla="*/ 85 w 92"/>
                  <a:gd name="T81" fmla="*/ 16 h 179"/>
                  <a:gd name="T82" fmla="*/ 87 w 92"/>
                  <a:gd name="T83" fmla="*/ 27 h 179"/>
                  <a:gd name="T84" fmla="*/ 85 w 92"/>
                  <a:gd name="T85" fmla="*/ 34 h 179"/>
                  <a:gd name="T86" fmla="*/ 82 w 92"/>
                  <a:gd name="T87" fmla="*/ 39 h 179"/>
                  <a:gd name="T88" fmla="*/ 78 w 92"/>
                  <a:gd name="T89" fmla="*/ 44 h 179"/>
                  <a:gd name="T90" fmla="*/ 75 w 92"/>
                  <a:gd name="T91" fmla="*/ 48 h 179"/>
                  <a:gd name="T92" fmla="*/ 74 w 92"/>
                  <a:gd name="T93" fmla="*/ 48 h 179"/>
                  <a:gd name="T94" fmla="*/ 80 w 92"/>
                  <a:gd name="T95" fmla="*/ 51 h 179"/>
                  <a:gd name="T96" fmla="*/ 86 w 92"/>
                  <a:gd name="T97" fmla="*/ 57 h 179"/>
                  <a:gd name="T98" fmla="*/ 90 w 92"/>
                  <a:gd name="T99" fmla="*/ 63 h 179"/>
                  <a:gd name="T100" fmla="*/ 92 w 92"/>
                  <a:gd name="T101" fmla="*/ 68 h 179"/>
                  <a:gd name="T102" fmla="*/ 91 w 92"/>
                  <a:gd name="T103" fmla="*/ 75 h 179"/>
                  <a:gd name="T104" fmla="*/ 84 w 92"/>
                  <a:gd name="T105" fmla="*/ 86 h 179"/>
                  <a:gd name="T106" fmla="*/ 68 w 92"/>
                  <a:gd name="T107" fmla="*/ 98 h 179"/>
                  <a:gd name="T108" fmla="*/ 56 w 92"/>
                  <a:gd name="T109" fmla="*/ 105 h 179"/>
                  <a:gd name="T110" fmla="*/ 57 w 92"/>
                  <a:gd name="T111" fmla="*/ 104 h 179"/>
                  <a:gd name="T112" fmla="*/ 63 w 92"/>
                  <a:gd name="T113" fmla="*/ 102 h 179"/>
                  <a:gd name="T114" fmla="*/ 69 w 92"/>
                  <a:gd name="T115" fmla="*/ 102 h 179"/>
                  <a:gd name="T116" fmla="*/ 73 w 92"/>
                  <a:gd name="T117" fmla="*/ 109 h 179"/>
                  <a:gd name="T118" fmla="*/ 67 w 92"/>
                  <a:gd name="T119" fmla="*/ 120 h 179"/>
                  <a:gd name="T120" fmla="*/ 59 w 92"/>
                  <a:gd name="T121" fmla="*/ 127 h 179"/>
                  <a:gd name="T122" fmla="*/ 52 w 92"/>
                  <a:gd name="T123" fmla="*/ 132 h 179"/>
                  <a:gd name="T124" fmla="*/ 48 w 92"/>
                  <a:gd name="T125" fmla="*/ 133 h 179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2"/>
                  <a:gd name="T190" fmla="*/ 0 h 179"/>
                  <a:gd name="T191" fmla="*/ 92 w 92"/>
                  <a:gd name="T192" fmla="*/ 179 h 179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2" h="179">
                    <a:moveTo>
                      <a:pt x="48" y="133"/>
                    </a:moveTo>
                    <a:lnTo>
                      <a:pt x="45" y="135"/>
                    </a:lnTo>
                    <a:lnTo>
                      <a:pt x="43" y="137"/>
                    </a:lnTo>
                    <a:lnTo>
                      <a:pt x="42" y="139"/>
                    </a:lnTo>
                    <a:lnTo>
                      <a:pt x="41" y="141"/>
                    </a:lnTo>
                    <a:lnTo>
                      <a:pt x="42" y="143"/>
                    </a:lnTo>
                    <a:lnTo>
                      <a:pt x="42" y="145"/>
                    </a:lnTo>
                    <a:lnTo>
                      <a:pt x="43" y="145"/>
                    </a:lnTo>
                    <a:lnTo>
                      <a:pt x="43" y="146"/>
                    </a:lnTo>
                    <a:lnTo>
                      <a:pt x="27" y="179"/>
                    </a:lnTo>
                    <a:lnTo>
                      <a:pt x="24" y="173"/>
                    </a:lnTo>
                    <a:lnTo>
                      <a:pt x="22" y="166"/>
                    </a:lnTo>
                    <a:lnTo>
                      <a:pt x="19" y="159"/>
                    </a:lnTo>
                    <a:lnTo>
                      <a:pt x="17" y="152"/>
                    </a:lnTo>
                    <a:lnTo>
                      <a:pt x="15" y="146"/>
                    </a:lnTo>
                    <a:lnTo>
                      <a:pt x="14" y="139"/>
                    </a:lnTo>
                    <a:lnTo>
                      <a:pt x="14" y="135"/>
                    </a:lnTo>
                    <a:lnTo>
                      <a:pt x="15" y="131"/>
                    </a:lnTo>
                    <a:lnTo>
                      <a:pt x="16" y="129"/>
                    </a:lnTo>
                    <a:lnTo>
                      <a:pt x="16" y="128"/>
                    </a:lnTo>
                    <a:lnTo>
                      <a:pt x="15" y="127"/>
                    </a:lnTo>
                    <a:lnTo>
                      <a:pt x="14" y="125"/>
                    </a:lnTo>
                    <a:lnTo>
                      <a:pt x="11" y="122"/>
                    </a:lnTo>
                    <a:lnTo>
                      <a:pt x="8" y="120"/>
                    </a:lnTo>
                    <a:lnTo>
                      <a:pt x="4" y="117"/>
                    </a:lnTo>
                    <a:lnTo>
                      <a:pt x="1" y="114"/>
                    </a:lnTo>
                    <a:lnTo>
                      <a:pt x="0" y="112"/>
                    </a:lnTo>
                    <a:lnTo>
                      <a:pt x="0" y="110"/>
                    </a:lnTo>
                    <a:lnTo>
                      <a:pt x="0" y="109"/>
                    </a:lnTo>
                    <a:lnTo>
                      <a:pt x="1" y="107"/>
                    </a:lnTo>
                    <a:lnTo>
                      <a:pt x="4" y="103"/>
                    </a:lnTo>
                    <a:lnTo>
                      <a:pt x="8" y="100"/>
                    </a:lnTo>
                    <a:lnTo>
                      <a:pt x="11" y="99"/>
                    </a:lnTo>
                    <a:lnTo>
                      <a:pt x="15" y="98"/>
                    </a:lnTo>
                    <a:lnTo>
                      <a:pt x="19" y="98"/>
                    </a:lnTo>
                    <a:lnTo>
                      <a:pt x="22" y="98"/>
                    </a:lnTo>
                    <a:lnTo>
                      <a:pt x="23" y="99"/>
                    </a:lnTo>
                    <a:lnTo>
                      <a:pt x="24" y="99"/>
                    </a:lnTo>
                    <a:lnTo>
                      <a:pt x="20" y="95"/>
                    </a:lnTo>
                    <a:lnTo>
                      <a:pt x="17" y="91"/>
                    </a:lnTo>
                    <a:lnTo>
                      <a:pt x="15" y="87"/>
                    </a:lnTo>
                    <a:lnTo>
                      <a:pt x="15" y="83"/>
                    </a:lnTo>
                    <a:lnTo>
                      <a:pt x="15" y="79"/>
                    </a:lnTo>
                    <a:lnTo>
                      <a:pt x="15" y="76"/>
                    </a:lnTo>
                    <a:lnTo>
                      <a:pt x="17" y="74"/>
                    </a:lnTo>
                    <a:lnTo>
                      <a:pt x="18" y="72"/>
                    </a:lnTo>
                    <a:lnTo>
                      <a:pt x="21" y="70"/>
                    </a:lnTo>
                    <a:lnTo>
                      <a:pt x="25" y="69"/>
                    </a:lnTo>
                    <a:lnTo>
                      <a:pt x="29" y="69"/>
                    </a:lnTo>
                    <a:lnTo>
                      <a:pt x="34" y="69"/>
                    </a:lnTo>
                    <a:lnTo>
                      <a:pt x="37" y="69"/>
                    </a:lnTo>
                    <a:lnTo>
                      <a:pt x="40" y="69"/>
                    </a:lnTo>
                    <a:lnTo>
                      <a:pt x="42" y="70"/>
                    </a:lnTo>
                    <a:lnTo>
                      <a:pt x="40" y="68"/>
                    </a:lnTo>
                    <a:lnTo>
                      <a:pt x="37" y="65"/>
                    </a:lnTo>
                    <a:lnTo>
                      <a:pt x="33" y="62"/>
                    </a:lnTo>
                    <a:lnTo>
                      <a:pt x="29" y="58"/>
                    </a:lnTo>
                    <a:lnTo>
                      <a:pt x="26" y="55"/>
                    </a:lnTo>
                    <a:lnTo>
                      <a:pt x="24" y="50"/>
                    </a:lnTo>
                    <a:lnTo>
                      <a:pt x="23" y="46"/>
                    </a:lnTo>
                    <a:lnTo>
                      <a:pt x="25" y="40"/>
                    </a:lnTo>
                    <a:lnTo>
                      <a:pt x="28" y="36"/>
                    </a:lnTo>
                    <a:lnTo>
                      <a:pt x="32" y="34"/>
                    </a:lnTo>
                    <a:lnTo>
                      <a:pt x="35" y="33"/>
                    </a:lnTo>
                    <a:lnTo>
                      <a:pt x="37" y="33"/>
                    </a:lnTo>
                    <a:lnTo>
                      <a:pt x="38" y="34"/>
                    </a:lnTo>
                    <a:lnTo>
                      <a:pt x="40" y="36"/>
                    </a:lnTo>
                    <a:lnTo>
                      <a:pt x="41" y="37"/>
                    </a:lnTo>
                    <a:lnTo>
                      <a:pt x="40" y="32"/>
                    </a:lnTo>
                    <a:lnTo>
                      <a:pt x="40" y="26"/>
                    </a:lnTo>
                    <a:lnTo>
                      <a:pt x="41" y="19"/>
                    </a:lnTo>
                    <a:lnTo>
                      <a:pt x="43" y="13"/>
                    </a:lnTo>
                    <a:lnTo>
                      <a:pt x="47" y="7"/>
                    </a:lnTo>
                    <a:lnTo>
                      <a:pt x="52" y="3"/>
                    </a:lnTo>
                    <a:lnTo>
                      <a:pt x="54" y="2"/>
                    </a:lnTo>
                    <a:lnTo>
                      <a:pt x="57" y="1"/>
                    </a:lnTo>
                    <a:lnTo>
                      <a:pt x="61" y="0"/>
                    </a:lnTo>
                    <a:lnTo>
                      <a:pt x="64" y="1"/>
                    </a:lnTo>
                    <a:lnTo>
                      <a:pt x="73" y="3"/>
                    </a:lnTo>
                    <a:lnTo>
                      <a:pt x="78" y="6"/>
                    </a:lnTo>
                    <a:lnTo>
                      <a:pt x="82" y="11"/>
                    </a:lnTo>
                    <a:lnTo>
                      <a:pt x="85" y="16"/>
                    </a:lnTo>
                    <a:lnTo>
                      <a:pt x="86" y="22"/>
                    </a:lnTo>
                    <a:lnTo>
                      <a:pt x="87" y="27"/>
                    </a:lnTo>
                    <a:lnTo>
                      <a:pt x="86" y="31"/>
                    </a:lnTo>
                    <a:lnTo>
                      <a:pt x="85" y="34"/>
                    </a:lnTo>
                    <a:lnTo>
                      <a:pt x="84" y="37"/>
                    </a:lnTo>
                    <a:lnTo>
                      <a:pt x="82" y="39"/>
                    </a:lnTo>
                    <a:lnTo>
                      <a:pt x="80" y="42"/>
                    </a:lnTo>
                    <a:lnTo>
                      <a:pt x="78" y="44"/>
                    </a:lnTo>
                    <a:lnTo>
                      <a:pt x="76" y="46"/>
                    </a:lnTo>
                    <a:lnTo>
                      <a:pt x="75" y="48"/>
                    </a:lnTo>
                    <a:lnTo>
                      <a:pt x="73" y="49"/>
                    </a:lnTo>
                    <a:lnTo>
                      <a:pt x="74" y="48"/>
                    </a:lnTo>
                    <a:lnTo>
                      <a:pt x="77" y="49"/>
                    </a:lnTo>
                    <a:lnTo>
                      <a:pt x="80" y="51"/>
                    </a:lnTo>
                    <a:lnTo>
                      <a:pt x="83" y="54"/>
                    </a:lnTo>
                    <a:lnTo>
                      <a:pt x="86" y="57"/>
                    </a:lnTo>
                    <a:lnTo>
                      <a:pt x="88" y="60"/>
                    </a:lnTo>
                    <a:lnTo>
                      <a:pt x="90" y="63"/>
                    </a:lnTo>
                    <a:lnTo>
                      <a:pt x="91" y="64"/>
                    </a:lnTo>
                    <a:lnTo>
                      <a:pt x="92" y="68"/>
                    </a:lnTo>
                    <a:lnTo>
                      <a:pt x="92" y="72"/>
                    </a:lnTo>
                    <a:lnTo>
                      <a:pt x="91" y="75"/>
                    </a:lnTo>
                    <a:lnTo>
                      <a:pt x="89" y="79"/>
                    </a:lnTo>
                    <a:lnTo>
                      <a:pt x="84" y="86"/>
                    </a:lnTo>
                    <a:lnTo>
                      <a:pt x="77" y="92"/>
                    </a:lnTo>
                    <a:lnTo>
                      <a:pt x="68" y="98"/>
                    </a:lnTo>
                    <a:lnTo>
                      <a:pt x="61" y="103"/>
                    </a:lnTo>
                    <a:lnTo>
                      <a:pt x="56" y="105"/>
                    </a:lnTo>
                    <a:lnTo>
                      <a:pt x="54" y="106"/>
                    </a:lnTo>
                    <a:lnTo>
                      <a:pt x="57" y="104"/>
                    </a:lnTo>
                    <a:lnTo>
                      <a:pt x="60" y="103"/>
                    </a:lnTo>
                    <a:lnTo>
                      <a:pt x="63" y="102"/>
                    </a:lnTo>
                    <a:lnTo>
                      <a:pt x="67" y="100"/>
                    </a:lnTo>
                    <a:lnTo>
                      <a:pt x="69" y="102"/>
                    </a:lnTo>
                    <a:lnTo>
                      <a:pt x="72" y="104"/>
                    </a:lnTo>
                    <a:lnTo>
                      <a:pt x="73" y="109"/>
                    </a:lnTo>
                    <a:lnTo>
                      <a:pt x="71" y="115"/>
                    </a:lnTo>
                    <a:lnTo>
                      <a:pt x="67" y="120"/>
                    </a:lnTo>
                    <a:lnTo>
                      <a:pt x="63" y="124"/>
                    </a:lnTo>
                    <a:lnTo>
                      <a:pt x="59" y="127"/>
                    </a:lnTo>
                    <a:lnTo>
                      <a:pt x="55" y="130"/>
                    </a:lnTo>
                    <a:lnTo>
                      <a:pt x="52" y="132"/>
                    </a:lnTo>
                    <a:lnTo>
                      <a:pt x="49" y="133"/>
                    </a:lnTo>
                    <a:lnTo>
                      <a:pt x="48" y="13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93" name="Freeform 69"/>
              <p:cNvSpPr>
                <a:spLocks/>
              </p:cNvSpPr>
              <p:nvPr/>
            </p:nvSpPr>
            <p:spPr bwMode="auto">
              <a:xfrm>
                <a:off x="3614" y="2291"/>
                <a:ext cx="45" cy="163"/>
              </a:xfrm>
              <a:custGeom>
                <a:avLst/>
                <a:gdLst>
                  <a:gd name="T0" fmla="*/ 3 w 45"/>
                  <a:gd name="T1" fmla="*/ 162 h 163"/>
                  <a:gd name="T2" fmla="*/ 3 w 45"/>
                  <a:gd name="T3" fmla="*/ 155 h 163"/>
                  <a:gd name="T4" fmla="*/ 5 w 45"/>
                  <a:gd name="T5" fmla="*/ 143 h 163"/>
                  <a:gd name="T6" fmla="*/ 13 w 45"/>
                  <a:gd name="T7" fmla="*/ 132 h 163"/>
                  <a:gd name="T8" fmla="*/ 26 w 45"/>
                  <a:gd name="T9" fmla="*/ 125 h 163"/>
                  <a:gd name="T10" fmla="*/ 36 w 45"/>
                  <a:gd name="T11" fmla="*/ 117 h 163"/>
                  <a:gd name="T12" fmla="*/ 42 w 45"/>
                  <a:gd name="T13" fmla="*/ 108 h 163"/>
                  <a:gd name="T14" fmla="*/ 44 w 45"/>
                  <a:gd name="T15" fmla="*/ 102 h 163"/>
                  <a:gd name="T16" fmla="*/ 42 w 45"/>
                  <a:gd name="T17" fmla="*/ 99 h 163"/>
                  <a:gd name="T18" fmla="*/ 39 w 45"/>
                  <a:gd name="T19" fmla="*/ 99 h 163"/>
                  <a:gd name="T20" fmla="*/ 37 w 45"/>
                  <a:gd name="T21" fmla="*/ 102 h 163"/>
                  <a:gd name="T22" fmla="*/ 34 w 45"/>
                  <a:gd name="T23" fmla="*/ 106 h 163"/>
                  <a:gd name="T24" fmla="*/ 30 w 45"/>
                  <a:gd name="T25" fmla="*/ 110 h 163"/>
                  <a:gd name="T26" fmla="*/ 24 w 45"/>
                  <a:gd name="T27" fmla="*/ 115 h 163"/>
                  <a:gd name="T28" fmla="*/ 16 w 45"/>
                  <a:gd name="T29" fmla="*/ 121 h 163"/>
                  <a:gd name="T30" fmla="*/ 11 w 45"/>
                  <a:gd name="T31" fmla="*/ 125 h 163"/>
                  <a:gd name="T32" fmla="*/ 8 w 45"/>
                  <a:gd name="T33" fmla="*/ 124 h 163"/>
                  <a:gd name="T34" fmla="*/ 9 w 45"/>
                  <a:gd name="T35" fmla="*/ 116 h 163"/>
                  <a:gd name="T36" fmla="*/ 13 w 45"/>
                  <a:gd name="T37" fmla="*/ 103 h 163"/>
                  <a:gd name="T38" fmla="*/ 20 w 45"/>
                  <a:gd name="T39" fmla="*/ 92 h 163"/>
                  <a:gd name="T40" fmla="*/ 31 w 45"/>
                  <a:gd name="T41" fmla="*/ 86 h 163"/>
                  <a:gd name="T42" fmla="*/ 38 w 45"/>
                  <a:gd name="T43" fmla="*/ 81 h 163"/>
                  <a:gd name="T44" fmla="*/ 42 w 45"/>
                  <a:gd name="T45" fmla="*/ 77 h 163"/>
                  <a:gd name="T46" fmla="*/ 43 w 45"/>
                  <a:gd name="T47" fmla="*/ 73 h 163"/>
                  <a:gd name="T48" fmla="*/ 42 w 45"/>
                  <a:gd name="T49" fmla="*/ 69 h 163"/>
                  <a:gd name="T50" fmla="*/ 40 w 45"/>
                  <a:gd name="T51" fmla="*/ 71 h 163"/>
                  <a:gd name="T52" fmla="*/ 37 w 45"/>
                  <a:gd name="T53" fmla="*/ 75 h 163"/>
                  <a:gd name="T54" fmla="*/ 33 w 45"/>
                  <a:gd name="T55" fmla="*/ 80 h 163"/>
                  <a:gd name="T56" fmla="*/ 30 w 45"/>
                  <a:gd name="T57" fmla="*/ 80 h 163"/>
                  <a:gd name="T58" fmla="*/ 33 w 45"/>
                  <a:gd name="T59" fmla="*/ 72 h 163"/>
                  <a:gd name="T60" fmla="*/ 39 w 45"/>
                  <a:gd name="T61" fmla="*/ 59 h 163"/>
                  <a:gd name="T62" fmla="*/ 43 w 45"/>
                  <a:gd name="T63" fmla="*/ 46 h 163"/>
                  <a:gd name="T64" fmla="*/ 40 w 45"/>
                  <a:gd name="T65" fmla="*/ 39 h 163"/>
                  <a:gd name="T66" fmla="*/ 37 w 45"/>
                  <a:gd name="T67" fmla="*/ 33 h 163"/>
                  <a:gd name="T68" fmla="*/ 36 w 45"/>
                  <a:gd name="T69" fmla="*/ 27 h 163"/>
                  <a:gd name="T70" fmla="*/ 37 w 45"/>
                  <a:gd name="T71" fmla="*/ 23 h 163"/>
                  <a:gd name="T72" fmla="*/ 39 w 45"/>
                  <a:gd name="T73" fmla="*/ 20 h 163"/>
                  <a:gd name="T74" fmla="*/ 43 w 45"/>
                  <a:gd name="T75" fmla="*/ 14 h 163"/>
                  <a:gd name="T76" fmla="*/ 45 w 45"/>
                  <a:gd name="T77" fmla="*/ 6 h 163"/>
                  <a:gd name="T78" fmla="*/ 42 w 45"/>
                  <a:gd name="T79" fmla="*/ 1 h 163"/>
                  <a:gd name="T80" fmla="*/ 38 w 45"/>
                  <a:gd name="T81" fmla="*/ 0 h 163"/>
                  <a:gd name="T82" fmla="*/ 39 w 45"/>
                  <a:gd name="T83" fmla="*/ 3 h 163"/>
                  <a:gd name="T84" fmla="*/ 40 w 45"/>
                  <a:gd name="T85" fmla="*/ 7 h 163"/>
                  <a:gd name="T86" fmla="*/ 39 w 45"/>
                  <a:gd name="T87" fmla="*/ 11 h 163"/>
                  <a:gd name="T88" fmla="*/ 37 w 45"/>
                  <a:gd name="T89" fmla="*/ 14 h 163"/>
                  <a:gd name="T90" fmla="*/ 34 w 45"/>
                  <a:gd name="T91" fmla="*/ 21 h 163"/>
                  <a:gd name="T92" fmla="*/ 32 w 45"/>
                  <a:gd name="T93" fmla="*/ 29 h 163"/>
                  <a:gd name="T94" fmla="*/ 33 w 45"/>
                  <a:gd name="T95" fmla="*/ 39 h 163"/>
                  <a:gd name="T96" fmla="*/ 36 w 45"/>
                  <a:gd name="T97" fmla="*/ 49 h 163"/>
                  <a:gd name="T98" fmla="*/ 36 w 45"/>
                  <a:gd name="T99" fmla="*/ 58 h 163"/>
                  <a:gd name="T100" fmla="*/ 33 w 45"/>
                  <a:gd name="T101" fmla="*/ 64 h 163"/>
                  <a:gd name="T102" fmla="*/ 30 w 45"/>
                  <a:gd name="T103" fmla="*/ 68 h 163"/>
                  <a:gd name="T104" fmla="*/ 26 w 45"/>
                  <a:gd name="T105" fmla="*/ 73 h 163"/>
                  <a:gd name="T106" fmla="*/ 16 w 45"/>
                  <a:gd name="T107" fmla="*/ 88 h 163"/>
                  <a:gd name="T108" fmla="*/ 5 w 45"/>
                  <a:gd name="T109" fmla="*/ 114 h 163"/>
                  <a:gd name="T110" fmla="*/ 0 w 45"/>
                  <a:gd name="T111" fmla="*/ 138 h 163"/>
                  <a:gd name="T112" fmla="*/ 2 w 45"/>
                  <a:gd name="T113" fmla="*/ 155 h 16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5"/>
                  <a:gd name="T172" fmla="*/ 0 h 163"/>
                  <a:gd name="T173" fmla="*/ 45 w 45"/>
                  <a:gd name="T174" fmla="*/ 163 h 16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5" h="163">
                    <a:moveTo>
                      <a:pt x="4" y="163"/>
                    </a:moveTo>
                    <a:lnTo>
                      <a:pt x="3" y="162"/>
                    </a:lnTo>
                    <a:lnTo>
                      <a:pt x="3" y="159"/>
                    </a:lnTo>
                    <a:lnTo>
                      <a:pt x="3" y="155"/>
                    </a:lnTo>
                    <a:lnTo>
                      <a:pt x="4" y="149"/>
                    </a:lnTo>
                    <a:lnTo>
                      <a:pt x="5" y="143"/>
                    </a:lnTo>
                    <a:lnTo>
                      <a:pt x="8" y="138"/>
                    </a:lnTo>
                    <a:lnTo>
                      <a:pt x="13" y="132"/>
                    </a:lnTo>
                    <a:lnTo>
                      <a:pt x="19" y="128"/>
                    </a:lnTo>
                    <a:lnTo>
                      <a:pt x="26" y="125"/>
                    </a:lnTo>
                    <a:lnTo>
                      <a:pt x="31" y="121"/>
                    </a:lnTo>
                    <a:lnTo>
                      <a:pt x="36" y="117"/>
                    </a:lnTo>
                    <a:lnTo>
                      <a:pt x="39" y="112"/>
                    </a:lnTo>
                    <a:lnTo>
                      <a:pt x="42" y="108"/>
                    </a:lnTo>
                    <a:lnTo>
                      <a:pt x="43" y="105"/>
                    </a:lnTo>
                    <a:lnTo>
                      <a:pt x="44" y="102"/>
                    </a:lnTo>
                    <a:lnTo>
                      <a:pt x="43" y="100"/>
                    </a:lnTo>
                    <a:lnTo>
                      <a:pt x="42" y="99"/>
                    </a:lnTo>
                    <a:lnTo>
                      <a:pt x="40" y="99"/>
                    </a:lnTo>
                    <a:lnTo>
                      <a:pt x="39" y="99"/>
                    </a:lnTo>
                    <a:lnTo>
                      <a:pt x="38" y="101"/>
                    </a:lnTo>
                    <a:lnTo>
                      <a:pt x="37" y="102"/>
                    </a:lnTo>
                    <a:lnTo>
                      <a:pt x="35" y="104"/>
                    </a:lnTo>
                    <a:lnTo>
                      <a:pt x="34" y="106"/>
                    </a:lnTo>
                    <a:lnTo>
                      <a:pt x="32" y="108"/>
                    </a:lnTo>
                    <a:lnTo>
                      <a:pt x="30" y="110"/>
                    </a:lnTo>
                    <a:lnTo>
                      <a:pt x="27" y="113"/>
                    </a:lnTo>
                    <a:lnTo>
                      <a:pt x="24" y="115"/>
                    </a:lnTo>
                    <a:lnTo>
                      <a:pt x="20" y="118"/>
                    </a:lnTo>
                    <a:lnTo>
                      <a:pt x="16" y="121"/>
                    </a:lnTo>
                    <a:lnTo>
                      <a:pt x="13" y="123"/>
                    </a:lnTo>
                    <a:lnTo>
                      <a:pt x="11" y="125"/>
                    </a:lnTo>
                    <a:lnTo>
                      <a:pt x="9" y="125"/>
                    </a:lnTo>
                    <a:lnTo>
                      <a:pt x="8" y="124"/>
                    </a:lnTo>
                    <a:lnTo>
                      <a:pt x="8" y="121"/>
                    </a:lnTo>
                    <a:lnTo>
                      <a:pt x="9" y="116"/>
                    </a:lnTo>
                    <a:lnTo>
                      <a:pt x="10" y="110"/>
                    </a:lnTo>
                    <a:lnTo>
                      <a:pt x="13" y="103"/>
                    </a:lnTo>
                    <a:lnTo>
                      <a:pt x="16" y="98"/>
                    </a:lnTo>
                    <a:lnTo>
                      <a:pt x="20" y="92"/>
                    </a:lnTo>
                    <a:lnTo>
                      <a:pt x="26" y="88"/>
                    </a:lnTo>
                    <a:lnTo>
                      <a:pt x="31" y="86"/>
                    </a:lnTo>
                    <a:lnTo>
                      <a:pt x="35" y="83"/>
                    </a:lnTo>
                    <a:lnTo>
                      <a:pt x="38" y="81"/>
                    </a:lnTo>
                    <a:lnTo>
                      <a:pt x="40" y="79"/>
                    </a:lnTo>
                    <a:lnTo>
                      <a:pt x="42" y="77"/>
                    </a:lnTo>
                    <a:lnTo>
                      <a:pt x="43" y="75"/>
                    </a:lnTo>
                    <a:lnTo>
                      <a:pt x="43" y="73"/>
                    </a:lnTo>
                    <a:lnTo>
                      <a:pt x="43" y="70"/>
                    </a:lnTo>
                    <a:lnTo>
                      <a:pt x="42" y="69"/>
                    </a:lnTo>
                    <a:lnTo>
                      <a:pt x="40" y="71"/>
                    </a:lnTo>
                    <a:lnTo>
                      <a:pt x="38" y="73"/>
                    </a:lnTo>
                    <a:lnTo>
                      <a:pt x="37" y="75"/>
                    </a:lnTo>
                    <a:lnTo>
                      <a:pt x="35" y="78"/>
                    </a:lnTo>
                    <a:lnTo>
                      <a:pt x="33" y="80"/>
                    </a:lnTo>
                    <a:lnTo>
                      <a:pt x="31" y="81"/>
                    </a:lnTo>
                    <a:lnTo>
                      <a:pt x="30" y="80"/>
                    </a:lnTo>
                    <a:lnTo>
                      <a:pt x="31" y="77"/>
                    </a:lnTo>
                    <a:lnTo>
                      <a:pt x="33" y="72"/>
                    </a:lnTo>
                    <a:lnTo>
                      <a:pt x="36" y="65"/>
                    </a:lnTo>
                    <a:lnTo>
                      <a:pt x="39" y="59"/>
                    </a:lnTo>
                    <a:lnTo>
                      <a:pt x="42" y="51"/>
                    </a:lnTo>
                    <a:lnTo>
                      <a:pt x="43" y="46"/>
                    </a:lnTo>
                    <a:lnTo>
                      <a:pt x="42" y="42"/>
                    </a:lnTo>
                    <a:lnTo>
                      <a:pt x="40" y="39"/>
                    </a:lnTo>
                    <a:lnTo>
                      <a:pt x="38" y="36"/>
                    </a:lnTo>
                    <a:lnTo>
                      <a:pt x="37" y="33"/>
                    </a:lnTo>
                    <a:lnTo>
                      <a:pt x="37" y="30"/>
                    </a:lnTo>
                    <a:lnTo>
                      <a:pt x="36" y="27"/>
                    </a:lnTo>
                    <a:lnTo>
                      <a:pt x="36" y="25"/>
                    </a:lnTo>
                    <a:lnTo>
                      <a:pt x="37" y="23"/>
                    </a:lnTo>
                    <a:lnTo>
                      <a:pt x="38" y="22"/>
                    </a:lnTo>
                    <a:lnTo>
                      <a:pt x="39" y="20"/>
                    </a:lnTo>
                    <a:lnTo>
                      <a:pt x="42" y="18"/>
                    </a:lnTo>
                    <a:lnTo>
                      <a:pt x="43" y="14"/>
                    </a:lnTo>
                    <a:lnTo>
                      <a:pt x="45" y="10"/>
                    </a:lnTo>
                    <a:lnTo>
                      <a:pt x="45" y="6"/>
                    </a:lnTo>
                    <a:lnTo>
                      <a:pt x="44" y="3"/>
                    </a:lnTo>
                    <a:lnTo>
                      <a:pt x="42" y="1"/>
                    </a:lnTo>
                    <a:lnTo>
                      <a:pt x="38" y="0"/>
                    </a:lnTo>
                    <a:lnTo>
                      <a:pt x="38" y="1"/>
                    </a:lnTo>
                    <a:lnTo>
                      <a:pt x="39" y="3"/>
                    </a:lnTo>
                    <a:lnTo>
                      <a:pt x="39" y="5"/>
                    </a:lnTo>
                    <a:lnTo>
                      <a:pt x="40" y="7"/>
                    </a:lnTo>
                    <a:lnTo>
                      <a:pt x="40" y="9"/>
                    </a:lnTo>
                    <a:lnTo>
                      <a:pt x="39" y="11"/>
                    </a:lnTo>
                    <a:lnTo>
                      <a:pt x="38" y="12"/>
                    </a:lnTo>
                    <a:lnTo>
                      <a:pt x="37" y="14"/>
                    </a:lnTo>
                    <a:lnTo>
                      <a:pt x="35" y="18"/>
                    </a:lnTo>
                    <a:lnTo>
                      <a:pt x="34" y="21"/>
                    </a:lnTo>
                    <a:lnTo>
                      <a:pt x="33" y="25"/>
                    </a:lnTo>
                    <a:lnTo>
                      <a:pt x="32" y="29"/>
                    </a:lnTo>
                    <a:lnTo>
                      <a:pt x="32" y="33"/>
                    </a:lnTo>
                    <a:lnTo>
                      <a:pt x="33" y="39"/>
                    </a:lnTo>
                    <a:lnTo>
                      <a:pt x="35" y="44"/>
                    </a:lnTo>
                    <a:lnTo>
                      <a:pt x="36" y="49"/>
                    </a:lnTo>
                    <a:lnTo>
                      <a:pt x="37" y="54"/>
                    </a:lnTo>
                    <a:lnTo>
                      <a:pt x="36" y="58"/>
                    </a:lnTo>
                    <a:lnTo>
                      <a:pt x="35" y="61"/>
                    </a:lnTo>
                    <a:lnTo>
                      <a:pt x="33" y="64"/>
                    </a:lnTo>
                    <a:lnTo>
                      <a:pt x="31" y="66"/>
                    </a:lnTo>
                    <a:lnTo>
                      <a:pt x="30" y="68"/>
                    </a:lnTo>
                    <a:lnTo>
                      <a:pt x="28" y="69"/>
                    </a:lnTo>
                    <a:lnTo>
                      <a:pt x="26" y="73"/>
                    </a:lnTo>
                    <a:lnTo>
                      <a:pt x="22" y="79"/>
                    </a:lnTo>
                    <a:lnTo>
                      <a:pt x="16" y="88"/>
                    </a:lnTo>
                    <a:lnTo>
                      <a:pt x="10" y="100"/>
                    </a:lnTo>
                    <a:lnTo>
                      <a:pt x="5" y="114"/>
                    </a:lnTo>
                    <a:lnTo>
                      <a:pt x="2" y="129"/>
                    </a:lnTo>
                    <a:lnTo>
                      <a:pt x="0" y="138"/>
                    </a:lnTo>
                    <a:lnTo>
                      <a:pt x="0" y="146"/>
                    </a:lnTo>
                    <a:lnTo>
                      <a:pt x="2" y="155"/>
                    </a:lnTo>
                    <a:lnTo>
                      <a:pt x="4" y="16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94" name="Freeform 70"/>
              <p:cNvSpPr>
                <a:spLocks/>
              </p:cNvSpPr>
              <p:nvPr/>
            </p:nvSpPr>
            <p:spPr bwMode="auto">
              <a:xfrm>
                <a:off x="3590" y="2292"/>
                <a:ext cx="59" cy="159"/>
              </a:xfrm>
              <a:custGeom>
                <a:avLst/>
                <a:gdLst>
                  <a:gd name="T0" fmla="*/ 26 w 59"/>
                  <a:gd name="T1" fmla="*/ 157 h 159"/>
                  <a:gd name="T2" fmla="*/ 22 w 59"/>
                  <a:gd name="T3" fmla="*/ 147 h 159"/>
                  <a:gd name="T4" fmla="*/ 16 w 59"/>
                  <a:gd name="T5" fmla="*/ 141 h 159"/>
                  <a:gd name="T6" fmla="*/ 13 w 59"/>
                  <a:gd name="T7" fmla="*/ 137 h 159"/>
                  <a:gd name="T8" fmla="*/ 14 w 59"/>
                  <a:gd name="T9" fmla="*/ 130 h 159"/>
                  <a:gd name="T10" fmla="*/ 14 w 59"/>
                  <a:gd name="T11" fmla="*/ 126 h 159"/>
                  <a:gd name="T12" fmla="*/ 14 w 59"/>
                  <a:gd name="T13" fmla="*/ 119 h 159"/>
                  <a:gd name="T14" fmla="*/ 8 w 59"/>
                  <a:gd name="T15" fmla="*/ 112 h 159"/>
                  <a:gd name="T16" fmla="*/ 0 w 59"/>
                  <a:gd name="T17" fmla="*/ 105 h 159"/>
                  <a:gd name="T18" fmla="*/ 7 w 59"/>
                  <a:gd name="T19" fmla="*/ 99 h 159"/>
                  <a:gd name="T20" fmla="*/ 18 w 59"/>
                  <a:gd name="T21" fmla="*/ 97 h 159"/>
                  <a:gd name="T22" fmla="*/ 23 w 59"/>
                  <a:gd name="T23" fmla="*/ 98 h 159"/>
                  <a:gd name="T24" fmla="*/ 22 w 59"/>
                  <a:gd name="T25" fmla="*/ 94 h 159"/>
                  <a:gd name="T26" fmla="*/ 22 w 59"/>
                  <a:gd name="T27" fmla="*/ 87 h 159"/>
                  <a:gd name="T28" fmla="*/ 26 w 59"/>
                  <a:gd name="T29" fmla="*/ 78 h 159"/>
                  <a:gd name="T30" fmla="*/ 33 w 59"/>
                  <a:gd name="T31" fmla="*/ 69 h 159"/>
                  <a:gd name="T32" fmla="*/ 41 w 59"/>
                  <a:gd name="T33" fmla="*/ 64 h 159"/>
                  <a:gd name="T34" fmla="*/ 32 w 59"/>
                  <a:gd name="T35" fmla="*/ 52 h 159"/>
                  <a:gd name="T36" fmla="*/ 26 w 59"/>
                  <a:gd name="T37" fmla="*/ 41 h 159"/>
                  <a:gd name="T38" fmla="*/ 28 w 59"/>
                  <a:gd name="T39" fmla="*/ 36 h 159"/>
                  <a:gd name="T40" fmla="*/ 36 w 59"/>
                  <a:gd name="T41" fmla="*/ 37 h 159"/>
                  <a:gd name="T42" fmla="*/ 42 w 59"/>
                  <a:gd name="T43" fmla="*/ 42 h 159"/>
                  <a:gd name="T44" fmla="*/ 43 w 59"/>
                  <a:gd name="T45" fmla="*/ 44 h 159"/>
                  <a:gd name="T46" fmla="*/ 45 w 59"/>
                  <a:gd name="T47" fmla="*/ 37 h 159"/>
                  <a:gd name="T48" fmla="*/ 46 w 59"/>
                  <a:gd name="T49" fmla="*/ 28 h 159"/>
                  <a:gd name="T50" fmla="*/ 44 w 59"/>
                  <a:gd name="T51" fmla="*/ 19 h 159"/>
                  <a:gd name="T52" fmla="*/ 48 w 59"/>
                  <a:gd name="T53" fmla="*/ 6 h 159"/>
                  <a:gd name="T54" fmla="*/ 58 w 59"/>
                  <a:gd name="T55" fmla="*/ 0 h 159"/>
                  <a:gd name="T56" fmla="*/ 59 w 59"/>
                  <a:gd name="T57" fmla="*/ 1 h 159"/>
                  <a:gd name="T58" fmla="*/ 57 w 59"/>
                  <a:gd name="T59" fmla="*/ 5 h 159"/>
                  <a:gd name="T60" fmla="*/ 52 w 59"/>
                  <a:gd name="T61" fmla="*/ 12 h 159"/>
                  <a:gd name="T62" fmla="*/ 50 w 59"/>
                  <a:gd name="T63" fmla="*/ 19 h 159"/>
                  <a:gd name="T64" fmla="*/ 51 w 59"/>
                  <a:gd name="T65" fmla="*/ 24 h 159"/>
                  <a:gd name="T66" fmla="*/ 53 w 59"/>
                  <a:gd name="T67" fmla="*/ 29 h 159"/>
                  <a:gd name="T68" fmla="*/ 52 w 59"/>
                  <a:gd name="T69" fmla="*/ 35 h 159"/>
                  <a:gd name="T70" fmla="*/ 48 w 59"/>
                  <a:gd name="T71" fmla="*/ 40 h 159"/>
                  <a:gd name="T72" fmla="*/ 46 w 59"/>
                  <a:gd name="T73" fmla="*/ 48 h 159"/>
                  <a:gd name="T74" fmla="*/ 47 w 59"/>
                  <a:gd name="T75" fmla="*/ 57 h 159"/>
                  <a:gd name="T76" fmla="*/ 48 w 59"/>
                  <a:gd name="T77" fmla="*/ 59 h 159"/>
                  <a:gd name="T78" fmla="*/ 47 w 59"/>
                  <a:gd name="T79" fmla="*/ 56 h 159"/>
                  <a:gd name="T80" fmla="*/ 45 w 59"/>
                  <a:gd name="T81" fmla="*/ 53 h 159"/>
                  <a:gd name="T82" fmla="*/ 43 w 59"/>
                  <a:gd name="T83" fmla="*/ 59 h 159"/>
                  <a:gd name="T84" fmla="*/ 43 w 59"/>
                  <a:gd name="T85" fmla="*/ 66 h 159"/>
                  <a:gd name="T86" fmla="*/ 42 w 59"/>
                  <a:gd name="T87" fmla="*/ 71 h 159"/>
                  <a:gd name="T88" fmla="*/ 36 w 59"/>
                  <a:gd name="T89" fmla="*/ 76 h 159"/>
                  <a:gd name="T90" fmla="*/ 30 w 59"/>
                  <a:gd name="T91" fmla="*/ 83 h 159"/>
                  <a:gd name="T92" fmla="*/ 28 w 59"/>
                  <a:gd name="T93" fmla="*/ 91 h 159"/>
                  <a:gd name="T94" fmla="*/ 28 w 59"/>
                  <a:gd name="T95" fmla="*/ 99 h 159"/>
                  <a:gd name="T96" fmla="*/ 28 w 59"/>
                  <a:gd name="T97" fmla="*/ 103 h 159"/>
                  <a:gd name="T98" fmla="*/ 26 w 59"/>
                  <a:gd name="T99" fmla="*/ 103 h 159"/>
                  <a:gd name="T100" fmla="*/ 18 w 59"/>
                  <a:gd name="T101" fmla="*/ 102 h 159"/>
                  <a:gd name="T102" fmla="*/ 12 w 59"/>
                  <a:gd name="T103" fmla="*/ 103 h 159"/>
                  <a:gd name="T104" fmla="*/ 14 w 59"/>
                  <a:gd name="T105" fmla="*/ 113 h 159"/>
                  <a:gd name="T106" fmla="*/ 18 w 59"/>
                  <a:gd name="T107" fmla="*/ 126 h 159"/>
                  <a:gd name="T108" fmla="*/ 19 w 59"/>
                  <a:gd name="T109" fmla="*/ 134 h 159"/>
                  <a:gd name="T110" fmla="*/ 23 w 59"/>
                  <a:gd name="T111" fmla="*/ 142 h 159"/>
                  <a:gd name="T112" fmla="*/ 27 w 59"/>
                  <a:gd name="T113" fmla="*/ 154 h 159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59"/>
                  <a:gd name="T172" fmla="*/ 0 h 159"/>
                  <a:gd name="T173" fmla="*/ 59 w 59"/>
                  <a:gd name="T174" fmla="*/ 159 h 159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59" h="159">
                    <a:moveTo>
                      <a:pt x="26" y="159"/>
                    </a:moveTo>
                    <a:lnTo>
                      <a:pt x="26" y="159"/>
                    </a:lnTo>
                    <a:lnTo>
                      <a:pt x="26" y="157"/>
                    </a:lnTo>
                    <a:lnTo>
                      <a:pt x="24" y="154"/>
                    </a:lnTo>
                    <a:lnTo>
                      <a:pt x="23" y="151"/>
                    </a:lnTo>
                    <a:lnTo>
                      <a:pt x="22" y="147"/>
                    </a:lnTo>
                    <a:lnTo>
                      <a:pt x="20" y="144"/>
                    </a:lnTo>
                    <a:lnTo>
                      <a:pt x="18" y="142"/>
                    </a:lnTo>
                    <a:lnTo>
                      <a:pt x="16" y="141"/>
                    </a:lnTo>
                    <a:lnTo>
                      <a:pt x="15" y="140"/>
                    </a:lnTo>
                    <a:lnTo>
                      <a:pt x="14" y="139"/>
                    </a:lnTo>
                    <a:lnTo>
                      <a:pt x="13" y="137"/>
                    </a:lnTo>
                    <a:lnTo>
                      <a:pt x="13" y="134"/>
                    </a:lnTo>
                    <a:lnTo>
                      <a:pt x="14" y="132"/>
                    </a:lnTo>
                    <a:lnTo>
                      <a:pt x="14" y="130"/>
                    </a:lnTo>
                    <a:lnTo>
                      <a:pt x="14" y="129"/>
                    </a:lnTo>
                    <a:lnTo>
                      <a:pt x="14" y="127"/>
                    </a:lnTo>
                    <a:lnTo>
                      <a:pt x="14" y="126"/>
                    </a:lnTo>
                    <a:lnTo>
                      <a:pt x="14" y="124"/>
                    </a:lnTo>
                    <a:lnTo>
                      <a:pt x="14" y="122"/>
                    </a:lnTo>
                    <a:lnTo>
                      <a:pt x="14" y="119"/>
                    </a:lnTo>
                    <a:lnTo>
                      <a:pt x="13" y="117"/>
                    </a:lnTo>
                    <a:lnTo>
                      <a:pt x="11" y="114"/>
                    </a:lnTo>
                    <a:lnTo>
                      <a:pt x="8" y="112"/>
                    </a:lnTo>
                    <a:lnTo>
                      <a:pt x="3" y="109"/>
                    </a:lnTo>
                    <a:lnTo>
                      <a:pt x="1" y="107"/>
                    </a:lnTo>
                    <a:lnTo>
                      <a:pt x="0" y="105"/>
                    </a:lnTo>
                    <a:lnTo>
                      <a:pt x="1" y="103"/>
                    </a:lnTo>
                    <a:lnTo>
                      <a:pt x="4" y="101"/>
                    </a:lnTo>
                    <a:lnTo>
                      <a:pt x="7" y="99"/>
                    </a:lnTo>
                    <a:lnTo>
                      <a:pt x="10" y="98"/>
                    </a:lnTo>
                    <a:lnTo>
                      <a:pt x="14" y="97"/>
                    </a:lnTo>
                    <a:lnTo>
                      <a:pt x="18" y="97"/>
                    </a:lnTo>
                    <a:lnTo>
                      <a:pt x="20" y="98"/>
                    </a:lnTo>
                    <a:lnTo>
                      <a:pt x="22" y="98"/>
                    </a:lnTo>
                    <a:lnTo>
                      <a:pt x="23" y="98"/>
                    </a:lnTo>
                    <a:lnTo>
                      <a:pt x="23" y="97"/>
                    </a:lnTo>
                    <a:lnTo>
                      <a:pt x="23" y="96"/>
                    </a:lnTo>
                    <a:lnTo>
                      <a:pt x="22" y="94"/>
                    </a:lnTo>
                    <a:lnTo>
                      <a:pt x="22" y="92"/>
                    </a:lnTo>
                    <a:lnTo>
                      <a:pt x="22" y="90"/>
                    </a:lnTo>
                    <a:lnTo>
                      <a:pt x="22" y="87"/>
                    </a:lnTo>
                    <a:lnTo>
                      <a:pt x="22" y="84"/>
                    </a:lnTo>
                    <a:lnTo>
                      <a:pt x="23" y="81"/>
                    </a:lnTo>
                    <a:lnTo>
                      <a:pt x="26" y="78"/>
                    </a:lnTo>
                    <a:lnTo>
                      <a:pt x="28" y="75"/>
                    </a:lnTo>
                    <a:lnTo>
                      <a:pt x="30" y="72"/>
                    </a:lnTo>
                    <a:lnTo>
                      <a:pt x="33" y="69"/>
                    </a:lnTo>
                    <a:lnTo>
                      <a:pt x="37" y="67"/>
                    </a:lnTo>
                    <a:lnTo>
                      <a:pt x="42" y="65"/>
                    </a:lnTo>
                    <a:lnTo>
                      <a:pt x="41" y="64"/>
                    </a:lnTo>
                    <a:lnTo>
                      <a:pt x="39" y="62"/>
                    </a:lnTo>
                    <a:lnTo>
                      <a:pt x="35" y="58"/>
                    </a:lnTo>
                    <a:lnTo>
                      <a:pt x="32" y="52"/>
                    </a:lnTo>
                    <a:lnTo>
                      <a:pt x="29" y="47"/>
                    </a:lnTo>
                    <a:lnTo>
                      <a:pt x="27" y="43"/>
                    </a:lnTo>
                    <a:lnTo>
                      <a:pt x="26" y="41"/>
                    </a:lnTo>
                    <a:lnTo>
                      <a:pt x="26" y="39"/>
                    </a:lnTo>
                    <a:lnTo>
                      <a:pt x="27" y="37"/>
                    </a:lnTo>
                    <a:lnTo>
                      <a:pt x="28" y="36"/>
                    </a:lnTo>
                    <a:lnTo>
                      <a:pt x="31" y="35"/>
                    </a:lnTo>
                    <a:lnTo>
                      <a:pt x="34" y="35"/>
                    </a:lnTo>
                    <a:lnTo>
                      <a:pt x="36" y="37"/>
                    </a:lnTo>
                    <a:lnTo>
                      <a:pt x="38" y="38"/>
                    </a:lnTo>
                    <a:lnTo>
                      <a:pt x="40" y="40"/>
                    </a:lnTo>
                    <a:lnTo>
                      <a:pt x="42" y="42"/>
                    </a:lnTo>
                    <a:lnTo>
                      <a:pt x="43" y="44"/>
                    </a:lnTo>
                    <a:lnTo>
                      <a:pt x="44" y="42"/>
                    </a:lnTo>
                    <a:lnTo>
                      <a:pt x="44" y="40"/>
                    </a:lnTo>
                    <a:lnTo>
                      <a:pt x="45" y="37"/>
                    </a:lnTo>
                    <a:lnTo>
                      <a:pt x="46" y="34"/>
                    </a:lnTo>
                    <a:lnTo>
                      <a:pt x="46" y="31"/>
                    </a:lnTo>
                    <a:lnTo>
                      <a:pt x="46" y="28"/>
                    </a:lnTo>
                    <a:lnTo>
                      <a:pt x="45" y="26"/>
                    </a:lnTo>
                    <a:lnTo>
                      <a:pt x="45" y="23"/>
                    </a:lnTo>
                    <a:lnTo>
                      <a:pt x="44" y="19"/>
                    </a:lnTo>
                    <a:lnTo>
                      <a:pt x="45" y="14"/>
                    </a:lnTo>
                    <a:lnTo>
                      <a:pt x="46" y="10"/>
                    </a:lnTo>
                    <a:lnTo>
                      <a:pt x="48" y="6"/>
                    </a:lnTo>
                    <a:lnTo>
                      <a:pt x="50" y="3"/>
                    </a:lnTo>
                    <a:lnTo>
                      <a:pt x="54" y="1"/>
                    </a:lnTo>
                    <a:lnTo>
                      <a:pt x="58" y="0"/>
                    </a:lnTo>
                    <a:lnTo>
                      <a:pt x="59" y="0"/>
                    </a:lnTo>
                    <a:lnTo>
                      <a:pt x="59" y="1"/>
                    </a:lnTo>
                    <a:lnTo>
                      <a:pt x="59" y="2"/>
                    </a:lnTo>
                    <a:lnTo>
                      <a:pt x="58" y="3"/>
                    </a:lnTo>
                    <a:lnTo>
                      <a:pt x="57" y="5"/>
                    </a:lnTo>
                    <a:lnTo>
                      <a:pt x="56" y="7"/>
                    </a:lnTo>
                    <a:lnTo>
                      <a:pt x="54" y="9"/>
                    </a:lnTo>
                    <a:lnTo>
                      <a:pt x="52" y="12"/>
                    </a:lnTo>
                    <a:lnTo>
                      <a:pt x="51" y="14"/>
                    </a:lnTo>
                    <a:lnTo>
                      <a:pt x="50" y="17"/>
                    </a:lnTo>
                    <a:lnTo>
                      <a:pt x="50" y="19"/>
                    </a:lnTo>
                    <a:lnTo>
                      <a:pt x="50" y="20"/>
                    </a:lnTo>
                    <a:lnTo>
                      <a:pt x="50" y="22"/>
                    </a:lnTo>
                    <a:lnTo>
                      <a:pt x="51" y="24"/>
                    </a:lnTo>
                    <a:lnTo>
                      <a:pt x="52" y="25"/>
                    </a:lnTo>
                    <a:lnTo>
                      <a:pt x="52" y="27"/>
                    </a:lnTo>
                    <a:lnTo>
                      <a:pt x="53" y="29"/>
                    </a:lnTo>
                    <a:lnTo>
                      <a:pt x="53" y="31"/>
                    </a:lnTo>
                    <a:lnTo>
                      <a:pt x="53" y="33"/>
                    </a:lnTo>
                    <a:lnTo>
                      <a:pt x="52" y="35"/>
                    </a:lnTo>
                    <a:lnTo>
                      <a:pt x="51" y="37"/>
                    </a:lnTo>
                    <a:lnTo>
                      <a:pt x="50" y="39"/>
                    </a:lnTo>
                    <a:lnTo>
                      <a:pt x="48" y="40"/>
                    </a:lnTo>
                    <a:lnTo>
                      <a:pt x="47" y="42"/>
                    </a:lnTo>
                    <a:lnTo>
                      <a:pt x="46" y="45"/>
                    </a:lnTo>
                    <a:lnTo>
                      <a:pt x="46" y="48"/>
                    </a:lnTo>
                    <a:lnTo>
                      <a:pt x="46" y="51"/>
                    </a:lnTo>
                    <a:lnTo>
                      <a:pt x="47" y="54"/>
                    </a:lnTo>
                    <a:lnTo>
                      <a:pt x="47" y="57"/>
                    </a:lnTo>
                    <a:lnTo>
                      <a:pt x="48" y="59"/>
                    </a:lnTo>
                    <a:lnTo>
                      <a:pt x="48" y="60"/>
                    </a:lnTo>
                    <a:lnTo>
                      <a:pt x="48" y="59"/>
                    </a:lnTo>
                    <a:lnTo>
                      <a:pt x="48" y="58"/>
                    </a:lnTo>
                    <a:lnTo>
                      <a:pt x="47" y="57"/>
                    </a:lnTo>
                    <a:lnTo>
                      <a:pt x="47" y="56"/>
                    </a:lnTo>
                    <a:lnTo>
                      <a:pt x="46" y="54"/>
                    </a:lnTo>
                    <a:lnTo>
                      <a:pt x="45" y="53"/>
                    </a:lnTo>
                    <a:lnTo>
                      <a:pt x="44" y="54"/>
                    </a:lnTo>
                    <a:lnTo>
                      <a:pt x="43" y="57"/>
                    </a:lnTo>
                    <a:lnTo>
                      <a:pt x="43" y="59"/>
                    </a:lnTo>
                    <a:lnTo>
                      <a:pt x="43" y="61"/>
                    </a:lnTo>
                    <a:lnTo>
                      <a:pt x="43" y="64"/>
                    </a:lnTo>
                    <a:lnTo>
                      <a:pt x="43" y="66"/>
                    </a:lnTo>
                    <a:lnTo>
                      <a:pt x="43" y="68"/>
                    </a:lnTo>
                    <a:lnTo>
                      <a:pt x="43" y="70"/>
                    </a:lnTo>
                    <a:lnTo>
                      <a:pt x="42" y="71"/>
                    </a:lnTo>
                    <a:lnTo>
                      <a:pt x="41" y="72"/>
                    </a:lnTo>
                    <a:lnTo>
                      <a:pt x="39" y="74"/>
                    </a:lnTo>
                    <a:lnTo>
                      <a:pt x="36" y="76"/>
                    </a:lnTo>
                    <a:lnTo>
                      <a:pt x="34" y="78"/>
                    </a:lnTo>
                    <a:lnTo>
                      <a:pt x="32" y="80"/>
                    </a:lnTo>
                    <a:lnTo>
                      <a:pt x="30" y="83"/>
                    </a:lnTo>
                    <a:lnTo>
                      <a:pt x="29" y="86"/>
                    </a:lnTo>
                    <a:lnTo>
                      <a:pt x="28" y="89"/>
                    </a:lnTo>
                    <a:lnTo>
                      <a:pt x="28" y="91"/>
                    </a:lnTo>
                    <a:lnTo>
                      <a:pt x="28" y="94"/>
                    </a:lnTo>
                    <a:lnTo>
                      <a:pt x="28" y="97"/>
                    </a:lnTo>
                    <a:lnTo>
                      <a:pt x="28" y="99"/>
                    </a:lnTo>
                    <a:lnTo>
                      <a:pt x="28" y="101"/>
                    </a:lnTo>
                    <a:lnTo>
                      <a:pt x="28" y="102"/>
                    </a:lnTo>
                    <a:lnTo>
                      <a:pt x="28" y="103"/>
                    </a:lnTo>
                    <a:lnTo>
                      <a:pt x="27" y="103"/>
                    </a:lnTo>
                    <a:lnTo>
                      <a:pt x="26" y="103"/>
                    </a:lnTo>
                    <a:lnTo>
                      <a:pt x="23" y="102"/>
                    </a:lnTo>
                    <a:lnTo>
                      <a:pt x="20" y="102"/>
                    </a:lnTo>
                    <a:lnTo>
                      <a:pt x="18" y="102"/>
                    </a:lnTo>
                    <a:lnTo>
                      <a:pt x="16" y="102"/>
                    </a:lnTo>
                    <a:lnTo>
                      <a:pt x="14" y="102"/>
                    </a:lnTo>
                    <a:lnTo>
                      <a:pt x="12" y="103"/>
                    </a:lnTo>
                    <a:lnTo>
                      <a:pt x="12" y="106"/>
                    </a:lnTo>
                    <a:lnTo>
                      <a:pt x="13" y="109"/>
                    </a:lnTo>
                    <a:lnTo>
                      <a:pt x="14" y="113"/>
                    </a:lnTo>
                    <a:lnTo>
                      <a:pt x="15" y="117"/>
                    </a:lnTo>
                    <a:lnTo>
                      <a:pt x="17" y="122"/>
                    </a:lnTo>
                    <a:lnTo>
                      <a:pt x="18" y="126"/>
                    </a:lnTo>
                    <a:lnTo>
                      <a:pt x="19" y="130"/>
                    </a:lnTo>
                    <a:lnTo>
                      <a:pt x="19" y="133"/>
                    </a:lnTo>
                    <a:lnTo>
                      <a:pt x="19" y="134"/>
                    </a:lnTo>
                    <a:lnTo>
                      <a:pt x="20" y="135"/>
                    </a:lnTo>
                    <a:lnTo>
                      <a:pt x="22" y="139"/>
                    </a:lnTo>
                    <a:lnTo>
                      <a:pt x="23" y="142"/>
                    </a:lnTo>
                    <a:lnTo>
                      <a:pt x="26" y="145"/>
                    </a:lnTo>
                    <a:lnTo>
                      <a:pt x="27" y="150"/>
                    </a:lnTo>
                    <a:lnTo>
                      <a:pt x="27" y="154"/>
                    </a:lnTo>
                    <a:lnTo>
                      <a:pt x="26" y="1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95" name="Freeform 71"/>
              <p:cNvSpPr>
                <a:spLocks/>
              </p:cNvSpPr>
              <p:nvPr/>
            </p:nvSpPr>
            <p:spPr bwMode="auto">
              <a:xfrm>
                <a:off x="3544" y="2285"/>
                <a:ext cx="83" cy="178"/>
              </a:xfrm>
              <a:custGeom>
                <a:avLst/>
                <a:gdLst>
                  <a:gd name="T0" fmla="*/ 65 w 83"/>
                  <a:gd name="T1" fmla="*/ 142 h 178"/>
                  <a:gd name="T2" fmla="*/ 66 w 83"/>
                  <a:gd name="T3" fmla="*/ 137 h 178"/>
                  <a:gd name="T4" fmla="*/ 67 w 83"/>
                  <a:gd name="T5" fmla="*/ 129 h 178"/>
                  <a:gd name="T6" fmla="*/ 72 w 83"/>
                  <a:gd name="T7" fmla="*/ 119 h 178"/>
                  <a:gd name="T8" fmla="*/ 79 w 83"/>
                  <a:gd name="T9" fmla="*/ 108 h 178"/>
                  <a:gd name="T10" fmla="*/ 83 w 83"/>
                  <a:gd name="T11" fmla="*/ 97 h 178"/>
                  <a:gd name="T12" fmla="*/ 82 w 83"/>
                  <a:gd name="T13" fmla="*/ 89 h 178"/>
                  <a:gd name="T14" fmla="*/ 79 w 83"/>
                  <a:gd name="T15" fmla="*/ 86 h 178"/>
                  <a:gd name="T16" fmla="*/ 76 w 83"/>
                  <a:gd name="T17" fmla="*/ 85 h 178"/>
                  <a:gd name="T18" fmla="*/ 78 w 83"/>
                  <a:gd name="T19" fmla="*/ 74 h 178"/>
                  <a:gd name="T20" fmla="*/ 78 w 83"/>
                  <a:gd name="T21" fmla="*/ 60 h 178"/>
                  <a:gd name="T22" fmla="*/ 75 w 83"/>
                  <a:gd name="T23" fmla="*/ 53 h 178"/>
                  <a:gd name="T24" fmla="*/ 69 w 83"/>
                  <a:gd name="T25" fmla="*/ 52 h 178"/>
                  <a:gd name="T26" fmla="*/ 66 w 83"/>
                  <a:gd name="T27" fmla="*/ 51 h 178"/>
                  <a:gd name="T28" fmla="*/ 68 w 83"/>
                  <a:gd name="T29" fmla="*/ 44 h 178"/>
                  <a:gd name="T30" fmla="*/ 67 w 83"/>
                  <a:gd name="T31" fmla="*/ 33 h 178"/>
                  <a:gd name="T32" fmla="*/ 63 w 83"/>
                  <a:gd name="T33" fmla="*/ 25 h 178"/>
                  <a:gd name="T34" fmla="*/ 58 w 83"/>
                  <a:gd name="T35" fmla="*/ 19 h 178"/>
                  <a:gd name="T36" fmla="*/ 53 w 83"/>
                  <a:gd name="T37" fmla="*/ 17 h 178"/>
                  <a:gd name="T38" fmla="*/ 48 w 83"/>
                  <a:gd name="T39" fmla="*/ 18 h 178"/>
                  <a:gd name="T40" fmla="*/ 42 w 83"/>
                  <a:gd name="T41" fmla="*/ 20 h 178"/>
                  <a:gd name="T42" fmla="*/ 37 w 83"/>
                  <a:gd name="T43" fmla="*/ 24 h 178"/>
                  <a:gd name="T44" fmla="*/ 37 w 83"/>
                  <a:gd name="T45" fmla="*/ 25 h 178"/>
                  <a:gd name="T46" fmla="*/ 37 w 83"/>
                  <a:gd name="T47" fmla="*/ 24 h 178"/>
                  <a:gd name="T48" fmla="*/ 36 w 83"/>
                  <a:gd name="T49" fmla="*/ 20 h 178"/>
                  <a:gd name="T50" fmla="*/ 35 w 83"/>
                  <a:gd name="T51" fmla="*/ 17 h 178"/>
                  <a:gd name="T52" fmla="*/ 34 w 83"/>
                  <a:gd name="T53" fmla="*/ 11 h 178"/>
                  <a:gd name="T54" fmla="*/ 33 w 83"/>
                  <a:gd name="T55" fmla="*/ 7 h 178"/>
                  <a:gd name="T56" fmla="*/ 30 w 83"/>
                  <a:gd name="T57" fmla="*/ 3 h 178"/>
                  <a:gd name="T58" fmla="*/ 23 w 83"/>
                  <a:gd name="T59" fmla="*/ 1 h 178"/>
                  <a:gd name="T60" fmla="*/ 13 w 83"/>
                  <a:gd name="T61" fmla="*/ 1 h 178"/>
                  <a:gd name="T62" fmla="*/ 9 w 83"/>
                  <a:gd name="T63" fmla="*/ 4 h 178"/>
                  <a:gd name="T64" fmla="*/ 8 w 83"/>
                  <a:gd name="T65" fmla="*/ 9 h 178"/>
                  <a:gd name="T66" fmla="*/ 11 w 83"/>
                  <a:gd name="T67" fmla="*/ 15 h 178"/>
                  <a:gd name="T68" fmla="*/ 14 w 83"/>
                  <a:gd name="T69" fmla="*/ 17 h 178"/>
                  <a:gd name="T70" fmla="*/ 9 w 83"/>
                  <a:gd name="T71" fmla="*/ 18 h 178"/>
                  <a:gd name="T72" fmla="*/ 4 w 83"/>
                  <a:gd name="T73" fmla="*/ 20 h 178"/>
                  <a:gd name="T74" fmla="*/ 1 w 83"/>
                  <a:gd name="T75" fmla="*/ 27 h 178"/>
                  <a:gd name="T76" fmla="*/ 4 w 83"/>
                  <a:gd name="T77" fmla="*/ 38 h 178"/>
                  <a:gd name="T78" fmla="*/ 10 w 83"/>
                  <a:gd name="T79" fmla="*/ 50 h 178"/>
                  <a:gd name="T80" fmla="*/ 18 w 83"/>
                  <a:gd name="T81" fmla="*/ 59 h 178"/>
                  <a:gd name="T82" fmla="*/ 26 w 83"/>
                  <a:gd name="T83" fmla="*/ 66 h 178"/>
                  <a:gd name="T84" fmla="*/ 28 w 83"/>
                  <a:gd name="T85" fmla="*/ 67 h 178"/>
                  <a:gd name="T86" fmla="*/ 21 w 83"/>
                  <a:gd name="T87" fmla="*/ 65 h 178"/>
                  <a:gd name="T88" fmla="*/ 11 w 83"/>
                  <a:gd name="T89" fmla="*/ 63 h 178"/>
                  <a:gd name="T90" fmla="*/ 3 w 83"/>
                  <a:gd name="T91" fmla="*/ 64 h 178"/>
                  <a:gd name="T92" fmla="*/ 0 w 83"/>
                  <a:gd name="T93" fmla="*/ 72 h 178"/>
                  <a:gd name="T94" fmla="*/ 4 w 83"/>
                  <a:gd name="T95" fmla="*/ 83 h 178"/>
                  <a:gd name="T96" fmla="*/ 14 w 83"/>
                  <a:gd name="T97" fmla="*/ 93 h 178"/>
                  <a:gd name="T98" fmla="*/ 28 w 83"/>
                  <a:gd name="T99" fmla="*/ 99 h 178"/>
                  <a:gd name="T100" fmla="*/ 37 w 83"/>
                  <a:gd name="T101" fmla="*/ 100 h 178"/>
                  <a:gd name="T102" fmla="*/ 32 w 83"/>
                  <a:gd name="T103" fmla="*/ 103 h 178"/>
                  <a:gd name="T104" fmla="*/ 25 w 83"/>
                  <a:gd name="T105" fmla="*/ 107 h 178"/>
                  <a:gd name="T106" fmla="*/ 22 w 83"/>
                  <a:gd name="T107" fmla="*/ 113 h 178"/>
                  <a:gd name="T108" fmla="*/ 24 w 83"/>
                  <a:gd name="T109" fmla="*/ 122 h 178"/>
                  <a:gd name="T110" fmla="*/ 32 w 83"/>
                  <a:gd name="T111" fmla="*/ 130 h 178"/>
                  <a:gd name="T112" fmla="*/ 40 w 83"/>
                  <a:gd name="T113" fmla="*/ 138 h 178"/>
                  <a:gd name="T114" fmla="*/ 47 w 83"/>
                  <a:gd name="T115" fmla="*/ 146 h 178"/>
                  <a:gd name="T116" fmla="*/ 50 w 83"/>
                  <a:gd name="T117" fmla="*/ 153 h 178"/>
                  <a:gd name="T118" fmla="*/ 57 w 83"/>
                  <a:gd name="T119" fmla="*/ 159 h 178"/>
                  <a:gd name="T120" fmla="*/ 65 w 83"/>
                  <a:gd name="T121" fmla="*/ 166 h 178"/>
                  <a:gd name="T122" fmla="*/ 70 w 83"/>
                  <a:gd name="T123" fmla="*/ 174 h 178"/>
                  <a:gd name="T124" fmla="*/ 65 w 83"/>
                  <a:gd name="T125" fmla="*/ 142 h 17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83"/>
                  <a:gd name="T190" fmla="*/ 0 h 178"/>
                  <a:gd name="T191" fmla="*/ 83 w 83"/>
                  <a:gd name="T192" fmla="*/ 178 h 17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83" h="178">
                    <a:moveTo>
                      <a:pt x="65" y="142"/>
                    </a:moveTo>
                    <a:lnTo>
                      <a:pt x="65" y="142"/>
                    </a:lnTo>
                    <a:lnTo>
                      <a:pt x="65" y="140"/>
                    </a:lnTo>
                    <a:lnTo>
                      <a:pt x="66" y="137"/>
                    </a:lnTo>
                    <a:lnTo>
                      <a:pt x="66" y="134"/>
                    </a:lnTo>
                    <a:lnTo>
                      <a:pt x="67" y="129"/>
                    </a:lnTo>
                    <a:lnTo>
                      <a:pt x="69" y="124"/>
                    </a:lnTo>
                    <a:lnTo>
                      <a:pt x="72" y="119"/>
                    </a:lnTo>
                    <a:lnTo>
                      <a:pt x="76" y="113"/>
                    </a:lnTo>
                    <a:lnTo>
                      <a:pt x="79" y="108"/>
                    </a:lnTo>
                    <a:lnTo>
                      <a:pt x="81" y="103"/>
                    </a:lnTo>
                    <a:lnTo>
                      <a:pt x="83" y="97"/>
                    </a:lnTo>
                    <a:lnTo>
                      <a:pt x="83" y="92"/>
                    </a:lnTo>
                    <a:lnTo>
                      <a:pt x="82" y="89"/>
                    </a:lnTo>
                    <a:lnTo>
                      <a:pt x="81" y="87"/>
                    </a:lnTo>
                    <a:lnTo>
                      <a:pt x="79" y="86"/>
                    </a:lnTo>
                    <a:lnTo>
                      <a:pt x="76" y="87"/>
                    </a:lnTo>
                    <a:lnTo>
                      <a:pt x="76" y="85"/>
                    </a:lnTo>
                    <a:lnTo>
                      <a:pt x="77" y="81"/>
                    </a:lnTo>
                    <a:lnTo>
                      <a:pt x="78" y="74"/>
                    </a:lnTo>
                    <a:lnTo>
                      <a:pt x="78" y="68"/>
                    </a:lnTo>
                    <a:lnTo>
                      <a:pt x="78" y="60"/>
                    </a:lnTo>
                    <a:lnTo>
                      <a:pt x="76" y="55"/>
                    </a:lnTo>
                    <a:lnTo>
                      <a:pt x="75" y="53"/>
                    </a:lnTo>
                    <a:lnTo>
                      <a:pt x="73" y="52"/>
                    </a:lnTo>
                    <a:lnTo>
                      <a:pt x="69" y="52"/>
                    </a:lnTo>
                    <a:lnTo>
                      <a:pt x="66" y="52"/>
                    </a:lnTo>
                    <a:lnTo>
                      <a:pt x="66" y="51"/>
                    </a:lnTo>
                    <a:lnTo>
                      <a:pt x="67" y="48"/>
                    </a:lnTo>
                    <a:lnTo>
                      <a:pt x="68" y="44"/>
                    </a:lnTo>
                    <a:lnTo>
                      <a:pt x="68" y="39"/>
                    </a:lnTo>
                    <a:lnTo>
                      <a:pt x="67" y="33"/>
                    </a:lnTo>
                    <a:lnTo>
                      <a:pt x="65" y="27"/>
                    </a:lnTo>
                    <a:lnTo>
                      <a:pt x="63" y="25"/>
                    </a:lnTo>
                    <a:lnTo>
                      <a:pt x="61" y="21"/>
                    </a:lnTo>
                    <a:lnTo>
                      <a:pt x="58" y="19"/>
                    </a:lnTo>
                    <a:lnTo>
                      <a:pt x="54" y="17"/>
                    </a:lnTo>
                    <a:lnTo>
                      <a:pt x="53" y="17"/>
                    </a:lnTo>
                    <a:lnTo>
                      <a:pt x="51" y="18"/>
                    </a:lnTo>
                    <a:lnTo>
                      <a:pt x="48" y="18"/>
                    </a:lnTo>
                    <a:lnTo>
                      <a:pt x="45" y="19"/>
                    </a:lnTo>
                    <a:lnTo>
                      <a:pt x="42" y="20"/>
                    </a:lnTo>
                    <a:lnTo>
                      <a:pt x="39" y="21"/>
                    </a:lnTo>
                    <a:lnTo>
                      <a:pt x="37" y="24"/>
                    </a:lnTo>
                    <a:lnTo>
                      <a:pt x="37" y="25"/>
                    </a:lnTo>
                    <a:lnTo>
                      <a:pt x="37" y="24"/>
                    </a:lnTo>
                    <a:lnTo>
                      <a:pt x="37" y="23"/>
                    </a:lnTo>
                    <a:lnTo>
                      <a:pt x="36" y="20"/>
                    </a:lnTo>
                    <a:lnTo>
                      <a:pt x="36" y="19"/>
                    </a:lnTo>
                    <a:lnTo>
                      <a:pt x="35" y="17"/>
                    </a:lnTo>
                    <a:lnTo>
                      <a:pt x="34" y="14"/>
                    </a:lnTo>
                    <a:lnTo>
                      <a:pt x="34" y="11"/>
                    </a:lnTo>
                    <a:lnTo>
                      <a:pt x="33" y="9"/>
                    </a:lnTo>
                    <a:lnTo>
                      <a:pt x="33" y="7"/>
                    </a:lnTo>
                    <a:lnTo>
                      <a:pt x="33" y="5"/>
                    </a:lnTo>
                    <a:lnTo>
                      <a:pt x="30" y="3"/>
                    </a:lnTo>
                    <a:lnTo>
                      <a:pt x="27" y="2"/>
                    </a:lnTo>
                    <a:lnTo>
                      <a:pt x="23" y="1"/>
                    </a:lnTo>
                    <a:lnTo>
                      <a:pt x="16" y="0"/>
                    </a:lnTo>
                    <a:lnTo>
                      <a:pt x="13" y="1"/>
                    </a:lnTo>
                    <a:lnTo>
                      <a:pt x="11" y="2"/>
                    </a:lnTo>
                    <a:lnTo>
                      <a:pt x="9" y="4"/>
                    </a:lnTo>
                    <a:lnTo>
                      <a:pt x="8" y="7"/>
                    </a:lnTo>
                    <a:lnTo>
                      <a:pt x="8" y="9"/>
                    </a:lnTo>
                    <a:lnTo>
                      <a:pt x="9" y="12"/>
                    </a:lnTo>
                    <a:lnTo>
                      <a:pt x="11" y="15"/>
                    </a:lnTo>
                    <a:lnTo>
                      <a:pt x="14" y="18"/>
                    </a:lnTo>
                    <a:lnTo>
                      <a:pt x="14" y="17"/>
                    </a:lnTo>
                    <a:lnTo>
                      <a:pt x="12" y="17"/>
                    </a:lnTo>
                    <a:lnTo>
                      <a:pt x="9" y="18"/>
                    </a:lnTo>
                    <a:lnTo>
                      <a:pt x="7" y="18"/>
                    </a:lnTo>
                    <a:lnTo>
                      <a:pt x="4" y="20"/>
                    </a:lnTo>
                    <a:lnTo>
                      <a:pt x="2" y="23"/>
                    </a:lnTo>
                    <a:lnTo>
                      <a:pt x="1" y="27"/>
                    </a:lnTo>
                    <a:lnTo>
                      <a:pt x="2" y="32"/>
                    </a:lnTo>
                    <a:lnTo>
                      <a:pt x="4" y="38"/>
                    </a:lnTo>
                    <a:lnTo>
                      <a:pt x="7" y="44"/>
                    </a:lnTo>
                    <a:lnTo>
                      <a:pt x="10" y="50"/>
                    </a:lnTo>
                    <a:lnTo>
                      <a:pt x="14" y="55"/>
                    </a:lnTo>
                    <a:lnTo>
                      <a:pt x="18" y="59"/>
                    </a:lnTo>
                    <a:lnTo>
                      <a:pt x="22" y="64"/>
                    </a:lnTo>
                    <a:lnTo>
                      <a:pt x="26" y="66"/>
                    </a:lnTo>
                    <a:lnTo>
                      <a:pt x="29" y="67"/>
                    </a:lnTo>
                    <a:lnTo>
                      <a:pt x="28" y="67"/>
                    </a:lnTo>
                    <a:lnTo>
                      <a:pt x="25" y="66"/>
                    </a:lnTo>
                    <a:lnTo>
                      <a:pt x="21" y="65"/>
                    </a:lnTo>
                    <a:lnTo>
                      <a:pt x="16" y="64"/>
                    </a:lnTo>
                    <a:lnTo>
                      <a:pt x="11" y="63"/>
                    </a:lnTo>
                    <a:lnTo>
                      <a:pt x="6" y="63"/>
                    </a:lnTo>
                    <a:lnTo>
                      <a:pt x="3" y="64"/>
                    </a:lnTo>
                    <a:lnTo>
                      <a:pt x="1" y="66"/>
                    </a:lnTo>
                    <a:lnTo>
                      <a:pt x="0" y="72"/>
                    </a:lnTo>
                    <a:lnTo>
                      <a:pt x="1" y="77"/>
                    </a:lnTo>
                    <a:lnTo>
                      <a:pt x="4" y="83"/>
                    </a:lnTo>
                    <a:lnTo>
                      <a:pt x="8" y="88"/>
                    </a:lnTo>
                    <a:lnTo>
                      <a:pt x="14" y="93"/>
                    </a:lnTo>
                    <a:lnTo>
                      <a:pt x="20" y="97"/>
                    </a:lnTo>
                    <a:lnTo>
                      <a:pt x="28" y="99"/>
                    </a:lnTo>
                    <a:lnTo>
                      <a:pt x="37" y="100"/>
                    </a:lnTo>
                    <a:lnTo>
                      <a:pt x="35" y="101"/>
                    </a:lnTo>
                    <a:lnTo>
                      <a:pt x="32" y="103"/>
                    </a:lnTo>
                    <a:lnTo>
                      <a:pt x="28" y="105"/>
                    </a:lnTo>
                    <a:lnTo>
                      <a:pt x="25" y="107"/>
                    </a:lnTo>
                    <a:lnTo>
                      <a:pt x="23" y="110"/>
                    </a:lnTo>
                    <a:lnTo>
                      <a:pt x="22" y="113"/>
                    </a:lnTo>
                    <a:lnTo>
                      <a:pt x="22" y="118"/>
                    </a:lnTo>
                    <a:lnTo>
                      <a:pt x="24" y="122"/>
                    </a:lnTo>
                    <a:lnTo>
                      <a:pt x="27" y="126"/>
                    </a:lnTo>
                    <a:lnTo>
                      <a:pt x="32" y="130"/>
                    </a:lnTo>
                    <a:lnTo>
                      <a:pt x="36" y="134"/>
                    </a:lnTo>
                    <a:lnTo>
                      <a:pt x="40" y="138"/>
                    </a:lnTo>
                    <a:lnTo>
                      <a:pt x="44" y="141"/>
                    </a:lnTo>
                    <a:lnTo>
                      <a:pt x="47" y="146"/>
                    </a:lnTo>
                    <a:lnTo>
                      <a:pt x="48" y="149"/>
                    </a:lnTo>
                    <a:lnTo>
                      <a:pt x="50" y="153"/>
                    </a:lnTo>
                    <a:lnTo>
                      <a:pt x="53" y="156"/>
                    </a:lnTo>
                    <a:lnTo>
                      <a:pt x="57" y="159"/>
                    </a:lnTo>
                    <a:lnTo>
                      <a:pt x="61" y="163"/>
                    </a:lnTo>
                    <a:lnTo>
                      <a:pt x="65" y="166"/>
                    </a:lnTo>
                    <a:lnTo>
                      <a:pt x="69" y="170"/>
                    </a:lnTo>
                    <a:lnTo>
                      <a:pt x="70" y="174"/>
                    </a:lnTo>
                    <a:lnTo>
                      <a:pt x="70" y="178"/>
                    </a:lnTo>
                    <a:lnTo>
                      <a:pt x="65" y="142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96" name="Freeform 72"/>
              <p:cNvSpPr>
                <a:spLocks/>
              </p:cNvSpPr>
              <p:nvPr/>
            </p:nvSpPr>
            <p:spPr bwMode="auto">
              <a:xfrm>
                <a:off x="3544" y="2285"/>
                <a:ext cx="83" cy="178"/>
              </a:xfrm>
              <a:custGeom>
                <a:avLst/>
                <a:gdLst>
                  <a:gd name="T0" fmla="*/ 65 w 83"/>
                  <a:gd name="T1" fmla="*/ 140 h 178"/>
                  <a:gd name="T2" fmla="*/ 66 w 83"/>
                  <a:gd name="T3" fmla="*/ 134 h 178"/>
                  <a:gd name="T4" fmla="*/ 69 w 83"/>
                  <a:gd name="T5" fmla="*/ 124 h 178"/>
                  <a:gd name="T6" fmla="*/ 76 w 83"/>
                  <a:gd name="T7" fmla="*/ 113 h 178"/>
                  <a:gd name="T8" fmla="*/ 81 w 83"/>
                  <a:gd name="T9" fmla="*/ 103 h 178"/>
                  <a:gd name="T10" fmla="*/ 83 w 83"/>
                  <a:gd name="T11" fmla="*/ 92 h 178"/>
                  <a:gd name="T12" fmla="*/ 81 w 83"/>
                  <a:gd name="T13" fmla="*/ 87 h 178"/>
                  <a:gd name="T14" fmla="*/ 76 w 83"/>
                  <a:gd name="T15" fmla="*/ 87 h 178"/>
                  <a:gd name="T16" fmla="*/ 77 w 83"/>
                  <a:gd name="T17" fmla="*/ 81 h 178"/>
                  <a:gd name="T18" fmla="*/ 78 w 83"/>
                  <a:gd name="T19" fmla="*/ 68 h 178"/>
                  <a:gd name="T20" fmla="*/ 76 w 83"/>
                  <a:gd name="T21" fmla="*/ 55 h 178"/>
                  <a:gd name="T22" fmla="*/ 73 w 83"/>
                  <a:gd name="T23" fmla="*/ 52 h 178"/>
                  <a:gd name="T24" fmla="*/ 66 w 83"/>
                  <a:gd name="T25" fmla="*/ 52 h 178"/>
                  <a:gd name="T26" fmla="*/ 67 w 83"/>
                  <a:gd name="T27" fmla="*/ 48 h 178"/>
                  <a:gd name="T28" fmla="*/ 68 w 83"/>
                  <a:gd name="T29" fmla="*/ 39 h 178"/>
                  <a:gd name="T30" fmla="*/ 65 w 83"/>
                  <a:gd name="T31" fmla="*/ 27 h 178"/>
                  <a:gd name="T32" fmla="*/ 61 w 83"/>
                  <a:gd name="T33" fmla="*/ 21 h 178"/>
                  <a:gd name="T34" fmla="*/ 54 w 83"/>
                  <a:gd name="T35" fmla="*/ 17 h 178"/>
                  <a:gd name="T36" fmla="*/ 51 w 83"/>
                  <a:gd name="T37" fmla="*/ 18 h 178"/>
                  <a:gd name="T38" fmla="*/ 45 w 83"/>
                  <a:gd name="T39" fmla="*/ 19 h 178"/>
                  <a:gd name="T40" fmla="*/ 39 w 83"/>
                  <a:gd name="T41" fmla="*/ 21 h 178"/>
                  <a:gd name="T42" fmla="*/ 37 w 83"/>
                  <a:gd name="T43" fmla="*/ 25 h 178"/>
                  <a:gd name="T44" fmla="*/ 37 w 83"/>
                  <a:gd name="T45" fmla="*/ 23 h 178"/>
                  <a:gd name="T46" fmla="*/ 36 w 83"/>
                  <a:gd name="T47" fmla="*/ 19 h 178"/>
                  <a:gd name="T48" fmla="*/ 34 w 83"/>
                  <a:gd name="T49" fmla="*/ 14 h 178"/>
                  <a:gd name="T50" fmla="*/ 33 w 83"/>
                  <a:gd name="T51" fmla="*/ 9 h 178"/>
                  <a:gd name="T52" fmla="*/ 33 w 83"/>
                  <a:gd name="T53" fmla="*/ 5 h 178"/>
                  <a:gd name="T54" fmla="*/ 27 w 83"/>
                  <a:gd name="T55" fmla="*/ 2 h 178"/>
                  <a:gd name="T56" fmla="*/ 16 w 83"/>
                  <a:gd name="T57" fmla="*/ 0 h 178"/>
                  <a:gd name="T58" fmla="*/ 11 w 83"/>
                  <a:gd name="T59" fmla="*/ 2 h 178"/>
                  <a:gd name="T60" fmla="*/ 8 w 83"/>
                  <a:gd name="T61" fmla="*/ 7 h 178"/>
                  <a:gd name="T62" fmla="*/ 9 w 83"/>
                  <a:gd name="T63" fmla="*/ 12 h 178"/>
                  <a:gd name="T64" fmla="*/ 14 w 83"/>
                  <a:gd name="T65" fmla="*/ 18 h 178"/>
                  <a:gd name="T66" fmla="*/ 12 w 83"/>
                  <a:gd name="T67" fmla="*/ 17 h 178"/>
                  <a:gd name="T68" fmla="*/ 7 w 83"/>
                  <a:gd name="T69" fmla="*/ 18 h 178"/>
                  <a:gd name="T70" fmla="*/ 2 w 83"/>
                  <a:gd name="T71" fmla="*/ 23 h 178"/>
                  <a:gd name="T72" fmla="*/ 2 w 83"/>
                  <a:gd name="T73" fmla="*/ 32 h 178"/>
                  <a:gd name="T74" fmla="*/ 7 w 83"/>
                  <a:gd name="T75" fmla="*/ 44 h 178"/>
                  <a:gd name="T76" fmla="*/ 14 w 83"/>
                  <a:gd name="T77" fmla="*/ 55 h 178"/>
                  <a:gd name="T78" fmla="*/ 22 w 83"/>
                  <a:gd name="T79" fmla="*/ 64 h 178"/>
                  <a:gd name="T80" fmla="*/ 29 w 83"/>
                  <a:gd name="T81" fmla="*/ 67 h 178"/>
                  <a:gd name="T82" fmla="*/ 25 w 83"/>
                  <a:gd name="T83" fmla="*/ 66 h 178"/>
                  <a:gd name="T84" fmla="*/ 16 w 83"/>
                  <a:gd name="T85" fmla="*/ 64 h 178"/>
                  <a:gd name="T86" fmla="*/ 6 w 83"/>
                  <a:gd name="T87" fmla="*/ 63 h 178"/>
                  <a:gd name="T88" fmla="*/ 1 w 83"/>
                  <a:gd name="T89" fmla="*/ 66 h 178"/>
                  <a:gd name="T90" fmla="*/ 1 w 83"/>
                  <a:gd name="T91" fmla="*/ 77 h 178"/>
                  <a:gd name="T92" fmla="*/ 8 w 83"/>
                  <a:gd name="T93" fmla="*/ 88 h 178"/>
                  <a:gd name="T94" fmla="*/ 20 w 83"/>
                  <a:gd name="T95" fmla="*/ 97 h 178"/>
                  <a:gd name="T96" fmla="*/ 37 w 83"/>
                  <a:gd name="T97" fmla="*/ 100 h 178"/>
                  <a:gd name="T98" fmla="*/ 32 w 83"/>
                  <a:gd name="T99" fmla="*/ 103 h 178"/>
                  <a:gd name="T100" fmla="*/ 25 w 83"/>
                  <a:gd name="T101" fmla="*/ 107 h 178"/>
                  <a:gd name="T102" fmla="*/ 22 w 83"/>
                  <a:gd name="T103" fmla="*/ 113 h 178"/>
                  <a:gd name="T104" fmla="*/ 24 w 83"/>
                  <a:gd name="T105" fmla="*/ 122 h 178"/>
                  <a:gd name="T106" fmla="*/ 32 w 83"/>
                  <a:gd name="T107" fmla="*/ 130 h 178"/>
                  <a:gd name="T108" fmla="*/ 40 w 83"/>
                  <a:gd name="T109" fmla="*/ 138 h 178"/>
                  <a:gd name="T110" fmla="*/ 47 w 83"/>
                  <a:gd name="T111" fmla="*/ 146 h 178"/>
                  <a:gd name="T112" fmla="*/ 50 w 83"/>
                  <a:gd name="T113" fmla="*/ 153 h 178"/>
                  <a:gd name="T114" fmla="*/ 57 w 83"/>
                  <a:gd name="T115" fmla="*/ 159 h 178"/>
                  <a:gd name="T116" fmla="*/ 65 w 83"/>
                  <a:gd name="T117" fmla="*/ 166 h 178"/>
                  <a:gd name="T118" fmla="*/ 70 w 83"/>
                  <a:gd name="T119" fmla="*/ 174 h 178"/>
                  <a:gd name="T120" fmla="*/ 65 w 83"/>
                  <a:gd name="T121" fmla="*/ 142 h 17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83"/>
                  <a:gd name="T184" fmla="*/ 0 h 178"/>
                  <a:gd name="T185" fmla="*/ 83 w 83"/>
                  <a:gd name="T186" fmla="*/ 178 h 17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83" h="178">
                    <a:moveTo>
                      <a:pt x="65" y="142"/>
                    </a:moveTo>
                    <a:lnTo>
                      <a:pt x="65" y="140"/>
                    </a:lnTo>
                    <a:lnTo>
                      <a:pt x="66" y="137"/>
                    </a:lnTo>
                    <a:lnTo>
                      <a:pt x="66" y="134"/>
                    </a:lnTo>
                    <a:lnTo>
                      <a:pt x="67" y="129"/>
                    </a:lnTo>
                    <a:lnTo>
                      <a:pt x="69" y="124"/>
                    </a:lnTo>
                    <a:lnTo>
                      <a:pt x="72" y="119"/>
                    </a:lnTo>
                    <a:lnTo>
                      <a:pt x="76" y="113"/>
                    </a:lnTo>
                    <a:lnTo>
                      <a:pt x="79" y="108"/>
                    </a:lnTo>
                    <a:lnTo>
                      <a:pt x="81" y="103"/>
                    </a:lnTo>
                    <a:lnTo>
                      <a:pt x="83" y="97"/>
                    </a:lnTo>
                    <a:lnTo>
                      <a:pt x="83" y="92"/>
                    </a:lnTo>
                    <a:lnTo>
                      <a:pt x="82" y="89"/>
                    </a:lnTo>
                    <a:lnTo>
                      <a:pt x="81" y="87"/>
                    </a:lnTo>
                    <a:lnTo>
                      <a:pt x="79" y="86"/>
                    </a:lnTo>
                    <a:lnTo>
                      <a:pt x="76" y="87"/>
                    </a:lnTo>
                    <a:lnTo>
                      <a:pt x="76" y="85"/>
                    </a:lnTo>
                    <a:lnTo>
                      <a:pt x="77" y="81"/>
                    </a:lnTo>
                    <a:lnTo>
                      <a:pt x="78" y="74"/>
                    </a:lnTo>
                    <a:lnTo>
                      <a:pt x="78" y="68"/>
                    </a:lnTo>
                    <a:lnTo>
                      <a:pt x="78" y="60"/>
                    </a:lnTo>
                    <a:lnTo>
                      <a:pt x="76" y="55"/>
                    </a:lnTo>
                    <a:lnTo>
                      <a:pt x="75" y="53"/>
                    </a:lnTo>
                    <a:lnTo>
                      <a:pt x="73" y="52"/>
                    </a:lnTo>
                    <a:lnTo>
                      <a:pt x="69" y="52"/>
                    </a:lnTo>
                    <a:lnTo>
                      <a:pt x="66" y="52"/>
                    </a:lnTo>
                    <a:lnTo>
                      <a:pt x="66" y="51"/>
                    </a:lnTo>
                    <a:lnTo>
                      <a:pt x="67" y="48"/>
                    </a:lnTo>
                    <a:lnTo>
                      <a:pt x="68" y="44"/>
                    </a:lnTo>
                    <a:lnTo>
                      <a:pt x="68" y="39"/>
                    </a:lnTo>
                    <a:lnTo>
                      <a:pt x="67" y="33"/>
                    </a:lnTo>
                    <a:lnTo>
                      <a:pt x="65" y="27"/>
                    </a:lnTo>
                    <a:lnTo>
                      <a:pt x="63" y="25"/>
                    </a:lnTo>
                    <a:lnTo>
                      <a:pt x="61" y="21"/>
                    </a:lnTo>
                    <a:lnTo>
                      <a:pt x="58" y="19"/>
                    </a:lnTo>
                    <a:lnTo>
                      <a:pt x="54" y="17"/>
                    </a:lnTo>
                    <a:lnTo>
                      <a:pt x="53" y="17"/>
                    </a:lnTo>
                    <a:lnTo>
                      <a:pt x="51" y="18"/>
                    </a:lnTo>
                    <a:lnTo>
                      <a:pt x="48" y="18"/>
                    </a:lnTo>
                    <a:lnTo>
                      <a:pt x="45" y="19"/>
                    </a:lnTo>
                    <a:lnTo>
                      <a:pt x="42" y="20"/>
                    </a:lnTo>
                    <a:lnTo>
                      <a:pt x="39" y="21"/>
                    </a:lnTo>
                    <a:lnTo>
                      <a:pt x="37" y="24"/>
                    </a:lnTo>
                    <a:lnTo>
                      <a:pt x="37" y="25"/>
                    </a:lnTo>
                    <a:lnTo>
                      <a:pt x="37" y="24"/>
                    </a:lnTo>
                    <a:lnTo>
                      <a:pt x="37" y="23"/>
                    </a:lnTo>
                    <a:lnTo>
                      <a:pt x="36" y="20"/>
                    </a:lnTo>
                    <a:lnTo>
                      <a:pt x="36" y="19"/>
                    </a:lnTo>
                    <a:lnTo>
                      <a:pt x="35" y="17"/>
                    </a:lnTo>
                    <a:lnTo>
                      <a:pt x="34" y="14"/>
                    </a:lnTo>
                    <a:lnTo>
                      <a:pt x="34" y="11"/>
                    </a:lnTo>
                    <a:lnTo>
                      <a:pt x="33" y="9"/>
                    </a:lnTo>
                    <a:lnTo>
                      <a:pt x="33" y="7"/>
                    </a:lnTo>
                    <a:lnTo>
                      <a:pt x="33" y="5"/>
                    </a:lnTo>
                    <a:lnTo>
                      <a:pt x="30" y="3"/>
                    </a:lnTo>
                    <a:lnTo>
                      <a:pt x="27" y="2"/>
                    </a:lnTo>
                    <a:lnTo>
                      <a:pt x="23" y="1"/>
                    </a:lnTo>
                    <a:lnTo>
                      <a:pt x="16" y="0"/>
                    </a:lnTo>
                    <a:lnTo>
                      <a:pt x="13" y="1"/>
                    </a:lnTo>
                    <a:lnTo>
                      <a:pt x="11" y="2"/>
                    </a:lnTo>
                    <a:lnTo>
                      <a:pt x="9" y="4"/>
                    </a:lnTo>
                    <a:lnTo>
                      <a:pt x="8" y="7"/>
                    </a:lnTo>
                    <a:lnTo>
                      <a:pt x="8" y="9"/>
                    </a:lnTo>
                    <a:lnTo>
                      <a:pt x="9" y="12"/>
                    </a:lnTo>
                    <a:lnTo>
                      <a:pt x="11" y="15"/>
                    </a:lnTo>
                    <a:lnTo>
                      <a:pt x="14" y="18"/>
                    </a:lnTo>
                    <a:lnTo>
                      <a:pt x="14" y="17"/>
                    </a:lnTo>
                    <a:lnTo>
                      <a:pt x="12" y="17"/>
                    </a:lnTo>
                    <a:lnTo>
                      <a:pt x="9" y="18"/>
                    </a:lnTo>
                    <a:lnTo>
                      <a:pt x="7" y="18"/>
                    </a:lnTo>
                    <a:lnTo>
                      <a:pt x="4" y="20"/>
                    </a:lnTo>
                    <a:lnTo>
                      <a:pt x="2" y="23"/>
                    </a:lnTo>
                    <a:lnTo>
                      <a:pt x="1" y="27"/>
                    </a:lnTo>
                    <a:lnTo>
                      <a:pt x="2" y="32"/>
                    </a:lnTo>
                    <a:lnTo>
                      <a:pt x="4" y="38"/>
                    </a:lnTo>
                    <a:lnTo>
                      <a:pt x="7" y="44"/>
                    </a:lnTo>
                    <a:lnTo>
                      <a:pt x="10" y="50"/>
                    </a:lnTo>
                    <a:lnTo>
                      <a:pt x="14" y="55"/>
                    </a:lnTo>
                    <a:lnTo>
                      <a:pt x="18" y="59"/>
                    </a:lnTo>
                    <a:lnTo>
                      <a:pt x="22" y="64"/>
                    </a:lnTo>
                    <a:lnTo>
                      <a:pt x="26" y="66"/>
                    </a:lnTo>
                    <a:lnTo>
                      <a:pt x="29" y="67"/>
                    </a:lnTo>
                    <a:lnTo>
                      <a:pt x="28" y="67"/>
                    </a:lnTo>
                    <a:lnTo>
                      <a:pt x="25" y="66"/>
                    </a:lnTo>
                    <a:lnTo>
                      <a:pt x="21" y="65"/>
                    </a:lnTo>
                    <a:lnTo>
                      <a:pt x="16" y="64"/>
                    </a:lnTo>
                    <a:lnTo>
                      <a:pt x="11" y="63"/>
                    </a:lnTo>
                    <a:lnTo>
                      <a:pt x="6" y="63"/>
                    </a:lnTo>
                    <a:lnTo>
                      <a:pt x="3" y="64"/>
                    </a:lnTo>
                    <a:lnTo>
                      <a:pt x="1" y="66"/>
                    </a:lnTo>
                    <a:lnTo>
                      <a:pt x="0" y="72"/>
                    </a:lnTo>
                    <a:lnTo>
                      <a:pt x="1" y="77"/>
                    </a:lnTo>
                    <a:lnTo>
                      <a:pt x="4" y="83"/>
                    </a:lnTo>
                    <a:lnTo>
                      <a:pt x="8" y="88"/>
                    </a:lnTo>
                    <a:lnTo>
                      <a:pt x="14" y="93"/>
                    </a:lnTo>
                    <a:lnTo>
                      <a:pt x="20" y="97"/>
                    </a:lnTo>
                    <a:lnTo>
                      <a:pt x="28" y="99"/>
                    </a:lnTo>
                    <a:lnTo>
                      <a:pt x="37" y="100"/>
                    </a:lnTo>
                    <a:lnTo>
                      <a:pt x="35" y="101"/>
                    </a:lnTo>
                    <a:lnTo>
                      <a:pt x="32" y="103"/>
                    </a:lnTo>
                    <a:lnTo>
                      <a:pt x="28" y="105"/>
                    </a:lnTo>
                    <a:lnTo>
                      <a:pt x="25" y="107"/>
                    </a:lnTo>
                    <a:lnTo>
                      <a:pt x="23" y="110"/>
                    </a:lnTo>
                    <a:lnTo>
                      <a:pt x="22" y="113"/>
                    </a:lnTo>
                    <a:lnTo>
                      <a:pt x="22" y="118"/>
                    </a:lnTo>
                    <a:lnTo>
                      <a:pt x="24" y="122"/>
                    </a:lnTo>
                    <a:lnTo>
                      <a:pt x="27" y="126"/>
                    </a:lnTo>
                    <a:lnTo>
                      <a:pt x="32" y="130"/>
                    </a:lnTo>
                    <a:lnTo>
                      <a:pt x="36" y="134"/>
                    </a:lnTo>
                    <a:lnTo>
                      <a:pt x="40" y="138"/>
                    </a:lnTo>
                    <a:lnTo>
                      <a:pt x="44" y="141"/>
                    </a:lnTo>
                    <a:lnTo>
                      <a:pt x="47" y="146"/>
                    </a:lnTo>
                    <a:lnTo>
                      <a:pt x="48" y="149"/>
                    </a:lnTo>
                    <a:lnTo>
                      <a:pt x="50" y="153"/>
                    </a:lnTo>
                    <a:lnTo>
                      <a:pt x="53" y="156"/>
                    </a:lnTo>
                    <a:lnTo>
                      <a:pt x="57" y="159"/>
                    </a:lnTo>
                    <a:lnTo>
                      <a:pt x="61" y="163"/>
                    </a:lnTo>
                    <a:lnTo>
                      <a:pt x="65" y="166"/>
                    </a:lnTo>
                    <a:lnTo>
                      <a:pt x="69" y="170"/>
                    </a:lnTo>
                    <a:lnTo>
                      <a:pt x="70" y="174"/>
                    </a:lnTo>
                    <a:lnTo>
                      <a:pt x="70" y="178"/>
                    </a:lnTo>
                    <a:lnTo>
                      <a:pt x="65" y="14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97" name="Freeform 73"/>
              <p:cNvSpPr>
                <a:spLocks/>
              </p:cNvSpPr>
              <p:nvPr/>
            </p:nvSpPr>
            <p:spPr bwMode="auto">
              <a:xfrm>
                <a:off x="3545" y="2292"/>
                <a:ext cx="69" cy="171"/>
              </a:xfrm>
              <a:custGeom>
                <a:avLst/>
                <a:gdLst>
                  <a:gd name="T0" fmla="*/ 65 w 69"/>
                  <a:gd name="T1" fmla="*/ 162 h 171"/>
                  <a:gd name="T2" fmla="*/ 50 w 69"/>
                  <a:gd name="T3" fmla="*/ 147 h 171"/>
                  <a:gd name="T4" fmla="*/ 49 w 69"/>
                  <a:gd name="T5" fmla="*/ 137 h 171"/>
                  <a:gd name="T6" fmla="*/ 49 w 69"/>
                  <a:gd name="T7" fmla="*/ 129 h 171"/>
                  <a:gd name="T8" fmla="*/ 41 w 69"/>
                  <a:gd name="T9" fmla="*/ 119 h 171"/>
                  <a:gd name="T10" fmla="*/ 32 w 69"/>
                  <a:gd name="T11" fmla="*/ 112 h 171"/>
                  <a:gd name="T12" fmla="*/ 33 w 69"/>
                  <a:gd name="T13" fmla="*/ 111 h 171"/>
                  <a:gd name="T14" fmla="*/ 38 w 69"/>
                  <a:gd name="T15" fmla="*/ 114 h 171"/>
                  <a:gd name="T16" fmla="*/ 49 w 69"/>
                  <a:gd name="T17" fmla="*/ 108 h 171"/>
                  <a:gd name="T18" fmla="*/ 43 w 69"/>
                  <a:gd name="T19" fmla="*/ 93 h 171"/>
                  <a:gd name="T20" fmla="*/ 24 w 69"/>
                  <a:gd name="T21" fmla="*/ 86 h 171"/>
                  <a:gd name="T22" fmla="*/ 13 w 69"/>
                  <a:gd name="T23" fmla="*/ 78 h 171"/>
                  <a:gd name="T24" fmla="*/ 11 w 69"/>
                  <a:gd name="T25" fmla="*/ 66 h 171"/>
                  <a:gd name="T26" fmla="*/ 16 w 69"/>
                  <a:gd name="T27" fmla="*/ 72 h 171"/>
                  <a:gd name="T28" fmla="*/ 28 w 69"/>
                  <a:gd name="T29" fmla="*/ 78 h 171"/>
                  <a:gd name="T30" fmla="*/ 40 w 69"/>
                  <a:gd name="T31" fmla="*/ 82 h 171"/>
                  <a:gd name="T32" fmla="*/ 36 w 69"/>
                  <a:gd name="T33" fmla="*/ 72 h 171"/>
                  <a:gd name="T34" fmla="*/ 25 w 69"/>
                  <a:gd name="T35" fmla="*/ 61 h 171"/>
                  <a:gd name="T36" fmla="*/ 3 w 69"/>
                  <a:gd name="T37" fmla="*/ 33 h 171"/>
                  <a:gd name="T38" fmla="*/ 3 w 69"/>
                  <a:gd name="T39" fmla="*/ 27 h 171"/>
                  <a:gd name="T40" fmla="*/ 19 w 69"/>
                  <a:gd name="T41" fmla="*/ 45 h 171"/>
                  <a:gd name="T42" fmla="*/ 41 w 69"/>
                  <a:gd name="T43" fmla="*/ 65 h 171"/>
                  <a:gd name="T44" fmla="*/ 48 w 69"/>
                  <a:gd name="T45" fmla="*/ 79 h 171"/>
                  <a:gd name="T46" fmla="*/ 53 w 69"/>
                  <a:gd name="T47" fmla="*/ 81 h 171"/>
                  <a:gd name="T48" fmla="*/ 47 w 69"/>
                  <a:gd name="T49" fmla="*/ 58 h 171"/>
                  <a:gd name="T50" fmla="*/ 37 w 69"/>
                  <a:gd name="T51" fmla="*/ 47 h 171"/>
                  <a:gd name="T52" fmla="*/ 27 w 69"/>
                  <a:gd name="T53" fmla="*/ 35 h 171"/>
                  <a:gd name="T54" fmla="*/ 29 w 69"/>
                  <a:gd name="T55" fmla="*/ 35 h 171"/>
                  <a:gd name="T56" fmla="*/ 38 w 69"/>
                  <a:gd name="T57" fmla="*/ 40 h 171"/>
                  <a:gd name="T58" fmla="*/ 38 w 69"/>
                  <a:gd name="T59" fmla="*/ 29 h 171"/>
                  <a:gd name="T60" fmla="*/ 23 w 69"/>
                  <a:gd name="T61" fmla="*/ 14 h 171"/>
                  <a:gd name="T62" fmla="*/ 18 w 69"/>
                  <a:gd name="T63" fmla="*/ 6 h 171"/>
                  <a:gd name="T64" fmla="*/ 15 w 69"/>
                  <a:gd name="T65" fmla="*/ 4 h 171"/>
                  <a:gd name="T66" fmla="*/ 21 w 69"/>
                  <a:gd name="T67" fmla="*/ 1 h 171"/>
                  <a:gd name="T68" fmla="*/ 25 w 69"/>
                  <a:gd name="T69" fmla="*/ 10 h 171"/>
                  <a:gd name="T70" fmla="*/ 33 w 69"/>
                  <a:gd name="T71" fmla="*/ 19 h 171"/>
                  <a:gd name="T72" fmla="*/ 41 w 69"/>
                  <a:gd name="T73" fmla="*/ 30 h 171"/>
                  <a:gd name="T74" fmla="*/ 44 w 69"/>
                  <a:gd name="T75" fmla="*/ 18 h 171"/>
                  <a:gd name="T76" fmla="*/ 52 w 69"/>
                  <a:gd name="T77" fmla="*/ 16 h 171"/>
                  <a:gd name="T78" fmla="*/ 48 w 69"/>
                  <a:gd name="T79" fmla="*/ 23 h 171"/>
                  <a:gd name="T80" fmla="*/ 44 w 69"/>
                  <a:gd name="T81" fmla="*/ 37 h 171"/>
                  <a:gd name="T82" fmla="*/ 48 w 69"/>
                  <a:gd name="T83" fmla="*/ 45 h 171"/>
                  <a:gd name="T84" fmla="*/ 53 w 69"/>
                  <a:gd name="T85" fmla="*/ 62 h 171"/>
                  <a:gd name="T86" fmla="*/ 54 w 69"/>
                  <a:gd name="T87" fmla="*/ 60 h 171"/>
                  <a:gd name="T88" fmla="*/ 55 w 69"/>
                  <a:gd name="T89" fmla="*/ 42 h 171"/>
                  <a:gd name="T90" fmla="*/ 60 w 69"/>
                  <a:gd name="T91" fmla="*/ 33 h 171"/>
                  <a:gd name="T92" fmla="*/ 58 w 69"/>
                  <a:gd name="T93" fmla="*/ 28 h 171"/>
                  <a:gd name="T94" fmla="*/ 61 w 69"/>
                  <a:gd name="T95" fmla="*/ 39 h 171"/>
                  <a:gd name="T96" fmla="*/ 59 w 69"/>
                  <a:gd name="T97" fmla="*/ 59 h 171"/>
                  <a:gd name="T98" fmla="*/ 60 w 69"/>
                  <a:gd name="T99" fmla="*/ 72 h 171"/>
                  <a:gd name="T100" fmla="*/ 56 w 69"/>
                  <a:gd name="T101" fmla="*/ 83 h 171"/>
                  <a:gd name="T102" fmla="*/ 58 w 69"/>
                  <a:gd name="T103" fmla="*/ 86 h 171"/>
                  <a:gd name="T104" fmla="*/ 63 w 69"/>
                  <a:gd name="T105" fmla="*/ 94 h 171"/>
                  <a:gd name="T106" fmla="*/ 60 w 69"/>
                  <a:gd name="T107" fmla="*/ 99 h 171"/>
                  <a:gd name="T108" fmla="*/ 55 w 69"/>
                  <a:gd name="T109" fmla="*/ 107 h 171"/>
                  <a:gd name="T110" fmla="*/ 54 w 69"/>
                  <a:gd name="T111" fmla="*/ 116 h 171"/>
                  <a:gd name="T112" fmla="*/ 58 w 69"/>
                  <a:gd name="T113" fmla="*/ 123 h 171"/>
                  <a:gd name="T114" fmla="*/ 60 w 69"/>
                  <a:gd name="T115" fmla="*/ 132 h 171"/>
                  <a:gd name="T116" fmla="*/ 62 w 69"/>
                  <a:gd name="T117" fmla="*/ 140 h 171"/>
                  <a:gd name="T118" fmla="*/ 66 w 69"/>
                  <a:gd name="T119" fmla="*/ 148 h 171"/>
                  <a:gd name="T120" fmla="*/ 69 w 69"/>
                  <a:gd name="T121" fmla="*/ 171 h 171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69"/>
                  <a:gd name="T184" fmla="*/ 0 h 171"/>
                  <a:gd name="T185" fmla="*/ 69 w 69"/>
                  <a:gd name="T186" fmla="*/ 171 h 171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69" h="171">
                    <a:moveTo>
                      <a:pt x="69" y="171"/>
                    </a:moveTo>
                    <a:lnTo>
                      <a:pt x="69" y="170"/>
                    </a:lnTo>
                    <a:lnTo>
                      <a:pt x="68" y="169"/>
                    </a:lnTo>
                    <a:lnTo>
                      <a:pt x="67" y="166"/>
                    </a:lnTo>
                    <a:lnTo>
                      <a:pt x="65" y="162"/>
                    </a:lnTo>
                    <a:lnTo>
                      <a:pt x="63" y="159"/>
                    </a:lnTo>
                    <a:lnTo>
                      <a:pt x="60" y="155"/>
                    </a:lnTo>
                    <a:lnTo>
                      <a:pt x="56" y="151"/>
                    </a:lnTo>
                    <a:lnTo>
                      <a:pt x="51" y="148"/>
                    </a:lnTo>
                    <a:lnTo>
                      <a:pt x="50" y="147"/>
                    </a:lnTo>
                    <a:lnTo>
                      <a:pt x="50" y="146"/>
                    </a:lnTo>
                    <a:lnTo>
                      <a:pt x="49" y="144"/>
                    </a:lnTo>
                    <a:lnTo>
                      <a:pt x="49" y="142"/>
                    </a:lnTo>
                    <a:lnTo>
                      <a:pt x="49" y="140"/>
                    </a:lnTo>
                    <a:lnTo>
                      <a:pt x="49" y="137"/>
                    </a:lnTo>
                    <a:lnTo>
                      <a:pt x="49" y="135"/>
                    </a:lnTo>
                    <a:lnTo>
                      <a:pt x="49" y="133"/>
                    </a:lnTo>
                    <a:lnTo>
                      <a:pt x="49" y="132"/>
                    </a:lnTo>
                    <a:lnTo>
                      <a:pt x="49" y="130"/>
                    </a:lnTo>
                    <a:lnTo>
                      <a:pt x="49" y="129"/>
                    </a:lnTo>
                    <a:lnTo>
                      <a:pt x="49" y="127"/>
                    </a:lnTo>
                    <a:lnTo>
                      <a:pt x="48" y="125"/>
                    </a:lnTo>
                    <a:lnTo>
                      <a:pt x="46" y="123"/>
                    </a:lnTo>
                    <a:lnTo>
                      <a:pt x="44" y="121"/>
                    </a:lnTo>
                    <a:lnTo>
                      <a:pt x="41" y="119"/>
                    </a:lnTo>
                    <a:lnTo>
                      <a:pt x="37" y="118"/>
                    </a:lnTo>
                    <a:lnTo>
                      <a:pt x="35" y="116"/>
                    </a:lnTo>
                    <a:lnTo>
                      <a:pt x="33" y="114"/>
                    </a:lnTo>
                    <a:lnTo>
                      <a:pt x="32" y="113"/>
                    </a:lnTo>
                    <a:lnTo>
                      <a:pt x="32" y="112"/>
                    </a:lnTo>
                    <a:lnTo>
                      <a:pt x="32" y="111"/>
                    </a:lnTo>
                    <a:lnTo>
                      <a:pt x="32" y="110"/>
                    </a:lnTo>
                    <a:lnTo>
                      <a:pt x="33" y="111"/>
                    </a:lnTo>
                    <a:lnTo>
                      <a:pt x="34" y="112"/>
                    </a:lnTo>
                    <a:lnTo>
                      <a:pt x="35" y="113"/>
                    </a:lnTo>
                    <a:lnTo>
                      <a:pt x="36" y="113"/>
                    </a:lnTo>
                    <a:lnTo>
                      <a:pt x="38" y="114"/>
                    </a:lnTo>
                    <a:lnTo>
                      <a:pt x="40" y="114"/>
                    </a:lnTo>
                    <a:lnTo>
                      <a:pt x="42" y="113"/>
                    </a:lnTo>
                    <a:lnTo>
                      <a:pt x="45" y="112"/>
                    </a:lnTo>
                    <a:lnTo>
                      <a:pt x="47" y="110"/>
                    </a:lnTo>
                    <a:lnTo>
                      <a:pt x="49" y="108"/>
                    </a:lnTo>
                    <a:lnTo>
                      <a:pt x="50" y="106"/>
                    </a:lnTo>
                    <a:lnTo>
                      <a:pt x="51" y="103"/>
                    </a:lnTo>
                    <a:lnTo>
                      <a:pt x="49" y="100"/>
                    </a:lnTo>
                    <a:lnTo>
                      <a:pt x="46" y="97"/>
                    </a:lnTo>
                    <a:lnTo>
                      <a:pt x="43" y="93"/>
                    </a:lnTo>
                    <a:lnTo>
                      <a:pt x="39" y="91"/>
                    </a:lnTo>
                    <a:lnTo>
                      <a:pt x="35" y="90"/>
                    </a:lnTo>
                    <a:lnTo>
                      <a:pt x="32" y="88"/>
                    </a:lnTo>
                    <a:lnTo>
                      <a:pt x="27" y="87"/>
                    </a:lnTo>
                    <a:lnTo>
                      <a:pt x="24" y="86"/>
                    </a:lnTo>
                    <a:lnTo>
                      <a:pt x="21" y="85"/>
                    </a:lnTo>
                    <a:lnTo>
                      <a:pt x="19" y="84"/>
                    </a:lnTo>
                    <a:lnTo>
                      <a:pt x="17" y="83"/>
                    </a:lnTo>
                    <a:lnTo>
                      <a:pt x="15" y="81"/>
                    </a:lnTo>
                    <a:lnTo>
                      <a:pt x="13" y="78"/>
                    </a:lnTo>
                    <a:lnTo>
                      <a:pt x="12" y="76"/>
                    </a:lnTo>
                    <a:lnTo>
                      <a:pt x="11" y="73"/>
                    </a:lnTo>
                    <a:lnTo>
                      <a:pt x="11" y="71"/>
                    </a:lnTo>
                    <a:lnTo>
                      <a:pt x="11" y="68"/>
                    </a:lnTo>
                    <a:lnTo>
                      <a:pt x="11" y="66"/>
                    </a:lnTo>
                    <a:lnTo>
                      <a:pt x="11" y="67"/>
                    </a:lnTo>
                    <a:lnTo>
                      <a:pt x="12" y="68"/>
                    </a:lnTo>
                    <a:lnTo>
                      <a:pt x="13" y="69"/>
                    </a:lnTo>
                    <a:lnTo>
                      <a:pt x="15" y="71"/>
                    </a:lnTo>
                    <a:lnTo>
                      <a:pt x="16" y="72"/>
                    </a:lnTo>
                    <a:lnTo>
                      <a:pt x="19" y="74"/>
                    </a:lnTo>
                    <a:lnTo>
                      <a:pt x="21" y="75"/>
                    </a:lnTo>
                    <a:lnTo>
                      <a:pt x="23" y="77"/>
                    </a:lnTo>
                    <a:lnTo>
                      <a:pt x="25" y="77"/>
                    </a:lnTo>
                    <a:lnTo>
                      <a:pt x="28" y="78"/>
                    </a:lnTo>
                    <a:lnTo>
                      <a:pt x="32" y="79"/>
                    </a:lnTo>
                    <a:lnTo>
                      <a:pt x="34" y="80"/>
                    </a:lnTo>
                    <a:lnTo>
                      <a:pt x="37" y="81"/>
                    </a:lnTo>
                    <a:lnTo>
                      <a:pt x="39" y="81"/>
                    </a:lnTo>
                    <a:lnTo>
                      <a:pt x="40" y="82"/>
                    </a:lnTo>
                    <a:lnTo>
                      <a:pt x="41" y="82"/>
                    </a:lnTo>
                    <a:lnTo>
                      <a:pt x="40" y="81"/>
                    </a:lnTo>
                    <a:lnTo>
                      <a:pt x="39" y="79"/>
                    </a:lnTo>
                    <a:lnTo>
                      <a:pt x="38" y="76"/>
                    </a:lnTo>
                    <a:lnTo>
                      <a:pt x="36" y="72"/>
                    </a:lnTo>
                    <a:lnTo>
                      <a:pt x="34" y="69"/>
                    </a:lnTo>
                    <a:lnTo>
                      <a:pt x="32" y="66"/>
                    </a:lnTo>
                    <a:lnTo>
                      <a:pt x="29" y="63"/>
                    </a:lnTo>
                    <a:lnTo>
                      <a:pt x="27" y="62"/>
                    </a:lnTo>
                    <a:lnTo>
                      <a:pt x="25" y="61"/>
                    </a:lnTo>
                    <a:lnTo>
                      <a:pt x="22" y="58"/>
                    </a:lnTo>
                    <a:lnTo>
                      <a:pt x="17" y="52"/>
                    </a:lnTo>
                    <a:lnTo>
                      <a:pt x="12" y="46"/>
                    </a:lnTo>
                    <a:lnTo>
                      <a:pt x="7" y="40"/>
                    </a:lnTo>
                    <a:lnTo>
                      <a:pt x="3" y="33"/>
                    </a:lnTo>
                    <a:lnTo>
                      <a:pt x="0" y="27"/>
                    </a:lnTo>
                    <a:lnTo>
                      <a:pt x="0" y="22"/>
                    </a:lnTo>
                    <a:lnTo>
                      <a:pt x="0" y="23"/>
                    </a:lnTo>
                    <a:lnTo>
                      <a:pt x="1" y="25"/>
                    </a:lnTo>
                    <a:lnTo>
                      <a:pt x="3" y="27"/>
                    </a:lnTo>
                    <a:lnTo>
                      <a:pt x="5" y="30"/>
                    </a:lnTo>
                    <a:lnTo>
                      <a:pt x="8" y="34"/>
                    </a:lnTo>
                    <a:lnTo>
                      <a:pt x="12" y="38"/>
                    </a:lnTo>
                    <a:lnTo>
                      <a:pt x="15" y="41"/>
                    </a:lnTo>
                    <a:lnTo>
                      <a:pt x="19" y="45"/>
                    </a:lnTo>
                    <a:lnTo>
                      <a:pt x="24" y="48"/>
                    </a:lnTo>
                    <a:lnTo>
                      <a:pt x="28" y="51"/>
                    </a:lnTo>
                    <a:lnTo>
                      <a:pt x="34" y="56"/>
                    </a:lnTo>
                    <a:lnTo>
                      <a:pt x="38" y="61"/>
                    </a:lnTo>
                    <a:lnTo>
                      <a:pt x="41" y="65"/>
                    </a:lnTo>
                    <a:lnTo>
                      <a:pt x="44" y="69"/>
                    </a:lnTo>
                    <a:lnTo>
                      <a:pt x="46" y="73"/>
                    </a:lnTo>
                    <a:lnTo>
                      <a:pt x="47" y="77"/>
                    </a:lnTo>
                    <a:lnTo>
                      <a:pt x="48" y="79"/>
                    </a:lnTo>
                    <a:lnTo>
                      <a:pt x="49" y="81"/>
                    </a:lnTo>
                    <a:lnTo>
                      <a:pt x="50" y="83"/>
                    </a:lnTo>
                    <a:lnTo>
                      <a:pt x="51" y="84"/>
                    </a:lnTo>
                    <a:lnTo>
                      <a:pt x="52" y="83"/>
                    </a:lnTo>
                    <a:lnTo>
                      <a:pt x="53" y="81"/>
                    </a:lnTo>
                    <a:lnTo>
                      <a:pt x="52" y="75"/>
                    </a:lnTo>
                    <a:lnTo>
                      <a:pt x="52" y="69"/>
                    </a:lnTo>
                    <a:lnTo>
                      <a:pt x="51" y="64"/>
                    </a:lnTo>
                    <a:lnTo>
                      <a:pt x="49" y="61"/>
                    </a:lnTo>
                    <a:lnTo>
                      <a:pt x="47" y="58"/>
                    </a:lnTo>
                    <a:lnTo>
                      <a:pt x="45" y="54"/>
                    </a:lnTo>
                    <a:lnTo>
                      <a:pt x="43" y="52"/>
                    </a:lnTo>
                    <a:lnTo>
                      <a:pt x="41" y="50"/>
                    </a:lnTo>
                    <a:lnTo>
                      <a:pt x="39" y="49"/>
                    </a:lnTo>
                    <a:lnTo>
                      <a:pt x="37" y="47"/>
                    </a:lnTo>
                    <a:lnTo>
                      <a:pt x="34" y="44"/>
                    </a:lnTo>
                    <a:lnTo>
                      <a:pt x="32" y="42"/>
                    </a:lnTo>
                    <a:lnTo>
                      <a:pt x="31" y="39"/>
                    </a:lnTo>
                    <a:lnTo>
                      <a:pt x="28" y="37"/>
                    </a:lnTo>
                    <a:lnTo>
                      <a:pt x="27" y="35"/>
                    </a:lnTo>
                    <a:lnTo>
                      <a:pt x="26" y="34"/>
                    </a:lnTo>
                    <a:lnTo>
                      <a:pt x="26" y="33"/>
                    </a:lnTo>
                    <a:lnTo>
                      <a:pt x="27" y="33"/>
                    </a:lnTo>
                    <a:lnTo>
                      <a:pt x="27" y="34"/>
                    </a:lnTo>
                    <a:lnTo>
                      <a:pt x="29" y="35"/>
                    </a:lnTo>
                    <a:lnTo>
                      <a:pt x="32" y="37"/>
                    </a:lnTo>
                    <a:lnTo>
                      <a:pt x="33" y="38"/>
                    </a:lnTo>
                    <a:lnTo>
                      <a:pt x="35" y="39"/>
                    </a:lnTo>
                    <a:lnTo>
                      <a:pt x="37" y="40"/>
                    </a:lnTo>
                    <a:lnTo>
                      <a:pt x="38" y="40"/>
                    </a:lnTo>
                    <a:lnTo>
                      <a:pt x="39" y="40"/>
                    </a:lnTo>
                    <a:lnTo>
                      <a:pt x="40" y="38"/>
                    </a:lnTo>
                    <a:lnTo>
                      <a:pt x="40" y="36"/>
                    </a:lnTo>
                    <a:lnTo>
                      <a:pt x="39" y="32"/>
                    </a:lnTo>
                    <a:lnTo>
                      <a:pt x="38" y="29"/>
                    </a:lnTo>
                    <a:lnTo>
                      <a:pt x="36" y="25"/>
                    </a:lnTo>
                    <a:lnTo>
                      <a:pt x="34" y="22"/>
                    </a:lnTo>
                    <a:lnTo>
                      <a:pt x="29" y="20"/>
                    </a:lnTo>
                    <a:lnTo>
                      <a:pt x="25" y="18"/>
                    </a:lnTo>
                    <a:lnTo>
                      <a:pt x="23" y="14"/>
                    </a:lnTo>
                    <a:lnTo>
                      <a:pt x="21" y="12"/>
                    </a:lnTo>
                    <a:lnTo>
                      <a:pt x="21" y="9"/>
                    </a:lnTo>
                    <a:lnTo>
                      <a:pt x="20" y="7"/>
                    </a:lnTo>
                    <a:lnTo>
                      <a:pt x="19" y="6"/>
                    </a:lnTo>
                    <a:lnTo>
                      <a:pt x="18" y="6"/>
                    </a:lnTo>
                    <a:lnTo>
                      <a:pt x="17" y="8"/>
                    </a:lnTo>
                    <a:lnTo>
                      <a:pt x="16" y="8"/>
                    </a:lnTo>
                    <a:lnTo>
                      <a:pt x="16" y="7"/>
                    </a:lnTo>
                    <a:lnTo>
                      <a:pt x="15" y="5"/>
                    </a:lnTo>
                    <a:lnTo>
                      <a:pt x="15" y="4"/>
                    </a:lnTo>
                    <a:lnTo>
                      <a:pt x="15" y="2"/>
                    </a:lnTo>
                    <a:lnTo>
                      <a:pt x="16" y="1"/>
                    </a:lnTo>
                    <a:lnTo>
                      <a:pt x="17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2" y="3"/>
                    </a:lnTo>
                    <a:lnTo>
                      <a:pt x="23" y="4"/>
                    </a:lnTo>
                    <a:lnTo>
                      <a:pt x="24" y="6"/>
                    </a:lnTo>
                    <a:lnTo>
                      <a:pt x="24" y="8"/>
                    </a:lnTo>
                    <a:lnTo>
                      <a:pt x="25" y="10"/>
                    </a:lnTo>
                    <a:lnTo>
                      <a:pt x="26" y="12"/>
                    </a:lnTo>
                    <a:lnTo>
                      <a:pt x="27" y="13"/>
                    </a:lnTo>
                    <a:lnTo>
                      <a:pt x="28" y="14"/>
                    </a:lnTo>
                    <a:lnTo>
                      <a:pt x="31" y="16"/>
                    </a:lnTo>
                    <a:lnTo>
                      <a:pt x="33" y="19"/>
                    </a:lnTo>
                    <a:lnTo>
                      <a:pt x="35" y="21"/>
                    </a:lnTo>
                    <a:lnTo>
                      <a:pt x="37" y="23"/>
                    </a:lnTo>
                    <a:lnTo>
                      <a:pt x="39" y="26"/>
                    </a:lnTo>
                    <a:lnTo>
                      <a:pt x="40" y="28"/>
                    </a:lnTo>
                    <a:lnTo>
                      <a:pt x="41" y="30"/>
                    </a:lnTo>
                    <a:lnTo>
                      <a:pt x="41" y="29"/>
                    </a:lnTo>
                    <a:lnTo>
                      <a:pt x="41" y="27"/>
                    </a:lnTo>
                    <a:lnTo>
                      <a:pt x="42" y="24"/>
                    </a:lnTo>
                    <a:lnTo>
                      <a:pt x="43" y="21"/>
                    </a:lnTo>
                    <a:lnTo>
                      <a:pt x="44" y="18"/>
                    </a:lnTo>
                    <a:lnTo>
                      <a:pt x="46" y="16"/>
                    </a:lnTo>
                    <a:lnTo>
                      <a:pt x="49" y="14"/>
                    </a:lnTo>
                    <a:lnTo>
                      <a:pt x="53" y="16"/>
                    </a:lnTo>
                    <a:lnTo>
                      <a:pt x="52" y="16"/>
                    </a:lnTo>
                    <a:lnTo>
                      <a:pt x="51" y="17"/>
                    </a:lnTo>
                    <a:lnTo>
                      <a:pt x="50" y="18"/>
                    </a:lnTo>
                    <a:lnTo>
                      <a:pt x="49" y="20"/>
                    </a:lnTo>
                    <a:lnTo>
                      <a:pt x="48" y="23"/>
                    </a:lnTo>
                    <a:lnTo>
                      <a:pt x="47" y="26"/>
                    </a:lnTo>
                    <a:lnTo>
                      <a:pt x="46" y="30"/>
                    </a:lnTo>
                    <a:lnTo>
                      <a:pt x="45" y="33"/>
                    </a:lnTo>
                    <a:lnTo>
                      <a:pt x="45" y="35"/>
                    </a:lnTo>
                    <a:lnTo>
                      <a:pt x="44" y="37"/>
                    </a:lnTo>
                    <a:lnTo>
                      <a:pt x="45" y="39"/>
                    </a:lnTo>
                    <a:lnTo>
                      <a:pt x="45" y="41"/>
                    </a:lnTo>
                    <a:lnTo>
                      <a:pt x="46" y="42"/>
                    </a:lnTo>
                    <a:lnTo>
                      <a:pt x="47" y="44"/>
                    </a:lnTo>
                    <a:lnTo>
                      <a:pt x="48" y="45"/>
                    </a:lnTo>
                    <a:lnTo>
                      <a:pt x="49" y="48"/>
                    </a:lnTo>
                    <a:lnTo>
                      <a:pt x="50" y="51"/>
                    </a:lnTo>
                    <a:lnTo>
                      <a:pt x="51" y="54"/>
                    </a:lnTo>
                    <a:lnTo>
                      <a:pt x="52" y="58"/>
                    </a:lnTo>
                    <a:lnTo>
                      <a:pt x="53" y="62"/>
                    </a:lnTo>
                    <a:lnTo>
                      <a:pt x="54" y="65"/>
                    </a:lnTo>
                    <a:lnTo>
                      <a:pt x="54" y="67"/>
                    </a:lnTo>
                    <a:lnTo>
                      <a:pt x="54" y="66"/>
                    </a:lnTo>
                    <a:lnTo>
                      <a:pt x="54" y="64"/>
                    </a:lnTo>
                    <a:lnTo>
                      <a:pt x="54" y="60"/>
                    </a:lnTo>
                    <a:lnTo>
                      <a:pt x="54" y="56"/>
                    </a:lnTo>
                    <a:lnTo>
                      <a:pt x="54" y="51"/>
                    </a:lnTo>
                    <a:lnTo>
                      <a:pt x="54" y="47"/>
                    </a:lnTo>
                    <a:lnTo>
                      <a:pt x="54" y="44"/>
                    </a:lnTo>
                    <a:lnTo>
                      <a:pt x="55" y="42"/>
                    </a:lnTo>
                    <a:lnTo>
                      <a:pt x="57" y="41"/>
                    </a:lnTo>
                    <a:lnTo>
                      <a:pt x="58" y="39"/>
                    </a:lnTo>
                    <a:lnTo>
                      <a:pt x="59" y="37"/>
                    </a:lnTo>
                    <a:lnTo>
                      <a:pt x="59" y="35"/>
                    </a:lnTo>
                    <a:lnTo>
                      <a:pt x="60" y="33"/>
                    </a:lnTo>
                    <a:lnTo>
                      <a:pt x="59" y="31"/>
                    </a:lnTo>
                    <a:lnTo>
                      <a:pt x="59" y="29"/>
                    </a:lnTo>
                    <a:lnTo>
                      <a:pt x="57" y="27"/>
                    </a:lnTo>
                    <a:lnTo>
                      <a:pt x="58" y="28"/>
                    </a:lnTo>
                    <a:lnTo>
                      <a:pt x="59" y="29"/>
                    </a:lnTo>
                    <a:lnTo>
                      <a:pt x="60" y="30"/>
                    </a:lnTo>
                    <a:lnTo>
                      <a:pt x="61" y="33"/>
                    </a:lnTo>
                    <a:lnTo>
                      <a:pt x="62" y="35"/>
                    </a:lnTo>
                    <a:lnTo>
                      <a:pt x="61" y="39"/>
                    </a:lnTo>
                    <a:lnTo>
                      <a:pt x="60" y="44"/>
                    </a:lnTo>
                    <a:lnTo>
                      <a:pt x="59" y="48"/>
                    </a:lnTo>
                    <a:lnTo>
                      <a:pt x="59" y="52"/>
                    </a:lnTo>
                    <a:lnTo>
                      <a:pt x="59" y="56"/>
                    </a:lnTo>
                    <a:lnTo>
                      <a:pt x="59" y="59"/>
                    </a:lnTo>
                    <a:lnTo>
                      <a:pt x="60" y="62"/>
                    </a:lnTo>
                    <a:lnTo>
                      <a:pt x="60" y="64"/>
                    </a:lnTo>
                    <a:lnTo>
                      <a:pt x="61" y="67"/>
                    </a:lnTo>
                    <a:lnTo>
                      <a:pt x="60" y="69"/>
                    </a:lnTo>
                    <a:lnTo>
                      <a:pt x="60" y="72"/>
                    </a:lnTo>
                    <a:lnTo>
                      <a:pt x="59" y="74"/>
                    </a:lnTo>
                    <a:lnTo>
                      <a:pt x="58" y="77"/>
                    </a:lnTo>
                    <a:lnTo>
                      <a:pt x="58" y="79"/>
                    </a:lnTo>
                    <a:lnTo>
                      <a:pt x="57" y="81"/>
                    </a:lnTo>
                    <a:lnTo>
                      <a:pt x="56" y="83"/>
                    </a:lnTo>
                    <a:lnTo>
                      <a:pt x="56" y="84"/>
                    </a:lnTo>
                    <a:lnTo>
                      <a:pt x="57" y="85"/>
                    </a:lnTo>
                    <a:lnTo>
                      <a:pt x="58" y="86"/>
                    </a:lnTo>
                    <a:lnTo>
                      <a:pt x="60" y="87"/>
                    </a:lnTo>
                    <a:lnTo>
                      <a:pt x="61" y="89"/>
                    </a:lnTo>
                    <a:lnTo>
                      <a:pt x="62" y="90"/>
                    </a:lnTo>
                    <a:lnTo>
                      <a:pt x="63" y="92"/>
                    </a:lnTo>
                    <a:lnTo>
                      <a:pt x="63" y="94"/>
                    </a:lnTo>
                    <a:lnTo>
                      <a:pt x="63" y="96"/>
                    </a:lnTo>
                    <a:lnTo>
                      <a:pt x="63" y="97"/>
                    </a:lnTo>
                    <a:lnTo>
                      <a:pt x="62" y="98"/>
                    </a:lnTo>
                    <a:lnTo>
                      <a:pt x="61" y="98"/>
                    </a:lnTo>
                    <a:lnTo>
                      <a:pt x="60" y="99"/>
                    </a:lnTo>
                    <a:lnTo>
                      <a:pt x="60" y="100"/>
                    </a:lnTo>
                    <a:lnTo>
                      <a:pt x="58" y="101"/>
                    </a:lnTo>
                    <a:lnTo>
                      <a:pt x="57" y="103"/>
                    </a:lnTo>
                    <a:lnTo>
                      <a:pt x="56" y="105"/>
                    </a:lnTo>
                    <a:lnTo>
                      <a:pt x="55" y="107"/>
                    </a:lnTo>
                    <a:lnTo>
                      <a:pt x="54" y="109"/>
                    </a:lnTo>
                    <a:lnTo>
                      <a:pt x="54" y="111"/>
                    </a:lnTo>
                    <a:lnTo>
                      <a:pt x="54" y="113"/>
                    </a:lnTo>
                    <a:lnTo>
                      <a:pt x="54" y="114"/>
                    </a:lnTo>
                    <a:lnTo>
                      <a:pt x="54" y="116"/>
                    </a:lnTo>
                    <a:lnTo>
                      <a:pt x="55" y="117"/>
                    </a:lnTo>
                    <a:lnTo>
                      <a:pt x="55" y="119"/>
                    </a:lnTo>
                    <a:lnTo>
                      <a:pt x="56" y="120"/>
                    </a:lnTo>
                    <a:lnTo>
                      <a:pt x="57" y="121"/>
                    </a:lnTo>
                    <a:lnTo>
                      <a:pt x="58" y="123"/>
                    </a:lnTo>
                    <a:lnTo>
                      <a:pt x="59" y="124"/>
                    </a:lnTo>
                    <a:lnTo>
                      <a:pt x="59" y="126"/>
                    </a:lnTo>
                    <a:lnTo>
                      <a:pt x="60" y="128"/>
                    </a:lnTo>
                    <a:lnTo>
                      <a:pt x="59" y="130"/>
                    </a:lnTo>
                    <a:lnTo>
                      <a:pt x="60" y="132"/>
                    </a:lnTo>
                    <a:lnTo>
                      <a:pt x="60" y="134"/>
                    </a:lnTo>
                    <a:lnTo>
                      <a:pt x="60" y="135"/>
                    </a:lnTo>
                    <a:lnTo>
                      <a:pt x="61" y="138"/>
                    </a:lnTo>
                    <a:lnTo>
                      <a:pt x="62" y="139"/>
                    </a:lnTo>
                    <a:lnTo>
                      <a:pt x="62" y="140"/>
                    </a:lnTo>
                    <a:lnTo>
                      <a:pt x="63" y="141"/>
                    </a:lnTo>
                    <a:lnTo>
                      <a:pt x="63" y="142"/>
                    </a:lnTo>
                    <a:lnTo>
                      <a:pt x="64" y="144"/>
                    </a:lnTo>
                    <a:lnTo>
                      <a:pt x="66" y="148"/>
                    </a:lnTo>
                    <a:lnTo>
                      <a:pt x="67" y="153"/>
                    </a:lnTo>
                    <a:lnTo>
                      <a:pt x="68" y="158"/>
                    </a:lnTo>
                    <a:lnTo>
                      <a:pt x="69" y="163"/>
                    </a:lnTo>
                    <a:lnTo>
                      <a:pt x="69" y="167"/>
                    </a:lnTo>
                    <a:lnTo>
                      <a:pt x="69" y="171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98" name="Freeform 74"/>
              <p:cNvSpPr>
                <a:spLocks/>
              </p:cNvSpPr>
              <p:nvPr/>
            </p:nvSpPr>
            <p:spPr bwMode="auto">
              <a:xfrm>
                <a:off x="3478" y="2460"/>
                <a:ext cx="78" cy="175"/>
              </a:xfrm>
              <a:custGeom>
                <a:avLst/>
                <a:gdLst>
                  <a:gd name="T0" fmla="*/ 29 w 78"/>
                  <a:gd name="T1" fmla="*/ 160 h 175"/>
                  <a:gd name="T2" fmla="*/ 41 w 78"/>
                  <a:gd name="T3" fmla="*/ 145 h 175"/>
                  <a:gd name="T4" fmla="*/ 58 w 78"/>
                  <a:gd name="T5" fmla="*/ 128 h 175"/>
                  <a:gd name="T6" fmla="*/ 70 w 78"/>
                  <a:gd name="T7" fmla="*/ 115 h 175"/>
                  <a:gd name="T8" fmla="*/ 72 w 78"/>
                  <a:gd name="T9" fmla="*/ 106 h 175"/>
                  <a:gd name="T10" fmla="*/ 68 w 78"/>
                  <a:gd name="T11" fmla="*/ 102 h 175"/>
                  <a:gd name="T12" fmla="*/ 76 w 78"/>
                  <a:gd name="T13" fmla="*/ 86 h 175"/>
                  <a:gd name="T14" fmla="*/ 77 w 78"/>
                  <a:gd name="T15" fmla="*/ 72 h 175"/>
                  <a:gd name="T16" fmla="*/ 70 w 78"/>
                  <a:gd name="T17" fmla="*/ 69 h 175"/>
                  <a:gd name="T18" fmla="*/ 74 w 78"/>
                  <a:gd name="T19" fmla="*/ 61 h 175"/>
                  <a:gd name="T20" fmla="*/ 77 w 78"/>
                  <a:gd name="T21" fmla="*/ 44 h 175"/>
                  <a:gd name="T22" fmla="*/ 73 w 78"/>
                  <a:gd name="T23" fmla="*/ 35 h 175"/>
                  <a:gd name="T24" fmla="*/ 68 w 78"/>
                  <a:gd name="T25" fmla="*/ 32 h 175"/>
                  <a:gd name="T26" fmla="*/ 63 w 78"/>
                  <a:gd name="T27" fmla="*/ 35 h 175"/>
                  <a:gd name="T28" fmla="*/ 60 w 78"/>
                  <a:gd name="T29" fmla="*/ 40 h 175"/>
                  <a:gd name="T30" fmla="*/ 56 w 78"/>
                  <a:gd name="T31" fmla="*/ 38 h 175"/>
                  <a:gd name="T32" fmla="*/ 51 w 78"/>
                  <a:gd name="T33" fmla="*/ 33 h 175"/>
                  <a:gd name="T34" fmla="*/ 50 w 78"/>
                  <a:gd name="T35" fmla="*/ 25 h 175"/>
                  <a:gd name="T36" fmla="*/ 49 w 78"/>
                  <a:gd name="T37" fmla="*/ 9 h 175"/>
                  <a:gd name="T38" fmla="*/ 45 w 78"/>
                  <a:gd name="T39" fmla="*/ 2 h 175"/>
                  <a:gd name="T40" fmla="*/ 37 w 78"/>
                  <a:gd name="T41" fmla="*/ 0 h 175"/>
                  <a:gd name="T42" fmla="*/ 27 w 78"/>
                  <a:gd name="T43" fmla="*/ 4 h 175"/>
                  <a:gd name="T44" fmla="*/ 23 w 78"/>
                  <a:gd name="T45" fmla="*/ 14 h 175"/>
                  <a:gd name="T46" fmla="*/ 26 w 78"/>
                  <a:gd name="T47" fmla="*/ 26 h 175"/>
                  <a:gd name="T48" fmla="*/ 25 w 78"/>
                  <a:gd name="T49" fmla="*/ 30 h 175"/>
                  <a:gd name="T50" fmla="*/ 12 w 78"/>
                  <a:gd name="T51" fmla="*/ 32 h 175"/>
                  <a:gd name="T52" fmla="*/ 4 w 78"/>
                  <a:gd name="T53" fmla="*/ 43 h 175"/>
                  <a:gd name="T54" fmla="*/ 10 w 78"/>
                  <a:gd name="T55" fmla="*/ 59 h 175"/>
                  <a:gd name="T56" fmla="*/ 23 w 78"/>
                  <a:gd name="T57" fmla="*/ 67 h 175"/>
                  <a:gd name="T58" fmla="*/ 29 w 78"/>
                  <a:gd name="T59" fmla="*/ 71 h 175"/>
                  <a:gd name="T60" fmla="*/ 21 w 78"/>
                  <a:gd name="T61" fmla="*/ 73 h 175"/>
                  <a:gd name="T62" fmla="*/ 11 w 78"/>
                  <a:gd name="T63" fmla="*/ 78 h 175"/>
                  <a:gd name="T64" fmla="*/ 7 w 78"/>
                  <a:gd name="T65" fmla="*/ 87 h 175"/>
                  <a:gd name="T66" fmla="*/ 8 w 78"/>
                  <a:gd name="T67" fmla="*/ 99 h 175"/>
                  <a:gd name="T68" fmla="*/ 19 w 78"/>
                  <a:gd name="T69" fmla="*/ 107 h 175"/>
                  <a:gd name="T70" fmla="*/ 12 w 78"/>
                  <a:gd name="T71" fmla="*/ 110 h 175"/>
                  <a:gd name="T72" fmla="*/ 1 w 78"/>
                  <a:gd name="T73" fmla="*/ 118 h 175"/>
                  <a:gd name="T74" fmla="*/ 2 w 78"/>
                  <a:gd name="T75" fmla="*/ 131 h 175"/>
                  <a:gd name="T76" fmla="*/ 12 w 78"/>
                  <a:gd name="T77" fmla="*/ 141 h 175"/>
                  <a:gd name="T78" fmla="*/ 20 w 78"/>
                  <a:gd name="T79" fmla="*/ 151 h 175"/>
                  <a:gd name="T80" fmla="*/ 20 w 78"/>
                  <a:gd name="T81" fmla="*/ 160 h 175"/>
                  <a:gd name="T82" fmla="*/ 17 w 78"/>
                  <a:gd name="T83" fmla="*/ 166 h 175"/>
                  <a:gd name="T84" fmla="*/ 11 w 78"/>
                  <a:gd name="T85" fmla="*/ 175 h 17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78"/>
                  <a:gd name="T130" fmla="*/ 0 h 175"/>
                  <a:gd name="T131" fmla="*/ 78 w 78"/>
                  <a:gd name="T132" fmla="*/ 175 h 17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78" h="175">
                    <a:moveTo>
                      <a:pt x="26" y="163"/>
                    </a:moveTo>
                    <a:lnTo>
                      <a:pt x="27" y="162"/>
                    </a:lnTo>
                    <a:lnTo>
                      <a:pt x="29" y="160"/>
                    </a:lnTo>
                    <a:lnTo>
                      <a:pt x="32" y="156"/>
                    </a:lnTo>
                    <a:lnTo>
                      <a:pt x="36" y="151"/>
                    </a:lnTo>
                    <a:lnTo>
                      <a:pt x="41" y="145"/>
                    </a:lnTo>
                    <a:lnTo>
                      <a:pt x="46" y="139"/>
                    </a:lnTo>
                    <a:lnTo>
                      <a:pt x="52" y="134"/>
                    </a:lnTo>
                    <a:lnTo>
                      <a:pt x="58" y="128"/>
                    </a:lnTo>
                    <a:lnTo>
                      <a:pt x="63" y="124"/>
                    </a:lnTo>
                    <a:lnTo>
                      <a:pt x="67" y="120"/>
                    </a:lnTo>
                    <a:lnTo>
                      <a:pt x="70" y="115"/>
                    </a:lnTo>
                    <a:lnTo>
                      <a:pt x="72" y="112"/>
                    </a:lnTo>
                    <a:lnTo>
                      <a:pt x="72" y="108"/>
                    </a:lnTo>
                    <a:lnTo>
                      <a:pt x="72" y="106"/>
                    </a:lnTo>
                    <a:lnTo>
                      <a:pt x="70" y="104"/>
                    </a:lnTo>
                    <a:lnTo>
                      <a:pt x="67" y="104"/>
                    </a:lnTo>
                    <a:lnTo>
                      <a:pt x="68" y="102"/>
                    </a:lnTo>
                    <a:lnTo>
                      <a:pt x="70" y="99"/>
                    </a:lnTo>
                    <a:lnTo>
                      <a:pt x="73" y="93"/>
                    </a:lnTo>
                    <a:lnTo>
                      <a:pt x="76" y="86"/>
                    </a:lnTo>
                    <a:lnTo>
                      <a:pt x="78" y="80"/>
                    </a:lnTo>
                    <a:lnTo>
                      <a:pt x="78" y="74"/>
                    </a:lnTo>
                    <a:lnTo>
                      <a:pt x="77" y="72"/>
                    </a:lnTo>
                    <a:lnTo>
                      <a:pt x="75" y="70"/>
                    </a:lnTo>
                    <a:lnTo>
                      <a:pt x="73" y="69"/>
                    </a:lnTo>
                    <a:lnTo>
                      <a:pt x="70" y="69"/>
                    </a:lnTo>
                    <a:lnTo>
                      <a:pt x="70" y="68"/>
                    </a:lnTo>
                    <a:lnTo>
                      <a:pt x="72" y="65"/>
                    </a:lnTo>
                    <a:lnTo>
                      <a:pt x="74" y="61"/>
                    </a:lnTo>
                    <a:lnTo>
                      <a:pt x="76" y="56"/>
                    </a:lnTo>
                    <a:lnTo>
                      <a:pt x="78" y="51"/>
                    </a:lnTo>
                    <a:lnTo>
                      <a:pt x="77" y="44"/>
                    </a:lnTo>
                    <a:lnTo>
                      <a:pt x="76" y="41"/>
                    </a:lnTo>
                    <a:lnTo>
                      <a:pt x="75" y="38"/>
                    </a:lnTo>
                    <a:lnTo>
                      <a:pt x="73" y="35"/>
                    </a:lnTo>
                    <a:lnTo>
                      <a:pt x="70" y="32"/>
                    </a:lnTo>
                    <a:lnTo>
                      <a:pt x="69" y="32"/>
                    </a:lnTo>
                    <a:lnTo>
                      <a:pt x="68" y="32"/>
                    </a:lnTo>
                    <a:lnTo>
                      <a:pt x="66" y="33"/>
                    </a:lnTo>
                    <a:lnTo>
                      <a:pt x="65" y="34"/>
                    </a:lnTo>
                    <a:lnTo>
                      <a:pt x="63" y="35"/>
                    </a:lnTo>
                    <a:lnTo>
                      <a:pt x="61" y="36"/>
                    </a:lnTo>
                    <a:lnTo>
                      <a:pt x="60" y="38"/>
                    </a:lnTo>
                    <a:lnTo>
                      <a:pt x="60" y="40"/>
                    </a:lnTo>
                    <a:lnTo>
                      <a:pt x="58" y="39"/>
                    </a:lnTo>
                    <a:lnTo>
                      <a:pt x="56" y="38"/>
                    </a:lnTo>
                    <a:lnTo>
                      <a:pt x="54" y="37"/>
                    </a:lnTo>
                    <a:lnTo>
                      <a:pt x="52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29"/>
                    </a:lnTo>
                    <a:lnTo>
                      <a:pt x="50" y="25"/>
                    </a:lnTo>
                    <a:lnTo>
                      <a:pt x="50" y="20"/>
                    </a:lnTo>
                    <a:lnTo>
                      <a:pt x="50" y="14"/>
                    </a:lnTo>
                    <a:lnTo>
                      <a:pt x="49" y="9"/>
                    </a:lnTo>
                    <a:lnTo>
                      <a:pt x="48" y="6"/>
                    </a:lnTo>
                    <a:lnTo>
                      <a:pt x="47" y="4"/>
                    </a:lnTo>
                    <a:lnTo>
                      <a:pt x="45" y="2"/>
                    </a:lnTo>
                    <a:lnTo>
                      <a:pt x="43" y="1"/>
                    </a:lnTo>
                    <a:lnTo>
                      <a:pt x="41" y="0"/>
                    </a:lnTo>
                    <a:lnTo>
                      <a:pt x="37" y="0"/>
                    </a:lnTo>
                    <a:lnTo>
                      <a:pt x="34" y="1"/>
                    </a:lnTo>
                    <a:lnTo>
                      <a:pt x="29" y="3"/>
                    </a:lnTo>
                    <a:lnTo>
                      <a:pt x="27" y="4"/>
                    </a:lnTo>
                    <a:lnTo>
                      <a:pt x="25" y="7"/>
                    </a:lnTo>
                    <a:lnTo>
                      <a:pt x="23" y="11"/>
                    </a:lnTo>
                    <a:lnTo>
                      <a:pt x="23" y="14"/>
                    </a:lnTo>
                    <a:lnTo>
                      <a:pt x="23" y="18"/>
                    </a:lnTo>
                    <a:lnTo>
                      <a:pt x="24" y="22"/>
                    </a:lnTo>
                    <a:lnTo>
                      <a:pt x="26" y="26"/>
                    </a:lnTo>
                    <a:lnTo>
                      <a:pt x="29" y="30"/>
                    </a:lnTo>
                    <a:lnTo>
                      <a:pt x="28" y="30"/>
                    </a:lnTo>
                    <a:lnTo>
                      <a:pt x="25" y="30"/>
                    </a:lnTo>
                    <a:lnTo>
                      <a:pt x="22" y="30"/>
                    </a:lnTo>
                    <a:lnTo>
                      <a:pt x="16" y="30"/>
                    </a:lnTo>
                    <a:lnTo>
                      <a:pt x="12" y="32"/>
                    </a:lnTo>
                    <a:lnTo>
                      <a:pt x="8" y="34"/>
                    </a:lnTo>
                    <a:lnTo>
                      <a:pt x="5" y="38"/>
                    </a:lnTo>
                    <a:lnTo>
                      <a:pt x="4" y="43"/>
                    </a:lnTo>
                    <a:lnTo>
                      <a:pt x="4" y="50"/>
                    </a:lnTo>
                    <a:lnTo>
                      <a:pt x="6" y="55"/>
                    </a:lnTo>
                    <a:lnTo>
                      <a:pt x="10" y="59"/>
                    </a:lnTo>
                    <a:lnTo>
                      <a:pt x="14" y="62"/>
                    </a:lnTo>
                    <a:lnTo>
                      <a:pt x="19" y="65"/>
                    </a:lnTo>
                    <a:lnTo>
                      <a:pt x="23" y="67"/>
                    </a:lnTo>
                    <a:lnTo>
                      <a:pt x="27" y="69"/>
                    </a:lnTo>
                    <a:lnTo>
                      <a:pt x="30" y="71"/>
                    </a:lnTo>
                    <a:lnTo>
                      <a:pt x="29" y="71"/>
                    </a:lnTo>
                    <a:lnTo>
                      <a:pt x="27" y="71"/>
                    </a:lnTo>
                    <a:lnTo>
                      <a:pt x="25" y="72"/>
                    </a:lnTo>
                    <a:lnTo>
                      <a:pt x="21" y="73"/>
                    </a:lnTo>
                    <a:lnTo>
                      <a:pt x="17" y="74"/>
                    </a:lnTo>
                    <a:lnTo>
                      <a:pt x="14" y="76"/>
                    </a:lnTo>
                    <a:lnTo>
                      <a:pt x="11" y="78"/>
                    </a:lnTo>
                    <a:lnTo>
                      <a:pt x="9" y="81"/>
                    </a:lnTo>
                    <a:lnTo>
                      <a:pt x="8" y="84"/>
                    </a:lnTo>
                    <a:lnTo>
                      <a:pt x="7" y="87"/>
                    </a:lnTo>
                    <a:lnTo>
                      <a:pt x="6" y="92"/>
                    </a:lnTo>
                    <a:lnTo>
                      <a:pt x="7" y="95"/>
                    </a:lnTo>
                    <a:lnTo>
                      <a:pt x="8" y="99"/>
                    </a:lnTo>
                    <a:lnTo>
                      <a:pt x="10" y="102"/>
                    </a:lnTo>
                    <a:lnTo>
                      <a:pt x="13" y="105"/>
                    </a:lnTo>
                    <a:lnTo>
                      <a:pt x="19" y="107"/>
                    </a:lnTo>
                    <a:lnTo>
                      <a:pt x="17" y="108"/>
                    </a:lnTo>
                    <a:lnTo>
                      <a:pt x="15" y="108"/>
                    </a:lnTo>
                    <a:lnTo>
                      <a:pt x="12" y="110"/>
                    </a:lnTo>
                    <a:lnTo>
                      <a:pt x="8" y="112"/>
                    </a:lnTo>
                    <a:lnTo>
                      <a:pt x="4" y="115"/>
                    </a:lnTo>
                    <a:lnTo>
                      <a:pt x="1" y="118"/>
                    </a:lnTo>
                    <a:lnTo>
                      <a:pt x="0" y="122"/>
                    </a:lnTo>
                    <a:lnTo>
                      <a:pt x="0" y="126"/>
                    </a:lnTo>
                    <a:lnTo>
                      <a:pt x="2" y="131"/>
                    </a:lnTo>
                    <a:lnTo>
                      <a:pt x="5" y="135"/>
                    </a:lnTo>
                    <a:lnTo>
                      <a:pt x="8" y="138"/>
                    </a:lnTo>
                    <a:lnTo>
                      <a:pt x="12" y="141"/>
                    </a:lnTo>
                    <a:lnTo>
                      <a:pt x="15" y="144"/>
                    </a:lnTo>
                    <a:lnTo>
                      <a:pt x="17" y="147"/>
                    </a:lnTo>
                    <a:lnTo>
                      <a:pt x="20" y="151"/>
                    </a:lnTo>
                    <a:lnTo>
                      <a:pt x="20" y="154"/>
                    </a:lnTo>
                    <a:lnTo>
                      <a:pt x="20" y="157"/>
                    </a:lnTo>
                    <a:lnTo>
                      <a:pt x="20" y="160"/>
                    </a:lnTo>
                    <a:lnTo>
                      <a:pt x="19" y="162"/>
                    </a:lnTo>
                    <a:lnTo>
                      <a:pt x="19" y="164"/>
                    </a:lnTo>
                    <a:lnTo>
                      <a:pt x="17" y="166"/>
                    </a:lnTo>
                    <a:lnTo>
                      <a:pt x="16" y="168"/>
                    </a:lnTo>
                    <a:lnTo>
                      <a:pt x="14" y="171"/>
                    </a:lnTo>
                    <a:lnTo>
                      <a:pt x="11" y="175"/>
                    </a:lnTo>
                    <a:lnTo>
                      <a:pt x="26" y="163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299" name="Freeform 75"/>
              <p:cNvSpPr>
                <a:spLocks/>
              </p:cNvSpPr>
              <p:nvPr/>
            </p:nvSpPr>
            <p:spPr bwMode="auto">
              <a:xfrm>
                <a:off x="3478" y="2460"/>
                <a:ext cx="78" cy="175"/>
              </a:xfrm>
              <a:custGeom>
                <a:avLst/>
                <a:gdLst>
                  <a:gd name="T0" fmla="*/ 29 w 78"/>
                  <a:gd name="T1" fmla="*/ 160 h 175"/>
                  <a:gd name="T2" fmla="*/ 41 w 78"/>
                  <a:gd name="T3" fmla="*/ 145 h 175"/>
                  <a:gd name="T4" fmla="*/ 58 w 78"/>
                  <a:gd name="T5" fmla="*/ 128 h 175"/>
                  <a:gd name="T6" fmla="*/ 70 w 78"/>
                  <a:gd name="T7" fmla="*/ 115 h 175"/>
                  <a:gd name="T8" fmla="*/ 72 w 78"/>
                  <a:gd name="T9" fmla="*/ 106 h 175"/>
                  <a:gd name="T10" fmla="*/ 68 w 78"/>
                  <a:gd name="T11" fmla="*/ 102 h 175"/>
                  <a:gd name="T12" fmla="*/ 76 w 78"/>
                  <a:gd name="T13" fmla="*/ 86 h 175"/>
                  <a:gd name="T14" fmla="*/ 77 w 78"/>
                  <a:gd name="T15" fmla="*/ 72 h 175"/>
                  <a:gd name="T16" fmla="*/ 70 w 78"/>
                  <a:gd name="T17" fmla="*/ 69 h 175"/>
                  <a:gd name="T18" fmla="*/ 74 w 78"/>
                  <a:gd name="T19" fmla="*/ 61 h 175"/>
                  <a:gd name="T20" fmla="*/ 77 w 78"/>
                  <a:gd name="T21" fmla="*/ 44 h 175"/>
                  <a:gd name="T22" fmla="*/ 73 w 78"/>
                  <a:gd name="T23" fmla="*/ 35 h 175"/>
                  <a:gd name="T24" fmla="*/ 68 w 78"/>
                  <a:gd name="T25" fmla="*/ 32 h 175"/>
                  <a:gd name="T26" fmla="*/ 63 w 78"/>
                  <a:gd name="T27" fmla="*/ 35 h 175"/>
                  <a:gd name="T28" fmla="*/ 60 w 78"/>
                  <a:gd name="T29" fmla="*/ 40 h 175"/>
                  <a:gd name="T30" fmla="*/ 54 w 78"/>
                  <a:gd name="T31" fmla="*/ 37 h 175"/>
                  <a:gd name="T32" fmla="*/ 50 w 78"/>
                  <a:gd name="T33" fmla="*/ 31 h 175"/>
                  <a:gd name="T34" fmla="*/ 50 w 78"/>
                  <a:gd name="T35" fmla="*/ 20 h 175"/>
                  <a:gd name="T36" fmla="*/ 48 w 78"/>
                  <a:gd name="T37" fmla="*/ 6 h 175"/>
                  <a:gd name="T38" fmla="*/ 43 w 78"/>
                  <a:gd name="T39" fmla="*/ 1 h 175"/>
                  <a:gd name="T40" fmla="*/ 34 w 78"/>
                  <a:gd name="T41" fmla="*/ 1 h 175"/>
                  <a:gd name="T42" fmla="*/ 25 w 78"/>
                  <a:gd name="T43" fmla="*/ 7 h 175"/>
                  <a:gd name="T44" fmla="*/ 23 w 78"/>
                  <a:gd name="T45" fmla="*/ 18 h 175"/>
                  <a:gd name="T46" fmla="*/ 29 w 78"/>
                  <a:gd name="T47" fmla="*/ 30 h 175"/>
                  <a:gd name="T48" fmla="*/ 22 w 78"/>
                  <a:gd name="T49" fmla="*/ 30 h 175"/>
                  <a:gd name="T50" fmla="*/ 8 w 78"/>
                  <a:gd name="T51" fmla="*/ 34 h 175"/>
                  <a:gd name="T52" fmla="*/ 4 w 78"/>
                  <a:gd name="T53" fmla="*/ 50 h 175"/>
                  <a:gd name="T54" fmla="*/ 14 w 78"/>
                  <a:gd name="T55" fmla="*/ 62 h 175"/>
                  <a:gd name="T56" fmla="*/ 27 w 78"/>
                  <a:gd name="T57" fmla="*/ 69 h 175"/>
                  <a:gd name="T58" fmla="*/ 27 w 78"/>
                  <a:gd name="T59" fmla="*/ 71 h 175"/>
                  <a:gd name="T60" fmla="*/ 17 w 78"/>
                  <a:gd name="T61" fmla="*/ 74 h 175"/>
                  <a:gd name="T62" fmla="*/ 9 w 78"/>
                  <a:gd name="T63" fmla="*/ 81 h 175"/>
                  <a:gd name="T64" fmla="*/ 6 w 78"/>
                  <a:gd name="T65" fmla="*/ 92 h 175"/>
                  <a:gd name="T66" fmla="*/ 10 w 78"/>
                  <a:gd name="T67" fmla="*/ 102 h 175"/>
                  <a:gd name="T68" fmla="*/ 17 w 78"/>
                  <a:gd name="T69" fmla="*/ 108 h 175"/>
                  <a:gd name="T70" fmla="*/ 8 w 78"/>
                  <a:gd name="T71" fmla="*/ 112 h 175"/>
                  <a:gd name="T72" fmla="*/ 0 w 78"/>
                  <a:gd name="T73" fmla="*/ 122 h 175"/>
                  <a:gd name="T74" fmla="*/ 5 w 78"/>
                  <a:gd name="T75" fmla="*/ 135 h 175"/>
                  <a:gd name="T76" fmla="*/ 15 w 78"/>
                  <a:gd name="T77" fmla="*/ 144 h 175"/>
                  <a:gd name="T78" fmla="*/ 20 w 78"/>
                  <a:gd name="T79" fmla="*/ 154 h 175"/>
                  <a:gd name="T80" fmla="*/ 19 w 78"/>
                  <a:gd name="T81" fmla="*/ 162 h 175"/>
                  <a:gd name="T82" fmla="*/ 16 w 78"/>
                  <a:gd name="T83" fmla="*/ 168 h 175"/>
                  <a:gd name="T84" fmla="*/ 26 w 78"/>
                  <a:gd name="T85" fmla="*/ 163 h 17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78"/>
                  <a:gd name="T130" fmla="*/ 0 h 175"/>
                  <a:gd name="T131" fmla="*/ 78 w 78"/>
                  <a:gd name="T132" fmla="*/ 175 h 17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78" h="175">
                    <a:moveTo>
                      <a:pt x="26" y="163"/>
                    </a:moveTo>
                    <a:lnTo>
                      <a:pt x="27" y="162"/>
                    </a:lnTo>
                    <a:lnTo>
                      <a:pt x="29" y="160"/>
                    </a:lnTo>
                    <a:lnTo>
                      <a:pt x="32" y="156"/>
                    </a:lnTo>
                    <a:lnTo>
                      <a:pt x="36" y="151"/>
                    </a:lnTo>
                    <a:lnTo>
                      <a:pt x="41" y="145"/>
                    </a:lnTo>
                    <a:lnTo>
                      <a:pt x="46" y="139"/>
                    </a:lnTo>
                    <a:lnTo>
                      <a:pt x="52" y="134"/>
                    </a:lnTo>
                    <a:lnTo>
                      <a:pt x="58" y="128"/>
                    </a:lnTo>
                    <a:lnTo>
                      <a:pt x="63" y="124"/>
                    </a:lnTo>
                    <a:lnTo>
                      <a:pt x="67" y="120"/>
                    </a:lnTo>
                    <a:lnTo>
                      <a:pt x="70" y="115"/>
                    </a:lnTo>
                    <a:lnTo>
                      <a:pt x="72" y="112"/>
                    </a:lnTo>
                    <a:lnTo>
                      <a:pt x="72" y="108"/>
                    </a:lnTo>
                    <a:lnTo>
                      <a:pt x="72" y="106"/>
                    </a:lnTo>
                    <a:lnTo>
                      <a:pt x="70" y="104"/>
                    </a:lnTo>
                    <a:lnTo>
                      <a:pt x="67" y="104"/>
                    </a:lnTo>
                    <a:lnTo>
                      <a:pt x="68" y="102"/>
                    </a:lnTo>
                    <a:lnTo>
                      <a:pt x="70" y="99"/>
                    </a:lnTo>
                    <a:lnTo>
                      <a:pt x="73" y="93"/>
                    </a:lnTo>
                    <a:lnTo>
                      <a:pt x="76" y="86"/>
                    </a:lnTo>
                    <a:lnTo>
                      <a:pt x="78" y="80"/>
                    </a:lnTo>
                    <a:lnTo>
                      <a:pt x="78" y="74"/>
                    </a:lnTo>
                    <a:lnTo>
                      <a:pt x="77" y="72"/>
                    </a:lnTo>
                    <a:lnTo>
                      <a:pt x="75" y="70"/>
                    </a:lnTo>
                    <a:lnTo>
                      <a:pt x="73" y="69"/>
                    </a:lnTo>
                    <a:lnTo>
                      <a:pt x="70" y="69"/>
                    </a:lnTo>
                    <a:lnTo>
                      <a:pt x="70" y="68"/>
                    </a:lnTo>
                    <a:lnTo>
                      <a:pt x="72" y="65"/>
                    </a:lnTo>
                    <a:lnTo>
                      <a:pt x="74" y="61"/>
                    </a:lnTo>
                    <a:lnTo>
                      <a:pt x="76" y="56"/>
                    </a:lnTo>
                    <a:lnTo>
                      <a:pt x="78" y="51"/>
                    </a:lnTo>
                    <a:lnTo>
                      <a:pt x="77" y="44"/>
                    </a:lnTo>
                    <a:lnTo>
                      <a:pt x="76" y="41"/>
                    </a:lnTo>
                    <a:lnTo>
                      <a:pt x="75" y="38"/>
                    </a:lnTo>
                    <a:lnTo>
                      <a:pt x="73" y="35"/>
                    </a:lnTo>
                    <a:lnTo>
                      <a:pt x="70" y="32"/>
                    </a:lnTo>
                    <a:lnTo>
                      <a:pt x="69" y="32"/>
                    </a:lnTo>
                    <a:lnTo>
                      <a:pt x="68" y="32"/>
                    </a:lnTo>
                    <a:lnTo>
                      <a:pt x="66" y="33"/>
                    </a:lnTo>
                    <a:lnTo>
                      <a:pt x="65" y="34"/>
                    </a:lnTo>
                    <a:lnTo>
                      <a:pt x="63" y="35"/>
                    </a:lnTo>
                    <a:lnTo>
                      <a:pt x="61" y="36"/>
                    </a:lnTo>
                    <a:lnTo>
                      <a:pt x="60" y="38"/>
                    </a:lnTo>
                    <a:lnTo>
                      <a:pt x="60" y="40"/>
                    </a:lnTo>
                    <a:lnTo>
                      <a:pt x="58" y="39"/>
                    </a:lnTo>
                    <a:lnTo>
                      <a:pt x="56" y="38"/>
                    </a:lnTo>
                    <a:lnTo>
                      <a:pt x="54" y="37"/>
                    </a:lnTo>
                    <a:lnTo>
                      <a:pt x="52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29"/>
                    </a:lnTo>
                    <a:lnTo>
                      <a:pt x="50" y="25"/>
                    </a:lnTo>
                    <a:lnTo>
                      <a:pt x="50" y="20"/>
                    </a:lnTo>
                    <a:lnTo>
                      <a:pt x="50" y="14"/>
                    </a:lnTo>
                    <a:lnTo>
                      <a:pt x="49" y="9"/>
                    </a:lnTo>
                    <a:lnTo>
                      <a:pt x="48" y="6"/>
                    </a:lnTo>
                    <a:lnTo>
                      <a:pt x="47" y="4"/>
                    </a:lnTo>
                    <a:lnTo>
                      <a:pt x="45" y="2"/>
                    </a:lnTo>
                    <a:lnTo>
                      <a:pt x="43" y="1"/>
                    </a:lnTo>
                    <a:lnTo>
                      <a:pt x="41" y="0"/>
                    </a:lnTo>
                    <a:lnTo>
                      <a:pt x="37" y="0"/>
                    </a:lnTo>
                    <a:lnTo>
                      <a:pt x="34" y="1"/>
                    </a:lnTo>
                    <a:lnTo>
                      <a:pt x="29" y="3"/>
                    </a:lnTo>
                    <a:lnTo>
                      <a:pt x="27" y="4"/>
                    </a:lnTo>
                    <a:lnTo>
                      <a:pt x="25" y="7"/>
                    </a:lnTo>
                    <a:lnTo>
                      <a:pt x="23" y="11"/>
                    </a:lnTo>
                    <a:lnTo>
                      <a:pt x="23" y="14"/>
                    </a:lnTo>
                    <a:lnTo>
                      <a:pt x="23" y="18"/>
                    </a:lnTo>
                    <a:lnTo>
                      <a:pt x="24" y="22"/>
                    </a:lnTo>
                    <a:lnTo>
                      <a:pt x="26" y="26"/>
                    </a:lnTo>
                    <a:lnTo>
                      <a:pt x="29" y="30"/>
                    </a:lnTo>
                    <a:lnTo>
                      <a:pt x="28" y="30"/>
                    </a:lnTo>
                    <a:lnTo>
                      <a:pt x="25" y="30"/>
                    </a:lnTo>
                    <a:lnTo>
                      <a:pt x="22" y="30"/>
                    </a:lnTo>
                    <a:lnTo>
                      <a:pt x="16" y="30"/>
                    </a:lnTo>
                    <a:lnTo>
                      <a:pt x="12" y="32"/>
                    </a:lnTo>
                    <a:lnTo>
                      <a:pt x="8" y="34"/>
                    </a:lnTo>
                    <a:lnTo>
                      <a:pt x="5" y="38"/>
                    </a:lnTo>
                    <a:lnTo>
                      <a:pt x="4" y="43"/>
                    </a:lnTo>
                    <a:lnTo>
                      <a:pt x="4" y="50"/>
                    </a:lnTo>
                    <a:lnTo>
                      <a:pt x="6" y="55"/>
                    </a:lnTo>
                    <a:lnTo>
                      <a:pt x="10" y="59"/>
                    </a:lnTo>
                    <a:lnTo>
                      <a:pt x="14" y="62"/>
                    </a:lnTo>
                    <a:lnTo>
                      <a:pt x="19" y="65"/>
                    </a:lnTo>
                    <a:lnTo>
                      <a:pt x="23" y="67"/>
                    </a:lnTo>
                    <a:lnTo>
                      <a:pt x="27" y="69"/>
                    </a:lnTo>
                    <a:lnTo>
                      <a:pt x="30" y="71"/>
                    </a:lnTo>
                    <a:lnTo>
                      <a:pt x="29" y="71"/>
                    </a:lnTo>
                    <a:lnTo>
                      <a:pt x="27" y="71"/>
                    </a:lnTo>
                    <a:lnTo>
                      <a:pt x="25" y="72"/>
                    </a:lnTo>
                    <a:lnTo>
                      <a:pt x="21" y="73"/>
                    </a:lnTo>
                    <a:lnTo>
                      <a:pt x="17" y="74"/>
                    </a:lnTo>
                    <a:lnTo>
                      <a:pt x="14" y="76"/>
                    </a:lnTo>
                    <a:lnTo>
                      <a:pt x="11" y="78"/>
                    </a:lnTo>
                    <a:lnTo>
                      <a:pt x="9" y="81"/>
                    </a:lnTo>
                    <a:lnTo>
                      <a:pt x="8" y="84"/>
                    </a:lnTo>
                    <a:lnTo>
                      <a:pt x="7" y="87"/>
                    </a:lnTo>
                    <a:lnTo>
                      <a:pt x="6" y="92"/>
                    </a:lnTo>
                    <a:lnTo>
                      <a:pt x="7" y="95"/>
                    </a:lnTo>
                    <a:lnTo>
                      <a:pt x="8" y="99"/>
                    </a:lnTo>
                    <a:lnTo>
                      <a:pt x="10" y="102"/>
                    </a:lnTo>
                    <a:lnTo>
                      <a:pt x="13" y="105"/>
                    </a:lnTo>
                    <a:lnTo>
                      <a:pt x="19" y="107"/>
                    </a:lnTo>
                    <a:lnTo>
                      <a:pt x="17" y="108"/>
                    </a:lnTo>
                    <a:lnTo>
                      <a:pt x="15" y="108"/>
                    </a:lnTo>
                    <a:lnTo>
                      <a:pt x="12" y="110"/>
                    </a:lnTo>
                    <a:lnTo>
                      <a:pt x="8" y="112"/>
                    </a:lnTo>
                    <a:lnTo>
                      <a:pt x="4" y="115"/>
                    </a:lnTo>
                    <a:lnTo>
                      <a:pt x="1" y="118"/>
                    </a:lnTo>
                    <a:lnTo>
                      <a:pt x="0" y="122"/>
                    </a:lnTo>
                    <a:lnTo>
                      <a:pt x="0" y="126"/>
                    </a:lnTo>
                    <a:lnTo>
                      <a:pt x="2" y="131"/>
                    </a:lnTo>
                    <a:lnTo>
                      <a:pt x="5" y="135"/>
                    </a:lnTo>
                    <a:lnTo>
                      <a:pt x="8" y="138"/>
                    </a:lnTo>
                    <a:lnTo>
                      <a:pt x="12" y="141"/>
                    </a:lnTo>
                    <a:lnTo>
                      <a:pt x="15" y="144"/>
                    </a:lnTo>
                    <a:lnTo>
                      <a:pt x="17" y="147"/>
                    </a:lnTo>
                    <a:lnTo>
                      <a:pt x="20" y="151"/>
                    </a:lnTo>
                    <a:lnTo>
                      <a:pt x="20" y="154"/>
                    </a:lnTo>
                    <a:lnTo>
                      <a:pt x="20" y="157"/>
                    </a:lnTo>
                    <a:lnTo>
                      <a:pt x="20" y="160"/>
                    </a:lnTo>
                    <a:lnTo>
                      <a:pt x="19" y="162"/>
                    </a:lnTo>
                    <a:lnTo>
                      <a:pt x="19" y="164"/>
                    </a:lnTo>
                    <a:lnTo>
                      <a:pt x="17" y="166"/>
                    </a:lnTo>
                    <a:lnTo>
                      <a:pt x="16" y="168"/>
                    </a:lnTo>
                    <a:lnTo>
                      <a:pt x="14" y="171"/>
                    </a:lnTo>
                    <a:lnTo>
                      <a:pt x="11" y="175"/>
                    </a:lnTo>
                    <a:lnTo>
                      <a:pt x="26" y="16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00" name="Freeform 76"/>
              <p:cNvSpPr>
                <a:spLocks/>
              </p:cNvSpPr>
              <p:nvPr/>
            </p:nvSpPr>
            <p:spPr bwMode="auto">
              <a:xfrm>
                <a:off x="3478" y="2460"/>
                <a:ext cx="65" cy="175"/>
              </a:xfrm>
              <a:custGeom>
                <a:avLst/>
                <a:gdLst>
                  <a:gd name="T0" fmla="*/ 17 w 65"/>
                  <a:gd name="T1" fmla="*/ 167 h 175"/>
                  <a:gd name="T2" fmla="*/ 19 w 65"/>
                  <a:gd name="T3" fmla="*/ 151 h 175"/>
                  <a:gd name="T4" fmla="*/ 3 w 65"/>
                  <a:gd name="T5" fmla="*/ 132 h 175"/>
                  <a:gd name="T6" fmla="*/ 0 w 65"/>
                  <a:gd name="T7" fmla="*/ 124 h 175"/>
                  <a:gd name="T8" fmla="*/ 10 w 65"/>
                  <a:gd name="T9" fmla="*/ 112 h 175"/>
                  <a:gd name="T10" fmla="*/ 8 w 65"/>
                  <a:gd name="T11" fmla="*/ 117 h 175"/>
                  <a:gd name="T12" fmla="*/ 12 w 65"/>
                  <a:gd name="T13" fmla="*/ 128 h 175"/>
                  <a:gd name="T14" fmla="*/ 25 w 65"/>
                  <a:gd name="T15" fmla="*/ 149 h 175"/>
                  <a:gd name="T16" fmla="*/ 31 w 65"/>
                  <a:gd name="T17" fmla="*/ 138 h 175"/>
                  <a:gd name="T18" fmla="*/ 25 w 65"/>
                  <a:gd name="T19" fmla="*/ 106 h 175"/>
                  <a:gd name="T20" fmla="*/ 9 w 65"/>
                  <a:gd name="T21" fmla="*/ 91 h 175"/>
                  <a:gd name="T22" fmla="*/ 13 w 65"/>
                  <a:gd name="T23" fmla="*/ 90 h 175"/>
                  <a:gd name="T24" fmla="*/ 30 w 65"/>
                  <a:gd name="T25" fmla="*/ 100 h 175"/>
                  <a:gd name="T26" fmla="*/ 36 w 65"/>
                  <a:gd name="T27" fmla="*/ 113 h 175"/>
                  <a:gd name="T28" fmla="*/ 35 w 65"/>
                  <a:gd name="T29" fmla="*/ 120 h 175"/>
                  <a:gd name="T30" fmla="*/ 38 w 65"/>
                  <a:gd name="T31" fmla="*/ 119 h 175"/>
                  <a:gd name="T32" fmla="*/ 42 w 65"/>
                  <a:gd name="T33" fmla="*/ 99 h 175"/>
                  <a:gd name="T34" fmla="*/ 34 w 65"/>
                  <a:gd name="T35" fmla="*/ 73 h 175"/>
                  <a:gd name="T36" fmla="*/ 16 w 65"/>
                  <a:gd name="T37" fmla="*/ 64 h 175"/>
                  <a:gd name="T38" fmla="*/ 29 w 65"/>
                  <a:gd name="T39" fmla="*/ 64 h 175"/>
                  <a:gd name="T40" fmla="*/ 20 w 65"/>
                  <a:gd name="T41" fmla="*/ 51 h 175"/>
                  <a:gd name="T42" fmla="*/ 13 w 65"/>
                  <a:gd name="T43" fmla="*/ 46 h 175"/>
                  <a:gd name="T44" fmla="*/ 37 w 65"/>
                  <a:gd name="T45" fmla="*/ 59 h 175"/>
                  <a:gd name="T46" fmla="*/ 43 w 65"/>
                  <a:gd name="T47" fmla="*/ 54 h 175"/>
                  <a:gd name="T48" fmla="*/ 30 w 65"/>
                  <a:gd name="T49" fmla="*/ 32 h 175"/>
                  <a:gd name="T50" fmla="*/ 22 w 65"/>
                  <a:gd name="T51" fmla="*/ 15 h 175"/>
                  <a:gd name="T52" fmla="*/ 34 w 65"/>
                  <a:gd name="T53" fmla="*/ 0 h 175"/>
                  <a:gd name="T54" fmla="*/ 40 w 65"/>
                  <a:gd name="T55" fmla="*/ 0 h 175"/>
                  <a:gd name="T56" fmla="*/ 32 w 65"/>
                  <a:gd name="T57" fmla="*/ 7 h 175"/>
                  <a:gd name="T58" fmla="*/ 35 w 65"/>
                  <a:gd name="T59" fmla="*/ 22 h 175"/>
                  <a:gd name="T60" fmla="*/ 43 w 65"/>
                  <a:gd name="T61" fmla="*/ 37 h 175"/>
                  <a:gd name="T62" fmla="*/ 47 w 65"/>
                  <a:gd name="T63" fmla="*/ 46 h 175"/>
                  <a:gd name="T64" fmla="*/ 47 w 65"/>
                  <a:gd name="T65" fmla="*/ 59 h 175"/>
                  <a:gd name="T66" fmla="*/ 44 w 65"/>
                  <a:gd name="T67" fmla="*/ 68 h 175"/>
                  <a:gd name="T68" fmla="*/ 45 w 65"/>
                  <a:gd name="T69" fmla="*/ 82 h 175"/>
                  <a:gd name="T70" fmla="*/ 46 w 65"/>
                  <a:gd name="T71" fmla="*/ 104 h 175"/>
                  <a:gd name="T72" fmla="*/ 50 w 65"/>
                  <a:gd name="T73" fmla="*/ 94 h 175"/>
                  <a:gd name="T74" fmla="*/ 50 w 65"/>
                  <a:gd name="T75" fmla="*/ 71 h 175"/>
                  <a:gd name="T76" fmla="*/ 53 w 65"/>
                  <a:gd name="T77" fmla="*/ 59 h 175"/>
                  <a:gd name="T78" fmla="*/ 53 w 65"/>
                  <a:gd name="T79" fmla="*/ 52 h 175"/>
                  <a:gd name="T80" fmla="*/ 51 w 65"/>
                  <a:gd name="T81" fmla="*/ 44 h 175"/>
                  <a:gd name="T82" fmla="*/ 63 w 65"/>
                  <a:gd name="T83" fmla="*/ 52 h 175"/>
                  <a:gd name="T84" fmla="*/ 64 w 65"/>
                  <a:gd name="T85" fmla="*/ 61 h 175"/>
                  <a:gd name="T86" fmla="*/ 61 w 65"/>
                  <a:gd name="T87" fmla="*/ 70 h 175"/>
                  <a:gd name="T88" fmla="*/ 59 w 65"/>
                  <a:gd name="T89" fmla="*/ 84 h 175"/>
                  <a:gd name="T90" fmla="*/ 62 w 65"/>
                  <a:gd name="T91" fmla="*/ 92 h 175"/>
                  <a:gd name="T92" fmla="*/ 64 w 65"/>
                  <a:gd name="T93" fmla="*/ 96 h 175"/>
                  <a:gd name="T94" fmla="*/ 54 w 65"/>
                  <a:gd name="T95" fmla="*/ 103 h 175"/>
                  <a:gd name="T96" fmla="*/ 47 w 65"/>
                  <a:gd name="T97" fmla="*/ 112 h 175"/>
                  <a:gd name="T98" fmla="*/ 58 w 65"/>
                  <a:gd name="T99" fmla="*/ 118 h 175"/>
                  <a:gd name="T100" fmla="*/ 58 w 65"/>
                  <a:gd name="T101" fmla="*/ 119 h 175"/>
                  <a:gd name="T102" fmla="*/ 43 w 65"/>
                  <a:gd name="T103" fmla="*/ 126 h 175"/>
                  <a:gd name="T104" fmla="*/ 43 w 65"/>
                  <a:gd name="T105" fmla="*/ 139 h 175"/>
                  <a:gd name="T106" fmla="*/ 40 w 65"/>
                  <a:gd name="T107" fmla="*/ 146 h 175"/>
                  <a:gd name="T108" fmla="*/ 15 w 65"/>
                  <a:gd name="T109" fmla="*/ 168 h 17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65"/>
                  <a:gd name="T166" fmla="*/ 0 h 175"/>
                  <a:gd name="T167" fmla="*/ 65 w 65"/>
                  <a:gd name="T168" fmla="*/ 175 h 17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65" h="175">
                    <a:moveTo>
                      <a:pt x="11" y="175"/>
                    </a:moveTo>
                    <a:lnTo>
                      <a:pt x="12" y="174"/>
                    </a:lnTo>
                    <a:lnTo>
                      <a:pt x="13" y="173"/>
                    </a:lnTo>
                    <a:lnTo>
                      <a:pt x="15" y="171"/>
                    </a:lnTo>
                    <a:lnTo>
                      <a:pt x="17" y="167"/>
                    </a:lnTo>
                    <a:lnTo>
                      <a:pt x="19" y="164"/>
                    </a:lnTo>
                    <a:lnTo>
                      <a:pt x="21" y="160"/>
                    </a:lnTo>
                    <a:lnTo>
                      <a:pt x="21" y="157"/>
                    </a:lnTo>
                    <a:lnTo>
                      <a:pt x="20" y="154"/>
                    </a:lnTo>
                    <a:lnTo>
                      <a:pt x="19" y="151"/>
                    </a:lnTo>
                    <a:lnTo>
                      <a:pt x="15" y="147"/>
                    </a:lnTo>
                    <a:lnTo>
                      <a:pt x="12" y="143"/>
                    </a:lnTo>
                    <a:lnTo>
                      <a:pt x="9" y="139"/>
                    </a:lnTo>
                    <a:lnTo>
                      <a:pt x="5" y="135"/>
                    </a:lnTo>
                    <a:lnTo>
                      <a:pt x="3" y="132"/>
                    </a:lnTo>
                    <a:lnTo>
                      <a:pt x="1" y="130"/>
                    </a:lnTo>
                    <a:lnTo>
                      <a:pt x="0" y="130"/>
                    </a:lnTo>
                    <a:lnTo>
                      <a:pt x="0" y="128"/>
                    </a:lnTo>
                    <a:lnTo>
                      <a:pt x="0" y="126"/>
                    </a:lnTo>
                    <a:lnTo>
                      <a:pt x="0" y="124"/>
                    </a:lnTo>
                    <a:lnTo>
                      <a:pt x="1" y="121"/>
                    </a:lnTo>
                    <a:lnTo>
                      <a:pt x="2" y="118"/>
                    </a:lnTo>
                    <a:lnTo>
                      <a:pt x="4" y="116"/>
                    </a:lnTo>
                    <a:lnTo>
                      <a:pt x="6" y="113"/>
                    </a:lnTo>
                    <a:lnTo>
                      <a:pt x="10" y="112"/>
                    </a:lnTo>
                    <a:lnTo>
                      <a:pt x="10" y="113"/>
                    </a:lnTo>
                    <a:lnTo>
                      <a:pt x="9" y="114"/>
                    </a:lnTo>
                    <a:lnTo>
                      <a:pt x="9" y="115"/>
                    </a:lnTo>
                    <a:lnTo>
                      <a:pt x="8" y="117"/>
                    </a:lnTo>
                    <a:lnTo>
                      <a:pt x="8" y="119"/>
                    </a:lnTo>
                    <a:lnTo>
                      <a:pt x="8" y="120"/>
                    </a:lnTo>
                    <a:lnTo>
                      <a:pt x="8" y="122"/>
                    </a:lnTo>
                    <a:lnTo>
                      <a:pt x="10" y="125"/>
                    </a:lnTo>
                    <a:lnTo>
                      <a:pt x="12" y="128"/>
                    </a:lnTo>
                    <a:lnTo>
                      <a:pt x="15" y="133"/>
                    </a:lnTo>
                    <a:lnTo>
                      <a:pt x="19" y="137"/>
                    </a:lnTo>
                    <a:lnTo>
                      <a:pt x="21" y="141"/>
                    </a:lnTo>
                    <a:lnTo>
                      <a:pt x="23" y="145"/>
                    </a:lnTo>
                    <a:lnTo>
                      <a:pt x="25" y="149"/>
                    </a:lnTo>
                    <a:lnTo>
                      <a:pt x="25" y="153"/>
                    </a:lnTo>
                    <a:lnTo>
                      <a:pt x="26" y="152"/>
                    </a:lnTo>
                    <a:lnTo>
                      <a:pt x="27" y="148"/>
                    </a:lnTo>
                    <a:lnTo>
                      <a:pt x="29" y="144"/>
                    </a:lnTo>
                    <a:lnTo>
                      <a:pt x="31" y="138"/>
                    </a:lnTo>
                    <a:lnTo>
                      <a:pt x="33" y="131"/>
                    </a:lnTo>
                    <a:lnTo>
                      <a:pt x="33" y="123"/>
                    </a:lnTo>
                    <a:lnTo>
                      <a:pt x="32" y="117"/>
                    </a:lnTo>
                    <a:lnTo>
                      <a:pt x="29" y="111"/>
                    </a:lnTo>
                    <a:lnTo>
                      <a:pt x="25" y="106"/>
                    </a:lnTo>
                    <a:lnTo>
                      <a:pt x="22" y="102"/>
                    </a:lnTo>
                    <a:lnTo>
                      <a:pt x="17" y="98"/>
                    </a:lnTo>
                    <a:lnTo>
                      <a:pt x="14" y="95"/>
                    </a:lnTo>
                    <a:lnTo>
                      <a:pt x="11" y="93"/>
                    </a:lnTo>
                    <a:lnTo>
                      <a:pt x="9" y="91"/>
                    </a:lnTo>
                    <a:lnTo>
                      <a:pt x="8" y="90"/>
                    </a:lnTo>
                    <a:lnTo>
                      <a:pt x="10" y="90"/>
                    </a:lnTo>
                    <a:lnTo>
                      <a:pt x="13" y="90"/>
                    </a:lnTo>
                    <a:lnTo>
                      <a:pt x="16" y="91"/>
                    </a:lnTo>
                    <a:lnTo>
                      <a:pt x="21" y="92"/>
                    </a:lnTo>
                    <a:lnTo>
                      <a:pt x="25" y="94"/>
                    </a:lnTo>
                    <a:lnTo>
                      <a:pt x="28" y="97"/>
                    </a:lnTo>
                    <a:lnTo>
                      <a:pt x="30" y="100"/>
                    </a:lnTo>
                    <a:lnTo>
                      <a:pt x="32" y="103"/>
                    </a:lnTo>
                    <a:lnTo>
                      <a:pt x="34" y="106"/>
                    </a:lnTo>
                    <a:lnTo>
                      <a:pt x="35" y="109"/>
                    </a:lnTo>
                    <a:lnTo>
                      <a:pt x="36" y="111"/>
                    </a:lnTo>
                    <a:lnTo>
                      <a:pt x="36" y="113"/>
                    </a:lnTo>
                    <a:lnTo>
                      <a:pt x="36" y="114"/>
                    </a:lnTo>
                    <a:lnTo>
                      <a:pt x="36" y="116"/>
                    </a:lnTo>
                    <a:lnTo>
                      <a:pt x="36" y="118"/>
                    </a:lnTo>
                    <a:lnTo>
                      <a:pt x="35" y="119"/>
                    </a:lnTo>
                    <a:lnTo>
                      <a:pt x="35" y="120"/>
                    </a:lnTo>
                    <a:lnTo>
                      <a:pt x="36" y="120"/>
                    </a:lnTo>
                    <a:lnTo>
                      <a:pt x="37" y="120"/>
                    </a:lnTo>
                    <a:lnTo>
                      <a:pt x="38" y="119"/>
                    </a:lnTo>
                    <a:lnTo>
                      <a:pt x="39" y="117"/>
                    </a:lnTo>
                    <a:lnTo>
                      <a:pt x="40" y="113"/>
                    </a:lnTo>
                    <a:lnTo>
                      <a:pt x="41" y="107"/>
                    </a:lnTo>
                    <a:lnTo>
                      <a:pt x="42" y="99"/>
                    </a:lnTo>
                    <a:lnTo>
                      <a:pt x="42" y="91"/>
                    </a:lnTo>
                    <a:lnTo>
                      <a:pt x="40" y="83"/>
                    </a:lnTo>
                    <a:lnTo>
                      <a:pt x="39" y="79"/>
                    </a:lnTo>
                    <a:lnTo>
                      <a:pt x="37" y="76"/>
                    </a:lnTo>
                    <a:lnTo>
                      <a:pt x="34" y="73"/>
                    </a:lnTo>
                    <a:lnTo>
                      <a:pt x="30" y="71"/>
                    </a:lnTo>
                    <a:lnTo>
                      <a:pt x="23" y="67"/>
                    </a:lnTo>
                    <a:lnTo>
                      <a:pt x="19" y="65"/>
                    </a:lnTo>
                    <a:lnTo>
                      <a:pt x="16" y="64"/>
                    </a:lnTo>
                    <a:lnTo>
                      <a:pt x="17" y="65"/>
                    </a:lnTo>
                    <a:lnTo>
                      <a:pt x="20" y="65"/>
                    </a:lnTo>
                    <a:lnTo>
                      <a:pt x="20" y="66"/>
                    </a:lnTo>
                    <a:lnTo>
                      <a:pt x="29" y="64"/>
                    </a:lnTo>
                    <a:lnTo>
                      <a:pt x="28" y="63"/>
                    </a:lnTo>
                    <a:lnTo>
                      <a:pt x="27" y="61"/>
                    </a:lnTo>
                    <a:lnTo>
                      <a:pt x="25" y="58"/>
                    </a:lnTo>
                    <a:lnTo>
                      <a:pt x="23" y="55"/>
                    </a:lnTo>
                    <a:lnTo>
                      <a:pt x="20" y="51"/>
                    </a:lnTo>
                    <a:lnTo>
                      <a:pt x="16" y="47"/>
                    </a:lnTo>
                    <a:lnTo>
                      <a:pt x="13" y="45"/>
                    </a:lnTo>
                    <a:lnTo>
                      <a:pt x="9" y="45"/>
                    </a:lnTo>
                    <a:lnTo>
                      <a:pt x="10" y="45"/>
                    </a:lnTo>
                    <a:lnTo>
                      <a:pt x="13" y="46"/>
                    </a:lnTo>
                    <a:lnTo>
                      <a:pt x="17" y="48"/>
                    </a:lnTo>
                    <a:lnTo>
                      <a:pt x="23" y="51"/>
                    </a:lnTo>
                    <a:lnTo>
                      <a:pt x="28" y="53"/>
                    </a:lnTo>
                    <a:lnTo>
                      <a:pt x="33" y="56"/>
                    </a:lnTo>
                    <a:lnTo>
                      <a:pt x="37" y="59"/>
                    </a:lnTo>
                    <a:lnTo>
                      <a:pt x="40" y="62"/>
                    </a:lnTo>
                    <a:lnTo>
                      <a:pt x="41" y="60"/>
                    </a:lnTo>
                    <a:lnTo>
                      <a:pt x="42" y="58"/>
                    </a:lnTo>
                    <a:lnTo>
                      <a:pt x="43" y="54"/>
                    </a:lnTo>
                    <a:lnTo>
                      <a:pt x="42" y="50"/>
                    </a:lnTo>
                    <a:lnTo>
                      <a:pt x="41" y="44"/>
                    </a:lnTo>
                    <a:lnTo>
                      <a:pt x="37" y="39"/>
                    </a:lnTo>
                    <a:lnTo>
                      <a:pt x="31" y="33"/>
                    </a:lnTo>
                    <a:lnTo>
                      <a:pt x="30" y="32"/>
                    </a:lnTo>
                    <a:lnTo>
                      <a:pt x="28" y="30"/>
                    </a:lnTo>
                    <a:lnTo>
                      <a:pt x="26" y="27"/>
                    </a:lnTo>
                    <a:lnTo>
                      <a:pt x="24" y="24"/>
                    </a:lnTo>
                    <a:lnTo>
                      <a:pt x="23" y="19"/>
                    </a:lnTo>
                    <a:lnTo>
                      <a:pt x="22" y="15"/>
                    </a:lnTo>
                    <a:lnTo>
                      <a:pt x="22" y="11"/>
                    </a:lnTo>
                    <a:lnTo>
                      <a:pt x="25" y="7"/>
                    </a:lnTo>
                    <a:lnTo>
                      <a:pt x="28" y="4"/>
                    </a:lnTo>
                    <a:lnTo>
                      <a:pt x="31" y="2"/>
                    </a:lnTo>
                    <a:lnTo>
                      <a:pt x="34" y="0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39" y="0"/>
                    </a:lnTo>
                    <a:lnTo>
                      <a:pt x="40" y="0"/>
                    </a:lnTo>
                    <a:lnTo>
                      <a:pt x="39" y="0"/>
                    </a:lnTo>
                    <a:lnTo>
                      <a:pt x="38" y="1"/>
                    </a:lnTo>
                    <a:lnTo>
                      <a:pt x="36" y="3"/>
                    </a:lnTo>
                    <a:lnTo>
                      <a:pt x="34" y="5"/>
                    </a:lnTo>
                    <a:lnTo>
                      <a:pt x="32" y="7"/>
                    </a:lnTo>
                    <a:lnTo>
                      <a:pt x="31" y="10"/>
                    </a:lnTo>
                    <a:lnTo>
                      <a:pt x="30" y="13"/>
                    </a:lnTo>
                    <a:lnTo>
                      <a:pt x="31" y="16"/>
                    </a:lnTo>
                    <a:lnTo>
                      <a:pt x="33" y="19"/>
                    </a:lnTo>
                    <a:lnTo>
                      <a:pt x="35" y="22"/>
                    </a:lnTo>
                    <a:lnTo>
                      <a:pt x="36" y="26"/>
                    </a:lnTo>
                    <a:lnTo>
                      <a:pt x="38" y="29"/>
                    </a:lnTo>
                    <a:lnTo>
                      <a:pt x="40" y="32"/>
                    </a:lnTo>
                    <a:lnTo>
                      <a:pt x="41" y="34"/>
                    </a:lnTo>
                    <a:lnTo>
                      <a:pt x="43" y="37"/>
                    </a:lnTo>
                    <a:lnTo>
                      <a:pt x="44" y="38"/>
                    </a:lnTo>
                    <a:lnTo>
                      <a:pt x="46" y="40"/>
                    </a:lnTo>
                    <a:lnTo>
                      <a:pt x="46" y="41"/>
                    </a:lnTo>
                    <a:lnTo>
                      <a:pt x="47" y="43"/>
                    </a:lnTo>
                    <a:lnTo>
                      <a:pt x="47" y="46"/>
                    </a:lnTo>
                    <a:lnTo>
                      <a:pt x="47" y="48"/>
                    </a:lnTo>
                    <a:lnTo>
                      <a:pt x="47" y="51"/>
                    </a:lnTo>
                    <a:lnTo>
                      <a:pt x="47" y="54"/>
                    </a:lnTo>
                    <a:lnTo>
                      <a:pt x="47" y="56"/>
                    </a:lnTo>
                    <a:lnTo>
                      <a:pt x="47" y="59"/>
                    </a:lnTo>
                    <a:lnTo>
                      <a:pt x="46" y="61"/>
                    </a:lnTo>
                    <a:lnTo>
                      <a:pt x="46" y="63"/>
                    </a:lnTo>
                    <a:lnTo>
                      <a:pt x="45" y="65"/>
                    </a:lnTo>
                    <a:lnTo>
                      <a:pt x="45" y="67"/>
                    </a:lnTo>
                    <a:lnTo>
                      <a:pt x="44" y="68"/>
                    </a:lnTo>
                    <a:lnTo>
                      <a:pt x="44" y="70"/>
                    </a:lnTo>
                    <a:lnTo>
                      <a:pt x="43" y="71"/>
                    </a:lnTo>
                    <a:lnTo>
                      <a:pt x="43" y="74"/>
                    </a:lnTo>
                    <a:lnTo>
                      <a:pt x="44" y="77"/>
                    </a:lnTo>
                    <a:lnTo>
                      <a:pt x="45" y="82"/>
                    </a:lnTo>
                    <a:lnTo>
                      <a:pt x="46" y="87"/>
                    </a:lnTo>
                    <a:lnTo>
                      <a:pt x="47" y="93"/>
                    </a:lnTo>
                    <a:lnTo>
                      <a:pt x="47" y="98"/>
                    </a:lnTo>
                    <a:lnTo>
                      <a:pt x="47" y="102"/>
                    </a:lnTo>
                    <a:lnTo>
                      <a:pt x="46" y="104"/>
                    </a:lnTo>
                    <a:lnTo>
                      <a:pt x="47" y="102"/>
                    </a:lnTo>
                    <a:lnTo>
                      <a:pt x="48" y="100"/>
                    </a:lnTo>
                    <a:lnTo>
                      <a:pt x="49" y="98"/>
                    </a:lnTo>
                    <a:lnTo>
                      <a:pt x="50" y="94"/>
                    </a:lnTo>
                    <a:lnTo>
                      <a:pt x="51" y="90"/>
                    </a:lnTo>
                    <a:lnTo>
                      <a:pt x="51" y="85"/>
                    </a:lnTo>
                    <a:lnTo>
                      <a:pt x="51" y="80"/>
                    </a:lnTo>
                    <a:lnTo>
                      <a:pt x="50" y="75"/>
                    </a:lnTo>
                    <a:lnTo>
                      <a:pt x="50" y="71"/>
                    </a:lnTo>
                    <a:lnTo>
                      <a:pt x="50" y="68"/>
                    </a:lnTo>
                    <a:lnTo>
                      <a:pt x="51" y="65"/>
                    </a:lnTo>
                    <a:lnTo>
                      <a:pt x="52" y="62"/>
                    </a:lnTo>
                    <a:lnTo>
                      <a:pt x="52" y="60"/>
                    </a:lnTo>
                    <a:lnTo>
                      <a:pt x="53" y="59"/>
                    </a:lnTo>
                    <a:lnTo>
                      <a:pt x="53" y="58"/>
                    </a:lnTo>
                    <a:lnTo>
                      <a:pt x="54" y="57"/>
                    </a:lnTo>
                    <a:lnTo>
                      <a:pt x="54" y="55"/>
                    </a:lnTo>
                    <a:lnTo>
                      <a:pt x="54" y="54"/>
                    </a:lnTo>
                    <a:lnTo>
                      <a:pt x="53" y="52"/>
                    </a:lnTo>
                    <a:lnTo>
                      <a:pt x="53" y="50"/>
                    </a:lnTo>
                    <a:lnTo>
                      <a:pt x="52" y="47"/>
                    </a:lnTo>
                    <a:lnTo>
                      <a:pt x="51" y="45"/>
                    </a:lnTo>
                    <a:lnTo>
                      <a:pt x="50" y="43"/>
                    </a:lnTo>
                    <a:lnTo>
                      <a:pt x="51" y="44"/>
                    </a:lnTo>
                    <a:lnTo>
                      <a:pt x="52" y="44"/>
                    </a:lnTo>
                    <a:lnTo>
                      <a:pt x="55" y="46"/>
                    </a:lnTo>
                    <a:lnTo>
                      <a:pt x="58" y="47"/>
                    </a:lnTo>
                    <a:lnTo>
                      <a:pt x="60" y="50"/>
                    </a:lnTo>
                    <a:lnTo>
                      <a:pt x="63" y="52"/>
                    </a:lnTo>
                    <a:lnTo>
                      <a:pt x="64" y="54"/>
                    </a:lnTo>
                    <a:lnTo>
                      <a:pt x="65" y="56"/>
                    </a:lnTo>
                    <a:lnTo>
                      <a:pt x="65" y="58"/>
                    </a:lnTo>
                    <a:lnTo>
                      <a:pt x="64" y="60"/>
                    </a:lnTo>
                    <a:lnTo>
                      <a:pt x="64" y="61"/>
                    </a:lnTo>
                    <a:lnTo>
                      <a:pt x="63" y="63"/>
                    </a:lnTo>
                    <a:lnTo>
                      <a:pt x="63" y="65"/>
                    </a:lnTo>
                    <a:lnTo>
                      <a:pt x="62" y="67"/>
                    </a:lnTo>
                    <a:lnTo>
                      <a:pt x="62" y="68"/>
                    </a:lnTo>
                    <a:lnTo>
                      <a:pt x="61" y="70"/>
                    </a:lnTo>
                    <a:lnTo>
                      <a:pt x="61" y="72"/>
                    </a:lnTo>
                    <a:lnTo>
                      <a:pt x="60" y="75"/>
                    </a:lnTo>
                    <a:lnTo>
                      <a:pt x="60" y="78"/>
                    </a:lnTo>
                    <a:lnTo>
                      <a:pt x="59" y="81"/>
                    </a:lnTo>
                    <a:lnTo>
                      <a:pt x="59" y="84"/>
                    </a:lnTo>
                    <a:lnTo>
                      <a:pt x="59" y="87"/>
                    </a:lnTo>
                    <a:lnTo>
                      <a:pt x="59" y="90"/>
                    </a:lnTo>
                    <a:lnTo>
                      <a:pt x="60" y="91"/>
                    </a:lnTo>
                    <a:lnTo>
                      <a:pt x="61" y="91"/>
                    </a:lnTo>
                    <a:lnTo>
                      <a:pt x="62" y="92"/>
                    </a:lnTo>
                    <a:lnTo>
                      <a:pt x="63" y="92"/>
                    </a:lnTo>
                    <a:lnTo>
                      <a:pt x="63" y="93"/>
                    </a:lnTo>
                    <a:lnTo>
                      <a:pt x="63" y="94"/>
                    </a:lnTo>
                    <a:lnTo>
                      <a:pt x="64" y="95"/>
                    </a:lnTo>
                    <a:lnTo>
                      <a:pt x="64" y="96"/>
                    </a:lnTo>
                    <a:lnTo>
                      <a:pt x="63" y="97"/>
                    </a:lnTo>
                    <a:lnTo>
                      <a:pt x="63" y="99"/>
                    </a:lnTo>
                    <a:lnTo>
                      <a:pt x="61" y="100"/>
                    </a:lnTo>
                    <a:lnTo>
                      <a:pt x="58" y="102"/>
                    </a:lnTo>
                    <a:lnTo>
                      <a:pt x="54" y="103"/>
                    </a:lnTo>
                    <a:lnTo>
                      <a:pt x="51" y="105"/>
                    </a:lnTo>
                    <a:lnTo>
                      <a:pt x="49" y="107"/>
                    </a:lnTo>
                    <a:lnTo>
                      <a:pt x="47" y="109"/>
                    </a:lnTo>
                    <a:lnTo>
                      <a:pt x="46" y="111"/>
                    </a:lnTo>
                    <a:lnTo>
                      <a:pt x="47" y="112"/>
                    </a:lnTo>
                    <a:lnTo>
                      <a:pt x="48" y="114"/>
                    </a:lnTo>
                    <a:lnTo>
                      <a:pt x="50" y="115"/>
                    </a:lnTo>
                    <a:lnTo>
                      <a:pt x="52" y="116"/>
                    </a:lnTo>
                    <a:lnTo>
                      <a:pt x="55" y="117"/>
                    </a:lnTo>
                    <a:lnTo>
                      <a:pt x="58" y="118"/>
                    </a:lnTo>
                    <a:lnTo>
                      <a:pt x="61" y="119"/>
                    </a:lnTo>
                    <a:lnTo>
                      <a:pt x="63" y="119"/>
                    </a:lnTo>
                    <a:lnTo>
                      <a:pt x="61" y="119"/>
                    </a:lnTo>
                    <a:lnTo>
                      <a:pt x="58" y="119"/>
                    </a:lnTo>
                    <a:lnTo>
                      <a:pt x="54" y="120"/>
                    </a:lnTo>
                    <a:lnTo>
                      <a:pt x="51" y="121"/>
                    </a:lnTo>
                    <a:lnTo>
                      <a:pt x="48" y="122"/>
                    </a:lnTo>
                    <a:lnTo>
                      <a:pt x="45" y="124"/>
                    </a:lnTo>
                    <a:lnTo>
                      <a:pt x="43" y="126"/>
                    </a:lnTo>
                    <a:lnTo>
                      <a:pt x="42" y="128"/>
                    </a:lnTo>
                    <a:lnTo>
                      <a:pt x="41" y="132"/>
                    </a:lnTo>
                    <a:lnTo>
                      <a:pt x="41" y="134"/>
                    </a:lnTo>
                    <a:lnTo>
                      <a:pt x="42" y="137"/>
                    </a:lnTo>
                    <a:lnTo>
                      <a:pt x="43" y="139"/>
                    </a:lnTo>
                    <a:lnTo>
                      <a:pt x="43" y="141"/>
                    </a:lnTo>
                    <a:lnTo>
                      <a:pt x="44" y="143"/>
                    </a:lnTo>
                    <a:lnTo>
                      <a:pt x="43" y="144"/>
                    </a:lnTo>
                    <a:lnTo>
                      <a:pt x="40" y="146"/>
                    </a:lnTo>
                    <a:lnTo>
                      <a:pt x="36" y="148"/>
                    </a:lnTo>
                    <a:lnTo>
                      <a:pt x="32" y="152"/>
                    </a:lnTo>
                    <a:lnTo>
                      <a:pt x="26" y="157"/>
                    </a:lnTo>
                    <a:lnTo>
                      <a:pt x="21" y="162"/>
                    </a:lnTo>
                    <a:lnTo>
                      <a:pt x="15" y="168"/>
                    </a:lnTo>
                    <a:lnTo>
                      <a:pt x="11" y="175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01" name="Freeform 77"/>
              <p:cNvSpPr>
                <a:spLocks/>
              </p:cNvSpPr>
              <p:nvPr/>
            </p:nvSpPr>
            <p:spPr bwMode="auto">
              <a:xfrm>
                <a:off x="3454" y="2577"/>
                <a:ext cx="228" cy="99"/>
              </a:xfrm>
              <a:custGeom>
                <a:avLst/>
                <a:gdLst>
                  <a:gd name="T0" fmla="*/ 5 w 228"/>
                  <a:gd name="T1" fmla="*/ 98 h 99"/>
                  <a:gd name="T2" fmla="*/ 22 w 228"/>
                  <a:gd name="T3" fmla="*/ 92 h 99"/>
                  <a:gd name="T4" fmla="*/ 41 w 228"/>
                  <a:gd name="T5" fmla="*/ 84 h 99"/>
                  <a:gd name="T6" fmla="*/ 57 w 228"/>
                  <a:gd name="T7" fmla="*/ 76 h 99"/>
                  <a:gd name="T8" fmla="*/ 70 w 228"/>
                  <a:gd name="T9" fmla="*/ 75 h 99"/>
                  <a:gd name="T10" fmla="*/ 79 w 228"/>
                  <a:gd name="T11" fmla="*/ 79 h 99"/>
                  <a:gd name="T12" fmla="*/ 89 w 228"/>
                  <a:gd name="T13" fmla="*/ 85 h 99"/>
                  <a:gd name="T14" fmla="*/ 98 w 228"/>
                  <a:gd name="T15" fmla="*/ 83 h 99"/>
                  <a:gd name="T16" fmla="*/ 102 w 228"/>
                  <a:gd name="T17" fmla="*/ 80 h 99"/>
                  <a:gd name="T18" fmla="*/ 108 w 228"/>
                  <a:gd name="T19" fmla="*/ 85 h 99"/>
                  <a:gd name="T20" fmla="*/ 117 w 228"/>
                  <a:gd name="T21" fmla="*/ 87 h 99"/>
                  <a:gd name="T22" fmla="*/ 124 w 228"/>
                  <a:gd name="T23" fmla="*/ 83 h 99"/>
                  <a:gd name="T24" fmla="*/ 126 w 228"/>
                  <a:gd name="T25" fmla="*/ 78 h 99"/>
                  <a:gd name="T26" fmla="*/ 127 w 228"/>
                  <a:gd name="T27" fmla="*/ 76 h 99"/>
                  <a:gd name="T28" fmla="*/ 137 w 228"/>
                  <a:gd name="T29" fmla="*/ 87 h 99"/>
                  <a:gd name="T30" fmla="*/ 150 w 228"/>
                  <a:gd name="T31" fmla="*/ 95 h 99"/>
                  <a:gd name="T32" fmla="*/ 158 w 228"/>
                  <a:gd name="T33" fmla="*/ 92 h 99"/>
                  <a:gd name="T34" fmla="*/ 168 w 228"/>
                  <a:gd name="T35" fmla="*/ 80 h 99"/>
                  <a:gd name="T36" fmla="*/ 169 w 228"/>
                  <a:gd name="T37" fmla="*/ 66 h 99"/>
                  <a:gd name="T38" fmla="*/ 169 w 228"/>
                  <a:gd name="T39" fmla="*/ 59 h 99"/>
                  <a:gd name="T40" fmla="*/ 179 w 228"/>
                  <a:gd name="T41" fmla="*/ 67 h 99"/>
                  <a:gd name="T42" fmla="*/ 195 w 228"/>
                  <a:gd name="T43" fmla="*/ 74 h 99"/>
                  <a:gd name="T44" fmla="*/ 208 w 228"/>
                  <a:gd name="T45" fmla="*/ 73 h 99"/>
                  <a:gd name="T46" fmla="*/ 212 w 228"/>
                  <a:gd name="T47" fmla="*/ 66 h 99"/>
                  <a:gd name="T48" fmla="*/ 209 w 228"/>
                  <a:gd name="T49" fmla="*/ 54 h 99"/>
                  <a:gd name="T50" fmla="*/ 209 w 228"/>
                  <a:gd name="T51" fmla="*/ 50 h 99"/>
                  <a:gd name="T52" fmla="*/ 219 w 228"/>
                  <a:gd name="T53" fmla="*/ 47 h 99"/>
                  <a:gd name="T54" fmla="*/ 228 w 228"/>
                  <a:gd name="T55" fmla="*/ 40 h 99"/>
                  <a:gd name="T56" fmla="*/ 225 w 228"/>
                  <a:gd name="T57" fmla="*/ 30 h 99"/>
                  <a:gd name="T58" fmla="*/ 216 w 228"/>
                  <a:gd name="T59" fmla="*/ 24 h 99"/>
                  <a:gd name="T60" fmla="*/ 200 w 228"/>
                  <a:gd name="T61" fmla="*/ 22 h 99"/>
                  <a:gd name="T62" fmla="*/ 204 w 228"/>
                  <a:gd name="T63" fmla="*/ 19 h 99"/>
                  <a:gd name="T64" fmla="*/ 205 w 228"/>
                  <a:gd name="T65" fmla="*/ 10 h 99"/>
                  <a:gd name="T66" fmla="*/ 192 w 228"/>
                  <a:gd name="T67" fmla="*/ 4 h 99"/>
                  <a:gd name="T68" fmla="*/ 173 w 228"/>
                  <a:gd name="T69" fmla="*/ 0 h 99"/>
                  <a:gd name="T70" fmla="*/ 155 w 228"/>
                  <a:gd name="T71" fmla="*/ 4 h 99"/>
                  <a:gd name="T72" fmla="*/ 148 w 228"/>
                  <a:gd name="T73" fmla="*/ 18 h 99"/>
                  <a:gd name="T74" fmla="*/ 140 w 228"/>
                  <a:gd name="T75" fmla="*/ 27 h 99"/>
                  <a:gd name="T76" fmla="*/ 131 w 228"/>
                  <a:gd name="T77" fmla="*/ 31 h 99"/>
                  <a:gd name="T78" fmla="*/ 115 w 228"/>
                  <a:gd name="T79" fmla="*/ 35 h 99"/>
                  <a:gd name="T80" fmla="*/ 97 w 228"/>
                  <a:gd name="T81" fmla="*/ 39 h 99"/>
                  <a:gd name="T82" fmla="*/ 78 w 228"/>
                  <a:gd name="T83" fmla="*/ 47 h 99"/>
                  <a:gd name="T84" fmla="*/ 62 w 228"/>
                  <a:gd name="T85" fmla="*/ 56 h 99"/>
                  <a:gd name="T86" fmla="*/ 48 w 228"/>
                  <a:gd name="T87" fmla="*/ 64 h 99"/>
                  <a:gd name="T88" fmla="*/ 33 w 228"/>
                  <a:gd name="T89" fmla="*/ 73 h 99"/>
                  <a:gd name="T90" fmla="*/ 12 w 228"/>
                  <a:gd name="T91" fmla="*/ 89 h 99"/>
                  <a:gd name="T92" fmla="*/ 0 w 228"/>
                  <a:gd name="T93" fmla="*/ 99 h 9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228"/>
                  <a:gd name="T142" fmla="*/ 0 h 99"/>
                  <a:gd name="T143" fmla="*/ 228 w 228"/>
                  <a:gd name="T144" fmla="*/ 99 h 9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228" h="99">
                    <a:moveTo>
                      <a:pt x="0" y="99"/>
                    </a:moveTo>
                    <a:lnTo>
                      <a:pt x="1" y="99"/>
                    </a:lnTo>
                    <a:lnTo>
                      <a:pt x="5" y="98"/>
                    </a:lnTo>
                    <a:lnTo>
                      <a:pt x="9" y="97"/>
                    </a:lnTo>
                    <a:lnTo>
                      <a:pt x="15" y="95"/>
                    </a:lnTo>
                    <a:lnTo>
                      <a:pt x="22" y="92"/>
                    </a:lnTo>
                    <a:lnTo>
                      <a:pt x="28" y="90"/>
                    </a:lnTo>
                    <a:lnTo>
                      <a:pt x="35" y="87"/>
                    </a:lnTo>
                    <a:lnTo>
                      <a:pt x="41" y="84"/>
                    </a:lnTo>
                    <a:lnTo>
                      <a:pt x="47" y="81"/>
                    </a:lnTo>
                    <a:lnTo>
                      <a:pt x="52" y="78"/>
                    </a:lnTo>
                    <a:lnTo>
                      <a:pt x="57" y="76"/>
                    </a:lnTo>
                    <a:lnTo>
                      <a:pt x="62" y="75"/>
                    </a:lnTo>
                    <a:lnTo>
                      <a:pt x="66" y="74"/>
                    </a:lnTo>
                    <a:lnTo>
                      <a:pt x="70" y="75"/>
                    </a:lnTo>
                    <a:lnTo>
                      <a:pt x="73" y="76"/>
                    </a:lnTo>
                    <a:lnTo>
                      <a:pt x="76" y="77"/>
                    </a:lnTo>
                    <a:lnTo>
                      <a:pt x="79" y="79"/>
                    </a:lnTo>
                    <a:lnTo>
                      <a:pt x="83" y="81"/>
                    </a:lnTo>
                    <a:lnTo>
                      <a:pt x="86" y="83"/>
                    </a:lnTo>
                    <a:lnTo>
                      <a:pt x="89" y="85"/>
                    </a:lnTo>
                    <a:lnTo>
                      <a:pt x="92" y="85"/>
                    </a:lnTo>
                    <a:lnTo>
                      <a:pt x="95" y="85"/>
                    </a:lnTo>
                    <a:lnTo>
                      <a:pt x="98" y="83"/>
                    </a:lnTo>
                    <a:lnTo>
                      <a:pt x="101" y="79"/>
                    </a:lnTo>
                    <a:lnTo>
                      <a:pt x="102" y="80"/>
                    </a:lnTo>
                    <a:lnTo>
                      <a:pt x="104" y="82"/>
                    </a:lnTo>
                    <a:lnTo>
                      <a:pt x="106" y="84"/>
                    </a:lnTo>
                    <a:lnTo>
                      <a:pt x="108" y="85"/>
                    </a:lnTo>
                    <a:lnTo>
                      <a:pt x="111" y="87"/>
                    </a:lnTo>
                    <a:lnTo>
                      <a:pt x="114" y="87"/>
                    </a:lnTo>
                    <a:lnTo>
                      <a:pt x="117" y="87"/>
                    </a:lnTo>
                    <a:lnTo>
                      <a:pt x="119" y="86"/>
                    </a:lnTo>
                    <a:lnTo>
                      <a:pt x="123" y="84"/>
                    </a:lnTo>
                    <a:lnTo>
                      <a:pt x="124" y="83"/>
                    </a:lnTo>
                    <a:lnTo>
                      <a:pt x="125" y="81"/>
                    </a:lnTo>
                    <a:lnTo>
                      <a:pt x="126" y="79"/>
                    </a:lnTo>
                    <a:lnTo>
                      <a:pt x="126" y="78"/>
                    </a:lnTo>
                    <a:lnTo>
                      <a:pt x="126" y="76"/>
                    </a:lnTo>
                    <a:lnTo>
                      <a:pt x="126" y="75"/>
                    </a:lnTo>
                    <a:lnTo>
                      <a:pt x="127" y="76"/>
                    </a:lnTo>
                    <a:lnTo>
                      <a:pt x="129" y="79"/>
                    </a:lnTo>
                    <a:lnTo>
                      <a:pt x="133" y="83"/>
                    </a:lnTo>
                    <a:lnTo>
                      <a:pt x="137" y="87"/>
                    </a:lnTo>
                    <a:lnTo>
                      <a:pt x="142" y="91"/>
                    </a:lnTo>
                    <a:lnTo>
                      <a:pt x="148" y="95"/>
                    </a:lnTo>
                    <a:lnTo>
                      <a:pt x="150" y="95"/>
                    </a:lnTo>
                    <a:lnTo>
                      <a:pt x="153" y="95"/>
                    </a:lnTo>
                    <a:lnTo>
                      <a:pt x="156" y="95"/>
                    </a:lnTo>
                    <a:lnTo>
                      <a:pt x="158" y="92"/>
                    </a:lnTo>
                    <a:lnTo>
                      <a:pt x="163" y="88"/>
                    </a:lnTo>
                    <a:lnTo>
                      <a:pt x="166" y="84"/>
                    </a:lnTo>
                    <a:lnTo>
                      <a:pt x="168" y="80"/>
                    </a:lnTo>
                    <a:lnTo>
                      <a:pt x="169" y="75"/>
                    </a:lnTo>
                    <a:lnTo>
                      <a:pt x="169" y="71"/>
                    </a:lnTo>
                    <a:lnTo>
                      <a:pt x="169" y="66"/>
                    </a:lnTo>
                    <a:lnTo>
                      <a:pt x="169" y="62"/>
                    </a:lnTo>
                    <a:lnTo>
                      <a:pt x="168" y="58"/>
                    </a:lnTo>
                    <a:lnTo>
                      <a:pt x="169" y="59"/>
                    </a:lnTo>
                    <a:lnTo>
                      <a:pt x="171" y="61"/>
                    </a:lnTo>
                    <a:lnTo>
                      <a:pt x="174" y="64"/>
                    </a:lnTo>
                    <a:lnTo>
                      <a:pt x="179" y="67"/>
                    </a:lnTo>
                    <a:lnTo>
                      <a:pt x="184" y="70"/>
                    </a:lnTo>
                    <a:lnTo>
                      <a:pt x="189" y="73"/>
                    </a:lnTo>
                    <a:lnTo>
                      <a:pt x="195" y="74"/>
                    </a:lnTo>
                    <a:lnTo>
                      <a:pt x="203" y="75"/>
                    </a:lnTo>
                    <a:lnTo>
                      <a:pt x="206" y="74"/>
                    </a:lnTo>
                    <a:lnTo>
                      <a:pt x="208" y="73"/>
                    </a:lnTo>
                    <a:lnTo>
                      <a:pt x="209" y="72"/>
                    </a:lnTo>
                    <a:lnTo>
                      <a:pt x="211" y="70"/>
                    </a:lnTo>
                    <a:lnTo>
                      <a:pt x="212" y="66"/>
                    </a:lnTo>
                    <a:lnTo>
                      <a:pt x="212" y="62"/>
                    </a:lnTo>
                    <a:lnTo>
                      <a:pt x="211" y="58"/>
                    </a:lnTo>
                    <a:lnTo>
                      <a:pt x="209" y="54"/>
                    </a:lnTo>
                    <a:lnTo>
                      <a:pt x="208" y="51"/>
                    </a:lnTo>
                    <a:lnTo>
                      <a:pt x="208" y="50"/>
                    </a:lnTo>
                    <a:lnTo>
                      <a:pt x="209" y="50"/>
                    </a:lnTo>
                    <a:lnTo>
                      <a:pt x="211" y="49"/>
                    </a:lnTo>
                    <a:lnTo>
                      <a:pt x="215" y="48"/>
                    </a:lnTo>
                    <a:lnTo>
                      <a:pt x="219" y="47"/>
                    </a:lnTo>
                    <a:lnTo>
                      <a:pt x="223" y="45"/>
                    </a:lnTo>
                    <a:lnTo>
                      <a:pt x="226" y="43"/>
                    </a:lnTo>
                    <a:lnTo>
                      <a:pt x="228" y="40"/>
                    </a:lnTo>
                    <a:lnTo>
                      <a:pt x="228" y="36"/>
                    </a:lnTo>
                    <a:lnTo>
                      <a:pt x="227" y="33"/>
                    </a:lnTo>
                    <a:lnTo>
                      <a:pt x="225" y="30"/>
                    </a:lnTo>
                    <a:lnTo>
                      <a:pt x="222" y="27"/>
                    </a:lnTo>
                    <a:lnTo>
                      <a:pt x="219" y="25"/>
                    </a:lnTo>
                    <a:lnTo>
                      <a:pt x="216" y="24"/>
                    </a:lnTo>
                    <a:lnTo>
                      <a:pt x="211" y="23"/>
                    </a:lnTo>
                    <a:lnTo>
                      <a:pt x="207" y="22"/>
                    </a:lnTo>
                    <a:lnTo>
                      <a:pt x="200" y="22"/>
                    </a:lnTo>
                    <a:lnTo>
                      <a:pt x="202" y="22"/>
                    </a:lnTo>
                    <a:lnTo>
                      <a:pt x="203" y="20"/>
                    </a:lnTo>
                    <a:lnTo>
                      <a:pt x="204" y="19"/>
                    </a:lnTo>
                    <a:lnTo>
                      <a:pt x="205" y="16"/>
                    </a:lnTo>
                    <a:lnTo>
                      <a:pt x="206" y="14"/>
                    </a:lnTo>
                    <a:lnTo>
                      <a:pt x="205" y="10"/>
                    </a:lnTo>
                    <a:lnTo>
                      <a:pt x="203" y="8"/>
                    </a:lnTo>
                    <a:lnTo>
                      <a:pt x="198" y="5"/>
                    </a:lnTo>
                    <a:lnTo>
                      <a:pt x="192" y="4"/>
                    </a:lnTo>
                    <a:lnTo>
                      <a:pt x="186" y="2"/>
                    </a:lnTo>
                    <a:lnTo>
                      <a:pt x="179" y="1"/>
                    </a:lnTo>
                    <a:lnTo>
                      <a:pt x="173" y="0"/>
                    </a:lnTo>
                    <a:lnTo>
                      <a:pt x="167" y="0"/>
                    </a:lnTo>
                    <a:lnTo>
                      <a:pt x="160" y="2"/>
                    </a:lnTo>
                    <a:lnTo>
                      <a:pt x="155" y="4"/>
                    </a:lnTo>
                    <a:lnTo>
                      <a:pt x="152" y="8"/>
                    </a:lnTo>
                    <a:lnTo>
                      <a:pt x="150" y="14"/>
                    </a:lnTo>
                    <a:lnTo>
                      <a:pt x="148" y="18"/>
                    </a:lnTo>
                    <a:lnTo>
                      <a:pt x="146" y="21"/>
                    </a:lnTo>
                    <a:lnTo>
                      <a:pt x="143" y="24"/>
                    </a:lnTo>
                    <a:lnTo>
                      <a:pt x="140" y="27"/>
                    </a:lnTo>
                    <a:lnTo>
                      <a:pt x="138" y="28"/>
                    </a:lnTo>
                    <a:lnTo>
                      <a:pt x="134" y="30"/>
                    </a:lnTo>
                    <a:lnTo>
                      <a:pt x="131" y="31"/>
                    </a:lnTo>
                    <a:lnTo>
                      <a:pt x="126" y="32"/>
                    </a:lnTo>
                    <a:lnTo>
                      <a:pt x="120" y="34"/>
                    </a:lnTo>
                    <a:lnTo>
                      <a:pt x="115" y="35"/>
                    </a:lnTo>
                    <a:lnTo>
                      <a:pt x="109" y="36"/>
                    </a:lnTo>
                    <a:lnTo>
                      <a:pt x="103" y="38"/>
                    </a:lnTo>
                    <a:lnTo>
                      <a:pt x="97" y="39"/>
                    </a:lnTo>
                    <a:lnTo>
                      <a:pt x="90" y="42"/>
                    </a:lnTo>
                    <a:lnTo>
                      <a:pt x="85" y="44"/>
                    </a:lnTo>
                    <a:lnTo>
                      <a:pt x="78" y="47"/>
                    </a:lnTo>
                    <a:lnTo>
                      <a:pt x="72" y="50"/>
                    </a:lnTo>
                    <a:lnTo>
                      <a:pt x="67" y="54"/>
                    </a:lnTo>
                    <a:lnTo>
                      <a:pt x="62" y="56"/>
                    </a:lnTo>
                    <a:lnTo>
                      <a:pt x="57" y="59"/>
                    </a:lnTo>
                    <a:lnTo>
                      <a:pt x="52" y="61"/>
                    </a:lnTo>
                    <a:lnTo>
                      <a:pt x="48" y="64"/>
                    </a:lnTo>
                    <a:lnTo>
                      <a:pt x="45" y="65"/>
                    </a:lnTo>
                    <a:lnTo>
                      <a:pt x="39" y="68"/>
                    </a:lnTo>
                    <a:lnTo>
                      <a:pt x="33" y="73"/>
                    </a:lnTo>
                    <a:lnTo>
                      <a:pt x="26" y="78"/>
                    </a:lnTo>
                    <a:lnTo>
                      <a:pt x="19" y="84"/>
                    </a:lnTo>
                    <a:lnTo>
                      <a:pt x="12" y="89"/>
                    </a:lnTo>
                    <a:lnTo>
                      <a:pt x="6" y="94"/>
                    </a:lnTo>
                    <a:lnTo>
                      <a:pt x="1" y="98"/>
                    </a:lnTo>
                    <a:lnTo>
                      <a:pt x="0" y="99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02" name="Freeform 78"/>
              <p:cNvSpPr>
                <a:spLocks/>
              </p:cNvSpPr>
              <p:nvPr/>
            </p:nvSpPr>
            <p:spPr bwMode="auto">
              <a:xfrm>
                <a:off x="3454" y="2577"/>
                <a:ext cx="228" cy="99"/>
              </a:xfrm>
              <a:custGeom>
                <a:avLst/>
                <a:gdLst>
                  <a:gd name="T0" fmla="*/ 5 w 228"/>
                  <a:gd name="T1" fmla="*/ 98 h 99"/>
                  <a:gd name="T2" fmla="*/ 22 w 228"/>
                  <a:gd name="T3" fmla="*/ 92 h 99"/>
                  <a:gd name="T4" fmla="*/ 41 w 228"/>
                  <a:gd name="T5" fmla="*/ 84 h 99"/>
                  <a:gd name="T6" fmla="*/ 57 w 228"/>
                  <a:gd name="T7" fmla="*/ 76 h 99"/>
                  <a:gd name="T8" fmla="*/ 70 w 228"/>
                  <a:gd name="T9" fmla="*/ 75 h 99"/>
                  <a:gd name="T10" fmla="*/ 79 w 228"/>
                  <a:gd name="T11" fmla="*/ 79 h 99"/>
                  <a:gd name="T12" fmla="*/ 89 w 228"/>
                  <a:gd name="T13" fmla="*/ 85 h 99"/>
                  <a:gd name="T14" fmla="*/ 98 w 228"/>
                  <a:gd name="T15" fmla="*/ 83 h 99"/>
                  <a:gd name="T16" fmla="*/ 104 w 228"/>
                  <a:gd name="T17" fmla="*/ 82 h 99"/>
                  <a:gd name="T18" fmla="*/ 111 w 228"/>
                  <a:gd name="T19" fmla="*/ 87 h 99"/>
                  <a:gd name="T20" fmla="*/ 119 w 228"/>
                  <a:gd name="T21" fmla="*/ 86 h 99"/>
                  <a:gd name="T22" fmla="*/ 125 w 228"/>
                  <a:gd name="T23" fmla="*/ 81 h 99"/>
                  <a:gd name="T24" fmla="*/ 126 w 228"/>
                  <a:gd name="T25" fmla="*/ 76 h 99"/>
                  <a:gd name="T26" fmla="*/ 129 w 228"/>
                  <a:gd name="T27" fmla="*/ 79 h 99"/>
                  <a:gd name="T28" fmla="*/ 142 w 228"/>
                  <a:gd name="T29" fmla="*/ 91 h 99"/>
                  <a:gd name="T30" fmla="*/ 153 w 228"/>
                  <a:gd name="T31" fmla="*/ 95 h 99"/>
                  <a:gd name="T32" fmla="*/ 163 w 228"/>
                  <a:gd name="T33" fmla="*/ 88 h 99"/>
                  <a:gd name="T34" fmla="*/ 169 w 228"/>
                  <a:gd name="T35" fmla="*/ 75 h 99"/>
                  <a:gd name="T36" fmla="*/ 169 w 228"/>
                  <a:gd name="T37" fmla="*/ 62 h 99"/>
                  <a:gd name="T38" fmla="*/ 171 w 228"/>
                  <a:gd name="T39" fmla="*/ 61 h 99"/>
                  <a:gd name="T40" fmla="*/ 184 w 228"/>
                  <a:gd name="T41" fmla="*/ 70 h 99"/>
                  <a:gd name="T42" fmla="*/ 203 w 228"/>
                  <a:gd name="T43" fmla="*/ 75 h 99"/>
                  <a:gd name="T44" fmla="*/ 209 w 228"/>
                  <a:gd name="T45" fmla="*/ 72 h 99"/>
                  <a:gd name="T46" fmla="*/ 212 w 228"/>
                  <a:gd name="T47" fmla="*/ 62 h 99"/>
                  <a:gd name="T48" fmla="*/ 208 w 228"/>
                  <a:gd name="T49" fmla="*/ 51 h 99"/>
                  <a:gd name="T50" fmla="*/ 211 w 228"/>
                  <a:gd name="T51" fmla="*/ 49 h 99"/>
                  <a:gd name="T52" fmla="*/ 223 w 228"/>
                  <a:gd name="T53" fmla="*/ 45 h 99"/>
                  <a:gd name="T54" fmla="*/ 228 w 228"/>
                  <a:gd name="T55" fmla="*/ 36 h 99"/>
                  <a:gd name="T56" fmla="*/ 222 w 228"/>
                  <a:gd name="T57" fmla="*/ 27 h 99"/>
                  <a:gd name="T58" fmla="*/ 211 w 228"/>
                  <a:gd name="T59" fmla="*/ 23 h 99"/>
                  <a:gd name="T60" fmla="*/ 202 w 228"/>
                  <a:gd name="T61" fmla="*/ 22 h 99"/>
                  <a:gd name="T62" fmla="*/ 205 w 228"/>
                  <a:gd name="T63" fmla="*/ 16 h 99"/>
                  <a:gd name="T64" fmla="*/ 203 w 228"/>
                  <a:gd name="T65" fmla="*/ 8 h 99"/>
                  <a:gd name="T66" fmla="*/ 186 w 228"/>
                  <a:gd name="T67" fmla="*/ 2 h 99"/>
                  <a:gd name="T68" fmla="*/ 167 w 228"/>
                  <a:gd name="T69" fmla="*/ 0 h 99"/>
                  <a:gd name="T70" fmla="*/ 152 w 228"/>
                  <a:gd name="T71" fmla="*/ 8 h 99"/>
                  <a:gd name="T72" fmla="*/ 146 w 228"/>
                  <a:gd name="T73" fmla="*/ 21 h 99"/>
                  <a:gd name="T74" fmla="*/ 138 w 228"/>
                  <a:gd name="T75" fmla="*/ 28 h 99"/>
                  <a:gd name="T76" fmla="*/ 126 w 228"/>
                  <a:gd name="T77" fmla="*/ 32 h 99"/>
                  <a:gd name="T78" fmla="*/ 109 w 228"/>
                  <a:gd name="T79" fmla="*/ 36 h 99"/>
                  <a:gd name="T80" fmla="*/ 90 w 228"/>
                  <a:gd name="T81" fmla="*/ 42 h 99"/>
                  <a:gd name="T82" fmla="*/ 72 w 228"/>
                  <a:gd name="T83" fmla="*/ 50 h 99"/>
                  <a:gd name="T84" fmla="*/ 57 w 228"/>
                  <a:gd name="T85" fmla="*/ 59 h 99"/>
                  <a:gd name="T86" fmla="*/ 45 w 228"/>
                  <a:gd name="T87" fmla="*/ 65 h 99"/>
                  <a:gd name="T88" fmla="*/ 26 w 228"/>
                  <a:gd name="T89" fmla="*/ 78 h 99"/>
                  <a:gd name="T90" fmla="*/ 6 w 228"/>
                  <a:gd name="T91" fmla="*/ 94 h 99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28"/>
                  <a:gd name="T139" fmla="*/ 0 h 99"/>
                  <a:gd name="T140" fmla="*/ 228 w 228"/>
                  <a:gd name="T141" fmla="*/ 99 h 99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28" h="99">
                    <a:moveTo>
                      <a:pt x="0" y="99"/>
                    </a:moveTo>
                    <a:lnTo>
                      <a:pt x="1" y="99"/>
                    </a:lnTo>
                    <a:lnTo>
                      <a:pt x="5" y="98"/>
                    </a:lnTo>
                    <a:lnTo>
                      <a:pt x="9" y="97"/>
                    </a:lnTo>
                    <a:lnTo>
                      <a:pt x="15" y="95"/>
                    </a:lnTo>
                    <a:lnTo>
                      <a:pt x="22" y="92"/>
                    </a:lnTo>
                    <a:lnTo>
                      <a:pt x="28" y="90"/>
                    </a:lnTo>
                    <a:lnTo>
                      <a:pt x="35" y="87"/>
                    </a:lnTo>
                    <a:lnTo>
                      <a:pt x="41" y="84"/>
                    </a:lnTo>
                    <a:lnTo>
                      <a:pt x="47" y="81"/>
                    </a:lnTo>
                    <a:lnTo>
                      <a:pt x="52" y="78"/>
                    </a:lnTo>
                    <a:lnTo>
                      <a:pt x="57" y="76"/>
                    </a:lnTo>
                    <a:lnTo>
                      <a:pt x="62" y="75"/>
                    </a:lnTo>
                    <a:lnTo>
                      <a:pt x="66" y="74"/>
                    </a:lnTo>
                    <a:lnTo>
                      <a:pt x="70" y="75"/>
                    </a:lnTo>
                    <a:lnTo>
                      <a:pt x="73" y="76"/>
                    </a:lnTo>
                    <a:lnTo>
                      <a:pt x="76" y="77"/>
                    </a:lnTo>
                    <a:lnTo>
                      <a:pt x="79" y="79"/>
                    </a:lnTo>
                    <a:lnTo>
                      <a:pt x="83" y="81"/>
                    </a:lnTo>
                    <a:lnTo>
                      <a:pt x="86" y="83"/>
                    </a:lnTo>
                    <a:lnTo>
                      <a:pt x="89" y="85"/>
                    </a:lnTo>
                    <a:lnTo>
                      <a:pt x="92" y="85"/>
                    </a:lnTo>
                    <a:lnTo>
                      <a:pt x="95" y="85"/>
                    </a:lnTo>
                    <a:lnTo>
                      <a:pt x="98" y="83"/>
                    </a:lnTo>
                    <a:lnTo>
                      <a:pt x="101" y="79"/>
                    </a:lnTo>
                    <a:lnTo>
                      <a:pt x="102" y="80"/>
                    </a:lnTo>
                    <a:lnTo>
                      <a:pt x="104" y="82"/>
                    </a:lnTo>
                    <a:lnTo>
                      <a:pt x="106" y="84"/>
                    </a:lnTo>
                    <a:lnTo>
                      <a:pt x="108" y="85"/>
                    </a:lnTo>
                    <a:lnTo>
                      <a:pt x="111" y="87"/>
                    </a:lnTo>
                    <a:lnTo>
                      <a:pt x="114" y="87"/>
                    </a:lnTo>
                    <a:lnTo>
                      <a:pt x="117" y="87"/>
                    </a:lnTo>
                    <a:lnTo>
                      <a:pt x="119" y="86"/>
                    </a:lnTo>
                    <a:lnTo>
                      <a:pt x="123" y="84"/>
                    </a:lnTo>
                    <a:lnTo>
                      <a:pt x="124" y="83"/>
                    </a:lnTo>
                    <a:lnTo>
                      <a:pt x="125" y="81"/>
                    </a:lnTo>
                    <a:lnTo>
                      <a:pt x="126" y="79"/>
                    </a:lnTo>
                    <a:lnTo>
                      <a:pt x="126" y="78"/>
                    </a:lnTo>
                    <a:lnTo>
                      <a:pt x="126" y="76"/>
                    </a:lnTo>
                    <a:lnTo>
                      <a:pt x="126" y="75"/>
                    </a:lnTo>
                    <a:lnTo>
                      <a:pt x="127" y="76"/>
                    </a:lnTo>
                    <a:lnTo>
                      <a:pt x="129" y="79"/>
                    </a:lnTo>
                    <a:lnTo>
                      <a:pt x="133" y="83"/>
                    </a:lnTo>
                    <a:lnTo>
                      <a:pt x="137" y="87"/>
                    </a:lnTo>
                    <a:lnTo>
                      <a:pt x="142" y="91"/>
                    </a:lnTo>
                    <a:lnTo>
                      <a:pt x="148" y="95"/>
                    </a:lnTo>
                    <a:lnTo>
                      <a:pt x="150" y="95"/>
                    </a:lnTo>
                    <a:lnTo>
                      <a:pt x="153" y="95"/>
                    </a:lnTo>
                    <a:lnTo>
                      <a:pt x="156" y="95"/>
                    </a:lnTo>
                    <a:lnTo>
                      <a:pt x="158" y="92"/>
                    </a:lnTo>
                    <a:lnTo>
                      <a:pt x="163" y="88"/>
                    </a:lnTo>
                    <a:lnTo>
                      <a:pt x="166" y="84"/>
                    </a:lnTo>
                    <a:lnTo>
                      <a:pt x="168" y="80"/>
                    </a:lnTo>
                    <a:lnTo>
                      <a:pt x="169" y="75"/>
                    </a:lnTo>
                    <a:lnTo>
                      <a:pt x="169" y="71"/>
                    </a:lnTo>
                    <a:lnTo>
                      <a:pt x="169" y="66"/>
                    </a:lnTo>
                    <a:lnTo>
                      <a:pt x="169" y="62"/>
                    </a:lnTo>
                    <a:lnTo>
                      <a:pt x="168" y="58"/>
                    </a:lnTo>
                    <a:lnTo>
                      <a:pt x="169" y="59"/>
                    </a:lnTo>
                    <a:lnTo>
                      <a:pt x="171" y="61"/>
                    </a:lnTo>
                    <a:lnTo>
                      <a:pt x="174" y="64"/>
                    </a:lnTo>
                    <a:lnTo>
                      <a:pt x="179" y="67"/>
                    </a:lnTo>
                    <a:lnTo>
                      <a:pt x="184" y="70"/>
                    </a:lnTo>
                    <a:lnTo>
                      <a:pt x="189" y="73"/>
                    </a:lnTo>
                    <a:lnTo>
                      <a:pt x="195" y="74"/>
                    </a:lnTo>
                    <a:lnTo>
                      <a:pt x="203" y="75"/>
                    </a:lnTo>
                    <a:lnTo>
                      <a:pt x="206" y="74"/>
                    </a:lnTo>
                    <a:lnTo>
                      <a:pt x="208" y="73"/>
                    </a:lnTo>
                    <a:lnTo>
                      <a:pt x="209" y="72"/>
                    </a:lnTo>
                    <a:lnTo>
                      <a:pt x="211" y="70"/>
                    </a:lnTo>
                    <a:lnTo>
                      <a:pt x="212" y="66"/>
                    </a:lnTo>
                    <a:lnTo>
                      <a:pt x="212" y="62"/>
                    </a:lnTo>
                    <a:lnTo>
                      <a:pt x="211" y="58"/>
                    </a:lnTo>
                    <a:lnTo>
                      <a:pt x="209" y="54"/>
                    </a:lnTo>
                    <a:lnTo>
                      <a:pt x="208" y="51"/>
                    </a:lnTo>
                    <a:lnTo>
                      <a:pt x="208" y="50"/>
                    </a:lnTo>
                    <a:lnTo>
                      <a:pt x="209" y="50"/>
                    </a:lnTo>
                    <a:lnTo>
                      <a:pt x="211" y="49"/>
                    </a:lnTo>
                    <a:lnTo>
                      <a:pt x="215" y="48"/>
                    </a:lnTo>
                    <a:lnTo>
                      <a:pt x="219" y="47"/>
                    </a:lnTo>
                    <a:lnTo>
                      <a:pt x="223" y="45"/>
                    </a:lnTo>
                    <a:lnTo>
                      <a:pt x="226" y="43"/>
                    </a:lnTo>
                    <a:lnTo>
                      <a:pt x="228" y="40"/>
                    </a:lnTo>
                    <a:lnTo>
                      <a:pt x="228" y="36"/>
                    </a:lnTo>
                    <a:lnTo>
                      <a:pt x="227" y="33"/>
                    </a:lnTo>
                    <a:lnTo>
                      <a:pt x="225" y="30"/>
                    </a:lnTo>
                    <a:lnTo>
                      <a:pt x="222" y="27"/>
                    </a:lnTo>
                    <a:lnTo>
                      <a:pt x="219" y="25"/>
                    </a:lnTo>
                    <a:lnTo>
                      <a:pt x="216" y="24"/>
                    </a:lnTo>
                    <a:lnTo>
                      <a:pt x="211" y="23"/>
                    </a:lnTo>
                    <a:lnTo>
                      <a:pt x="207" y="22"/>
                    </a:lnTo>
                    <a:lnTo>
                      <a:pt x="200" y="22"/>
                    </a:lnTo>
                    <a:lnTo>
                      <a:pt x="202" y="22"/>
                    </a:lnTo>
                    <a:lnTo>
                      <a:pt x="203" y="20"/>
                    </a:lnTo>
                    <a:lnTo>
                      <a:pt x="204" y="19"/>
                    </a:lnTo>
                    <a:lnTo>
                      <a:pt x="205" y="16"/>
                    </a:lnTo>
                    <a:lnTo>
                      <a:pt x="206" y="14"/>
                    </a:lnTo>
                    <a:lnTo>
                      <a:pt x="205" y="10"/>
                    </a:lnTo>
                    <a:lnTo>
                      <a:pt x="203" y="8"/>
                    </a:lnTo>
                    <a:lnTo>
                      <a:pt x="198" y="5"/>
                    </a:lnTo>
                    <a:lnTo>
                      <a:pt x="192" y="4"/>
                    </a:lnTo>
                    <a:lnTo>
                      <a:pt x="186" y="2"/>
                    </a:lnTo>
                    <a:lnTo>
                      <a:pt x="179" y="1"/>
                    </a:lnTo>
                    <a:lnTo>
                      <a:pt x="173" y="0"/>
                    </a:lnTo>
                    <a:lnTo>
                      <a:pt x="167" y="0"/>
                    </a:lnTo>
                    <a:lnTo>
                      <a:pt x="160" y="2"/>
                    </a:lnTo>
                    <a:lnTo>
                      <a:pt x="155" y="4"/>
                    </a:lnTo>
                    <a:lnTo>
                      <a:pt x="152" y="8"/>
                    </a:lnTo>
                    <a:lnTo>
                      <a:pt x="150" y="14"/>
                    </a:lnTo>
                    <a:lnTo>
                      <a:pt x="148" y="18"/>
                    </a:lnTo>
                    <a:lnTo>
                      <a:pt x="146" y="21"/>
                    </a:lnTo>
                    <a:lnTo>
                      <a:pt x="143" y="24"/>
                    </a:lnTo>
                    <a:lnTo>
                      <a:pt x="140" y="27"/>
                    </a:lnTo>
                    <a:lnTo>
                      <a:pt x="138" y="28"/>
                    </a:lnTo>
                    <a:lnTo>
                      <a:pt x="134" y="30"/>
                    </a:lnTo>
                    <a:lnTo>
                      <a:pt x="131" y="31"/>
                    </a:lnTo>
                    <a:lnTo>
                      <a:pt x="126" y="32"/>
                    </a:lnTo>
                    <a:lnTo>
                      <a:pt x="120" y="34"/>
                    </a:lnTo>
                    <a:lnTo>
                      <a:pt x="115" y="35"/>
                    </a:lnTo>
                    <a:lnTo>
                      <a:pt x="109" y="36"/>
                    </a:lnTo>
                    <a:lnTo>
                      <a:pt x="103" y="38"/>
                    </a:lnTo>
                    <a:lnTo>
                      <a:pt x="97" y="39"/>
                    </a:lnTo>
                    <a:lnTo>
                      <a:pt x="90" y="42"/>
                    </a:lnTo>
                    <a:lnTo>
                      <a:pt x="85" y="44"/>
                    </a:lnTo>
                    <a:lnTo>
                      <a:pt x="78" y="47"/>
                    </a:lnTo>
                    <a:lnTo>
                      <a:pt x="72" y="50"/>
                    </a:lnTo>
                    <a:lnTo>
                      <a:pt x="67" y="54"/>
                    </a:lnTo>
                    <a:lnTo>
                      <a:pt x="62" y="56"/>
                    </a:lnTo>
                    <a:lnTo>
                      <a:pt x="57" y="59"/>
                    </a:lnTo>
                    <a:lnTo>
                      <a:pt x="52" y="61"/>
                    </a:lnTo>
                    <a:lnTo>
                      <a:pt x="48" y="64"/>
                    </a:lnTo>
                    <a:lnTo>
                      <a:pt x="45" y="65"/>
                    </a:lnTo>
                    <a:lnTo>
                      <a:pt x="39" y="68"/>
                    </a:lnTo>
                    <a:lnTo>
                      <a:pt x="33" y="73"/>
                    </a:lnTo>
                    <a:lnTo>
                      <a:pt x="26" y="78"/>
                    </a:lnTo>
                    <a:lnTo>
                      <a:pt x="19" y="84"/>
                    </a:lnTo>
                    <a:lnTo>
                      <a:pt x="12" y="89"/>
                    </a:lnTo>
                    <a:lnTo>
                      <a:pt x="6" y="94"/>
                    </a:lnTo>
                    <a:lnTo>
                      <a:pt x="1" y="98"/>
                    </a:lnTo>
                    <a:lnTo>
                      <a:pt x="0" y="9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03" name="Freeform 79"/>
              <p:cNvSpPr>
                <a:spLocks/>
              </p:cNvSpPr>
              <p:nvPr/>
            </p:nvSpPr>
            <p:spPr bwMode="auto">
              <a:xfrm>
                <a:off x="3454" y="2587"/>
                <a:ext cx="226" cy="89"/>
              </a:xfrm>
              <a:custGeom>
                <a:avLst/>
                <a:gdLst>
                  <a:gd name="T0" fmla="*/ 26 w 226"/>
                  <a:gd name="T1" fmla="*/ 74 h 89"/>
                  <a:gd name="T2" fmla="*/ 40 w 226"/>
                  <a:gd name="T3" fmla="*/ 58 h 89"/>
                  <a:gd name="T4" fmla="*/ 62 w 226"/>
                  <a:gd name="T5" fmla="*/ 52 h 89"/>
                  <a:gd name="T6" fmla="*/ 76 w 226"/>
                  <a:gd name="T7" fmla="*/ 46 h 89"/>
                  <a:gd name="T8" fmla="*/ 80 w 226"/>
                  <a:gd name="T9" fmla="*/ 37 h 89"/>
                  <a:gd name="T10" fmla="*/ 93 w 226"/>
                  <a:gd name="T11" fmla="*/ 40 h 89"/>
                  <a:gd name="T12" fmla="*/ 106 w 226"/>
                  <a:gd name="T13" fmla="*/ 34 h 89"/>
                  <a:gd name="T14" fmla="*/ 109 w 226"/>
                  <a:gd name="T15" fmla="*/ 26 h 89"/>
                  <a:gd name="T16" fmla="*/ 114 w 226"/>
                  <a:gd name="T17" fmla="*/ 28 h 89"/>
                  <a:gd name="T18" fmla="*/ 128 w 226"/>
                  <a:gd name="T19" fmla="*/ 27 h 89"/>
                  <a:gd name="T20" fmla="*/ 142 w 226"/>
                  <a:gd name="T21" fmla="*/ 18 h 89"/>
                  <a:gd name="T22" fmla="*/ 145 w 226"/>
                  <a:gd name="T23" fmla="*/ 16 h 89"/>
                  <a:gd name="T24" fmla="*/ 153 w 226"/>
                  <a:gd name="T25" fmla="*/ 19 h 89"/>
                  <a:gd name="T26" fmla="*/ 157 w 226"/>
                  <a:gd name="T27" fmla="*/ 8 h 89"/>
                  <a:gd name="T28" fmla="*/ 151 w 226"/>
                  <a:gd name="T29" fmla="*/ 1 h 89"/>
                  <a:gd name="T30" fmla="*/ 156 w 226"/>
                  <a:gd name="T31" fmla="*/ 1 h 89"/>
                  <a:gd name="T32" fmla="*/ 157 w 226"/>
                  <a:gd name="T33" fmla="*/ 5 h 89"/>
                  <a:gd name="T34" fmla="*/ 163 w 226"/>
                  <a:gd name="T35" fmla="*/ 15 h 89"/>
                  <a:gd name="T36" fmla="*/ 171 w 226"/>
                  <a:gd name="T37" fmla="*/ 17 h 89"/>
                  <a:gd name="T38" fmla="*/ 173 w 226"/>
                  <a:gd name="T39" fmla="*/ 13 h 89"/>
                  <a:gd name="T40" fmla="*/ 181 w 226"/>
                  <a:gd name="T41" fmla="*/ 19 h 89"/>
                  <a:gd name="T42" fmla="*/ 188 w 226"/>
                  <a:gd name="T43" fmla="*/ 17 h 89"/>
                  <a:gd name="T44" fmla="*/ 188 w 226"/>
                  <a:gd name="T45" fmla="*/ 9 h 89"/>
                  <a:gd name="T46" fmla="*/ 194 w 226"/>
                  <a:gd name="T47" fmla="*/ 18 h 89"/>
                  <a:gd name="T48" fmla="*/ 209 w 226"/>
                  <a:gd name="T49" fmla="*/ 20 h 89"/>
                  <a:gd name="T50" fmla="*/ 225 w 226"/>
                  <a:gd name="T51" fmla="*/ 23 h 89"/>
                  <a:gd name="T52" fmla="*/ 204 w 226"/>
                  <a:gd name="T53" fmla="*/ 23 h 89"/>
                  <a:gd name="T54" fmla="*/ 189 w 226"/>
                  <a:gd name="T55" fmla="*/ 28 h 89"/>
                  <a:gd name="T56" fmla="*/ 184 w 226"/>
                  <a:gd name="T57" fmla="*/ 33 h 89"/>
                  <a:gd name="T58" fmla="*/ 184 w 226"/>
                  <a:gd name="T59" fmla="*/ 41 h 89"/>
                  <a:gd name="T60" fmla="*/ 184 w 226"/>
                  <a:gd name="T61" fmla="*/ 44 h 89"/>
                  <a:gd name="T62" fmla="*/ 166 w 226"/>
                  <a:gd name="T63" fmla="*/ 30 h 89"/>
                  <a:gd name="T64" fmla="*/ 158 w 226"/>
                  <a:gd name="T65" fmla="*/ 34 h 89"/>
                  <a:gd name="T66" fmla="*/ 155 w 226"/>
                  <a:gd name="T67" fmla="*/ 39 h 89"/>
                  <a:gd name="T68" fmla="*/ 145 w 226"/>
                  <a:gd name="T69" fmla="*/ 39 h 89"/>
                  <a:gd name="T70" fmla="*/ 148 w 226"/>
                  <a:gd name="T71" fmla="*/ 53 h 89"/>
                  <a:gd name="T72" fmla="*/ 152 w 226"/>
                  <a:gd name="T73" fmla="*/ 78 h 89"/>
                  <a:gd name="T74" fmla="*/ 143 w 226"/>
                  <a:gd name="T75" fmla="*/ 82 h 89"/>
                  <a:gd name="T76" fmla="*/ 143 w 226"/>
                  <a:gd name="T77" fmla="*/ 79 h 89"/>
                  <a:gd name="T78" fmla="*/ 145 w 226"/>
                  <a:gd name="T79" fmla="*/ 61 h 89"/>
                  <a:gd name="T80" fmla="*/ 138 w 226"/>
                  <a:gd name="T81" fmla="*/ 61 h 89"/>
                  <a:gd name="T82" fmla="*/ 131 w 226"/>
                  <a:gd name="T83" fmla="*/ 67 h 89"/>
                  <a:gd name="T84" fmla="*/ 131 w 226"/>
                  <a:gd name="T85" fmla="*/ 53 h 89"/>
                  <a:gd name="T86" fmla="*/ 118 w 226"/>
                  <a:gd name="T87" fmla="*/ 56 h 89"/>
                  <a:gd name="T88" fmla="*/ 120 w 226"/>
                  <a:gd name="T89" fmla="*/ 61 h 89"/>
                  <a:gd name="T90" fmla="*/ 114 w 226"/>
                  <a:gd name="T91" fmla="*/ 55 h 89"/>
                  <a:gd name="T92" fmla="*/ 100 w 226"/>
                  <a:gd name="T93" fmla="*/ 56 h 89"/>
                  <a:gd name="T94" fmla="*/ 96 w 226"/>
                  <a:gd name="T95" fmla="*/ 72 h 89"/>
                  <a:gd name="T96" fmla="*/ 87 w 226"/>
                  <a:gd name="T97" fmla="*/ 64 h 89"/>
                  <a:gd name="T98" fmla="*/ 30 w 226"/>
                  <a:gd name="T99" fmla="*/ 75 h 89"/>
                  <a:gd name="T100" fmla="*/ 0 w 226"/>
                  <a:gd name="T101" fmla="*/ 88 h 8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26"/>
                  <a:gd name="T154" fmla="*/ 0 h 89"/>
                  <a:gd name="T155" fmla="*/ 226 w 226"/>
                  <a:gd name="T156" fmla="*/ 89 h 8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26" h="89">
                    <a:moveTo>
                      <a:pt x="14" y="79"/>
                    </a:moveTo>
                    <a:lnTo>
                      <a:pt x="15" y="79"/>
                    </a:lnTo>
                    <a:lnTo>
                      <a:pt x="18" y="78"/>
                    </a:lnTo>
                    <a:lnTo>
                      <a:pt x="22" y="76"/>
                    </a:lnTo>
                    <a:lnTo>
                      <a:pt x="26" y="74"/>
                    </a:lnTo>
                    <a:lnTo>
                      <a:pt x="30" y="71"/>
                    </a:lnTo>
                    <a:lnTo>
                      <a:pt x="34" y="68"/>
                    </a:lnTo>
                    <a:lnTo>
                      <a:pt x="37" y="63"/>
                    </a:lnTo>
                    <a:lnTo>
                      <a:pt x="39" y="58"/>
                    </a:lnTo>
                    <a:lnTo>
                      <a:pt x="40" y="58"/>
                    </a:lnTo>
                    <a:lnTo>
                      <a:pt x="43" y="57"/>
                    </a:lnTo>
                    <a:lnTo>
                      <a:pt x="47" y="56"/>
                    </a:lnTo>
                    <a:lnTo>
                      <a:pt x="52" y="55"/>
                    </a:lnTo>
                    <a:lnTo>
                      <a:pt x="57" y="53"/>
                    </a:lnTo>
                    <a:lnTo>
                      <a:pt x="62" y="52"/>
                    </a:lnTo>
                    <a:lnTo>
                      <a:pt x="66" y="51"/>
                    </a:lnTo>
                    <a:lnTo>
                      <a:pt x="69" y="50"/>
                    </a:lnTo>
                    <a:lnTo>
                      <a:pt x="72" y="49"/>
                    </a:lnTo>
                    <a:lnTo>
                      <a:pt x="74" y="48"/>
                    </a:lnTo>
                    <a:lnTo>
                      <a:pt x="76" y="46"/>
                    </a:lnTo>
                    <a:lnTo>
                      <a:pt x="77" y="42"/>
                    </a:lnTo>
                    <a:lnTo>
                      <a:pt x="78" y="40"/>
                    </a:lnTo>
                    <a:lnTo>
                      <a:pt x="79" y="38"/>
                    </a:lnTo>
                    <a:lnTo>
                      <a:pt x="79" y="37"/>
                    </a:lnTo>
                    <a:lnTo>
                      <a:pt x="80" y="37"/>
                    </a:lnTo>
                    <a:lnTo>
                      <a:pt x="83" y="38"/>
                    </a:lnTo>
                    <a:lnTo>
                      <a:pt x="86" y="39"/>
                    </a:lnTo>
                    <a:lnTo>
                      <a:pt x="90" y="40"/>
                    </a:lnTo>
                    <a:lnTo>
                      <a:pt x="93" y="40"/>
                    </a:lnTo>
                    <a:lnTo>
                      <a:pt x="97" y="41"/>
                    </a:lnTo>
                    <a:lnTo>
                      <a:pt x="100" y="40"/>
                    </a:lnTo>
                    <a:lnTo>
                      <a:pt x="102" y="39"/>
                    </a:lnTo>
                    <a:lnTo>
                      <a:pt x="104" y="37"/>
                    </a:lnTo>
                    <a:lnTo>
                      <a:pt x="106" y="34"/>
                    </a:lnTo>
                    <a:lnTo>
                      <a:pt x="107" y="32"/>
                    </a:lnTo>
                    <a:lnTo>
                      <a:pt x="108" y="30"/>
                    </a:lnTo>
                    <a:lnTo>
                      <a:pt x="108" y="29"/>
                    </a:lnTo>
                    <a:lnTo>
                      <a:pt x="109" y="27"/>
                    </a:lnTo>
                    <a:lnTo>
                      <a:pt x="109" y="26"/>
                    </a:lnTo>
                    <a:lnTo>
                      <a:pt x="110" y="26"/>
                    </a:lnTo>
                    <a:lnTo>
                      <a:pt x="111" y="27"/>
                    </a:lnTo>
                    <a:lnTo>
                      <a:pt x="112" y="27"/>
                    </a:lnTo>
                    <a:lnTo>
                      <a:pt x="114" y="28"/>
                    </a:lnTo>
                    <a:lnTo>
                      <a:pt x="116" y="29"/>
                    </a:lnTo>
                    <a:lnTo>
                      <a:pt x="118" y="29"/>
                    </a:lnTo>
                    <a:lnTo>
                      <a:pt x="122" y="29"/>
                    </a:lnTo>
                    <a:lnTo>
                      <a:pt x="125" y="28"/>
                    </a:lnTo>
                    <a:lnTo>
                      <a:pt x="128" y="27"/>
                    </a:lnTo>
                    <a:lnTo>
                      <a:pt x="131" y="26"/>
                    </a:lnTo>
                    <a:lnTo>
                      <a:pt x="134" y="24"/>
                    </a:lnTo>
                    <a:lnTo>
                      <a:pt x="137" y="22"/>
                    </a:lnTo>
                    <a:lnTo>
                      <a:pt x="140" y="20"/>
                    </a:lnTo>
                    <a:lnTo>
                      <a:pt x="142" y="18"/>
                    </a:lnTo>
                    <a:lnTo>
                      <a:pt x="143" y="15"/>
                    </a:lnTo>
                    <a:lnTo>
                      <a:pt x="143" y="13"/>
                    </a:lnTo>
                    <a:lnTo>
                      <a:pt x="144" y="14"/>
                    </a:lnTo>
                    <a:lnTo>
                      <a:pt x="145" y="16"/>
                    </a:lnTo>
                    <a:lnTo>
                      <a:pt x="146" y="17"/>
                    </a:lnTo>
                    <a:lnTo>
                      <a:pt x="148" y="18"/>
                    </a:lnTo>
                    <a:lnTo>
                      <a:pt x="149" y="19"/>
                    </a:lnTo>
                    <a:lnTo>
                      <a:pt x="151" y="19"/>
                    </a:lnTo>
                    <a:lnTo>
                      <a:pt x="153" y="19"/>
                    </a:lnTo>
                    <a:lnTo>
                      <a:pt x="154" y="17"/>
                    </a:lnTo>
                    <a:lnTo>
                      <a:pt x="155" y="15"/>
                    </a:lnTo>
                    <a:lnTo>
                      <a:pt x="156" y="13"/>
                    </a:lnTo>
                    <a:lnTo>
                      <a:pt x="156" y="11"/>
                    </a:lnTo>
                    <a:lnTo>
                      <a:pt x="157" y="8"/>
                    </a:lnTo>
                    <a:lnTo>
                      <a:pt x="156" y="6"/>
                    </a:lnTo>
                    <a:lnTo>
                      <a:pt x="155" y="4"/>
                    </a:lnTo>
                    <a:lnTo>
                      <a:pt x="153" y="3"/>
                    </a:lnTo>
                    <a:lnTo>
                      <a:pt x="152" y="1"/>
                    </a:lnTo>
                    <a:lnTo>
                      <a:pt x="151" y="1"/>
                    </a:lnTo>
                    <a:lnTo>
                      <a:pt x="152" y="0"/>
                    </a:lnTo>
                    <a:lnTo>
                      <a:pt x="153" y="1"/>
                    </a:lnTo>
                    <a:lnTo>
                      <a:pt x="154" y="1"/>
                    </a:lnTo>
                    <a:lnTo>
                      <a:pt x="155" y="1"/>
                    </a:lnTo>
                    <a:lnTo>
                      <a:pt x="156" y="1"/>
                    </a:lnTo>
                    <a:lnTo>
                      <a:pt x="156" y="3"/>
                    </a:lnTo>
                    <a:lnTo>
                      <a:pt x="157" y="4"/>
                    </a:lnTo>
                    <a:lnTo>
                      <a:pt x="157" y="5"/>
                    </a:lnTo>
                    <a:lnTo>
                      <a:pt x="158" y="6"/>
                    </a:lnTo>
                    <a:lnTo>
                      <a:pt x="158" y="8"/>
                    </a:lnTo>
                    <a:lnTo>
                      <a:pt x="159" y="10"/>
                    </a:lnTo>
                    <a:lnTo>
                      <a:pt x="160" y="12"/>
                    </a:lnTo>
                    <a:lnTo>
                      <a:pt x="163" y="15"/>
                    </a:lnTo>
                    <a:lnTo>
                      <a:pt x="164" y="17"/>
                    </a:lnTo>
                    <a:lnTo>
                      <a:pt x="166" y="18"/>
                    </a:lnTo>
                    <a:lnTo>
                      <a:pt x="168" y="19"/>
                    </a:lnTo>
                    <a:lnTo>
                      <a:pt x="169" y="19"/>
                    </a:lnTo>
                    <a:lnTo>
                      <a:pt x="171" y="17"/>
                    </a:lnTo>
                    <a:lnTo>
                      <a:pt x="172" y="14"/>
                    </a:lnTo>
                    <a:lnTo>
                      <a:pt x="172" y="9"/>
                    </a:lnTo>
                    <a:lnTo>
                      <a:pt x="172" y="10"/>
                    </a:lnTo>
                    <a:lnTo>
                      <a:pt x="173" y="11"/>
                    </a:lnTo>
                    <a:lnTo>
                      <a:pt x="173" y="13"/>
                    </a:lnTo>
                    <a:lnTo>
                      <a:pt x="174" y="15"/>
                    </a:lnTo>
                    <a:lnTo>
                      <a:pt x="176" y="16"/>
                    </a:lnTo>
                    <a:lnTo>
                      <a:pt x="177" y="18"/>
                    </a:lnTo>
                    <a:lnTo>
                      <a:pt x="179" y="19"/>
                    </a:lnTo>
                    <a:lnTo>
                      <a:pt x="181" y="19"/>
                    </a:lnTo>
                    <a:lnTo>
                      <a:pt x="183" y="18"/>
                    </a:lnTo>
                    <a:lnTo>
                      <a:pt x="185" y="18"/>
                    </a:lnTo>
                    <a:lnTo>
                      <a:pt x="187" y="18"/>
                    </a:lnTo>
                    <a:lnTo>
                      <a:pt x="188" y="18"/>
                    </a:lnTo>
                    <a:lnTo>
                      <a:pt x="188" y="17"/>
                    </a:lnTo>
                    <a:lnTo>
                      <a:pt x="189" y="15"/>
                    </a:lnTo>
                    <a:lnTo>
                      <a:pt x="188" y="12"/>
                    </a:lnTo>
                    <a:lnTo>
                      <a:pt x="187" y="8"/>
                    </a:lnTo>
                    <a:lnTo>
                      <a:pt x="188" y="9"/>
                    </a:lnTo>
                    <a:lnTo>
                      <a:pt x="190" y="10"/>
                    </a:lnTo>
                    <a:lnTo>
                      <a:pt x="191" y="12"/>
                    </a:lnTo>
                    <a:lnTo>
                      <a:pt x="192" y="14"/>
                    </a:lnTo>
                    <a:lnTo>
                      <a:pt x="194" y="16"/>
                    </a:lnTo>
                    <a:lnTo>
                      <a:pt x="194" y="18"/>
                    </a:lnTo>
                    <a:lnTo>
                      <a:pt x="194" y="20"/>
                    </a:lnTo>
                    <a:lnTo>
                      <a:pt x="195" y="20"/>
                    </a:lnTo>
                    <a:lnTo>
                      <a:pt x="198" y="20"/>
                    </a:lnTo>
                    <a:lnTo>
                      <a:pt x="204" y="20"/>
                    </a:lnTo>
                    <a:lnTo>
                      <a:pt x="209" y="20"/>
                    </a:lnTo>
                    <a:lnTo>
                      <a:pt x="215" y="20"/>
                    </a:lnTo>
                    <a:lnTo>
                      <a:pt x="220" y="21"/>
                    </a:lnTo>
                    <a:lnTo>
                      <a:pt x="224" y="22"/>
                    </a:lnTo>
                    <a:lnTo>
                      <a:pt x="226" y="23"/>
                    </a:lnTo>
                    <a:lnTo>
                      <a:pt x="225" y="23"/>
                    </a:lnTo>
                    <a:lnTo>
                      <a:pt x="223" y="23"/>
                    </a:lnTo>
                    <a:lnTo>
                      <a:pt x="218" y="23"/>
                    </a:lnTo>
                    <a:lnTo>
                      <a:pt x="214" y="23"/>
                    </a:lnTo>
                    <a:lnTo>
                      <a:pt x="209" y="23"/>
                    </a:lnTo>
                    <a:lnTo>
                      <a:pt x="204" y="23"/>
                    </a:lnTo>
                    <a:lnTo>
                      <a:pt x="198" y="24"/>
                    </a:lnTo>
                    <a:lnTo>
                      <a:pt x="195" y="25"/>
                    </a:lnTo>
                    <a:lnTo>
                      <a:pt x="193" y="26"/>
                    </a:lnTo>
                    <a:lnTo>
                      <a:pt x="190" y="27"/>
                    </a:lnTo>
                    <a:lnTo>
                      <a:pt x="189" y="28"/>
                    </a:lnTo>
                    <a:lnTo>
                      <a:pt x="187" y="29"/>
                    </a:lnTo>
                    <a:lnTo>
                      <a:pt x="186" y="30"/>
                    </a:lnTo>
                    <a:lnTo>
                      <a:pt x="185" y="31"/>
                    </a:lnTo>
                    <a:lnTo>
                      <a:pt x="185" y="32"/>
                    </a:lnTo>
                    <a:lnTo>
                      <a:pt x="184" y="33"/>
                    </a:lnTo>
                    <a:lnTo>
                      <a:pt x="184" y="34"/>
                    </a:lnTo>
                    <a:lnTo>
                      <a:pt x="183" y="35"/>
                    </a:lnTo>
                    <a:lnTo>
                      <a:pt x="183" y="37"/>
                    </a:lnTo>
                    <a:lnTo>
                      <a:pt x="183" y="39"/>
                    </a:lnTo>
                    <a:lnTo>
                      <a:pt x="184" y="41"/>
                    </a:lnTo>
                    <a:lnTo>
                      <a:pt x="184" y="42"/>
                    </a:lnTo>
                    <a:lnTo>
                      <a:pt x="185" y="45"/>
                    </a:lnTo>
                    <a:lnTo>
                      <a:pt x="186" y="47"/>
                    </a:lnTo>
                    <a:lnTo>
                      <a:pt x="186" y="46"/>
                    </a:lnTo>
                    <a:lnTo>
                      <a:pt x="184" y="44"/>
                    </a:lnTo>
                    <a:lnTo>
                      <a:pt x="181" y="40"/>
                    </a:lnTo>
                    <a:lnTo>
                      <a:pt x="177" y="37"/>
                    </a:lnTo>
                    <a:lnTo>
                      <a:pt x="174" y="34"/>
                    </a:lnTo>
                    <a:lnTo>
                      <a:pt x="170" y="32"/>
                    </a:lnTo>
                    <a:lnTo>
                      <a:pt x="166" y="30"/>
                    </a:lnTo>
                    <a:lnTo>
                      <a:pt x="163" y="30"/>
                    </a:lnTo>
                    <a:lnTo>
                      <a:pt x="160" y="31"/>
                    </a:lnTo>
                    <a:lnTo>
                      <a:pt x="159" y="32"/>
                    </a:lnTo>
                    <a:lnTo>
                      <a:pt x="158" y="33"/>
                    </a:lnTo>
                    <a:lnTo>
                      <a:pt x="158" y="34"/>
                    </a:lnTo>
                    <a:lnTo>
                      <a:pt x="158" y="36"/>
                    </a:lnTo>
                    <a:lnTo>
                      <a:pt x="158" y="37"/>
                    </a:lnTo>
                    <a:lnTo>
                      <a:pt x="157" y="38"/>
                    </a:lnTo>
                    <a:lnTo>
                      <a:pt x="156" y="39"/>
                    </a:lnTo>
                    <a:lnTo>
                      <a:pt x="155" y="39"/>
                    </a:lnTo>
                    <a:lnTo>
                      <a:pt x="153" y="39"/>
                    </a:lnTo>
                    <a:lnTo>
                      <a:pt x="151" y="39"/>
                    </a:lnTo>
                    <a:lnTo>
                      <a:pt x="149" y="39"/>
                    </a:lnTo>
                    <a:lnTo>
                      <a:pt x="147" y="39"/>
                    </a:lnTo>
                    <a:lnTo>
                      <a:pt x="145" y="39"/>
                    </a:lnTo>
                    <a:lnTo>
                      <a:pt x="144" y="40"/>
                    </a:lnTo>
                    <a:lnTo>
                      <a:pt x="143" y="41"/>
                    </a:lnTo>
                    <a:lnTo>
                      <a:pt x="144" y="45"/>
                    </a:lnTo>
                    <a:lnTo>
                      <a:pt x="145" y="48"/>
                    </a:lnTo>
                    <a:lnTo>
                      <a:pt x="148" y="53"/>
                    </a:lnTo>
                    <a:lnTo>
                      <a:pt x="150" y="59"/>
                    </a:lnTo>
                    <a:lnTo>
                      <a:pt x="153" y="64"/>
                    </a:lnTo>
                    <a:lnTo>
                      <a:pt x="154" y="69"/>
                    </a:lnTo>
                    <a:lnTo>
                      <a:pt x="154" y="74"/>
                    </a:lnTo>
                    <a:lnTo>
                      <a:pt x="152" y="78"/>
                    </a:lnTo>
                    <a:lnTo>
                      <a:pt x="149" y="81"/>
                    </a:lnTo>
                    <a:lnTo>
                      <a:pt x="147" y="82"/>
                    </a:lnTo>
                    <a:lnTo>
                      <a:pt x="145" y="84"/>
                    </a:lnTo>
                    <a:lnTo>
                      <a:pt x="144" y="84"/>
                    </a:lnTo>
                    <a:lnTo>
                      <a:pt x="143" y="82"/>
                    </a:lnTo>
                    <a:lnTo>
                      <a:pt x="142" y="81"/>
                    </a:lnTo>
                    <a:lnTo>
                      <a:pt x="141" y="81"/>
                    </a:lnTo>
                    <a:lnTo>
                      <a:pt x="141" y="80"/>
                    </a:lnTo>
                    <a:lnTo>
                      <a:pt x="142" y="80"/>
                    </a:lnTo>
                    <a:lnTo>
                      <a:pt x="143" y="79"/>
                    </a:lnTo>
                    <a:lnTo>
                      <a:pt x="145" y="78"/>
                    </a:lnTo>
                    <a:lnTo>
                      <a:pt x="147" y="76"/>
                    </a:lnTo>
                    <a:lnTo>
                      <a:pt x="148" y="72"/>
                    </a:lnTo>
                    <a:lnTo>
                      <a:pt x="147" y="67"/>
                    </a:lnTo>
                    <a:lnTo>
                      <a:pt x="145" y="61"/>
                    </a:lnTo>
                    <a:lnTo>
                      <a:pt x="141" y="53"/>
                    </a:lnTo>
                    <a:lnTo>
                      <a:pt x="140" y="54"/>
                    </a:lnTo>
                    <a:lnTo>
                      <a:pt x="140" y="55"/>
                    </a:lnTo>
                    <a:lnTo>
                      <a:pt x="139" y="58"/>
                    </a:lnTo>
                    <a:lnTo>
                      <a:pt x="138" y="61"/>
                    </a:lnTo>
                    <a:lnTo>
                      <a:pt x="137" y="63"/>
                    </a:lnTo>
                    <a:lnTo>
                      <a:pt x="135" y="66"/>
                    </a:lnTo>
                    <a:lnTo>
                      <a:pt x="133" y="68"/>
                    </a:lnTo>
                    <a:lnTo>
                      <a:pt x="130" y="68"/>
                    </a:lnTo>
                    <a:lnTo>
                      <a:pt x="131" y="67"/>
                    </a:lnTo>
                    <a:lnTo>
                      <a:pt x="131" y="65"/>
                    </a:lnTo>
                    <a:lnTo>
                      <a:pt x="132" y="62"/>
                    </a:lnTo>
                    <a:lnTo>
                      <a:pt x="133" y="59"/>
                    </a:lnTo>
                    <a:lnTo>
                      <a:pt x="132" y="56"/>
                    </a:lnTo>
                    <a:lnTo>
                      <a:pt x="131" y="53"/>
                    </a:lnTo>
                    <a:lnTo>
                      <a:pt x="129" y="52"/>
                    </a:lnTo>
                    <a:lnTo>
                      <a:pt x="125" y="52"/>
                    </a:lnTo>
                    <a:lnTo>
                      <a:pt x="122" y="53"/>
                    </a:lnTo>
                    <a:lnTo>
                      <a:pt x="119" y="54"/>
                    </a:lnTo>
                    <a:lnTo>
                      <a:pt x="118" y="56"/>
                    </a:lnTo>
                    <a:lnTo>
                      <a:pt x="118" y="57"/>
                    </a:lnTo>
                    <a:lnTo>
                      <a:pt x="118" y="59"/>
                    </a:lnTo>
                    <a:lnTo>
                      <a:pt x="119" y="60"/>
                    </a:lnTo>
                    <a:lnTo>
                      <a:pt x="120" y="61"/>
                    </a:lnTo>
                    <a:lnTo>
                      <a:pt x="119" y="60"/>
                    </a:lnTo>
                    <a:lnTo>
                      <a:pt x="118" y="58"/>
                    </a:lnTo>
                    <a:lnTo>
                      <a:pt x="116" y="57"/>
                    </a:lnTo>
                    <a:lnTo>
                      <a:pt x="114" y="55"/>
                    </a:lnTo>
                    <a:lnTo>
                      <a:pt x="112" y="54"/>
                    </a:lnTo>
                    <a:lnTo>
                      <a:pt x="109" y="53"/>
                    </a:lnTo>
                    <a:lnTo>
                      <a:pt x="106" y="53"/>
                    </a:lnTo>
                    <a:lnTo>
                      <a:pt x="102" y="54"/>
                    </a:lnTo>
                    <a:lnTo>
                      <a:pt x="100" y="56"/>
                    </a:lnTo>
                    <a:lnTo>
                      <a:pt x="98" y="59"/>
                    </a:lnTo>
                    <a:lnTo>
                      <a:pt x="97" y="63"/>
                    </a:lnTo>
                    <a:lnTo>
                      <a:pt x="96" y="67"/>
                    </a:lnTo>
                    <a:lnTo>
                      <a:pt x="96" y="70"/>
                    </a:lnTo>
                    <a:lnTo>
                      <a:pt x="96" y="72"/>
                    </a:lnTo>
                    <a:lnTo>
                      <a:pt x="96" y="73"/>
                    </a:lnTo>
                    <a:lnTo>
                      <a:pt x="96" y="72"/>
                    </a:lnTo>
                    <a:lnTo>
                      <a:pt x="94" y="70"/>
                    </a:lnTo>
                    <a:lnTo>
                      <a:pt x="92" y="67"/>
                    </a:lnTo>
                    <a:lnTo>
                      <a:pt x="87" y="64"/>
                    </a:lnTo>
                    <a:lnTo>
                      <a:pt x="80" y="62"/>
                    </a:lnTo>
                    <a:lnTo>
                      <a:pt x="71" y="62"/>
                    </a:lnTo>
                    <a:lnTo>
                      <a:pt x="60" y="64"/>
                    </a:lnTo>
                    <a:lnTo>
                      <a:pt x="45" y="69"/>
                    </a:lnTo>
                    <a:lnTo>
                      <a:pt x="30" y="75"/>
                    </a:lnTo>
                    <a:lnTo>
                      <a:pt x="19" y="80"/>
                    </a:lnTo>
                    <a:lnTo>
                      <a:pt x="11" y="84"/>
                    </a:lnTo>
                    <a:lnTo>
                      <a:pt x="6" y="86"/>
                    </a:lnTo>
                    <a:lnTo>
                      <a:pt x="3" y="88"/>
                    </a:lnTo>
                    <a:lnTo>
                      <a:pt x="0" y="88"/>
                    </a:lnTo>
                    <a:lnTo>
                      <a:pt x="0" y="89"/>
                    </a:lnTo>
                    <a:lnTo>
                      <a:pt x="14" y="79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04" name="Freeform 80"/>
              <p:cNvSpPr>
                <a:spLocks/>
              </p:cNvSpPr>
              <p:nvPr/>
            </p:nvSpPr>
            <p:spPr bwMode="auto">
              <a:xfrm>
                <a:off x="3501" y="2498"/>
                <a:ext cx="139" cy="139"/>
              </a:xfrm>
              <a:custGeom>
                <a:avLst/>
                <a:gdLst>
                  <a:gd name="T0" fmla="*/ 22 w 139"/>
                  <a:gd name="T1" fmla="*/ 135 h 139"/>
                  <a:gd name="T2" fmla="*/ 41 w 139"/>
                  <a:gd name="T3" fmla="*/ 128 h 139"/>
                  <a:gd name="T4" fmla="*/ 63 w 139"/>
                  <a:gd name="T5" fmla="*/ 122 h 139"/>
                  <a:gd name="T6" fmla="*/ 82 w 139"/>
                  <a:gd name="T7" fmla="*/ 113 h 139"/>
                  <a:gd name="T8" fmla="*/ 90 w 139"/>
                  <a:gd name="T9" fmla="*/ 100 h 139"/>
                  <a:gd name="T10" fmla="*/ 88 w 139"/>
                  <a:gd name="T11" fmla="*/ 95 h 139"/>
                  <a:gd name="T12" fmla="*/ 93 w 139"/>
                  <a:gd name="T13" fmla="*/ 93 h 139"/>
                  <a:gd name="T14" fmla="*/ 106 w 139"/>
                  <a:gd name="T15" fmla="*/ 87 h 139"/>
                  <a:gd name="T16" fmla="*/ 109 w 139"/>
                  <a:gd name="T17" fmla="*/ 82 h 139"/>
                  <a:gd name="T18" fmla="*/ 104 w 139"/>
                  <a:gd name="T19" fmla="*/ 74 h 139"/>
                  <a:gd name="T20" fmla="*/ 107 w 139"/>
                  <a:gd name="T21" fmla="*/ 68 h 139"/>
                  <a:gd name="T22" fmla="*/ 130 w 139"/>
                  <a:gd name="T23" fmla="*/ 57 h 139"/>
                  <a:gd name="T24" fmla="*/ 139 w 139"/>
                  <a:gd name="T25" fmla="*/ 43 h 139"/>
                  <a:gd name="T26" fmla="*/ 137 w 139"/>
                  <a:gd name="T27" fmla="*/ 35 h 139"/>
                  <a:gd name="T28" fmla="*/ 130 w 139"/>
                  <a:gd name="T29" fmla="*/ 32 h 139"/>
                  <a:gd name="T30" fmla="*/ 121 w 139"/>
                  <a:gd name="T31" fmla="*/ 32 h 139"/>
                  <a:gd name="T32" fmla="*/ 120 w 139"/>
                  <a:gd name="T33" fmla="*/ 33 h 139"/>
                  <a:gd name="T34" fmla="*/ 122 w 139"/>
                  <a:gd name="T35" fmla="*/ 30 h 139"/>
                  <a:gd name="T36" fmla="*/ 126 w 139"/>
                  <a:gd name="T37" fmla="*/ 24 h 139"/>
                  <a:gd name="T38" fmla="*/ 128 w 139"/>
                  <a:gd name="T39" fmla="*/ 15 h 139"/>
                  <a:gd name="T40" fmla="*/ 120 w 139"/>
                  <a:gd name="T41" fmla="*/ 5 h 139"/>
                  <a:gd name="T42" fmla="*/ 102 w 139"/>
                  <a:gd name="T43" fmla="*/ 0 h 139"/>
                  <a:gd name="T44" fmla="*/ 94 w 139"/>
                  <a:gd name="T45" fmla="*/ 6 h 139"/>
                  <a:gd name="T46" fmla="*/ 90 w 139"/>
                  <a:gd name="T47" fmla="*/ 19 h 139"/>
                  <a:gd name="T48" fmla="*/ 88 w 139"/>
                  <a:gd name="T49" fmla="*/ 22 h 139"/>
                  <a:gd name="T50" fmla="*/ 77 w 139"/>
                  <a:gd name="T51" fmla="*/ 17 h 139"/>
                  <a:gd name="T52" fmla="*/ 63 w 139"/>
                  <a:gd name="T53" fmla="*/ 23 h 139"/>
                  <a:gd name="T54" fmla="*/ 60 w 139"/>
                  <a:gd name="T55" fmla="*/ 38 h 139"/>
                  <a:gd name="T56" fmla="*/ 66 w 139"/>
                  <a:gd name="T57" fmla="*/ 53 h 139"/>
                  <a:gd name="T58" fmla="*/ 69 w 139"/>
                  <a:gd name="T59" fmla="*/ 59 h 139"/>
                  <a:gd name="T60" fmla="*/ 62 w 139"/>
                  <a:gd name="T61" fmla="*/ 57 h 139"/>
                  <a:gd name="T62" fmla="*/ 50 w 139"/>
                  <a:gd name="T63" fmla="*/ 57 h 139"/>
                  <a:gd name="T64" fmla="*/ 42 w 139"/>
                  <a:gd name="T65" fmla="*/ 62 h 139"/>
                  <a:gd name="T66" fmla="*/ 37 w 139"/>
                  <a:gd name="T67" fmla="*/ 72 h 139"/>
                  <a:gd name="T68" fmla="*/ 42 w 139"/>
                  <a:gd name="T69" fmla="*/ 85 h 139"/>
                  <a:gd name="T70" fmla="*/ 35 w 139"/>
                  <a:gd name="T71" fmla="*/ 84 h 139"/>
                  <a:gd name="T72" fmla="*/ 21 w 139"/>
                  <a:gd name="T73" fmla="*/ 85 h 139"/>
                  <a:gd name="T74" fmla="*/ 15 w 139"/>
                  <a:gd name="T75" fmla="*/ 97 h 139"/>
                  <a:gd name="T76" fmla="*/ 17 w 139"/>
                  <a:gd name="T77" fmla="*/ 111 h 139"/>
                  <a:gd name="T78" fmla="*/ 19 w 139"/>
                  <a:gd name="T79" fmla="*/ 122 h 139"/>
                  <a:gd name="T80" fmla="*/ 14 w 139"/>
                  <a:gd name="T81" fmla="*/ 130 h 139"/>
                  <a:gd name="T82" fmla="*/ 9 w 139"/>
                  <a:gd name="T83" fmla="*/ 135 h 139"/>
                  <a:gd name="T84" fmla="*/ 0 w 139"/>
                  <a:gd name="T85" fmla="*/ 139 h 13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39"/>
                  <a:gd name="T130" fmla="*/ 0 h 139"/>
                  <a:gd name="T131" fmla="*/ 139 w 139"/>
                  <a:gd name="T132" fmla="*/ 139 h 139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39" h="139">
                    <a:moveTo>
                      <a:pt x="17" y="137"/>
                    </a:moveTo>
                    <a:lnTo>
                      <a:pt x="18" y="137"/>
                    </a:lnTo>
                    <a:lnTo>
                      <a:pt x="22" y="135"/>
                    </a:lnTo>
                    <a:lnTo>
                      <a:pt x="27" y="134"/>
                    </a:lnTo>
                    <a:lnTo>
                      <a:pt x="33" y="130"/>
                    </a:lnTo>
                    <a:lnTo>
                      <a:pt x="41" y="128"/>
                    </a:lnTo>
                    <a:lnTo>
                      <a:pt x="49" y="126"/>
                    </a:lnTo>
                    <a:lnTo>
                      <a:pt x="56" y="124"/>
                    </a:lnTo>
                    <a:lnTo>
                      <a:pt x="63" y="122"/>
                    </a:lnTo>
                    <a:lnTo>
                      <a:pt x="70" y="120"/>
                    </a:lnTo>
                    <a:lnTo>
                      <a:pt x="77" y="117"/>
                    </a:lnTo>
                    <a:lnTo>
                      <a:pt x="82" y="113"/>
                    </a:lnTo>
                    <a:lnTo>
                      <a:pt x="86" y="109"/>
                    </a:lnTo>
                    <a:lnTo>
                      <a:pt x="89" y="104"/>
                    </a:lnTo>
                    <a:lnTo>
                      <a:pt x="90" y="100"/>
                    </a:lnTo>
                    <a:lnTo>
                      <a:pt x="90" y="98"/>
                    </a:lnTo>
                    <a:lnTo>
                      <a:pt x="89" y="96"/>
                    </a:lnTo>
                    <a:lnTo>
                      <a:pt x="88" y="95"/>
                    </a:lnTo>
                    <a:lnTo>
                      <a:pt x="87" y="94"/>
                    </a:lnTo>
                    <a:lnTo>
                      <a:pt x="89" y="94"/>
                    </a:lnTo>
                    <a:lnTo>
                      <a:pt x="93" y="93"/>
                    </a:lnTo>
                    <a:lnTo>
                      <a:pt x="98" y="92"/>
                    </a:lnTo>
                    <a:lnTo>
                      <a:pt x="104" y="89"/>
                    </a:lnTo>
                    <a:lnTo>
                      <a:pt x="106" y="87"/>
                    </a:lnTo>
                    <a:lnTo>
                      <a:pt x="108" y="86"/>
                    </a:lnTo>
                    <a:lnTo>
                      <a:pt x="109" y="84"/>
                    </a:lnTo>
                    <a:lnTo>
                      <a:pt x="109" y="82"/>
                    </a:lnTo>
                    <a:lnTo>
                      <a:pt x="109" y="79"/>
                    </a:lnTo>
                    <a:lnTo>
                      <a:pt x="107" y="77"/>
                    </a:lnTo>
                    <a:lnTo>
                      <a:pt x="104" y="74"/>
                    </a:lnTo>
                    <a:lnTo>
                      <a:pt x="100" y="70"/>
                    </a:lnTo>
                    <a:lnTo>
                      <a:pt x="102" y="69"/>
                    </a:lnTo>
                    <a:lnTo>
                      <a:pt x="107" y="68"/>
                    </a:lnTo>
                    <a:lnTo>
                      <a:pt x="115" y="65"/>
                    </a:lnTo>
                    <a:lnTo>
                      <a:pt x="122" y="61"/>
                    </a:lnTo>
                    <a:lnTo>
                      <a:pt x="130" y="57"/>
                    </a:lnTo>
                    <a:lnTo>
                      <a:pt x="135" y="50"/>
                    </a:lnTo>
                    <a:lnTo>
                      <a:pt x="137" y="47"/>
                    </a:lnTo>
                    <a:lnTo>
                      <a:pt x="139" y="43"/>
                    </a:lnTo>
                    <a:lnTo>
                      <a:pt x="139" y="39"/>
                    </a:lnTo>
                    <a:lnTo>
                      <a:pt x="138" y="35"/>
                    </a:lnTo>
                    <a:lnTo>
                      <a:pt x="137" y="35"/>
                    </a:lnTo>
                    <a:lnTo>
                      <a:pt x="136" y="34"/>
                    </a:lnTo>
                    <a:lnTo>
                      <a:pt x="133" y="33"/>
                    </a:lnTo>
                    <a:lnTo>
                      <a:pt x="130" y="32"/>
                    </a:lnTo>
                    <a:lnTo>
                      <a:pt x="127" y="32"/>
                    </a:lnTo>
                    <a:lnTo>
                      <a:pt x="124" y="32"/>
                    </a:lnTo>
                    <a:lnTo>
                      <a:pt x="121" y="32"/>
                    </a:lnTo>
                    <a:lnTo>
                      <a:pt x="120" y="33"/>
                    </a:lnTo>
                    <a:lnTo>
                      <a:pt x="121" y="32"/>
                    </a:lnTo>
                    <a:lnTo>
                      <a:pt x="121" y="31"/>
                    </a:lnTo>
                    <a:lnTo>
                      <a:pt x="122" y="30"/>
                    </a:lnTo>
                    <a:lnTo>
                      <a:pt x="123" y="28"/>
                    </a:lnTo>
                    <a:lnTo>
                      <a:pt x="124" y="26"/>
                    </a:lnTo>
                    <a:lnTo>
                      <a:pt x="126" y="24"/>
                    </a:lnTo>
                    <a:lnTo>
                      <a:pt x="127" y="22"/>
                    </a:lnTo>
                    <a:lnTo>
                      <a:pt x="128" y="19"/>
                    </a:lnTo>
                    <a:lnTo>
                      <a:pt x="128" y="15"/>
                    </a:lnTo>
                    <a:lnTo>
                      <a:pt x="126" y="12"/>
                    </a:lnTo>
                    <a:lnTo>
                      <a:pt x="124" y="8"/>
                    </a:lnTo>
                    <a:lnTo>
                      <a:pt x="120" y="5"/>
                    </a:lnTo>
                    <a:lnTo>
                      <a:pt x="113" y="2"/>
                    </a:lnTo>
                    <a:lnTo>
                      <a:pt x="106" y="0"/>
                    </a:lnTo>
                    <a:lnTo>
                      <a:pt x="102" y="0"/>
                    </a:lnTo>
                    <a:lnTo>
                      <a:pt x="99" y="1"/>
                    </a:lnTo>
                    <a:lnTo>
                      <a:pt x="97" y="3"/>
                    </a:lnTo>
                    <a:lnTo>
                      <a:pt x="94" y="6"/>
                    </a:lnTo>
                    <a:lnTo>
                      <a:pt x="92" y="10"/>
                    </a:lnTo>
                    <a:lnTo>
                      <a:pt x="91" y="15"/>
                    </a:lnTo>
                    <a:lnTo>
                      <a:pt x="90" y="19"/>
                    </a:lnTo>
                    <a:lnTo>
                      <a:pt x="91" y="24"/>
                    </a:lnTo>
                    <a:lnTo>
                      <a:pt x="90" y="23"/>
                    </a:lnTo>
                    <a:lnTo>
                      <a:pt x="88" y="22"/>
                    </a:lnTo>
                    <a:lnTo>
                      <a:pt x="85" y="20"/>
                    </a:lnTo>
                    <a:lnTo>
                      <a:pt x="81" y="18"/>
                    </a:lnTo>
                    <a:lnTo>
                      <a:pt x="77" y="17"/>
                    </a:lnTo>
                    <a:lnTo>
                      <a:pt x="71" y="17"/>
                    </a:lnTo>
                    <a:lnTo>
                      <a:pt x="67" y="19"/>
                    </a:lnTo>
                    <a:lnTo>
                      <a:pt x="63" y="23"/>
                    </a:lnTo>
                    <a:lnTo>
                      <a:pt x="60" y="28"/>
                    </a:lnTo>
                    <a:lnTo>
                      <a:pt x="59" y="33"/>
                    </a:lnTo>
                    <a:lnTo>
                      <a:pt x="60" y="38"/>
                    </a:lnTo>
                    <a:lnTo>
                      <a:pt x="61" y="43"/>
                    </a:lnTo>
                    <a:lnTo>
                      <a:pt x="64" y="48"/>
                    </a:lnTo>
                    <a:lnTo>
                      <a:pt x="66" y="53"/>
                    </a:lnTo>
                    <a:lnTo>
                      <a:pt x="68" y="57"/>
                    </a:lnTo>
                    <a:lnTo>
                      <a:pt x="70" y="59"/>
                    </a:lnTo>
                    <a:lnTo>
                      <a:pt x="69" y="59"/>
                    </a:lnTo>
                    <a:lnTo>
                      <a:pt x="68" y="58"/>
                    </a:lnTo>
                    <a:lnTo>
                      <a:pt x="65" y="58"/>
                    </a:lnTo>
                    <a:lnTo>
                      <a:pt x="62" y="57"/>
                    </a:lnTo>
                    <a:lnTo>
                      <a:pt x="58" y="56"/>
                    </a:lnTo>
                    <a:lnTo>
                      <a:pt x="54" y="56"/>
                    </a:lnTo>
                    <a:lnTo>
                      <a:pt x="50" y="57"/>
                    </a:lnTo>
                    <a:lnTo>
                      <a:pt x="47" y="58"/>
                    </a:lnTo>
                    <a:lnTo>
                      <a:pt x="45" y="60"/>
                    </a:lnTo>
                    <a:lnTo>
                      <a:pt x="42" y="62"/>
                    </a:lnTo>
                    <a:lnTo>
                      <a:pt x="40" y="65"/>
                    </a:lnTo>
                    <a:lnTo>
                      <a:pt x="38" y="69"/>
                    </a:lnTo>
                    <a:lnTo>
                      <a:pt x="37" y="72"/>
                    </a:lnTo>
                    <a:lnTo>
                      <a:pt x="37" y="76"/>
                    </a:lnTo>
                    <a:lnTo>
                      <a:pt x="39" y="80"/>
                    </a:lnTo>
                    <a:lnTo>
                      <a:pt x="42" y="85"/>
                    </a:lnTo>
                    <a:lnTo>
                      <a:pt x="41" y="84"/>
                    </a:lnTo>
                    <a:lnTo>
                      <a:pt x="39" y="84"/>
                    </a:lnTo>
                    <a:lnTo>
                      <a:pt x="35" y="84"/>
                    </a:lnTo>
                    <a:lnTo>
                      <a:pt x="29" y="84"/>
                    </a:lnTo>
                    <a:lnTo>
                      <a:pt x="25" y="84"/>
                    </a:lnTo>
                    <a:lnTo>
                      <a:pt x="21" y="85"/>
                    </a:lnTo>
                    <a:lnTo>
                      <a:pt x="17" y="88"/>
                    </a:lnTo>
                    <a:lnTo>
                      <a:pt x="15" y="92"/>
                    </a:lnTo>
                    <a:lnTo>
                      <a:pt x="15" y="97"/>
                    </a:lnTo>
                    <a:lnTo>
                      <a:pt x="15" y="102"/>
                    </a:lnTo>
                    <a:lnTo>
                      <a:pt x="16" y="106"/>
                    </a:lnTo>
                    <a:lnTo>
                      <a:pt x="17" y="111"/>
                    </a:lnTo>
                    <a:lnTo>
                      <a:pt x="19" y="115"/>
                    </a:lnTo>
                    <a:lnTo>
                      <a:pt x="19" y="119"/>
                    </a:lnTo>
                    <a:lnTo>
                      <a:pt x="19" y="122"/>
                    </a:lnTo>
                    <a:lnTo>
                      <a:pt x="18" y="125"/>
                    </a:lnTo>
                    <a:lnTo>
                      <a:pt x="16" y="128"/>
                    </a:lnTo>
                    <a:lnTo>
                      <a:pt x="14" y="130"/>
                    </a:lnTo>
                    <a:lnTo>
                      <a:pt x="13" y="131"/>
                    </a:lnTo>
                    <a:lnTo>
                      <a:pt x="11" y="134"/>
                    </a:lnTo>
                    <a:lnTo>
                      <a:pt x="9" y="135"/>
                    </a:lnTo>
                    <a:lnTo>
                      <a:pt x="7" y="136"/>
                    </a:lnTo>
                    <a:lnTo>
                      <a:pt x="4" y="138"/>
                    </a:lnTo>
                    <a:lnTo>
                      <a:pt x="0" y="139"/>
                    </a:lnTo>
                    <a:lnTo>
                      <a:pt x="17" y="137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05" name="Freeform 81"/>
              <p:cNvSpPr>
                <a:spLocks/>
              </p:cNvSpPr>
              <p:nvPr/>
            </p:nvSpPr>
            <p:spPr bwMode="auto">
              <a:xfrm>
                <a:off x="3501" y="2498"/>
                <a:ext cx="139" cy="139"/>
              </a:xfrm>
              <a:custGeom>
                <a:avLst/>
                <a:gdLst>
                  <a:gd name="T0" fmla="*/ 22 w 139"/>
                  <a:gd name="T1" fmla="*/ 135 h 139"/>
                  <a:gd name="T2" fmla="*/ 41 w 139"/>
                  <a:gd name="T3" fmla="*/ 128 h 139"/>
                  <a:gd name="T4" fmla="*/ 63 w 139"/>
                  <a:gd name="T5" fmla="*/ 122 h 139"/>
                  <a:gd name="T6" fmla="*/ 82 w 139"/>
                  <a:gd name="T7" fmla="*/ 113 h 139"/>
                  <a:gd name="T8" fmla="*/ 90 w 139"/>
                  <a:gd name="T9" fmla="*/ 100 h 139"/>
                  <a:gd name="T10" fmla="*/ 88 w 139"/>
                  <a:gd name="T11" fmla="*/ 95 h 139"/>
                  <a:gd name="T12" fmla="*/ 93 w 139"/>
                  <a:gd name="T13" fmla="*/ 93 h 139"/>
                  <a:gd name="T14" fmla="*/ 106 w 139"/>
                  <a:gd name="T15" fmla="*/ 87 h 139"/>
                  <a:gd name="T16" fmla="*/ 109 w 139"/>
                  <a:gd name="T17" fmla="*/ 82 h 139"/>
                  <a:gd name="T18" fmla="*/ 104 w 139"/>
                  <a:gd name="T19" fmla="*/ 74 h 139"/>
                  <a:gd name="T20" fmla="*/ 107 w 139"/>
                  <a:gd name="T21" fmla="*/ 68 h 139"/>
                  <a:gd name="T22" fmla="*/ 130 w 139"/>
                  <a:gd name="T23" fmla="*/ 57 h 139"/>
                  <a:gd name="T24" fmla="*/ 139 w 139"/>
                  <a:gd name="T25" fmla="*/ 43 h 139"/>
                  <a:gd name="T26" fmla="*/ 137 w 139"/>
                  <a:gd name="T27" fmla="*/ 35 h 139"/>
                  <a:gd name="T28" fmla="*/ 130 w 139"/>
                  <a:gd name="T29" fmla="*/ 32 h 139"/>
                  <a:gd name="T30" fmla="*/ 121 w 139"/>
                  <a:gd name="T31" fmla="*/ 32 h 139"/>
                  <a:gd name="T32" fmla="*/ 121 w 139"/>
                  <a:gd name="T33" fmla="*/ 31 h 139"/>
                  <a:gd name="T34" fmla="*/ 124 w 139"/>
                  <a:gd name="T35" fmla="*/ 26 h 139"/>
                  <a:gd name="T36" fmla="*/ 128 w 139"/>
                  <a:gd name="T37" fmla="*/ 19 h 139"/>
                  <a:gd name="T38" fmla="*/ 124 w 139"/>
                  <a:gd name="T39" fmla="*/ 8 h 139"/>
                  <a:gd name="T40" fmla="*/ 106 w 139"/>
                  <a:gd name="T41" fmla="*/ 0 h 139"/>
                  <a:gd name="T42" fmla="*/ 97 w 139"/>
                  <a:gd name="T43" fmla="*/ 3 h 139"/>
                  <a:gd name="T44" fmla="*/ 91 w 139"/>
                  <a:gd name="T45" fmla="*/ 15 h 139"/>
                  <a:gd name="T46" fmla="*/ 90 w 139"/>
                  <a:gd name="T47" fmla="*/ 23 h 139"/>
                  <a:gd name="T48" fmla="*/ 81 w 139"/>
                  <a:gd name="T49" fmla="*/ 18 h 139"/>
                  <a:gd name="T50" fmla="*/ 67 w 139"/>
                  <a:gd name="T51" fmla="*/ 19 h 139"/>
                  <a:gd name="T52" fmla="*/ 59 w 139"/>
                  <a:gd name="T53" fmla="*/ 33 h 139"/>
                  <a:gd name="T54" fmla="*/ 64 w 139"/>
                  <a:gd name="T55" fmla="*/ 48 h 139"/>
                  <a:gd name="T56" fmla="*/ 70 w 139"/>
                  <a:gd name="T57" fmla="*/ 59 h 139"/>
                  <a:gd name="T58" fmla="*/ 65 w 139"/>
                  <a:gd name="T59" fmla="*/ 58 h 139"/>
                  <a:gd name="T60" fmla="*/ 54 w 139"/>
                  <a:gd name="T61" fmla="*/ 56 h 139"/>
                  <a:gd name="T62" fmla="*/ 45 w 139"/>
                  <a:gd name="T63" fmla="*/ 60 h 139"/>
                  <a:gd name="T64" fmla="*/ 38 w 139"/>
                  <a:gd name="T65" fmla="*/ 69 h 139"/>
                  <a:gd name="T66" fmla="*/ 39 w 139"/>
                  <a:gd name="T67" fmla="*/ 80 h 139"/>
                  <a:gd name="T68" fmla="*/ 39 w 139"/>
                  <a:gd name="T69" fmla="*/ 84 h 139"/>
                  <a:gd name="T70" fmla="*/ 25 w 139"/>
                  <a:gd name="T71" fmla="*/ 84 h 139"/>
                  <a:gd name="T72" fmla="*/ 15 w 139"/>
                  <a:gd name="T73" fmla="*/ 92 h 139"/>
                  <a:gd name="T74" fmla="*/ 16 w 139"/>
                  <a:gd name="T75" fmla="*/ 106 h 139"/>
                  <a:gd name="T76" fmla="*/ 19 w 139"/>
                  <a:gd name="T77" fmla="*/ 119 h 139"/>
                  <a:gd name="T78" fmla="*/ 16 w 139"/>
                  <a:gd name="T79" fmla="*/ 128 h 139"/>
                  <a:gd name="T80" fmla="*/ 11 w 139"/>
                  <a:gd name="T81" fmla="*/ 134 h 139"/>
                  <a:gd name="T82" fmla="*/ 4 w 139"/>
                  <a:gd name="T83" fmla="*/ 138 h 13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39"/>
                  <a:gd name="T127" fmla="*/ 0 h 139"/>
                  <a:gd name="T128" fmla="*/ 139 w 139"/>
                  <a:gd name="T129" fmla="*/ 139 h 139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39" h="139">
                    <a:moveTo>
                      <a:pt x="17" y="137"/>
                    </a:moveTo>
                    <a:lnTo>
                      <a:pt x="18" y="137"/>
                    </a:lnTo>
                    <a:lnTo>
                      <a:pt x="22" y="135"/>
                    </a:lnTo>
                    <a:lnTo>
                      <a:pt x="27" y="134"/>
                    </a:lnTo>
                    <a:lnTo>
                      <a:pt x="33" y="130"/>
                    </a:lnTo>
                    <a:lnTo>
                      <a:pt x="41" y="128"/>
                    </a:lnTo>
                    <a:lnTo>
                      <a:pt x="49" y="126"/>
                    </a:lnTo>
                    <a:lnTo>
                      <a:pt x="56" y="124"/>
                    </a:lnTo>
                    <a:lnTo>
                      <a:pt x="63" y="122"/>
                    </a:lnTo>
                    <a:lnTo>
                      <a:pt x="70" y="120"/>
                    </a:lnTo>
                    <a:lnTo>
                      <a:pt x="77" y="117"/>
                    </a:lnTo>
                    <a:lnTo>
                      <a:pt x="82" y="113"/>
                    </a:lnTo>
                    <a:lnTo>
                      <a:pt x="86" y="109"/>
                    </a:lnTo>
                    <a:lnTo>
                      <a:pt x="89" y="104"/>
                    </a:lnTo>
                    <a:lnTo>
                      <a:pt x="90" y="100"/>
                    </a:lnTo>
                    <a:lnTo>
                      <a:pt x="90" y="98"/>
                    </a:lnTo>
                    <a:lnTo>
                      <a:pt x="89" y="96"/>
                    </a:lnTo>
                    <a:lnTo>
                      <a:pt x="88" y="95"/>
                    </a:lnTo>
                    <a:lnTo>
                      <a:pt x="87" y="94"/>
                    </a:lnTo>
                    <a:lnTo>
                      <a:pt x="89" y="94"/>
                    </a:lnTo>
                    <a:lnTo>
                      <a:pt x="93" y="93"/>
                    </a:lnTo>
                    <a:lnTo>
                      <a:pt x="98" y="92"/>
                    </a:lnTo>
                    <a:lnTo>
                      <a:pt x="104" y="89"/>
                    </a:lnTo>
                    <a:lnTo>
                      <a:pt x="106" y="87"/>
                    </a:lnTo>
                    <a:lnTo>
                      <a:pt x="108" y="86"/>
                    </a:lnTo>
                    <a:lnTo>
                      <a:pt x="109" y="84"/>
                    </a:lnTo>
                    <a:lnTo>
                      <a:pt x="109" y="82"/>
                    </a:lnTo>
                    <a:lnTo>
                      <a:pt x="109" y="79"/>
                    </a:lnTo>
                    <a:lnTo>
                      <a:pt x="107" y="77"/>
                    </a:lnTo>
                    <a:lnTo>
                      <a:pt x="104" y="74"/>
                    </a:lnTo>
                    <a:lnTo>
                      <a:pt x="100" y="70"/>
                    </a:lnTo>
                    <a:lnTo>
                      <a:pt x="102" y="69"/>
                    </a:lnTo>
                    <a:lnTo>
                      <a:pt x="107" y="68"/>
                    </a:lnTo>
                    <a:lnTo>
                      <a:pt x="115" y="65"/>
                    </a:lnTo>
                    <a:lnTo>
                      <a:pt x="122" y="61"/>
                    </a:lnTo>
                    <a:lnTo>
                      <a:pt x="130" y="57"/>
                    </a:lnTo>
                    <a:lnTo>
                      <a:pt x="135" y="50"/>
                    </a:lnTo>
                    <a:lnTo>
                      <a:pt x="137" y="47"/>
                    </a:lnTo>
                    <a:lnTo>
                      <a:pt x="139" y="43"/>
                    </a:lnTo>
                    <a:lnTo>
                      <a:pt x="139" y="39"/>
                    </a:lnTo>
                    <a:lnTo>
                      <a:pt x="138" y="35"/>
                    </a:lnTo>
                    <a:lnTo>
                      <a:pt x="137" y="35"/>
                    </a:lnTo>
                    <a:lnTo>
                      <a:pt x="136" y="34"/>
                    </a:lnTo>
                    <a:lnTo>
                      <a:pt x="133" y="33"/>
                    </a:lnTo>
                    <a:lnTo>
                      <a:pt x="130" y="32"/>
                    </a:lnTo>
                    <a:lnTo>
                      <a:pt x="127" y="32"/>
                    </a:lnTo>
                    <a:lnTo>
                      <a:pt x="124" y="32"/>
                    </a:lnTo>
                    <a:lnTo>
                      <a:pt x="121" y="32"/>
                    </a:lnTo>
                    <a:lnTo>
                      <a:pt x="120" y="33"/>
                    </a:lnTo>
                    <a:lnTo>
                      <a:pt x="121" y="32"/>
                    </a:lnTo>
                    <a:lnTo>
                      <a:pt x="121" y="31"/>
                    </a:lnTo>
                    <a:lnTo>
                      <a:pt x="122" y="30"/>
                    </a:lnTo>
                    <a:lnTo>
                      <a:pt x="123" y="28"/>
                    </a:lnTo>
                    <a:lnTo>
                      <a:pt x="124" y="26"/>
                    </a:lnTo>
                    <a:lnTo>
                      <a:pt x="126" y="24"/>
                    </a:lnTo>
                    <a:lnTo>
                      <a:pt x="127" y="22"/>
                    </a:lnTo>
                    <a:lnTo>
                      <a:pt x="128" y="19"/>
                    </a:lnTo>
                    <a:lnTo>
                      <a:pt x="128" y="15"/>
                    </a:lnTo>
                    <a:lnTo>
                      <a:pt x="126" y="12"/>
                    </a:lnTo>
                    <a:lnTo>
                      <a:pt x="124" y="8"/>
                    </a:lnTo>
                    <a:lnTo>
                      <a:pt x="120" y="5"/>
                    </a:lnTo>
                    <a:lnTo>
                      <a:pt x="113" y="2"/>
                    </a:lnTo>
                    <a:lnTo>
                      <a:pt x="106" y="0"/>
                    </a:lnTo>
                    <a:lnTo>
                      <a:pt x="102" y="0"/>
                    </a:lnTo>
                    <a:lnTo>
                      <a:pt x="99" y="1"/>
                    </a:lnTo>
                    <a:lnTo>
                      <a:pt x="97" y="3"/>
                    </a:lnTo>
                    <a:lnTo>
                      <a:pt x="94" y="6"/>
                    </a:lnTo>
                    <a:lnTo>
                      <a:pt x="92" y="10"/>
                    </a:lnTo>
                    <a:lnTo>
                      <a:pt x="91" y="15"/>
                    </a:lnTo>
                    <a:lnTo>
                      <a:pt x="90" y="19"/>
                    </a:lnTo>
                    <a:lnTo>
                      <a:pt x="91" y="24"/>
                    </a:lnTo>
                    <a:lnTo>
                      <a:pt x="90" y="23"/>
                    </a:lnTo>
                    <a:lnTo>
                      <a:pt x="88" y="22"/>
                    </a:lnTo>
                    <a:lnTo>
                      <a:pt x="85" y="20"/>
                    </a:lnTo>
                    <a:lnTo>
                      <a:pt x="81" y="18"/>
                    </a:lnTo>
                    <a:lnTo>
                      <a:pt x="77" y="17"/>
                    </a:lnTo>
                    <a:lnTo>
                      <a:pt x="71" y="17"/>
                    </a:lnTo>
                    <a:lnTo>
                      <a:pt x="67" y="19"/>
                    </a:lnTo>
                    <a:lnTo>
                      <a:pt x="63" y="23"/>
                    </a:lnTo>
                    <a:lnTo>
                      <a:pt x="60" y="28"/>
                    </a:lnTo>
                    <a:lnTo>
                      <a:pt x="59" y="33"/>
                    </a:lnTo>
                    <a:lnTo>
                      <a:pt x="60" y="38"/>
                    </a:lnTo>
                    <a:lnTo>
                      <a:pt x="61" y="43"/>
                    </a:lnTo>
                    <a:lnTo>
                      <a:pt x="64" y="48"/>
                    </a:lnTo>
                    <a:lnTo>
                      <a:pt x="66" y="53"/>
                    </a:lnTo>
                    <a:lnTo>
                      <a:pt x="68" y="57"/>
                    </a:lnTo>
                    <a:lnTo>
                      <a:pt x="70" y="59"/>
                    </a:lnTo>
                    <a:lnTo>
                      <a:pt x="69" y="59"/>
                    </a:lnTo>
                    <a:lnTo>
                      <a:pt x="68" y="58"/>
                    </a:lnTo>
                    <a:lnTo>
                      <a:pt x="65" y="58"/>
                    </a:lnTo>
                    <a:lnTo>
                      <a:pt x="62" y="57"/>
                    </a:lnTo>
                    <a:lnTo>
                      <a:pt x="58" y="56"/>
                    </a:lnTo>
                    <a:lnTo>
                      <a:pt x="54" y="56"/>
                    </a:lnTo>
                    <a:lnTo>
                      <a:pt x="50" y="57"/>
                    </a:lnTo>
                    <a:lnTo>
                      <a:pt x="47" y="58"/>
                    </a:lnTo>
                    <a:lnTo>
                      <a:pt x="45" y="60"/>
                    </a:lnTo>
                    <a:lnTo>
                      <a:pt x="42" y="62"/>
                    </a:lnTo>
                    <a:lnTo>
                      <a:pt x="40" y="65"/>
                    </a:lnTo>
                    <a:lnTo>
                      <a:pt x="38" y="69"/>
                    </a:lnTo>
                    <a:lnTo>
                      <a:pt x="37" y="72"/>
                    </a:lnTo>
                    <a:lnTo>
                      <a:pt x="37" y="76"/>
                    </a:lnTo>
                    <a:lnTo>
                      <a:pt x="39" y="80"/>
                    </a:lnTo>
                    <a:lnTo>
                      <a:pt x="42" y="85"/>
                    </a:lnTo>
                    <a:lnTo>
                      <a:pt x="41" y="84"/>
                    </a:lnTo>
                    <a:lnTo>
                      <a:pt x="39" y="84"/>
                    </a:lnTo>
                    <a:lnTo>
                      <a:pt x="35" y="84"/>
                    </a:lnTo>
                    <a:lnTo>
                      <a:pt x="29" y="84"/>
                    </a:lnTo>
                    <a:lnTo>
                      <a:pt x="25" y="84"/>
                    </a:lnTo>
                    <a:lnTo>
                      <a:pt x="21" y="85"/>
                    </a:lnTo>
                    <a:lnTo>
                      <a:pt x="17" y="88"/>
                    </a:lnTo>
                    <a:lnTo>
                      <a:pt x="15" y="92"/>
                    </a:lnTo>
                    <a:lnTo>
                      <a:pt x="15" y="97"/>
                    </a:lnTo>
                    <a:lnTo>
                      <a:pt x="15" y="102"/>
                    </a:lnTo>
                    <a:lnTo>
                      <a:pt x="16" y="106"/>
                    </a:lnTo>
                    <a:lnTo>
                      <a:pt x="17" y="111"/>
                    </a:lnTo>
                    <a:lnTo>
                      <a:pt x="19" y="115"/>
                    </a:lnTo>
                    <a:lnTo>
                      <a:pt x="19" y="119"/>
                    </a:lnTo>
                    <a:lnTo>
                      <a:pt x="19" y="122"/>
                    </a:lnTo>
                    <a:lnTo>
                      <a:pt x="18" y="125"/>
                    </a:lnTo>
                    <a:lnTo>
                      <a:pt x="16" y="128"/>
                    </a:lnTo>
                    <a:lnTo>
                      <a:pt x="14" y="130"/>
                    </a:lnTo>
                    <a:lnTo>
                      <a:pt x="13" y="131"/>
                    </a:lnTo>
                    <a:lnTo>
                      <a:pt x="11" y="134"/>
                    </a:lnTo>
                    <a:lnTo>
                      <a:pt x="9" y="135"/>
                    </a:lnTo>
                    <a:lnTo>
                      <a:pt x="7" y="136"/>
                    </a:lnTo>
                    <a:lnTo>
                      <a:pt x="4" y="138"/>
                    </a:lnTo>
                    <a:lnTo>
                      <a:pt x="0" y="139"/>
                    </a:lnTo>
                    <a:lnTo>
                      <a:pt x="17" y="13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06" name="Freeform 82"/>
              <p:cNvSpPr>
                <a:spLocks/>
              </p:cNvSpPr>
              <p:nvPr/>
            </p:nvSpPr>
            <p:spPr bwMode="auto">
              <a:xfrm>
                <a:off x="3509" y="2505"/>
                <a:ext cx="113" cy="130"/>
              </a:xfrm>
              <a:custGeom>
                <a:avLst/>
                <a:gdLst>
                  <a:gd name="T0" fmla="*/ 6 w 113"/>
                  <a:gd name="T1" fmla="*/ 124 h 130"/>
                  <a:gd name="T2" fmla="*/ 21 w 113"/>
                  <a:gd name="T3" fmla="*/ 109 h 130"/>
                  <a:gd name="T4" fmla="*/ 24 w 113"/>
                  <a:gd name="T5" fmla="*/ 100 h 130"/>
                  <a:gd name="T6" fmla="*/ 16 w 113"/>
                  <a:gd name="T7" fmla="*/ 94 h 130"/>
                  <a:gd name="T8" fmla="*/ 11 w 113"/>
                  <a:gd name="T9" fmla="*/ 91 h 130"/>
                  <a:gd name="T10" fmla="*/ 18 w 113"/>
                  <a:gd name="T11" fmla="*/ 87 h 130"/>
                  <a:gd name="T12" fmla="*/ 31 w 113"/>
                  <a:gd name="T13" fmla="*/ 93 h 130"/>
                  <a:gd name="T14" fmla="*/ 44 w 113"/>
                  <a:gd name="T15" fmla="*/ 87 h 130"/>
                  <a:gd name="T16" fmla="*/ 56 w 113"/>
                  <a:gd name="T17" fmla="*/ 76 h 130"/>
                  <a:gd name="T18" fmla="*/ 59 w 113"/>
                  <a:gd name="T19" fmla="*/ 66 h 130"/>
                  <a:gd name="T20" fmla="*/ 53 w 113"/>
                  <a:gd name="T21" fmla="*/ 54 h 130"/>
                  <a:gd name="T22" fmla="*/ 57 w 113"/>
                  <a:gd name="T23" fmla="*/ 55 h 130"/>
                  <a:gd name="T24" fmla="*/ 64 w 113"/>
                  <a:gd name="T25" fmla="*/ 58 h 130"/>
                  <a:gd name="T26" fmla="*/ 68 w 113"/>
                  <a:gd name="T27" fmla="*/ 60 h 130"/>
                  <a:gd name="T28" fmla="*/ 75 w 113"/>
                  <a:gd name="T29" fmla="*/ 42 h 130"/>
                  <a:gd name="T30" fmla="*/ 75 w 113"/>
                  <a:gd name="T31" fmla="*/ 31 h 130"/>
                  <a:gd name="T32" fmla="*/ 70 w 113"/>
                  <a:gd name="T33" fmla="*/ 20 h 130"/>
                  <a:gd name="T34" fmla="*/ 61 w 113"/>
                  <a:gd name="T35" fmla="*/ 15 h 130"/>
                  <a:gd name="T36" fmla="*/ 72 w 113"/>
                  <a:gd name="T37" fmla="*/ 20 h 130"/>
                  <a:gd name="T38" fmla="*/ 82 w 113"/>
                  <a:gd name="T39" fmla="*/ 28 h 130"/>
                  <a:gd name="T40" fmla="*/ 83 w 113"/>
                  <a:gd name="T41" fmla="*/ 30 h 130"/>
                  <a:gd name="T42" fmla="*/ 86 w 113"/>
                  <a:gd name="T43" fmla="*/ 21 h 130"/>
                  <a:gd name="T44" fmla="*/ 87 w 113"/>
                  <a:gd name="T45" fmla="*/ 14 h 130"/>
                  <a:gd name="T46" fmla="*/ 88 w 113"/>
                  <a:gd name="T47" fmla="*/ 11 h 130"/>
                  <a:gd name="T48" fmla="*/ 92 w 113"/>
                  <a:gd name="T49" fmla="*/ 5 h 130"/>
                  <a:gd name="T50" fmla="*/ 98 w 113"/>
                  <a:gd name="T51" fmla="*/ 1 h 130"/>
                  <a:gd name="T52" fmla="*/ 94 w 113"/>
                  <a:gd name="T53" fmla="*/ 7 h 130"/>
                  <a:gd name="T54" fmla="*/ 91 w 113"/>
                  <a:gd name="T55" fmla="*/ 14 h 130"/>
                  <a:gd name="T56" fmla="*/ 91 w 113"/>
                  <a:gd name="T57" fmla="*/ 21 h 130"/>
                  <a:gd name="T58" fmla="*/ 90 w 113"/>
                  <a:gd name="T59" fmla="*/ 26 h 130"/>
                  <a:gd name="T60" fmla="*/ 88 w 113"/>
                  <a:gd name="T61" fmla="*/ 29 h 130"/>
                  <a:gd name="T62" fmla="*/ 95 w 113"/>
                  <a:gd name="T63" fmla="*/ 24 h 130"/>
                  <a:gd name="T64" fmla="*/ 109 w 113"/>
                  <a:gd name="T65" fmla="*/ 10 h 130"/>
                  <a:gd name="T66" fmla="*/ 93 w 113"/>
                  <a:gd name="T67" fmla="*/ 31 h 130"/>
                  <a:gd name="T68" fmla="*/ 96 w 113"/>
                  <a:gd name="T69" fmla="*/ 34 h 130"/>
                  <a:gd name="T70" fmla="*/ 105 w 113"/>
                  <a:gd name="T71" fmla="*/ 37 h 130"/>
                  <a:gd name="T72" fmla="*/ 111 w 113"/>
                  <a:gd name="T73" fmla="*/ 37 h 130"/>
                  <a:gd name="T74" fmla="*/ 103 w 113"/>
                  <a:gd name="T75" fmla="*/ 36 h 130"/>
                  <a:gd name="T76" fmla="*/ 93 w 113"/>
                  <a:gd name="T77" fmla="*/ 36 h 130"/>
                  <a:gd name="T78" fmla="*/ 85 w 113"/>
                  <a:gd name="T79" fmla="*/ 39 h 130"/>
                  <a:gd name="T80" fmla="*/ 82 w 113"/>
                  <a:gd name="T81" fmla="*/ 49 h 130"/>
                  <a:gd name="T82" fmla="*/ 78 w 113"/>
                  <a:gd name="T83" fmla="*/ 56 h 130"/>
                  <a:gd name="T84" fmla="*/ 82 w 113"/>
                  <a:gd name="T85" fmla="*/ 58 h 130"/>
                  <a:gd name="T86" fmla="*/ 98 w 113"/>
                  <a:gd name="T87" fmla="*/ 55 h 130"/>
                  <a:gd name="T88" fmla="*/ 107 w 113"/>
                  <a:gd name="T89" fmla="*/ 51 h 130"/>
                  <a:gd name="T90" fmla="*/ 94 w 113"/>
                  <a:gd name="T91" fmla="*/ 57 h 130"/>
                  <a:gd name="T92" fmla="*/ 78 w 113"/>
                  <a:gd name="T93" fmla="*/ 67 h 130"/>
                  <a:gd name="T94" fmla="*/ 64 w 113"/>
                  <a:gd name="T95" fmla="*/ 77 h 130"/>
                  <a:gd name="T96" fmla="*/ 59 w 113"/>
                  <a:gd name="T97" fmla="*/ 83 h 130"/>
                  <a:gd name="T98" fmla="*/ 56 w 113"/>
                  <a:gd name="T99" fmla="*/ 86 h 130"/>
                  <a:gd name="T100" fmla="*/ 48 w 113"/>
                  <a:gd name="T101" fmla="*/ 96 h 130"/>
                  <a:gd name="T102" fmla="*/ 46 w 113"/>
                  <a:gd name="T103" fmla="*/ 103 h 130"/>
                  <a:gd name="T104" fmla="*/ 59 w 113"/>
                  <a:gd name="T105" fmla="*/ 98 h 130"/>
                  <a:gd name="T106" fmla="*/ 75 w 113"/>
                  <a:gd name="T107" fmla="*/ 91 h 130"/>
                  <a:gd name="T108" fmla="*/ 59 w 113"/>
                  <a:gd name="T109" fmla="*/ 103 h 130"/>
                  <a:gd name="T110" fmla="*/ 0 w 113"/>
                  <a:gd name="T111" fmla="*/ 130 h 13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13"/>
                  <a:gd name="T169" fmla="*/ 0 h 130"/>
                  <a:gd name="T170" fmla="*/ 113 w 113"/>
                  <a:gd name="T171" fmla="*/ 130 h 13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13" h="130">
                    <a:moveTo>
                      <a:pt x="0" y="130"/>
                    </a:moveTo>
                    <a:lnTo>
                      <a:pt x="1" y="129"/>
                    </a:lnTo>
                    <a:lnTo>
                      <a:pt x="6" y="124"/>
                    </a:lnTo>
                    <a:lnTo>
                      <a:pt x="13" y="119"/>
                    </a:lnTo>
                    <a:lnTo>
                      <a:pt x="19" y="113"/>
                    </a:lnTo>
                    <a:lnTo>
                      <a:pt x="21" y="109"/>
                    </a:lnTo>
                    <a:lnTo>
                      <a:pt x="23" y="106"/>
                    </a:lnTo>
                    <a:lnTo>
                      <a:pt x="24" y="103"/>
                    </a:lnTo>
                    <a:lnTo>
                      <a:pt x="24" y="100"/>
                    </a:lnTo>
                    <a:lnTo>
                      <a:pt x="23" y="98"/>
                    </a:lnTo>
                    <a:lnTo>
                      <a:pt x="20" y="96"/>
                    </a:lnTo>
                    <a:lnTo>
                      <a:pt x="16" y="94"/>
                    </a:lnTo>
                    <a:lnTo>
                      <a:pt x="10" y="93"/>
                    </a:lnTo>
                    <a:lnTo>
                      <a:pt x="11" y="91"/>
                    </a:lnTo>
                    <a:lnTo>
                      <a:pt x="13" y="89"/>
                    </a:lnTo>
                    <a:lnTo>
                      <a:pt x="15" y="87"/>
                    </a:lnTo>
                    <a:lnTo>
                      <a:pt x="18" y="87"/>
                    </a:lnTo>
                    <a:lnTo>
                      <a:pt x="21" y="87"/>
                    </a:lnTo>
                    <a:lnTo>
                      <a:pt x="27" y="89"/>
                    </a:lnTo>
                    <a:lnTo>
                      <a:pt x="31" y="93"/>
                    </a:lnTo>
                    <a:lnTo>
                      <a:pt x="33" y="93"/>
                    </a:lnTo>
                    <a:lnTo>
                      <a:pt x="38" y="91"/>
                    </a:lnTo>
                    <a:lnTo>
                      <a:pt x="44" y="87"/>
                    </a:lnTo>
                    <a:lnTo>
                      <a:pt x="51" y="82"/>
                    </a:lnTo>
                    <a:lnTo>
                      <a:pt x="54" y="79"/>
                    </a:lnTo>
                    <a:lnTo>
                      <a:pt x="56" y="76"/>
                    </a:lnTo>
                    <a:lnTo>
                      <a:pt x="58" y="73"/>
                    </a:lnTo>
                    <a:lnTo>
                      <a:pt x="59" y="70"/>
                    </a:lnTo>
                    <a:lnTo>
                      <a:pt x="59" y="66"/>
                    </a:lnTo>
                    <a:lnTo>
                      <a:pt x="59" y="62"/>
                    </a:lnTo>
                    <a:lnTo>
                      <a:pt x="56" y="58"/>
                    </a:lnTo>
                    <a:lnTo>
                      <a:pt x="53" y="54"/>
                    </a:lnTo>
                    <a:lnTo>
                      <a:pt x="54" y="54"/>
                    </a:lnTo>
                    <a:lnTo>
                      <a:pt x="55" y="54"/>
                    </a:lnTo>
                    <a:lnTo>
                      <a:pt x="57" y="55"/>
                    </a:lnTo>
                    <a:lnTo>
                      <a:pt x="60" y="56"/>
                    </a:lnTo>
                    <a:lnTo>
                      <a:pt x="62" y="57"/>
                    </a:lnTo>
                    <a:lnTo>
                      <a:pt x="64" y="58"/>
                    </a:lnTo>
                    <a:lnTo>
                      <a:pt x="67" y="60"/>
                    </a:lnTo>
                    <a:lnTo>
                      <a:pt x="67" y="61"/>
                    </a:lnTo>
                    <a:lnTo>
                      <a:pt x="68" y="60"/>
                    </a:lnTo>
                    <a:lnTo>
                      <a:pt x="70" y="56"/>
                    </a:lnTo>
                    <a:lnTo>
                      <a:pt x="73" y="50"/>
                    </a:lnTo>
                    <a:lnTo>
                      <a:pt x="75" y="42"/>
                    </a:lnTo>
                    <a:lnTo>
                      <a:pt x="76" y="39"/>
                    </a:lnTo>
                    <a:lnTo>
                      <a:pt x="76" y="35"/>
                    </a:lnTo>
                    <a:lnTo>
                      <a:pt x="75" y="31"/>
                    </a:lnTo>
                    <a:lnTo>
                      <a:pt x="74" y="27"/>
                    </a:lnTo>
                    <a:lnTo>
                      <a:pt x="73" y="24"/>
                    </a:lnTo>
                    <a:lnTo>
                      <a:pt x="70" y="20"/>
                    </a:lnTo>
                    <a:lnTo>
                      <a:pt x="65" y="17"/>
                    </a:lnTo>
                    <a:lnTo>
                      <a:pt x="60" y="15"/>
                    </a:lnTo>
                    <a:lnTo>
                      <a:pt x="61" y="15"/>
                    </a:lnTo>
                    <a:lnTo>
                      <a:pt x="64" y="16"/>
                    </a:lnTo>
                    <a:lnTo>
                      <a:pt x="68" y="18"/>
                    </a:lnTo>
                    <a:lnTo>
                      <a:pt x="72" y="20"/>
                    </a:lnTo>
                    <a:lnTo>
                      <a:pt x="76" y="22"/>
                    </a:lnTo>
                    <a:lnTo>
                      <a:pt x="79" y="25"/>
                    </a:lnTo>
                    <a:lnTo>
                      <a:pt x="82" y="28"/>
                    </a:lnTo>
                    <a:lnTo>
                      <a:pt x="82" y="32"/>
                    </a:lnTo>
                    <a:lnTo>
                      <a:pt x="83" y="31"/>
                    </a:lnTo>
                    <a:lnTo>
                      <a:pt x="83" y="30"/>
                    </a:lnTo>
                    <a:lnTo>
                      <a:pt x="84" y="27"/>
                    </a:lnTo>
                    <a:lnTo>
                      <a:pt x="85" y="24"/>
                    </a:lnTo>
                    <a:lnTo>
                      <a:pt x="86" y="21"/>
                    </a:lnTo>
                    <a:lnTo>
                      <a:pt x="86" y="18"/>
                    </a:lnTo>
                    <a:lnTo>
                      <a:pt x="87" y="16"/>
                    </a:lnTo>
                    <a:lnTo>
                      <a:pt x="87" y="14"/>
                    </a:lnTo>
                    <a:lnTo>
                      <a:pt x="87" y="13"/>
                    </a:lnTo>
                    <a:lnTo>
                      <a:pt x="88" y="11"/>
                    </a:lnTo>
                    <a:lnTo>
                      <a:pt x="89" y="10"/>
                    </a:lnTo>
                    <a:lnTo>
                      <a:pt x="90" y="8"/>
                    </a:lnTo>
                    <a:lnTo>
                      <a:pt x="92" y="5"/>
                    </a:lnTo>
                    <a:lnTo>
                      <a:pt x="95" y="2"/>
                    </a:lnTo>
                    <a:lnTo>
                      <a:pt x="98" y="0"/>
                    </a:lnTo>
                    <a:lnTo>
                      <a:pt x="98" y="1"/>
                    </a:lnTo>
                    <a:lnTo>
                      <a:pt x="97" y="2"/>
                    </a:lnTo>
                    <a:lnTo>
                      <a:pt x="95" y="5"/>
                    </a:lnTo>
                    <a:lnTo>
                      <a:pt x="94" y="7"/>
                    </a:lnTo>
                    <a:lnTo>
                      <a:pt x="93" y="9"/>
                    </a:lnTo>
                    <a:lnTo>
                      <a:pt x="92" y="12"/>
                    </a:lnTo>
                    <a:lnTo>
                      <a:pt x="91" y="14"/>
                    </a:lnTo>
                    <a:lnTo>
                      <a:pt x="91" y="17"/>
                    </a:lnTo>
                    <a:lnTo>
                      <a:pt x="91" y="19"/>
                    </a:lnTo>
                    <a:lnTo>
                      <a:pt x="91" y="21"/>
                    </a:lnTo>
                    <a:lnTo>
                      <a:pt x="90" y="23"/>
                    </a:lnTo>
                    <a:lnTo>
                      <a:pt x="90" y="24"/>
                    </a:lnTo>
                    <a:lnTo>
                      <a:pt x="90" y="26"/>
                    </a:lnTo>
                    <a:lnTo>
                      <a:pt x="89" y="27"/>
                    </a:lnTo>
                    <a:lnTo>
                      <a:pt x="89" y="28"/>
                    </a:lnTo>
                    <a:lnTo>
                      <a:pt x="88" y="29"/>
                    </a:lnTo>
                    <a:lnTo>
                      <a:pt x="89" y="29"/>
                    </a:lnTo>
                    <a:lnTo>
                      <a:pt x="91" y="27"/>
                    </a:lnTo>
                    <a:lnTo>
                      <a:pt x="95" y="24"/>
                    </a:lnTo>
                    <a:lnTo>
                      <a:pt x="100" y="19"/>
                    </a:lnTo>
                    <a:lnTo>
                      <a:pt x="104" y="14"/>
                    </a:lnTo>
                    <a:lnTo>
                      <a:pt x="109" y="10"/>
                    </a:lnTo>
                    <a:lnTo>
                      <a:pt x="112" y="7"/>
                    </a:lnTo>
                    <a:lnTo>
                      <a:pt x="113" y="6"/>
                    </a:lnTo>
                    <a:lnTo>
                      <a:pt x="93" y="31"/>
                    </a:lnTo>
                    <a:lnTo>
                      <a:pt x="93" y="32"/>
                    </a:lnTo>
                    <a:lnTo>
                      <a:pt x="95" y="33"/>
                    </a:lnTo>
                    <a:lnTo>
                      <a:pt x="96" y="34"/>
                    </a:lnTo>
                    <a:lnTo>
                      <a:pt x="99" y="35"/>
                    </a:lnTo>
                    <a:lnTo>
                      <a:pt x="102" y="36"/>
                    </a:lnTo>
                    <a:lnTo>
                      <a:pt x="105" y="37"/>
                    </a:lnTo>
                    <a:lnTo>
                      <a:pt x="109" y="37"/>
                    </a:lnTo>
                    <a:lnTo>
                      <a:pt x="112" y="37"/>
                    </a:lnTo>
                    <a:lnTo>
                      <a:pt x="111" y="37"/>
                    </a:lnTo>
                    <a:lnTo>
                      <a:pt x="109" y="37"/>
                    </a:lnTo>
                    <a:lnTo>
                      <a:pt x="107" y="37"/>
                    </a:lnTo>
                    <a:lnTo>
                      <a:pt x="103" y="36"/>
                    </a:lnTo>
                    <a:lnTo>
                      <a:pt x="100" y="36"/>
                    </a:lnTo>
                    <a:lnTo>
                      <a:pt x="96" y="36"/>
                    </a:lnTo>
                    <a:lnTo>
                      <a:pt x="93" y="36"/>
                    </a:lnTo>
                    <a:lnTo>
                      <a:pt x="90" y="37"/>
                    </a:lnTo>
                    <a:lnTo>
                      <a:pt x="87" y="38"/>
                    </a:lnTo>
                    <a:lnTo>
                      <a:pt x="85" y="39"/>
                    </a:lnTo>
                    <a:lnTo>
                      <a:pt x="84" y="42"/>
                    </a:lnTo>
                    <a:lnTo>
                      <a:pt x="83" y="46"/>
                    </a:lnTo>
                    <a:lnTo>
                      <a:pt x="82" y="49"/>
                    </a:lnTo>
                    <a:lnTo>
                      <a:pt x="81" y="52"/>
                    </a:lnTo>
                    <a:lnTo>
                      <a:pt x="79" y="55"/>
                    </a:lnTo>
                    <a:lnTo>
                      <a:pt x="78" y="56"/>
                    </a:lnTo>
                    <a:lnTo>
                      <a:pt x="77" y="57"/>
                    </a:lnTo>
                    <a:lnTo>
                      <a:pt x="79" y="58"/>
                    </a:lnTo>
                    <a:lnTo>
                      <a:pt x="82" y="58"/>
                    </a:lnTo>
                    <a:lnTo>
                      <a:pt x="87" y="58"/>
                    </a:lnTo>
                    <a:lnTo>
                      <a:pt x="92" y="57"/>
                    </a:lnTo>
                    <a:lnTo>
                      <a:pt x="98" y="55"/>
                    </a:lnTo>
                    <a:lnTo>
                      <a:pt x="103" y="53"/>
                    </a:lnTo>
                    <a:lnTo>
                      <a:pt x="108" y="50"/>
                    </a:lnTo>
                    <a:lnTo>
                      <a:pt x="107" y="51"/>
                    </a:lnTo>
                    <a:lnTo>
                      <a:pt x="103" y="52"/>
                    </a:lnTo>
                    <a:lnTo>
                      <a:pt x="99" y="55"/>
                    </a:lnTo>
                    <a:lnTo>
                      <a:pt x="94" y="57"/>
                    </a:lnTo>
                    <a:lnTo>
                      <a:pt x="89" y="60"/>
                    </a:lnTo>
                    <a:lnTo>
                      <a:pt x="83" y="63"/>
                    </a:lnTo>
                    <a:lnTo>
                      <a:pt x="78" y="67"/>
                    </a:lnTo>
                    <a:lnTo>
                      <a:pt x="73" y="70"/>
                    </a:lnTo>
                    <a:lnTo>
                      <a:pt x="68" y="74"/>
                    </a:lnTo>
                    <a:lnTo>
                      <a:pt x="64" y="77"/>
                    </a:lnTo>
                    <a:lnTo>
                      <a:pt x="61" y="80"/>
                    </a:lnTo>
                    <a:lnTo>
                      <a:pt x="60" y="81"/>
                    </a:lnTo>
                    <a:lnTo>
                      <a:pt x="59" y="83"/>
                    </a:lnTo>
                    <a:lnTo>
                      <a:pt x="58" y="85"/>
                    </a:lnTo>
                    <a:lnTo>
                      <a:pt x="56" y="86"/>
                    </a:lnTo>
                    <a:lnTo>
                      <a:pt x="54" y="88"/>
                    </a:lnTo>
                    <a:lnTo>
                      <a:pt x="51" y="92"/>
                    </a:lnTo>
                    <a:lnTo>
                      <a:pt x="48" y="96"/>
                    </a:lnTo>
                    <a:lnTo>
                      <a:pt x="46" y="100"/>
                    </a:lnTo>
                    <a:lnTo>
                      <a:pt x="45" y="102"/>
                    </a:lnTo>
                    <a:lnTo>
                      <a:pt x="46" y="103"/>
                    </a:lnTo>
                    <a:lnTo>
                      <a:pt x="48" y="103"/>
                    </a:lnTo>
                    <a:lnTo>
                      <a:pt x="50" y="103"/>
                    </a:lnTo>
                    <a:lnTo>
                      <a:pt x="59" y="98"/>
                    </a:lnTo>
                    <a:lnTo>
                      <a:pt x="75" y="89"/>
                    </a:lnTo>
                    <a:lnTo>
                      <a:pt x="75" y="90"/>
                    </a:lnTo>
                    <a:lnTo>
                      <a:pt x="75" y="91"/>
                    </a:lnTo>
                    <a:lnTo>
                      <a:pt x="73" y="94"/>
                    </a:lnTo>
                    <a:lnTo>
                      <a:pt x="69" y="98"/>
                    </a:lnTo>
                    <a:lnTo>
                      <a:pt x="59" y="103"/>
                    </a:lnTo>
                    <a:lnTo>
                      <a:pt x="46" y="110"/>
                    </a:lnTo>
                    <a:lnTo>
                      <a:pt x="27" y="119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07" name="Freeform 83"/>
              <p:cNvSpPr>
                <a:spLocks/>
              </p:cNvSpPr>
              <p:nvPr/>
            </p:nvSpPr>
            <p:spPr bwMode="auto">
              <a:xfrm>
                <a:off x="3400" y="2689"/>
                <a:ext cx="126" cy="68"/>
              </a:xfrm>
              <a:custGeom>
                <a:avLst/>
                <a:gdLst>
                  <a:gd name="T0" fmla="*/ 1 w 126"/>
                  <a:gd name="T1" fmla="*/ 27 h 68"/>
                  <a:gd name="T2" fmla="*/ 3 w 126"/>
                  <a:gd name="T3" fmla="*/ 29 h 68"/>
                  <a:gd name="T4" fmla="*/ 8 w 126"/>
                  <a:gd name="T5" fmla="*/ 32 h 68"/>
                  <a:gd name="T6" fmla="*/ 18 w 126"/>
                  <a:gd name="T7" fmla="*/ 34 h 68"/>
                  <a:gd name="T8" fmla="*/ 30 w 126"/>
                  <a:gd name="T9" fmla="*/ 33 h 68"/>
                  <a:gd name="T10" fmla="*/ 45 w 126"/>
                  <a:gd name="T11" fmla="*/ 34 h 68"/>
                  <a:gd name="T12" fmla="*/ 60 w 126"/>
                  <a:gd name="T13" fmla="*/ 37 h 68"/>
                  <a:gd name="T14" fmla="*/ 72 w 126"/>
                  <a:gd name="T15" fmla="*/ 40 h 68"/>
                  <a:gd name="T16" fmla="*/ 80 w 126"/>
                  <a:gd name="T17" fmla="*/ 44 h 68"/>
                  <a:gd name="T18" fmla="*/ 85 w 126"/>
                  <a:gd name="T19" fmla="*/ 48 h 68"/>
                  <a:gd name="T20" fmla="*/ 87 w 126"/>
                  <a:gd name="T21" fmla="*/ 52 h 68"/>
                  <a:gd name="T22" fmla="*/ 87 w 126"/>
                  <a:gd name="T23" fmla="*/ 55 h 68"/>
                  <a:gd name="T24" fmla="*/ 88 w 126"/>
                  <a:gd name="T25" fmla="*/ 57 h 68"/>
                  <a:gd name="T26" fmla="*/ 92 w 126"/>
                  <a:gd name="T27" fmla="*/ 60 h 68"/>
                  <a:gd name="T28" fmla="*/ 100 w 126"/>
                  <a:gd name="T29" fmla="*/ 66 h 68"/>
                  <a:gd name="T30" fmla="*/ 107 w 126"/>
                  <a:gd name="T31" fmla="*/ 68 h 68"/>
                  <a:gd name="T32" fmla="*/ 113 w 126"/>
                  <a:gd name="T33" fmla="*/ 66 h 68"/>
                  <a:gd name="T34" fmla="*/ 120 w 126"/>
                  <a:gd name="T35" fmla="*/ 60 h 68"/>
                  <a:gd name="T36" fmla="*/ 125 w 126"/>
                  <a:gd name="T37" fmla="*/ 51 h 68"/>
                  <a:gd name="T38" fmla="*/ 125 w 126"/>
                  <a:gd name="T39" fmla="*/ 38 h 68"/>
                  <a:gd name="T40" fmla="*/ 121 w 126"/>
                  <a:gd name="T41" fmla="*/ 27 h 68"/>
                  <a:gd name="T42" fmla="*/ 117 w 126"/>
                  <a:gd name="T43" fmla="*/ 23 h 68"/>
                  <a:gd name="T44" fmla="*/ 111 w 126"/>
                  <a:gd name="T45" fmla="*/ 18 h 68"/>
                  <a:gd name="T46" fmla="*/ 104 w 126"/>
                  <a:gd name="T47" fmla="*/ 16 h 68"/>
                  <a:gd name="T48" fmla="*/ 102 w 126"/>
                  <a:gd name="T49" fmla="*/ 15 h 68"/>
                  <a:gd name="T50" fmla="*/ 104 w 126"/>
                  <a:gd name="T51" fmla="*/ 12 h 68"/>
                  <a:gd name="T52" fmla="*/ 105 w 126"/>
                  <a:gd name="T53" fmla="*/ 7 h 68"/>
                  <a:gd name="T54" fmla="*/ 102 w 126"/>
                  <a:gd name="T55" fmla="*/ 3 h 68"/>
                  <a:gd name="T56" fmla="*/ 93 w 126"/>
                  <a:gd name="T57" fmla="*/ 1 h 68"/>
                  <a:gd name="T58" fmla="*/ 82 w 126"/>
                  <a:gd name="T59" fmla="*/ 0 h 68"/>
                  <a:gd name="T60" fmla="*/ 67 w 126"/>
                  <a:gd name="T61" fmla="*/ 0 h 68"/>
                  <a:gd name="T62" fmla="*/ 54 w 126"/>
                  <a:gd name="T63" fmla="*/ 1 h 68"/>
                  <a:gd name="T64" fmla="*/ 46 w 126"/>
                  <a:gd name="T65" fmla="*/ 4 h 68"/>
                  <a:gd name="T66" fmla="*/ 41 w 126"/>
                  <a:gd name="T67" fmla="*/ 6 h 68"/>
                  <a:gd name="T68" fmla="*/ 37 w 126"/>
                  <a:gd name="T69" fmla="*/ 6 h 68"/>
                  <a:gd name="T70" fmla="*/ 34 w 126"/>
                  <a:gd name="T71" fmla="*/ 6 h 68"/>
                  <a:gd name="T72" fmla="*/ 0 w 126"/>
                  <a:gd name="T73" fmla="*/ 27 h 6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26"/>
                  <a:gd name="T112" fmla="*/ 0 h 68"/>
                  <a:gd name="T113" fmla="*/ 126 w 126"/>
                  <a:gd name="T114" fmla="*/ 68 h 6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26" h="68">
                    <a:moveTo>
                      <a:pt x="0" y="27"/>
                    </a:moveTo>
                    <a:lnTo>
                      <a:pt x="1" y="27"/>
                    </a:lnTo>
                    <a:lnTo>
                      <a:pt x="1" y="28"/>
                    </a:lnTo>
                    <a:lnTo>
                      <a:pt x="3" y="29"/>
                    </a:lnTo>
                    <a:lnTo>
                      <a:pt x="5" y="31"/>
                    </a:lnTo>
                    <a:lnTo>
                      <a:pt x="8" y="32"/>
                    </a:lnTo>
                    <a:lnTo>
                      <a:pt x="12" y="33"/>
                    </a:lnTo>
                    <a:lnTo>
                      <a:pt x="18" y="34"/>
                    </a:lnTo>
                    <a:lnTo>
                      <a:pt x="24" y="33"/>
                    </a:lnTo>
                    <a:lnTo>
                      <a:pt x="30" y="33"/>
                    </a:lnTo>
                    <a:lnTo>
                      <a:pt x="38" y="33"/>
                    </a:lnTo>
                    <a:lnTo>
                      <a:pt x="45" y="34"/>
                    </a:lnTo>
                    <a:lnTo>
                      <a:pt x="52" y="35"/>
                    </a:lnTo>
                    <a:lnTo>
                      <a:pt x="60" y="37"/>
                    </a:lnTo>
                    <a:lnTo>
                      <a:pt x="67" y="39"/>
                    </a:lnTo>
                    <a:lnTo>
                      <a:pt x="72" y="40"/>
                    </a:lnTo>
                    <a:lnTo>
                      <a:pt x="77" y="42"/>
                    </a:lnTo>
                    <a:lnTo>
                      <a:pt x="80" y="44"/>
                    </a:lnTo>
                    <a:lnTo>
                      <a:pt x="83" y="46"/>
                    </a:lnTo>
                    <a:lnTo>
                      <a:pt x="85" y="48"/>
                    </a:lnTo>
                    <a:lnTo>
                      <a:pt x="86" y="50"/>
                    </a:lnTo>
                    <a:lnTo>
                      <a:pt x="87" y="52"/>
                    </a:lnTo>
                    <a:lnTo>
                      <a:pt x="87" y="53"/>
                    </a:lnTo>
                    <a:lnTo>
                      <a:pt x="87" y="55"/>
                    </a:lnTo>
                    <a:lnTo>
                      <a:pt x="87" y="56"/>
                    </a:lnTo>
                    <a:lnTo>
                      <a:pt x="88" y="57"/>
                    </a:lnTo>
                    <a:lnTo>
                      <a:pt x="90" y="58"/>
                    </a:lnTo>
                    <a:lnTo>
                      <a:pt x="92" y="60"/>
                    </a:lnTo>
                    <a:lnTo>
                      <a:pt x="97" y="63"/>
                    </a:lnTo>
                    <a:lnTo>
                      <a:pt x="100" y="66"/>
                    </a:lnTo>
                    <a:lnTo>
                      <a:pt x="104" y="67"/>
                    </a:lnTo>
                    <a:lnTo>
                      <a:pt x="107" y="68"/>
                    </a:lnTo>
                    <a:lnTo>
                      <a:pt x="110" y="67"/>
                    </a:lnTo>
                    <a:lnTo>
                      <a:pt x="113" y="66"/>
                    </a:lnTo>
                    <a:lnTo>
                      <a:pt x="116" y="64"/>
                    </a:lnTo>
                    <a:lnTo>
                      <a:pt x="120" y="60"/>
                    </a:lnTo>
                    <a:lnTo>
                      <a:pt x="123" y="56"/>
                    </a:lnTo>
                    <a:lnTo>
                      <a:pt x="125" y="51"/>
                    </a:lnTo>
                    <a:lnTo>
                      <a:pt x="126" y="45"/>
                    </a:lnTo>
                    <a:lnTo>
                      <a:pt x="125" y="38"/>
                    </a:lnTo>
                    <a:lnTo>
                      <a:pt x="122" y="29"/>
                    </a:lnTo>
                    <a:lnTo>
                      <a:pt x="121" y="27"/>
                    </a:lnTo>
                    <a:lnTo>
                      <a:pt x="119" y="25"/>
                    </a:lnTo>
                    <a:lnTo>
                      <a:pt x="117" y="23"/>
                    </a:lnTo>
                    <a:lnTo>
                      <a:pt x="114" y="20"/>
                    </a:lnTo>
                    <a:lnTo>
                      <a:pt x="111" y="18"/>
                    </a:lnTo>
                    <a:lnTo>
                      <a:pt x="108" y="16"/>
                    </a:lnTo>
                    <a:lnTo>
                      <a:pt x="104" y="16"/>
                    </a:lnTo>
                    <a:lnTo>
                      <a:pt x="101" y="16"/>
                    </a:lnTo>
                    <a:lnTo>
                      <a:pt x="102" y="15"/>
                    </a:lnTo>
                    <a:lnTo>
                      <a:pt x="102" y="14"/>
                    </a:lnTo>
                    <a:lnTo>
                      <a:pt x="104" y="12"/>
                    </a:lnTo>
                    <a:lnTo>
                      <a:pt x="104" y="10"/>
                    </a:lnTo>
                    <a:lnTo>
                      <a:pt x="105" y="7"/>
                    </a:lnTo>
                    <a:lnTo>
                      <a:pt x="104" y="5"/>
                    </a:lnTo>
                    <a:lnTo>
                      <a:pt x="102" y="3"/>
                    </a:lnTo>
                    <a:lnTo>
                      <a:pt x="98" y="2"/>
                    </a:lnTo>
                    <a:lnTo>
                      <a:pt x="93" y="1"/>
                    </a:lnTo>
                    <a:lnTo>
                      <a:pt x="88" y="1"/>
                    </a:lnTo>
                    <a:lnTo>
                      <a:pt x="82" y="0"/>
                    </a:lnTo>
                    <a:lnTo>
                      <a:pt x="75" y="0"/>
                    </a:lnTo>
                    <a:lnTo>
                      <a:pt x="67" y="0"/>
                    </a:lnTo>
                    <a:lnTo>
                      <a:pt x="61" y="0"/>
                    </a:lnTo>
                    <a:lnTo>
                      <a:pt x="54" y="1"/>
                    </a:lnTo>
                    <a:lnTo>
                      <a:pt x="50" y="3"/>
                    </a:lnTo>
                    <a:lnTo>
                      <a:pt x="46" y="4"/>
                    </a:lnTo>
                    <a:lnTo>
                      <a:pt x="43" y="5"/>
                    </a:lnTo>
                    <a:lnTo>
                      <a:pt x="41" y="6"/>
                    </a:lnTo>
                    <a:lnTo>
                      <a:pt x="38" y="6"/>
                    </a:lnTo>
                    <a:lnTo>
                      <a:pt x="37" y="6"/>
                    </a:lnTo>
                    <a:lnTo>
                      <a:pt x="35" y="6"/>
                    </a:lnTo>
                    <a:lnTo>
                      <a:pt x="34" y="6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08" name="Freeform 84"/>
              <p:cNvSpPr>
                <a:spLocks/>
              </p:cNvSpPr>
              <p:nvPr/>
            </p:nvSpPr>
            <p:spPr bwMode="auto">
              <a:xfrm>
                <a:off x="3400" y="2689"/>
                <a:ext cx="126" cy="68"/>
              </a:xfrm>
              <a:custGeom>
                <a:avLst/>
                <a:gdLst>
                  <a:gd name="T0" fmla="*/ 1 w 126"/>
                  <a:gd name="T1" fmla="*/ 27 h 68"/>
                  <a:gd name="T2" fmla="*/ 3 w 126"/>
                  <a:gd name="T3" fmla="*/ 29 h 68"/>
                  <a:gd name="T4" fmla="*/ 8 w 126"/>
                  <a:gd name="T5" fmla="*/ 32 h 68"/>
                  <a:gd name="T6" fmla="*/ 18 w 126"/>
                  <a:gd name="T7" fmla="*/ 34 h 68"/>
                  <a:gd name="T8" fmla="*/ 30 w 126"/>
                  <a:gd name="T9" fmla="*/ 33 h 68"/>
                  <a:gd name="T10" fmla="*/ 45 w 126"/>
                  <a:gd name="T11" fmla="*/ 34 h 68"/>
                  <a:gd name="T12" fmla="*/ 60 w 126"/>
                  <a:gd name="T13" fmla="*/ 37 h 68"/>
                  <a:gd name="T14" fmla="*/ 72 w 126"/>
                  <a:gd name="T15" fmla="*/ 40 h 68"/>
                  <a:gd name="T16" fmla="*/ 80 w 126"/>
                  <a:gd name="T17" fmla="*/ 44 h 68"/>
                  <a:gd name="T18" fmla="*/ 85 w 126"/>
                  <a:gd name="T19" fmla="*/ 48 h 68"/>
                  <a:gd name="T20" fmla="*/ 87 w 126"/>
                  <a:gd name="T21" fmla="*/ 52 h 68"/>
                  <a:gd name="T22" fmla="*/ 87 w 126"/>
                  <a:gd name="T23" fmla="*/ 55 h 68"/>
                  <a:gd name="T24" fmla="*/ 88 w 126"/>
                  <a:gd name="T25" fmla="*/ 57 h 68"/>
                  <a:gd name="T26" fmla="*/ 92 w 126"/>
                  <a:gd name="T27" fmla="*/ 60 h 68"/>
                  <a:gd name="T28" fmla="*/ 100 w 126"/>
                  <a:gd name="T29" fmla="*/ 66 h 68"/>
                  <a:gd name="T30" fmla="*/ 107 w 126"/>
                  <a:gd name="T31" fmla="*/ 68 h 68"/>
                  <a:gd name="T32" fmla="*/ 113 w 126"/>
                  <a:gd name="T33" fmla="*/ 66 h 68"/>
                  <a:gd name="T34" fmla="*/ 120 w 126"/>
                  <a:gd name="T35" fmla="*/ 60 h 68"/>
                  <a:gd name="T36" fmla="*/ 125 w 126"/>
                  <a:gd name="T37" fmla="*/ 51 h 68"/>
                  <a:gd name="T38" fmla="*/ 125 w 126"/>
                  <a:gd name="T39" fmla="*/ 38 h 68"/>
                  <a:gd name="T40" fmla="*/ 121 w 126"/>
                  <a:gd name="T41" fmla="*/ 27 h 68"/>
                  <a:gd name="T42" fmla="*/ 117 w 126"/>
                  <a:gd name="T43" fmla="*/ 23 h 68"/>
                  <a:gd name="T44" fmla="*/ 111 w 126"/>
                  <a:gd name="T45" fmla="*/ 18 h 68"/>
                  <a:gd name="T46" fmla="*/ 104 w 126"/>
                  <a:gd name="T47" fmla="*/ 16 h 68"/>
                  <a:gd name="T48" fmla="*/ 102 w 126"/>
                  <a:gd name="T49" fmla="*/ 15 h 68"/>
                  <a:gd name="T50" fmla="*/ 104 w 126"/>
                  <a:gd name="T51" fmla="*/ 12 h 68"/>
                  <a:gd name="T52" fmla="*/ 105 w 126"/>
                  <a:gd name="T53" fmla="*/ 7 h 68"/>
                  <a:gd name="T54" fmla="*/ 102 w 126"/>
                  <a:gd name="T55" fmla="*/ 3 h 68"/>
                  <a:gd name="T56" fmla="*/ 93 w 126"/>
                  <a:gd name="T57" fmla="*/ 1 h 68"/>
                  <a:gd name="T58" fmla="*/ 82 w 126"/>
                  <a:gd name="T59" fmla="*/ 0 h 68"/>
                  <a:gd name="T60" fmla="*/ 67 w 126"/>
                  <a:gd name="T61" fmla="*/ 0 h 68"/>
                  <a:gd name="T62" fmla="*/ 54 w 126"/>
                  <a:gd name="T63" fmla="*/ 1 h 68"/>
                  <a:gd name="T64" fmla="*/ 46 w 126"/>
                  <a:gd name="T65" fmla="*/ 4 h 68"/>
                  <a:gd name="T66" fmla="*/ 41 w 126"/>
                  <a:gd name="T67" fmla="*/ 6 h 68"/>
                  <a:gd name="T68" fmla="*/ 37 w 126"/>
                  <a:gd name="T69" fmla="*/ 6 h 68"/>
                  <a:gd name="T70" fmla="*/ 34 w 126"/>
                  <a:gd name="T71" fmla="*/ 6 h 6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26"/>
                  <a:gd name="T109" fmla="*/ 0 h 68"/>
                  <a:gd name="T110" fmla="*/ 126 w 126"/>
                  <a:gd name="T111" fmla="*/ 68 h 6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26" h="68">
                    <a:moveTo>
                      <a:pt x="0" y="27"/>
                    </a:moveTo>
                    <a:lnTo>
                      <a:pt x="1" y="27"/>
                    </a:lnTo>
                    <a:lnTo>
                      <a:pt x="1" y="28"/>
                    </a:lnTo>
                    <a:lnTo>
                      <a:pt x="3" y="29"/>
                    </a:lnTo>
                    <a:lnTo>
                      <a:pt x="5" y="31"/>
                    </a:lnTo>
                    <a:lnTo>
                      <a:pt x="8" y="32"/>
                    </a:lnTo>
                    <a:lnTo>
                      <a:pt x="12" y="33"/>
                    </a:lnTo>
                    <a:lnTo>
                      <a:pt x="18" y="34"/>
                    </a:lnTo>
                    <a:lnTo>
                      <a:pt x="24" y="33"/>
                    </a:lnTo>
                    <a:lnTo>
                      <a:pt x="30" y="33"/>
                    </a:lnTo>
                    <a:lnTo>
                      <a:pt x="38" y="33"/>
                    </a:lnTo>
                    <a:lnTo>
                      <a:pt x="45" y="34"/>
                    </a:lnTo>
                    <a:lnTo>
                      <a:pt x="52" y="35"/>
                    </a:lnTo>
                    <a:lnTo>
                      <a:pt x="60" y="37"/>
                    </a:lnTo>
                    <a:lnTo>
                      <a:pt x="67" y="39"/>
                    </a:lnTo>
                    <a:lnTo>
                      <a:pt x="72" y="40"/>
                    </a:lnTo>
                    <a:lnTo>
                      <a:pt x="77" y="42"/>
                    </a:lnTo>
                    <a:lnTo>
                      <a:pt x="80" y="44"/>
                    </a:lnTo>
                    <a:lnTo>
                      <a:pt x="83" y="46"/>
                    </a:lnTo>
                    <a:lnTo>
                      <a:pt x="85" y="48"/>
                    </a:lnTo>
                    <a:lnTo>
                      <a:pt x="86" y="50"/>
                    </a:lnTo>
                    <a:lnTo>
                      <a:pt x="87" y="52"/>
                    </a:lnTo>
                    <a:lnTo>
                      <a:pt x="87" y="53"/>
                    </a:lnTo>
                    <a:lnTo>
                      <a:pt x="87" y="55"/>
                    </a:lnTo>
                    <a:lnTo>
                      <a:pt x="87" y="56"/>
                    </a:lnTo>
                    <a:lnTo>
                      <a:pt x="88" y="57"/>
                    </a:lnTo>
                    <a:lnTo>
                      <a:pt x="90" y="58"/>
                    </a:lnTo>
                    <a:lnTo>
                      <a:pt x="92" y="60"/>
                    </a:lnTo>
                    <a:lnTo>
                      <a:pt x="97" y="63"/>
                    </a:lnTo>
                    <a:lnTo>
                      <a:pt x="100" y="66"/>
                    </a:lnTo>
                    <a:lnTo>
                      <a:pt x="104" y="67"/>
                    </a:lnTo>
                    <a:lnTo>
                      <a:pt x="107" y="68"/>
                    </a:lnTo>
                    <a:lnTo>
                      <a:pt x="110" y="67"/>
                    </a:lnTo>
                    <a:lnTo>
                      <a:pt x="113" y="66"/>
                    </a:lnTo>
                    <a:lnTo>
                      <a:pt x="116" y="64"/>
                    </a:lnTo>
                    <a:lnTo>
                      <a:pt x="120" y="60"/>
                    </a:lnTo>
                    <a:lnTo>
                      <a:pt x="123" y="56"/>
                    </a:lnTo>
                    <a:lnTo>
                      <a:pt x="125" y="51"/>
                    </a:lnTo>
                    <a:lnTo>
                      <a:pt x="126" y="45"/>
                    </a:lnTo>
                    <a:lnTo>
                      <a:pt x="125" y="38"/>
                    </a:lnTo>
                    <a:lnTo>
                      <a:pt x="122" y="29"/>
                    </a:lnTo>
                    <a:lnTo>
                      <a:pt x="121" y="27"/>
                    </a:lnTo>
                    <a:lnTo>
                      <a:pt x="119" y="25"/>
                    </a:lnTo>
                    <a:lnTo>
                      <a:pt x="117" y="23"/>
                    </a:lnTo>
                    <a:lnTo>
                      <a:pt x="114" y="20"/>
                    </a:lnTo>
                    <a:lnTo>
                      <a:pt x="111" y="18"/>
                    </a:lnTo>
                    <a:lnTo>
                      <a:pt x="108" y="16"/>
                    </a:lnTo>
                    <a:lnTo>
                      <a:pt x="104" y="16"/>
                    </a:lnTo>
                    <a:lnTo>
                      <a:pt x="101" y="16"/>
                    </a:lnTo>
                    <a:lnTo>
                      <a:pt x="102" y="15"/>
                    </a:lnTo>
                    <a:lnTo>
                      <a:pt x="102" y="14"/>
                    </a:lnTo>
                    <a:lnTo>
                      <a:pt x="104" y="12"/>
                    </a:lnTo>
                    <a:lnTo>
                      <a:pt x="104" y="10"/>
                    </a:lnTo>
                    <a:lnTo>
                      <a:pt x="105" y="7"/>
                    </a:lnTo>
                    <a:lnTo>
                      <a:pt x="104" y="5"/>
                    </a:lnTo>
                    <a:lnTo>
                      <a:pt x="102" y="3"/>
                    </a:lnTo>
                    <a:lnTo>
                      <a:pt x="98" y="2"/>
                    </a:lnTo>
                    <a:lnTo>
                      <a:pt x="93" y="1"/>
                    </a:lnTo>
                    <a:lnTo>
                      <a:pt x="88" y="1"/>
                    </a:lnTo>
                    <a:lnTo>
                      <a:pt x="82" y="0"/>
                    </a:lnTo>
                    <a:lnTo>
                      <a:pt x="75" y="0"/>
                    </a:lnTo>
                    <a:lnTo>
                      <a:pt x="67" y="0"/>
                    </a:lnTo>
                    <a:lnTo>
                      <a:pt x="61" y="0"/>
                    </a:lnTo>
                    <a:lnTo>
                      <a:pt x="54" y="1"/>
                    </a:lnTo>
                    <a:lnTo>
                      <a:pt x="50" y="3"/>
                    </a:lnTo>
                    <a:lnTo>
                      <a:pt x="46" y="4"/>
                    </a:lnTo>
                    <a:lnTo>
                      <a:pt x="43" y="5"/>
                    </a:lnTo>
                    <a:lnTo>
                      <a:pt x="41" y="6"/>
                    </a:lnTo>
                    <a:lnTo>
                      <a:pt x="38" y="6"/>
                    </a:lnTo>
                    <a:lnTo>
                      <a:pt x="37" y="6"/>
                    </a:lnTo>
                    <a:lnTo>
                      <a:pt x="35" y="6"/>
                    </a:lnTo>
                    <a:lnTo>
                      <a:pt x="34" y="6"/>
                    </a:lnTo>
                    <a:lnTo>
                      <a:pt x="0" y="2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09" name="Freeform 85"/>
              <p:cNvSpPr>
                <a:spLocks/>
              </p:cNvSpPr>
              <p:nvPr/>
            </p:nvSpPr>
            <p:spPr bwMode="auto">
              <a:xfrm>
                <a:off x="3425" y="2690"/>
                <a:ext cx="80" cy="15"/>
              </a:xfrm>
              <a:custGeom>
                <a:avLst/>
                <a:gdLst>
                  <a:gd name="T0" fmla="*/ 0 w 80"/>
                  <a:gd name="T1" fmla="*/ 12 h 15"/>
                  <a:gd name="T2" fmla="*/ 3 w 80"/>
                  <a:gd name="T3" fmla="*/ 11 h 15"/>
                  <a:gd name="T4" fmla="*/ 11 w 80"/>
                  <a:gd name="T5" fmla="*/ 11 h 15"/>
                  <a:gd name="T6" fmla="*/ 22 w 80"/>
                  <a:gd name="T7" fmla="*/ 10 h 15"/>
                  <a:gd name="T8" fmla="*/ 36 w 80"/>
                  <a:gd name="T9" fmla="*/ 9 h 15"/>
                  <a:gd name="T10" fmla="*/ 49 w 80"/>
                  <a:gd name="T11" fmla="*/ 9 h 15"/>
                  <a:gd name="T12" fmla="*/ 61 w 80"/>
                  <a:gd name="T13" fmla="*/ 10 h 15"/>
                  <a:gd name="T14" fmla="*/ 66 w 80"/>
                  <a:gd name="T15" fmla="*/ 10 h 15"/>
                  <a:gd name="T16" fmla="*/ 70 w 80"/>
                  <a:gd name="T17" fmla="*/ 11 h 15"/>
                  <a:gd name="T18" fmla="*/ 74 w 80"/>
                  <a:gd name="T19" fmla="*/ 13 h 15"/>
                  <a:gd name="T20" fmla="*/ 76 w 80"/>
                  <a:gd name="T21" fmla="*/ 15 h 15"/>
                  <a:gd name="T22" fmla="*/ 76 w 80"/>
                  <a:gd name="T23" fmla="*/ 14 h 15"/>
                  <a:gd name="T24" fmla="*/ 77 w 80"/>
                  <a:gd name="T25" fmla="*/ 13 h 15"/>
                  <a:gd name="T26" fmla="*/ 78 w 80"/>
                  <a:gd name="T27" fmla="*/ 12 h 15"/>
                  <a:gd name="T28" fmla="*/ 79 w 80"/>
                  <a:gd name="T29" fmla="*/ 10 h 15"/>
                  <a:gd name="T30" fmla="*/ 80 w 80"/>
                  <a:gd name="T31" fmla="*/ 8 h 15"/>
                  <a:gd name="T32" fmla="*/ 80 w 80"/>
                  <a:gd name="T33" fmla="*/ 6 h 15"/>
                  <a:gd name="T34" fmla="*/ 79 w 80"/>
                  <a:gd name="T35" fmla="*/ 5 h 15"/>
                  <a:gd name="T36" fmla="*/ 78 w 80"/>
                  <a:gd name="T37" fmla="*/ 4 h 15"/>
                  <a:gd name="T38" fmla="*/ 74 w 80"/>
                  <a:gd name="T39" fmla="*/ 2 h 15"/>
                  <a:gd name="T40" fmla="*/ 66 w 80"/>
                  <a:gd name="T41" fmla="*/ 1 h 15"/>
                  <a:gd name="T42" fmla="*/ 56 w 80"/>
                  <a:gd name="T43" fmla="*/ 0 h 15"/>
                  <a:gd name="T44" fmla="*/ 45 w 80"/>
                  <a:gd name="T45" fmla="*/ 0 h 15"/>
                  <a:gd name="T46" fmla="*/ 33 w 80"/>
                  <a:gd name="T47" fmla="*/ 0 h 15"/>
                  <a:gd name="T48" fmla="*/ 20 w 80"/>
                  <a:gd name="T49" fmla="*/ 2 h 15"/>
                  <a:gd name="T50" fmla="*/ 14 w 80"/>
                  <a:gd name="T51" fmla="*/ 4 h 15"/>
                  <a:gd name="T52" fmla="*/ 9 w 80"/>
                  <a:gd name="T53" fmla="*/ 6 h 15"/>
                  <a:gd name="T54" fmla="*/ 4 w 80"/>
                  <a:gd name="T55" fmla="*/ 9 h 15"/>
                  <a:gd name="T56" fmla="*/ 0 w 80"/>
                  <a:gd name="T57" fmla="*/ 12 h 1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80"/>
                  <a:gd name="T88" fmla="*/ 0 h 15"/>
                  <a:gd name="T89" fmla="*/ 80 w 80"/>
                  <a:gd name="T90" fmla="*/ 15 h 15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80" h="15">
                    <a:moveTo>
                      <a:pt x="0" y="12"/>
                    </a:moveTo>
                    <a:lnTo>
                      <a:pt x="3" y="11"/>
                    </a:lnTo>
                    <a:lnTo>
                      <a:pt x="11" y="11"/>
                    </a:lnTo>
                    <a:lnTo>
                      <a:pt x="22" y="10"/>
                    </a:lnTo>
                    <a:lnTo>
                      <a:pt x="36" y="9"/>
                    </a:lnTo>
                    <a:lnTo>
                      <a:pt x="49" y="9"/>
                    </a:lnTo>
                    <a:lnTo>
                      <a:pt x="61" y="10"/>
                    </a:lnTo>
                    <a:lnTo>
                      <a:pt x="66" y="10"/>
                    </a:lnTo>
                    <a:lnTo>
                      <a:pt x="70" y="11"/>
                    </a:lnTo>
                    <a:lnTo>
                      <a:pt x="74" y="13"/>
                    </a:lnTo>
                    <a:lnTo>
                      <a:pt x="76" y="15"/>
                    </a:lnTo>
                    <a:lnTo>
                      <a:pt x="76" y="14"/>
                    </a:lnTo>
                    <a:lnTo>
                      <a:pt x="77" y="13"/>
                    </a:lnTo>
                    <a:lnTo>
                      <a:pt x="78" y="12"/>
                    </a:lnTo>
                    <a:lnTo>
                      <a:pt x="79" y="10"/>
                    </a:lnTo>
                    <a:lnTo>
                      <a:pt x="80" y="8"/>
                    </a:lnTo>
                    <a:lnTo>
                      <a:pt x="80" y="6"/>
                    </a:lnTo>
                    <a:lnTo>
                      <a:pt x="79" y="5"/>
                    </a:lnTo>
                    <a:lnTo>
                      <a:pt x="78" y="4"/>
                    </a:lnTo>
                    <a:lnTo>
                      <a:pt x="74" y="2"/>
                    </a:lnTo>
                    <a:lnTo>
                      <a:pt x="66" y="1"/>
                    </a:lnTo>
                    <a:lnTo>
                      <a:pt x="56" y="0"/>
                    </a:lnTo>
                    <a:lnTo>
                      <a:pt x="45" y="0"/>
                    </a:lnTo>
                    <a:lnTo>
                      <a:pt x="33" y="0"/>
                    </a:lnTo>
                    <a:lnTo>
                      <a:pt x="20" y="2"/>
                    </a:lnTo>
                    <a:lnTo>
                      <a:pt x="14" y="4"/>
                    </a:lnTo>
                    <a:lnTo>
                      <a:pt x="9" y="6"/>
                    </a:lnTo>
                    <a:lnTo>
                      <a:pt x="4" y="9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10" name="Freeform 86"/>
              <p:cNvSpPr>
                <a:spLocks/>
              </p:cNvSpPr>
              <p:nvPr/>
            </p:nvSpPr>
            <p:spPr bwMode="auto">
              <a:xfrm>
                <a:off x="3400" y="2701"/>
                <a:ext cx="125" cy="56"/>
              </a:xfrm>
              <a:custGeom>
                <a:avLst/>
                <a:gdLst>
                  <a:gd name="T0" fmla="*/ 55 w 125"/>
                  <a:gd name="T1" fmla="*/ 0 h 56"/>
                  <a:gd name="T2" fmla="*/ 55 w 125"/>
                  <a:gd name="T3" fmla="*/ 0 h 56"/>
                  <a:gd name="T4" fmla="*/ 55 w 125"/>
                  <a:gd name="T5" fmla="*/ 1 h 56"/>
                  <a:gd name="T6" fmla="*/ 57 w 125"/>
                  <a:gd name="T7" fmla="*/ 3 h 56"/>
                  <a:gd name="T8" fmla="*/ 61 w 125"/>
                  <a:gd name="T9" fmla="*/ 5 h 56"/>
                  <a:gd name="T10" fmla="*/ 70 w 125"/>
                  <a:gd name="T11" fmla="*/ 8 h 56"/>
                  <a:gd name="T12" fmla="*/ 82 w 125"/>
                  <a:gd name="T13" fmla="*/ 15 h 56"/>
                  <a:gd name="T14" fmla="*/ 93 w 125"/>
                  <a:gd name="T15" fmla="*/ 22 h 56"/>
                  <a:gd name="T16" fmla="*/ 101 w 125"/>
                  <a:gd name="T17" fmla="*/ 27 h 56"/>
                  <a:gd name="T18" fmla="*/ 105 w 125"/>
                  <a:gd name="T19" fmla="*/ 30 h 56"/>
                  <a:gd name="T20" fmla="*/ 109 w 125"/>
                  <a:gd name="T21" fmla="*/ 34 h 56"/>
                  <a:gd name="T22" fmla="*/ 113 w 125"/>
                  <a:gd name="T23" fmla="*/ 36 h 56"/>
                  <a:gd name="T24" fmla="*/ 116 w 125"/>
                  <a:gd name="T25" fmla="*/ 35 h 56"/>
                  <a:gd name="T26" fmla="*/ 119 w 125"/>
                  <a:gd name="T27" fmla="*/ 31 h 56"/>
                  <a:gd name="T28" fmla="*/ 122 w 125"/>
                  <a:gd name="T29" fmla="*/ 26 h 56"/>
                  <a:gd name="T30" fmla="*/ 123 w 125"/>
                  <a:gd name="T31" fmla="*/ 21 h 56"/>
                  <a:gd name="T32" fmla="*/ 122 w 125"/>
                  <a:gd name="T33" fmla="*/ 17 h 56"/>
                  <a:gd name="T34" fmla="*/ 124 w 125"/>
                  <a:gd name="T35" fmla="*/ 22 h 56"/>
                  <a:gd name="T36" fmla="*/ 125 w 125"/>
                  <a:gd name="T37" fmla="*/ 33 h 56"/>
                  <a:gd name="T38" fmla="*/ 122 w 125"/>
                  <a:gd name="T39" fmla="*/ 45 h 56"/>
                  <a:gd name="T40" fmla="*/ 118 w 125"/>
                  <a:gd name="T41" fmla="*/ 52 h 56"/>
                  <a:gd name="T42" fmla="*/ 110 w 125"/>
                  <a:gd name="T43" fmla="*/ 55 h 56"/>
                  <a:gd name="T44" fmla="*/ 105 w 125"/>
                  <a:gd name="T45" fmla="*/ 55 h 56"/>
                  <a:gd name="T46" fmla="*/ 99 w 125"/>
                  <a:gd name="T47" fmla="*/ 53 h 56"/>
                  <a:gd name="T48" fmla="*/ 91 w 125"/>
                  <a:gd name="T49" fmla="*/ 48 h 56"/>
                  <a:gd name="T50" fmla="*/ 87 w 125"/>
                  <a:gd name="T51" fmla="*/ 44 h 56"/>
                  <a:gd name="T52" fmla="*/ 87 w 125"/>
                  <a:gd name="T53" fmla="*/ 42 h 56"/>
                  <a:gd name="T54" fmla="*/ 85 w 125"/>
                  <a:gd name="T55" fmla="*/ 38 h 56"/>
                  <a:gd name="T56" fmla="*/ 80 w 125"/>
                  <a:gd name="T57" fmla="*/ 32 h 56"/>
                  <a:gd name="T58" fmla="*/ 72 w 125"/>
                  <a:gd name="T59" fmla="*/ 28 h 56"/>
                  <a:gd name="T60" fmla="*/ 57 w 125"/>
                  <a:gd name="T61" fmla="*/ 24 h 56"/>
                  <a:gd name="T62" fmla="*/ 39 w 125"/>
                  <a:gd name="T63" fmla="*/ 21 h 56"/>
                  <a:gd name="T64" fmla="*/ 22 w 125"/>
                  <a:gd name="T65" fmla="*/ 19 h 56"/>
                  <a:gd name="T66" fmla="*/ 9 w 125"/>
                  <a:gd name="T67" fmla="*/ 20 h 56"/>
                  <a:gd name="T68" fmla="*/ 4 w 125"/>
                  <a:gd name="T69" fmla="*/ 19 h 56"/>
                  <a:gd name="T70" fmla="*/ 1 w 125"/>
                  <a:gd name="T71" fmla="*/ 18 h 56"/>
                  <a:gd name="T72" fmla="*/ 0 w 125"/>
                  <a:gd name="T73" fmla="*/ 16 h 56"/>
                  <a:gd name="T74" fmla="*/ 0 w 125"/>
                  <a:gd name="T75" fmla="*/ 15 h 5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25"/>
                  <a:gd name="T115" fmla="*/ 0 h 56"/>
                  <a:gd name="T116" fmla="*/ 125 w 125"/>
                  <a:gd name="T117" fmla="*/ 56 h 5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25" h="56">
                    <a:moveTo>
                      <a:pt x="25" y="1"/>
                    </a:moveTo>
                    <a:lnTo>
                      <a:pt x="55" y="0"/>
                    </a:lnTo>
                    <a:lnTo>
                      <a:pt x="55" y="1"/>
                    </a:lnTo>
                    <a:lnTo>
                      <a:pt x="55" y="2"/>
                    </a:lnTo>
                    <a:lnTo>
                      <a:pt x="57" y="3"/>
                    </a:lnTo>
                    <a:lnTo>
                      <a:pt x="59" y="4"/>
                    </a:lnTo>
                    <a:lnTo>
                      <a:pt x="61" y="5"/>
                    </a:lnTo>
                    <a:lnTo>
                      <a:pt x="65" y="6"/>
                    </a:lnTo>
                    <a:lnTo>
                      <a:pt x="70" y="8"/>
                    </a:lnTo>
                    <a:lnTo>
                      <a:pt x="76" y="12"/>
                    </a:lnTo>
                    <a:lnTo>
                      <a:pt x="82" y="15"/>
                    </a:lnTo>
                    <a:lnTo>
                      <a:pt x="88" y="19"/>
                    </a:lnTo>
                    <a:lnTo>
                      <a:pt x="93" y="22"/>
                    </a:lnTo>
                    <a:lnTo>
                      <a:pt x="98" y="25"/>
                    </a:lnTo>
                    <a:lnTo>
                      <a:pt x="101" y="27"/>
                    </a:lnTo>
                    <a:lnTo>
                      <a:pt x="103" y="28"/>
                    </a:lnTo>
                    <a:lnTo>
                      <a:pt x="105" y="30"/>
                    </a:lnTo>
                    <a:lnTo>
                      <a:pt x="107" y="32"/>
                    </a:lnTo>
                    <a:lnTo>
                      <a:pt x="109" y="34"/>
                    </a:lnTo>
                    <a:lnTo>
                      <a:pt x="111" y="35"/>
                    </a:lnTo>
                    <a:lnTo>
                      <a:pt x="113" y="36"/>
                    </a:lnTo>
                    <a:lnTo>
                      <a:pt x="114" y="36"/>
                    </a:lnTo>
                    <a:lnTo>
                      <a:pt x="116" y="35"/>
                    </a:lnTo>
                    <a:lnTo>
                      <a:pt x="118" y="33"/>
                    </a:lnTo>
                    <a:lnTo>
                      <a:pt x="119" y="31"/>
                    </a:lnTo>
                    <a:lnTo>
                      <a:pt x="121" y="29"/>
                    </a:lnTo>
                    <a:lnTo>
                      <a:pt x="122" y="26"/>
                    </a:lnTo>
                    <a:lnTo>
                      <a:pt x="122" y="24"/>
                    </a:lnTo>
                    <a:lnTo>
                      <a:pt x="123" y="21"/>
                    </a:lnTo>
                    <a:lnTo>
                      <a:pt x="123" y="19"/>
                    </a:lnTo>
                    <a:lnTo>
                      <a:pt x="122" y="17"/>
                    </a:lnTo>
                    <a:lnTo>
                      <a:pt x="123" y="18"/>
                    </a:lnTo>
                    <a:lnTo>
                      <a:pt x="124" y="22"/>
                    </a:lnTo>
                    <a:lnTo>
                      <a:pt x="125" y="27"/>
                    </a:lnTo>
                    <a:lnTo>
                      <a:pt x="125" y="33"/>
                    </a:lnTo>
                    <a:lnTo>
                      <a:pt x="125" y="39"/>
                    </a:lnTo>
                    <a:lnTo>
                      <a:pt x="122" y="45"/>
                    </a:lnTo>
                    <a:lnTo>
                      <a:pt x="120" y="48"/>
                    </a:lnTo>
                    <a:lnTo>
                      <a:pt x="118" y="52"/>
                    </a:lnTo>
                    <a:lnTo>
                      <a:pt x="114" y="54"/>
                    </a:lnTo>
                    <a:lnTo>
                      <a:pt x="110" y="55"/>
                    </a:lnTo>
                    <a:lnTo>
                      <a:pt x="108" y="56"/>
                    </a:lnTo>
                    <a:lnTo>
                      <a:pt x="105" y="55"/>
                    </a:lnTo>
                    <a:lnTo>
                      <a:pt x="102" y="54"/>
                    </a:lnTo>
                    <a:lnTo>
                      <a:pt x="99" y="53"/>
                    </a:lnTo>
                    <a:lnTo>
                      <a:pt x="95" y="51"/>
                    </a:lnTo>
                    <a:lnTo>
                      <a:pt x="91" y="48"/>
                    </a:lnTo>
                    <a:lnTo>
                      <a:pt x="89" y="46"/>
                    </a:lnTo>
                    <a:lnTo>
                      <a:pt x="87" y="44"/>
                    </a:lnTo>
                    <a:lnTo>
                      <a:pt x="87" y="42"/>
                    </a:lnTo>
                    <a:lnTo>
                      <a:pt x="86" y="40"/>
                    </a:lnTo>
                    <a:lnTo>
                      <a:pt x="85" y="38"/>
                    </a:lnTo>
                    <a:lnTo>
                      <a:pt x="83" y="35"/>
                    </a:lnTo>
                    <a:lnTo>
                      <a:pt x="80" y="32"/>
                    </a:lnTo>
                    <a:lnTo>
                      <a:pt x="77" y="30"/>
                    </a:lnTo>
                    <a:lnTo>
                      <a:pt x="72" y="28"/>
                    </a:lnTo>
                    <a:lnTo>
                      <a:pt x="65" y="26"/>
                    </a:lnTo>
                    <a:lnTo>
                      <a:pt x="57" y="24"/>
                    </a:lnTo>
                    <a:lnTo>
                      <a:pt x="48" y="23"/>
                    </a:lnTo>
                    <a:lnTo>
                      <a:pt x="39" y="21"/>
                    </a:lnTo>
                    <a:lnTo>
                      <a:pt x="30" y="20"/>
                    </a:lnTo>
                    <a:lnTo>
                      <a:pt x="22" y="19"/>
                    </a:lnTo>
                    <a:lnTo>
                      <a:pt x="14" y="19"/>
                    </a:lnTo>
                    <a:lnTo>
                      <a:pt x="9" y="20"/>
                    </a:lnTo>
                    <a:lnTo>
                      <a:pt x="6" y="20"/>
                    </a:lnTo>
                    <a:lnTo>
                      <a:pt x="4" y="19"/>
                    </a:lnTo>
                    <a:lnTo>
                      <a:pt x="2" y="19"/>
                    </a:lnTo>
                    <a:lnTo>
                      <a:pt x="1" y="18"/>
                    </a:lnTo>
                    <a:lnTo>
                      <a:pt x="1" y="17"/>
                    </a:lnTo>
                    <a:lnTo>
                      <a:pt x="0" y="16"/>
                    </a:lnTo>
                    <a:lnTo>
                      <a:pt x="0" y="15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11" name="Freeform 87"/>
              <p:cNvSpPr>
                <a:spLocks/>
              </p:cNvSpPr>
              <p:nvPr/>
            </p:nvSpPr>
            <p:spPr bwMode="auto">
              <a:xfrm>
                <a:off x="3384" y="2716"/>
                <a:ext cx="104" cy="45"/>
              </a:xfrm>
              <a:custGeom>
                <a:avLst/>
                <a:gdLst>
                  <a:gd name="T0" fmla="*/ 0 w 104"/>
                  <a:gd name="T1" fmla="*/ 10 h 45"/>
                  <a:gd name="T2" fmla="*/ 0 w 104"/>
                  <a:gd name="T3" fmla="*/ 11 h 45"/>
                  <a:gd name="T4" fmla="*/ 1 w 104"/>
                  <a:gd name="T5" fmla="*/ 12 h 45"/>
                  <a:gd name="T6" fmla="*/ 2 w 104"/>
                  <a:gd name="T7" fmla="*/ 14 h 45"/>
                  <a:gd name="T8" fmla="*/ 5 w 104"/>
                  <a:gd name="T9" fmla="*/ 17 h 45"/>
                  <a:gd name="T10" fmla="*/ 8 w 104"/>
                  <a:gd name="T11" fmla="*/ 19 h 45"/>
                  <a:gd name="T12" fmla="*/ 13 w 104"/>
                  <a:gd name="T13" fmla="*/ 21 h 45"/>
                  <a:gd name="T14" fmla="*/ 20 w 104"/>
                  <a:gd name="T15" fmla="*/ 22 h 45"/>
                  <a:gd name="T16" fmla="*/ 29 w 104"/>
                  <a:gd name="T17" fmla="*/ 23 h 45"/>
                  <a:gd name="T18" fmla="*/ 39 w 104"/>
                  <a:gd name="T19" fmla="*/ 23 h 45"/>
                  <a:gd name="T20" fmla="*/ 47 w 104"/>
                  <a:gd name="T21" fmla="*/ 23 h 45"/>
                  <a:gd name="T22" fmla="*/ 54 w 104"/>
                  <a:gd name="T23" fmla="*/ 24 h 45"/>
                  <a:gd name="T24" fmla="*/ 60 w 104"/>
                  <a:gd name="T25" fmla="*/ 26 h 45"/>
                  <a:gd name="T26" fmla="*/ 65 w 104"/>
                  <a:gd name="T27" fmla="*/ 28 h 45"/>
                  <a:gd name="T28" fmla="*/ 69 w 104"/>
                  <a:gd name="T29" fmla="*/ 30 h 45"/>
                  <a:gd name="T30" fmla="*/ 71 w 104"/>
                  <a:gd name="T31" fmla="*/ 33 h 45"/>
                  <a:gd name="T32" fmla="*/ 73 w 104"/>
                  <a:gd name="T33" fmla="*/ 36 h 45"/>
                  <a:gd name="T34" fmla="*/ 74 w 104"/>
                  <a:gd name="T35" fmla="*/ 38 h 45"/>
                  <a:gd name="T36" fmla="*/ 75 w 104"/>
                  <a:gd name="T37" fmla="*/ 40 h 45"/>
                  <a:gd name="T38" fmla="*/ 76 w 104"/>
                  <a:gd name="T39" fmla="*/ 42 h 45"/>
                  <a:gd name="T40" fmla="*/ 79 w 104"/>
                  <a:gd name="T41" fmla="*/ 43 h 45"/>
                  <a:gd name="T42" fmla="*/ 81 w 104"/>
                  <a:gd name="T43" fmla="*/ 44 h 45"/>
                  <a:gd name="T44" fmla="*/ 84 w 104"/>
                  <a:gd name="T45" fmla="*/ 45 h 45"/>
                  <a:gd name="T46" fmla="*/ 87 w 104"/>
                  <a:gd name="T47" fmla="*/ 45 h 45"/>
                  <a:gd name="T48" fmla="*/ 90 w 104"/>
                  <a:gd name="T49" fmla="*/ 44 h 45"/>
                  <a:gd name="T50" fmla="*/ 94 w 104"/>
                  <a:gd name="T51" fmla="*/ 42 h 45"/>
                  <a:gd name="T52" fmla="*/ 98 w 104"/>
                  <a:gd name="T53" fmla="*/ 40 h 45"/>
                  <a:gd name="T54" fmla="*/ 101 w 104"/>
                  <a:gd name="T55" fmla="*/ 37 h 45"/>
                  <a:gd name="T56" fmla="*/ 103 w 104"/>
                  <a:gd name="T57" fmla="*/ 32 h 45"/>
                  <a:gd name="T58" fmla="*/ 104 w 104"/>
                  <a:gd name="T59" fmla="*/ 30 h 45"/>
                  <a:gd name="T60" fmla="*/ 104 w 104"/>
                  <a:gd name="T61" fmla="*/ 27 h 45"/>
                  <a:gd name="T62" fmla="*/ 103 w 104"/>
                  <a:gd name="T63" fmla="*/ 25 h 45"/>
                  <a:gd name="T64" fmla="*/ 102 w 104"/>
                  <a:gd name="T65" fmla="*/ 23 h 45"/>
                  <a:gd name="T66" fmla="*/ 96 w 104"/>
                  <a:gd name="T67" fmla="*/ 18 h 45"/>
                  <a:gd name="T68" fmla="*/ 88 w 104"/>
                  <a:gd name="T69" fmla="*/ 13 h 45"/>
                  <a:gd name="T70" fmla="*/ 81 w 104"/>
                  <a:gd name="T71" fmla="*/ 11 h 45"/>
                  <a:gd name="T72" fmla="*/ 71 w 104"/>
                  <a:gd name="T73" fmla="*/ 9 h 45"/>
                  <a:gd name="T74" fmla="*/ 61 w 104"/>
                  <a:gd name="T75" fmla="*/ 8 h 45"/>
                  <a:gd name="T76" fmla="*/ 51 w 104"/>
                  <a:gd name="T77" fmla="*/ 7 h 45"/>
                  <a:gd name="T78" fmla="*/ 42 w 104"/>
                  <a:gd name="T79" fmla="*/ 6 h 45"/>
                  <a:gd name="T80" fmla="*/ 34 w 104"/>
                  <a:gd name="T81" fmla="*/ 6 h 45"/>
                  <a:gd name="T82" fmla="*/ 26 w 104"/>
                  <a:gd name="T83" fmla="*/ 5 h 45"/>
                  <a:gd name="T84" fmla="*/ 23 w 104"/>
                  <a:gd name="T85" fmla="*/ 5 h 45"/>
                  <a:gd name="T86" fmla="*/ 21 w 104"/>
                  <a:gd name="T87" fmla="*/ 4 h 45"/>
                  <a:gd name="T88" fmla="*/ 19 w 104"/>
                  <a:gd name="T89" fmla="*/ 3 h 45"/>
                  <a:gd name="T90" fmla="*/ 18 w 104"/>
                  <a:gd name="T91" fmla="*/ 2 h 45"/>
                  <a:gd name="T92" fmla="*/ 17 w 104"/>
                  <a:gd name="T93" fmla="*/ 1 h 45"/>
                  <a:gd name="T94" fmla="*/ 17 w 104"/>
                  <a:gd name="T95" fmla="*/ 1 h 45"/>
                  <a:gd name="T96" fmla="*/ 16 w 104"/>
                  <a:gd name="T97" fmla="*/ 0 h 45"/>
                  <a:gd name="T98" fmla="*/ 16 w 104"/>
                  <a:gd name="T99" fmla="*/ 0 h 45"/>
                  <a:gd name="T100" fmla="*/ 16 w 104"/>
                  <a:gd name="T101" fmla="*/ 0 h 45"/>
                  <a:gd name="T102" fmla="*/ 16 w 104"/>
                  <a:gd name="T103" fmla="*/ 0 h 45"/>
                  <a:gd name="T104" fmla="*/ 15 w 104"/>
                  <a:gd name="T105" fmla="*/ 1 h 45"/>
                  <a:gd name="T106" fmla="*/ 13 w 104"/>
                  <a:gd name="T107" fmla="*/ 2 h 45"/>
                  <a:gd name="T108" fmla="*/ 10 w 104"/>
                  <a:gd name="T109" fmla="*/ 4 h 45"/>
                  <a:gd name="T110" fmla="*/ 8 w 104"/>
                  <a:gd name="T111" fmla="*/ 5 h 45"/>
                  <a:gd name="T112" fmla="*/ 5 w 104"/>
                  <a:gd name="T113" fmla="*/ 7 h 45"/>
                  <a:gd name="T114" fmla="*/ 2 w 104"/>
                  <a:gd name="T115" fmla="*/ 9 h 45"/>
                  <a:gd name="T116" fmla="*/ 0 w 104"/>
                  <a:gd name="T117" fmla="*/ 10 h 45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04"/>
                  <a:gd name="T178" fmla="*/ 0 h 45"/>
                  <a:gd name="T179" fmla="*/ 104 w 104"/>
                  <a:gd name="T180" fmla="*/ 45 h 45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04" h="45">
                    <a:moveTo>
                      <a:pt x="0" y="10"/>
                    </a:moveTo>
                    <a:lnTo>
                      <a:pt x="0" y="11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5" y="17"/>
                    </a:lnTo>
                    <a:lnTo>
                      <a:pt x="8" y="19"/>
                    </a:lnTo>
                    <a:lnTo>
                      <a:pt x="13" y="21"/>
                    </a:lnTo>
                    <a:lnTo>
                      <a:pt x="20" y="22"/>
                    </a:lnTo>
                    <a:lnTo>
                      <a:pt x="29" y="23"/>
                    </a:lnTo>
                    <a:lnTo>
                      <a:pt x="39" y="23"/>
                    </a:lnTo>
                    <a:lnTo>
                      <a:pt x="47" y="23"/>
                    </a:lnTo>
                    <a:lnTo>
                      <a:pt x="54" y="24"/>
                    </a:lnTo>
                    <a:lnTo>
                      <a:pt x="60" y="26"/>
                    </a:lnTo>
                    <a:lnTo>
                      <a:pt x="65" y="28"/>
                    </a:lnTo>
                    <a:lnTo>
                      <a:pt x="69" y="30"/>
                    </a:lnTo>
                    <a:lnTo>
                      <a:pt x="71" y="33"/>
                    </a:lnTo>
                    <a:lnTo>
                      <a:pt x="73" y="36"/>
                    </a:lnTo>
                    <a:lnTo>
                      <a:pt x="74" y="38"/>
                    </a:lnTo>
                    <a:lnTo>
                      <a:pt x="75" y="40"/>
                    </a:lnTo>
                    <a:lnTo>
                      <a:pt x="76" y="42"/>
                    </a:lnTo>
                    <a:lnTo>
                      <a:pt x="79" y="43"/>
                    </a:lnTo>
                    <a:lnTo>
                      <a:pt x="81" y="44"/>
                    </a:lnTo>
                    <a:lnTo>
                      <a:pt x="84" y="45"/>
                    </a:lnTo>
                    <a:lnTo>
                      <a:pt x="87" y="45"/>
                    </a:lnTo>
                    <a:lnTo>
                      <a:pt x="90" y="44"/>
                    </a:lnTo>
                    <a:lnTo>
                      <a:pt x="94" y="42"/>
                    </a:lnTo>
                    <a:lnTo>
                      <a:pt x="98" y="40"/>
                    </a:lnTo>
                    <a:lnTo>
                      <a:pt x="101" y="37"/>
                    </a:lnTo>
                    <a:lnTo>
                      <a:pt x="103" y="32"/>
                    </a:lnTo>
                    <a:lnTo>
                      <a:pt x="104" y="30"/>
                    </a:lnTo>
                    <a:lnTo>
                      <a:pt x="104" y="27"/>
                    </a:lnTo>
                    <a:lnTo>
                      <a:pt x="103" y="25"/>
                    </a:lnTo>
                    <a:lnTo>
                      <a:pt x="102" y="23"/>
                    </a:lnTo>
                    <a:lnTo>
                      <a:pt x="96" y="18"/>
                    </a:lnTo>
                    <a:lnTo>
                      <a:pt x="88" y="13"/>
                    </a:lnTo>
                    <a:lnTo>
                      <a:pt x="81" y="11"/>
                    </a:lnTo>
                    <a:lnTo>
                      <a:pt x="71" y="9"/>
                    </a:lnTo>
                    <a:lnTo>
                      <a:pt x="61" y="8"/>
                    </a:lnTo>
                    <a:lnTo>
                      <a:pt x="51" y="7"/>
                    </a:lnTo>
                    <a:lnTo>
                      <a:pt x="42" y="6"/>
                    </a:lnTo>
                    <a:lnTo>
                      <a:pt x="34" y="6"/>
                    </a:lnTo>
                    <a:lnTo>
                      <a:pt x="26" y="5"/>
                    </a:lnTo>
                    <a:lnTo>
                      <a:pt x="23" y="5"/>
                    </a:lnTo>
                    <a:lnTo>
                      <a:pt x="21" y="4"/>
                    </a:lnTo>
                    <a:lnTo>
                      <a:pt x="19" y="3"/>
                    </a:lnTo>
                    <a:lnTo>
                      <a:pt x="18" y="2"/>
                    </a:lnTo>
                    <a:lnTo>
                      <a:pt x="17" y="1"/>
                    </a:lnTo>
                    <a:lnTo>
                      <a:pt x="16" y="0"/>
                    </a:lnTo>
                    <a:lnTo>
                      <a:pt x="15" y="1"/>
                    </a:lnTo>
                    <a:lnTo>
                      <a:pt x="13" y="2"/>
                    </a:lnTo>
                    <a:lnTo>
                      <a:pt x="10" y="4"/>
                    </a:lnTo>
                    <a:lnTo>
                      <a:pt x="8" y="5"/>
                    </a:lnTo>
                    <a:lnTo>
                      <a:pt x="5" y="7"/>
                    </a:lnTo>
                    <a:lnTo>
                      <a:pt x="2" y="9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12" name="Freeform 88"/>
              <p:cNvSpPr>
                <a:spLocks/>
              </p:cNvSpPr>
              <p:nvPr/>
            </p:nvSpPr>
            <p:spPr bwMode="auto">
              <a:xfrm>
                <a:off x="3384" y="2716"/>
                <a:ext cx="104" cy="45"/>
              </a:xfrm>
              <a:custGeom>
                <a:avLst/>
                <a:gdLst>
                  <a:gd name="T0" fmla="*/ 0 w 104"/>
                  <a:gd name="T1" fmla="*/ 10 h 45"/>
                  <a:gd name="T2" fmla="*/ 0 w 104"/>
                  <a:gd name="T3" fmla="*/ 11 h 45"/>
                  <a:gd name="T4" fmla="*/ 1 w 104"/>
                  <a:gd name="T5" fmla="*/ 12 h 45"/>
                  <a:gd name="T6" fmla="*/ 2 w 104"/>
                  <a:gd name="T7" fmla="*/ 14 h 45"/>
                  <a:gd name="T8" fmla="*/ 5 w 104"/>
                  <a:gd name="T9" fmla="*/ 17 h 45"/>
                  <a:gd name="T10" fmla="*/ 8 w 104"/>
                  <a:gd name="T11" fmla="*/ 19 h 45"/>
                  <a:gd name="T12" fmla="*/ 13 w 104"/>
                  <a:gd name="T13" fmla="*/ 21 h 45"/>
                  <a:gd name="T14" fmla="*/ 20 w 104"/>
                  <a:gd name="T15" fmla="*/ 22 h 45"/>
                  <a:gd name="T16" fmla="*/ 29 w 104"/>
                  <a:gd name="T17" fmla="*/ 23 h 45"/>
                  <a:gd name="T18" fmla="*/ 39 w 104"/>
                  <a:gd name="T19" fmla="*/ 23 h 45"/>
                  <a:gd name="T20" fmla="*/ 47 w 104"/>
                  <a:gd name="T21" fmla="*/ 23 h 45"/>
                  <a:gd name="T22" fmla="*/ 54 w 104"/>
                  <a:gd name="T23" fmla="*/ 24 h 45"/>
                  <a:gd name="T24" fmla="*/ 60 w 104"/>
                  <a:gd name="T25" fmla="*/ 26 h 45"/>
                  <a:gd name="T26" fmla="*/ 65 w 104"/>
                  <a:gd name="T27" fmla="*/ 28 h 45"/>
                  <a:gd name="T28" fmla="*/ 69 w 104"/>
                  <a:gd name="T29" fmla="*/ 30 h 45"/>
                  <a:gd name="T30" fmla="*/ 71 w 104"/>
                  <a:gd name="T31" fmla="*/ 33 h 45"/>
                  <a:gd name="T32" fmla="*/ 73 w 104"/>
                  <a:gd name="T33" fmla="*/ 36 h 45"/>
                  <a:gd name="T34" fmla="*/ 74 w 104"/>
                  <a:gd name="T35" fmla="*/ 38 h 45"/>
                  <a:gd name="T36" fmla="*/ 75 w 104"/>
                  <a:gd name="T37" fmla="*/ 40 h 45"/>
                  <a:gd name="T38" fmla="*/ 76 w 104"/>
                  <a:gd name="T39" fmla="*/ 42 h 45"/>
                  <a:gd name="T40" fmla="*/ 79 w 104"/>
                  <a:gd name="T41" fmla="*/ 43 h 45"/>
                  <a:gd name="T42" fmla="*/ 81 w 104"/>
                  <a:gd name="T43" fmla="*/ 44 h 45"/>
                  <a:gd name="T44" fmla="*/ 84 w 104"/>
                  <a:gd name="T45" fmla="*/ 45 h 45"/>
                  <a:gd name="T46" fmla="*/ 87 w 104"/>
                  <a:gd name="T47" fmla="*/ 45 h 45"/>
                  <a:gd name="T48" fmla="*/ 90 w 104"/>
                  <a:gd name="T49" fmla="*/ 44 h 45"/>
                  <a:gd name="T50" fmla="*/ 94 w 104"/>
                  <a:gd name="T51" fmla="*/ 42 h 45"/>
                  <a:gd name="T52" fmla="*/ 98 w 104"/>
                  <a:gd name="T53" fmla="*/ 40 h 45"/>
                  <a:gd name="T54" fmla="*/ 101 w 104"/>
                  <a:gd name="T55" fmla="*/ 37 h 45"/>
                  <a:gd name="T56" fmla="*/ 103 w 104"/>
                  <a:gd name="T57" fmla="*/ 32 h 45"/>
                  <a:gd name="T58" fmla="*/ 104 w 104"/>
                  <a:gd name="T59" fmla="*/ 30 h 45"/>
                  <a:gd name="T60" fmla="*/ 104 w 104"/>
                  <a:gd name="T61" fmla="*/ 27 h 45"/>
                  <a:gd name="T62" fmla="*/ 103 w 104"/>
                  <a:gd name="T63" fmla="*/ 25 h 45"/>
                  <a:gd name="T64" fmla="*/ 102 w 104"/>
                  <a:gd name="T65" fmla="*/ 23 h 45"/>
                  <a:gd name="T66" fmla="*/ 96 w 104"/>
                  <a:gd name="T67" fmla="*/ 18 h 45"/>
                  <a:gd name="T68" fmla="*/ 88 w 104"/>
                  <a:gd name="T69" fmla="*/ 13 h 45"/>
                  <a:gd name="T70" fmla="*/ 81 w 104"/>
                  <a:gd name="T71" fmla="*/ 11 h 45"/>
                  <a:gd name="T72" fmla="*/ 71 w 104"/>
                  <a:gd name="T73" fmla="*/ 9 h 45"/>
                  <a:gd name="T74" fmla="*/ 61 w 104"/>
                  <a:gd name="T75" fmla="*/ 8 h 45"/>
                  <a:gd name="T76" fmla="*/ 51 w 104"/>
                  <a:gd name="T77" fmla="*/ 7 h 45"/>
                  <a:gd name="T78" fmla="*/ 42 w 104"/>
                  <a:gd name="T79" fmla="*/ 6 h 45"/>
                  <a:gd name="T80" fmla="*/ 34 w 104"/>
                  <a:gd name="T81" fmla="*/ 6 h 45"/>
                  <a:gd name="T82" fmla="*/ 26 w 104"/>
                  <a:gd name="T83" fmla="*/ 5 h 45"/>
                  <a:gd name="T84" fmla="*/ 23 w 104"/>
                  <a:gd name="T85" fmla="*/ 5 h 45"/>
                  <a:gd name="T86" fmla="*/ 21 w 104"/>
                  <a:gd name="T87" fmla="*/ 4 h 45"/>
                  <a:gd name="T88" fmla="*/ 19 w 104"/>
                  <a:gd name="T89" fmla="*/ 3 h 45"/>
                  <a:gd name="T90" fmla="*/ 18 w 104"/>
                  <a:gd name="T91" fmla="*/ 2 h 45"/>
                  <a:gd name="T92" fmla="*/ 17 w 104"/>
                  <a:gd name="T93" fmla="*/ 1 h 45"/>
                  <a:gd name="T94" fmla="*/ 16 w 104"/>
                  <a:gd name="T95" fmla="*/ 0 h 45"/>
                  <a:gd name="T96" fmla="*/ 15 w 104"/>
                  <a:gd name="T97" fmla="*/ 1 h 45"/>
                  <a:gd name="T98" fmla="*/ 13 w 104"/>
                  <a:gd name="T99" fmla="*/ 2 h 45"/>
                  <a:gd name="T100" fmla="*/ 10 w 104"/>
                  <a:gd name="T101" fmla="*/ 4 h 45"/>
                  <a:gd name="T102" fmla="*/ 8 w 104"/>
                  <a:gd name="T103" fmla="*/ 5 h 45"/>
                  <a:gd name="T104" fmla="*/ 5 w 104"/>
                  <a:gd name="T105" fmla="*/ 7 h 45"/>
                  <a:gd name="T106" fmla="*/ 2 w 104"/>
                  <a:gd name="T107" fmla="*/ 9 h 45"/>
                  <a:gd name="T108" fmla="*/ 0 w 104"/>
                  <a:gd name="T109" fmla="*/ 10 h 4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04"/>
                  <a:gd name="T166" fmla="*/ 0 h 45"/>
                  <a:gd name="T167" fmla="*/ 104 w 104"/>
                  <a:gd name="T168" fmla="*/ 45 h 4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04" h="45">
                    <a:moveTo>
                      <a:pt x="0" y="10"/>
                    </a:moveTo>
                    <a:lnTo>
                      <a:pt x="0" y="11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5" y="17"/>
                    </a:lnTo>
                    <a:lnTo>
                      <a:pt x="8" y="19"/>
                    </a:lnTo>
                    <a:lnTo>
                      <a:pt x="13" y="21"/>
                    </a:lnTo>
                    <a:lnTo>
                      <a:pt x="20" y="22"/>
                    </a:lnTo>
                    <a:lnTo>
                      <a:pt x="29" y="23"/>
                    </a:lnTo>
                    <a:lnTo>
                      <a:pt x="39" y="23"/>
                    </a:lnTo>
                    <a:lnTo>
                      <a:pt x="47" y="23"/>
                    </a:lnTo>
                    <a:lnTo>
                      <a:pt x="54" y="24"/>
                    </a:lnTo>
                    <a:lnTo>
                      <a:pt x="60" y="26"/>
                    </a:lnTo>
                    <a:lnTo>
                      <a:pt x="65" y="28"/>
                    </a:lnTo>
                    <a:lnTo>
                      <a:pt x="69" y="30"/>
                    </a:lnTo>
                    <a:lnTo>
                      <a:pt x="71" y="33"/>
                    </a:lnTo>
                    <a:lnTo>
                      <a:pt x="73" y="36"/>
                    </a:lnTo>
                    <a:lnTo>
                      <a:pt x="74" y="38"/>
                    </a:lnTo>
                    <a:lnTo>
                      <a:pt x="75" y="40"/>
                    </a:lnTo>
                    <a:lnTo>
                      <a:pt x="76" y="42"/>
                    </a:lnTo>
                    <a:lnTo>
                      <a:pt x="79" y="43"/>
                    </a:lnTo>
                    <a:lnTo>
                      <a:pt x="81" y="44"/>
                    </a:lnTo>
                    <a:lnTo>
                      <a:pt x="84" y="45"/>
                    </a:lnTo>
                    <a:lnTo>
                      <a:pt x="87" y="45"/>
                    </a:lnTo>
                    <a:lnTo>
                      <a:pt x="90" y="44"/>
                    </a:lnTo>
                    <a:lnTo>
                      <a:pt x="94" y="42"/>
                    </a:lnTo>
                    <a:lnTo>
                      <a:pt x="98" y="40"/>
                    </a:lnTo>
                    <a:lnTo>
                      <a:pt x="101" y="37"/>
                    </a:lnTo>
                    <a:lnTo>
                      <a:pt x="103" y="32"/>
                    </a:lnTo>
                    <a:lnTo>
                      <a:pt x="104" y="30"/>
                    </a:lnTo>
                    <a:lnTo>
                      <a:pt x="104" y="27"/>
                    </a:lnTo>
                    <a:lnTo>
                      <a:pt x="103" y="25"/>
                    </a:lnTo>
                    <a:lnTo>
                      <a:pt x="102" y="23"/>
                    </a:lnTo>
                    <a:lnTo>
                      <a:pt x="96" y="18"/>
                    </a:lnTo>
                    <a:lnTo>
                      <a:pt x="88" y="13"/>
                    </a:lnTo>
                    <a:lnTo>
                      <a:pt x="81" y="11"/>
                    </a:lnTo>
                    <a:lnTo>
                      <a:pt x="71" y="9"/>
                    </a:lnTo>
                    <a:lnTo>
                      <a:pt x="61" y="8"/>
                    </a:lnTo>
                    <a:lnTo>
                      <a:pt x="51" y="7"/>
                    </a:lnTo>
                    <a:lnTo>
                      <a:pt x="42" y="6"/>
                    </a:lnTo>
                    <a:lnTo>
                      <a:pt x="34" y="6"/>
                    </a:lnTo>
                    <a:lnTo>
                      <a:pt x="26" y="5"/>
                    </a:lnTo>
                    <a:lnTo>
                      <a:pt x="23" y="5"/>
                    </a:lnTo>
                    <a:lnTo>
                      <a:pt x="21" y="4"/>
                    </a:lnTo>
                    <a:lnTo>
                      <a:pt x="19" y="3"/>
                    </a:lnTo>
                    <a:lnTo>
                      <a:pt x="18" y="2"/>
                    </a:lnTo>
                    <a:lnTo>
                      <a:pt x="17" y="1"/>
                    </a:lnTo>
                    <a:lnTo>
                      <a:pt x="16" y="0"/>
                    </a:lnTo>
                    <a:lnTo>
                      <a:pt x="15" y="1"/>
                    </a:lnTo>
                    <a:lnTo>
                      <a:pt x="13" y="2"/>
                    </a:lnTo>
                    <a:lnTo>
                      <a:pt x="10" y="4"/>
                    </a:lnTo>
                    <a:lnTo>
                      <a:pt x="8" y="5"/>
                    </a:lnTo>
                    <a:lnTo>
                      <a:pt x="5" y="7"/>
                    </a:lnTo>
                    <a:lnTo>
                      <a:pt x="2" y="9"/>
                    </a:lnTo>
                    <a:lnTo>
                      <a:pt x="0" y="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13" name="Freeform 89"/>
              <p:cNvSpPr>
                <a:spLocks/>
              </p:cNvSpPr>
              <p:nvPr/>
            </p:nvSpPr>
            <p:spPr bwMode="auto">
              <a:xfrm>
                <a:off x="3384" y="2720"/>
                <a:ext cx="98" cy="41"/>
              </a:xfrm>
              <a:custGeom>
                <a:avLst/>
                <a:gdLst>
                  <a:gd name="T0" fmla="*/ 98 w 98"/>
                  <a:gd name="T1" fmla="*/ 36 h 41"/>
                  <a:gd name="T2" fmla="*/ 94 w 98"/>
                  <a:gd name="T3" fmla="*/ 36 h 41"/>
                  <a:gd name="T4" fmla="*/ 88 w 98"/>
                  <a:gd name="T5" fmla="*/ 36 h 41"/>
                  <a:gd name="T6" fmla="*/ 83 w 98"/>
                  <a:gd name="T7" fmla="*/ 35 h 41"/>
                  <a:gd name="T8" fmla="*/ 81 w 98"/>
                  <a:gd name="T9" fmla="*/ 30 h 41"/>
                  <a:gd name="T10" fmla="*/ 79 w 98"/>
                  <a:gd name="T11" fmla="*/ 26 h 41"/>
                  <a:gd name="T12" fmla="*/ 75 w 98"/>
                  <a:gd name="T13" fmla="*/ 21 h 41"/>
                  <a:gd name="T14" fmla="*/ 68 w 98"/>
                  <a:gd name="T15" fmla="*/ 18 h 41"/>
                  <a:gd name="T16" fmla="*/ 60 w 98"/>
                  <a:gd name="T17" fmla="*/ 16 h 41"/>
                  <a:gd name="T18" fmla="*/ 47 w 98"/>
                  <a:gd name="T19" fmla="*/ 15 h 41"/>
                  <a:gd name="T20" fmla="*/ 33 w 98"/>
                  <a:gd name="T21" fmla="*/ 14 h 41"/>
                  <a:gd name="T22" fmla="*/ 21 w 98"/>
                  <a:gd name="T23" fmla="*/ 13 h 41"/>
                  <a:gd name="T24" fmla="*/ 16 w 98"/>
                  <a:gd name="T25" fmla="*/ 10 h 41"/>
                  <a:gd name="T26" fmla="*/ 14 w 98"/>
                  <a:gd name="T27" fmla="*/ 7 h 41"/>
                  <a:gd name="T28" fmla="*/ 13 w 98"/>
                  <a:gd name="T29" fmla="*/ 3 h 41"/>
                  <a:gd name="T30" fmla="*/ 12 w 98"/>
                  <a:gd name="T31" fmla="*/ 0 h 41"/>
                  <a:gd name="T32" fmla="*/ 0 w 98"/>
                  <a:gd name="T33" fmla="*/ 6 h 41"/>
                  <a:gd name="T34" fmla="*/ 0 w 98"/>
                  <a:gd name="T35" fmla="*/ 8 h 41"/>
                  <a:gd name="T36" fmla="*/ 2 w 98"/>
                  <a:gd name="T37" fmla="*/ 11 h 41"/>
                  <a:gd name="T38" fmla="*/ 8 w 98"/>
                  <a:gd name="T39" fmla="*/ 16 h 41"/>
                  <a:gd name="T40" fmla="*/ 19 w 98"/>
                  <a:gd name="T41" fmla="*/ 18 h 41"/>
                  <a:gd name="T42" fmla="*/ 36 w 98"/>
                  <a:gd name="T43" fmla="*/ 20 h 41"/>
                  <a:gd name="T44" fmla="*/ 52 w 98"/>
                  <a:gd name="T45" fmla="*/ 21 h 41"/>
                  <a:gd name="T46" fmla="*/ 65 w 98"/>
                  <a:gd name="T47" fmla="*/ 24 h 41"/>
                  <a:gd name="T48" fmla="*/ 73 w 98"/>
                  <a:gd name="T49" fmla="*/ 32 h 41"/>
                  <a:gd name="T50" fmla="*/ 76 w 98"/>
                  <a:gd name="T51" fmla="*/ 38 h 41"/>
                  <a:gd name="T52" fmla="*/ 79 w 98"/>
                  <a:gd name="T53" fmla="*/ 41 h 41"/>
                  <a:gd name="T54" fmla="*/ 81 w 98"/>
                  <a:gd name="T55" fmla="*/ 41 h 41"/>
                  <a:gd name="T56" fmla="*/ 85 w 98"/>
                  <a:gd name="T57" fmla="*/ 40 h 41"/>
                  <a:gd name="T58" fmla="*/ 89 w 98"/>
                  <a:gd name="T59" fmla="*/ 39 h 41"/>
                  <a:gd name="T60" fmla="*/ 94 w 98"/>
                  <a:gd name="T61" fmla="*/ 38 h 41"/>
                  <a:gd name="T62" fmla="*/ 97 w 98"/>
                  <a:gd name="T63" fmla="*/ 36 h 41"/>
                  <a:gd name="T64" fmla="*/ 98 w 98"/>
                  <a:gd name="T65" fmla="*/ 36 h 4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8"/>
                  <a:gd name="T100" fmla="*/ 0 h 41"/>
                  <a:gd name="T101" fmla="*/ 98 w 98"/>
                  <a:gd name="T102" fmla="*/ 41 h 4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8" h="41">
                    <a:moveTo>
                      <a:pt x="98" y="36"/>
                    </a:moveTo>
                    <a:lnTo>
                      <a:pt x="98" y="36"/>
                    </a:lnTo>
                    <a:lnTo>
                      <a:pt x="96" y="36"/>
                    </a:lnTo>
                    <a:lnTo>
                      <a:pt x="94" y="36"/>
                    </a:lnTo>
                    <a:lnTo>
                      <a:pt x="91" y="36"/>
                    </a:lnTo>
                    <a:lnTo>
                      <a:pt x="88" y="36"/>
                    </a:lnTo>
                    <a:lnTo>
                      <a:pt x="86" y="35"/>
                    </a:lnTo>
                    <a:lnTo>
                      <a:pt x="83" y="35"/>
                    </a:lnTo>
                    <a:lnTo>
                      <a:pt x="82" y="33"/>
                    </a:lnTo>
                    <a:lnTo>
                      <a:pt x="81" y="30"/>
                    </a:lnTo>
                    <a:lnTo>
                      <a:pt x="80" y="28"/>
                    </a:lnTo>
                    <a:lnTo>
                      <a:pt x="79" y="26"/>
                    </a:lnTo>
                    <a:lnTo>
                      <a:pt x="77" y="24"/>
                    </a:lnTo>
                    <a:lnTo>
                      <a:pt x="75" y="21"/>
                    </a:lnTo>
                    <a:lnTo>
                      <a:pt x="71" y="20"/>
                    </a:lnTo>
                    <a:lnTo>
                      <a:pt x="68" y="18"/>
                    </a:lnTo>
                    <a:lnTo>
                      <a:pt x="65" y="17"/>
                    </a:lnTo>
                    <a:lnTo>
                      <a:pt x="60" y="16"/>
                    </a:lnTo>
                    <a:lnTo>
                      <a:pt x="54" y="16"/>
                    </a:lnTo>
                    <a:lnTo>
                      <a:pt x="47" y="15"/>
                    </a:lnTo>
                    <a:lnTo>
                      <a:pt x="39" y="15"/>
                    </a:lnTo>
                    <a:lnTo>
                      <a:pt x="33" y="14"/>
                    </a:lnTo>
                    <a:lnTo>
                      <a:pt x="25" y="14"/>
                    </a:lnTo>
                    <a:lnTo>
                      <a:pt x="21" y="13"/>
                    </a:lnTo>
                    <a:lnTo>
                      <a:pt x="18" y="12"/>
                    </a:lnTo>
                    <a:lnTo>
                      <a:pt x="16" y="10"/>
                    </a:lnTo>
                    <a:lnTo>
                      <a:pt x="15" y="9"/>
                    </a:lnTo>
                    <a:lnTo>
                      <a:pt x="14" y="7"/>
                    </a:lnTo>
                    <a:lnTo>
                      <a:pt x="13" y="5"/>
                    </a:lnTo>
                    <a:lnTo>
                      <a:pt x="13" y="3"/>
                    </a:lnTo>
                    <a:lnTo>
                      <a:pt x="12" y="1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1" y="9"/>
                    </a:lnTo>
                    <a:lnTo>
                      <a:pt x="2" y="11"/>
                    </a:lnTo>
                    <a:lnTo>
                      <a:pt x="4" y="14"/>
                    </a:lnTo>
                    <a:lnTo>
                      <a:pt x="8" y="16"/>
                    </a:lnTo>
                    <a:lnTo>
                      <a:pt x="12" y="17"/>
                    </a:lnTo>
                    <a:lnTo>
                      <a:pt x="19" y="18"/>
                    </a:lnTo>
                    <a:lnTo>
                      <a:pt x="27" y="19"/>
                    </a:lnTo>
                    <a:lnTo>
                      <a:pt x="36" y="20"/>
                    </a:lnTo>
                    <a:lnTo>
                      <a:pt x="44" y="20"/>
                    </a:lnTo>
                    <a:lnTo>
                      <a:pt x="52" y="21"/>
                    </a:lnTo>
                    <a:lnTo>
                      <a:pt x="59" y="23"/>
                    </a:lnTo>
                    <a:lnTo>
                      <a:pt x="65" y="24"/>
                    </a:lnTo>
                    <a:lnTo>
                      <a:pt x="70" y="27"/>
                    </a:lnTo>
                    <a:lnTo>
                      <a:pt x="73" y="32"/>
                    </a:lnTo>
                    <a:lnTo>
                      <a:pt x="75" y="36"/>
                    </a:lnTo>
                    <a:lnTo>
                      <a:pt x="76" y="38"/>
                    </a:lnTo>
                    <a:lnTo>
                      <a:pt x="78" y="40"/>
                    </a:lnTo>
                    <a:lnTo>
                      <a:pt x="79" y="41"/>
                    </a:lnTo>
                    <a:lnTo>
                      <a:pt x="80" y="41"/>
                    </a:lnTo>
                    <a:lnTo>
                      <a:pt x="81" y="41"/>
                    </a:lnTo>
                    <a:lnTo>
                      <a:pt x="83" y="41"/>
                    </a:lnTo>
                    <a:lnTo>
                      <a:pt x="85" y="40"/>
                    </a:lnTo>
                    <a:lnTo>
                      <a:pt x="87" y="40"/>
                    </a:lnTo>
                    <a:lnTo>
                      <a:pt x="89" y="39"/>
                    </a:lnTo>
                    <a:lnTo>
                      <a:pt x="91" y="39"/>
                    </a:lnTo>
                    <a:lnTo>
                      <a:pt x="94" y="38"/>
                    </a:lnTo>
                    <a:lnTo>
                      <a:pt x="95" y="37"/>
                    </a:lnTo>
                    <a:lnTo>
                      <a:pt x="97" y="36"/>
                    </a:lnTo>
                    <a:lnTo>
                      <a:pt x="98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14" name="Freeform 90"/>
              <p:cNvSpPr>
                <a:spLocks/>
              </p:cNvSpPr>
              <p:nvPr/>
            </p:nvSpPr>
            <p:spPr bwMode="auto">
              <a:xfrm>
                <a:off x="3374" y="2726"/>
                <a:ext cx="77" cy="34"/>
              </a:xfrm>
              <a:custGeom>
                <a:avLst/>
                <a:gdLst>
                  <a:gd name="T0" fmla="*/ 0 w 77"/>
                  <a:gd name="T1" fmla="*/ 6 h 34"/>
                  <a:gd name="T2" fmla="*/ 1 w 77"/>
                  <a:gd name="T3" fmla="*/ 7 h 34"/>
                  <a:gd name="T4" fmla="*/ 4 w 77"/>
                  <a:gd name="T5" fmla="*/ 9 h 34"/>
                  <a:gd name="T6" fmla="*/ 7 w 77"/>
                  <a:gd name="T7" fmla="*/ 12 h 34"/>
                  <a:gd name="T8" fmla="*/ 10 w 77"/>
                  <a:gd name="T9" fmla="*/ 16 h 34"/>
                  <a:gd name="T10" fmla="*/ 14 w 77"/>
                  <a:gd name="T11" fmla="*/ 19 h 34"/>
                  <a:gd name="T12" fmla="*/ 18 w 77"/>
                  <a:gd name="T13" fmla="*/ 23 h 34"/>
                  <a:gd name="T14" fmla="*/ 22 w 77"/>
                  <a:gd name="T15" fmla="*/ 26 h 34"/>
                  <a:gd name="T16" fmla="*/ 25 w 77"/>
                  <a:gd name="T17" fmla="*/ 26 h 34"/>
                  <a:gd name="T18" fmla="*/ 27 w 77"/>
                  <a:gd name="T19" fmla="*/ 26 h 34"/>
                  <a:gd name="T20" fmla="*/ 30 w 77"/>
                  <a:gd name="T21" fmla="*/ 26 h 34"/>
                  <a:gd name="T22" fmla="*/ 32 w 77"/>
                  <a:gd name="T23" fmla="*/ 26 h 34"/>
                  <a:gd name="T24" fmla="*/ 34 w 77"/>
                  <a:gd name="T25" fmla="*/ 26 h 34"/>
                  <a:gd name="T26" fmla="*/ 37 w 77"/>
                  <a:gd name="T27" fmla="*/ 26 h 34"/>
                  <a:gd name="T28" fmla="*/ 39 w 77"/>
                  <a:gd name="T29" fmla="*/ 26 h 34"/>
                  <a:gd name="T30" fmla="*/ 43 w 77"/>
                  <a:gd name="T31" fmla="*/ 26 h 34"/>
                  <a:gd name="T32" fmla="*/ 45 w 77"/>
                  <a:gd name="T33" fmla="*/ 26 h 34"/>
                  <a:gd name="T34" fmla="*/ 48 w 77"/>
                  <a:gd name="T35" fmla="*/ 27 h 34"/>
                  <a:gd name="T36" fmla="*/ 52 w 77"/>
                  <a:gd name="T37" fmla="*/ 28 h 34"/>
                  <a:gd name="T38" fmla="*/ 55 w 77"/>
                  <a:gd name="T39" fmla="*/ 30 h 34"/>
                  <a:gd name="T40" fmla="*/ 59 w 77"/>
                  <a:gd name="T41" fmla="*/ 32 h 34"/>
                  <a:gd name="T42" fmla="*/ 63 w 77"/>
                  <a:gd name="T43" fmla="*/ 33 h 34"/>
                  <a:gd name="T44" fmla="*/ 67 w 77"/>
                  <a:gd name="T45" fmla="*/ 34 h 34"/>
                  <a:gd name="T46" fmla="*/ 69 w 77"/>
                  <a:gd name="T47" fmla="*/ 34 h 34"/>
                  <a:gd name="T48" fmla="*/ 71 w 77"/>
                  <a:gd name="T49" fmla="*/ 32 h 34"/>
                  <a:gd name="T50" fmla="*/ 73 w 77"/>
                  <a:gd name="T51" fmla="*/ 30 h 34"/>
                  <a:gd name="T52" fmla="*/ 74 w 77"/>
                  <a:gd name="T53" fmla="*/ 28 h 34"/>
                  <a:gd name="T54" fmla="*/ 76 w 77"/>
                  <a:gd name="T55" fmla="*/ 26 h 34"/>
                  <a:gd name="T56" fmla="*/ 77 w 77"/>
                  <a:gd name="T57" fmla="*/ 23 h 34"/>
                  <a:gd name="T58" fmla="*/ 77 w 77"/>
                  <a:gd name="T59" fmla="*/ 21 h 34"/>
                  <a:gd name="T60" fmla="*/ 77 w 77"/>
                  <a:gd name="T61" fmla="*/ 20 h 34"/>
                  <a:gd name="T62" fmla="*/ 77 w 77"/>
                  <a:gd name="T63" fmla="*/ 19 h 34"/>
                  <a:gd name="T64" fmla="*/ 76 w 77"/>
                  <a:gd name="T65" fmla="*/ 18 h 34"/>
                  <a:gd name="T66" fmla="*/ 74 w 77"/>
                  <a:gd name="T67" fmla="*/ 17 h 34"/>
                  <a:gd name="T68" fmla="*/ 71 w 77"/>
                  <a:gd name="T69" fmla="*/ 16 h 34"/>
                  <a:gd name="T70" fmla="*/ 66 w 77"/>
                  <a:gd name="T71" fmla="*/ 16 h 34"/>
                  <a:gd name="T72" fmla="*/ 61 w 77"/>
                  <a:gd name="T73" fmla="*/ 15 h 34"/>
                  <a:gd name="T74" fmla="*/ 54 w 77"/>
                  <a:gd name="T75" fmla="*/ 14 h 34"/>
                  <a:gd name="T76" fmla="*/ 48 w 77"/>
                  <a:gd name="T77" fmla="*/ 13 h 34"/>
                  <a:gd name="T78" fmla="*/ 40 w 77"/>
                  <a:gd name="T79" fmla="*/ 12 h 34"/>
                  <a:gd name="T80" fmla="*/ 34 w 77"/>
                  <a:gd name="T81" fmla="*/ 12 h 34"/>
                  <a:gd name="T82" fmla="*/ 28 w 77"/>
                  <a:gd name="T83" fmla="*/ 12 h 34"/>
                  <a:gd name="T84" fmla="*/ 23 w 77"/>
                  <a:gd name="T85" fmla="*/ 11 h 34"/>
                  <a:gd name="T86" fmla="*/ 19 w 77"/>
                  <a:gd name="T87" fmla="*/ 9 h 34"/>
                  <a:gd name="T88" fmla="*/ 15 w 77"/>
                  <a:gd name="T89" fmla="*/ 8 h 34"/>
                  <a:gd name="T90" fmla="*/ 13 w 77"/>
                  <a:gd name="T91" fmla="*/ 6 h 34"/>
                  <a:gd name="T92" fmla="*/ 11 w 77"/>
                  <a:gd name="T93" fmla="*/ 4 h 34"/>
                  <a:gd name="T94" fmla="*/ 10 w 77"/>
                  <a:gd name="T95" fmla="*/ 2 h 34"/>
                  <a:gd name="T96" fmla="*/ 10 w 77"/>
                  <a:gd name="T97" fmla="*/ 0 h 34"/>
                  <a:gd name="T98" fmla="*/ 0 w 77"/>
                  <a:gd name="T99" fmla="*/ 6 h 3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77"/>
                  <a:gd name="T151" fmla="*/ 0 h 34"/>
                  <a:gd name="T152" fmla="*/ 77 w 77"/>
                  <a:gd name="T153" fmla="*/ 34 h 3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77" h="34">
                    <a:moveTo>
                      <a:pt x="0" y="6"/>
                    </a:moveTo>
                    <a:lnTo>
                      <a:pt x="1" y="7"/>
                    </a:lnTo>
                    <a:lnTo>
                      <a:pt x="4" y="9"/>
                    </a:lnTo>
                    <a:lnTo>
                      <a:pt x="7" y="12"/>
                    </a:lnTo>
                    <a:lnTo>
                      <a:pt x="10" y="16"/>
                    </a:lnTo>
                    <a:lnTo>
                      <a:pt x="14" y="19"/>
                    </a:lnTo>
                    <a:lnTo>
                      <a:pt x="18" y="23"/>
                    </a:lnTo>
                    <a:lnTo>
                      <a:pt x="22" y="26"/>
                    </a:lnTo>
                    <a:lnTo>
                      <a:pt x="25" y="26"/>
                    </a:lnTo>
                    <a:lnTo>
                      <a:pt x="27" y="26"/>
                    </a:lnTo>
                    <a:lnTo>
                      <a:pt x="30" y="26"/>
                    </a:lnTo>
                    <a:lnTo>
                      <a:pt x="32" y="26"/>
                    </a:lnTo>
                    <a:lnTo>
                      <a:pt x="34" y="26"/>
                    </a:lnTo>
                    <a:lnTo>
                      <a:pt x="37" y="26"/>
                    </a:lnTo>
                    <a:lnTo>
                      <a:pt x="39" y="26"/>
                    </a:lnTo>
                    <a:lnTo>
                      <a:pt x="43" y="26"/>
                    </a:lnTo>
                    <a:lnTo>
                      <a:pt x="45" y="26"/>
                    </a:lnTo>
                    <a:lnTo>
                      <a:pt x="48" y="27"/>
                    </a:lnTo>
                    <a:lnTo>
                      <a:pt x="52" y="28"/>
                    </a:lnTo>
                    <a:lnTo>
                      <a:pt x="55" y="30"/>
                    </a:lnTo>
                    <a:lnTo>
                      <a:pt x="59" y="32"/>
                    </a:lnTo>
                    <a:lnTo>
                      <a:pt x="63" y="33"/>
                    </a:lnTo>
                    <a:lnTo>
                      <a:pt x="67" y="34"/>
                    </a:lnTo>
                    <a:lnTo>
                      <a:pt x="69" y="34"/>
                    </a:lnTo>
                    <a:lnTo>
                      <a:pt x="71" y="32"/>
                    </a:lnTo>
                    <a:lnTo>
                      <a:pt x="73" y="30"/>
                    </a:lnTo>
                    <a:lnTo>
                      <a:pt x="74" y="28"/>
                    </a:lnTo>
                    <a:lnTo>
                      <a:pt x="76" y="26"/>
                    </a:lnTo>
                    <a:lnTo>
                      <a:pt x="77" y="23"/>
                    </a:lnTo>
                    <a:lnTo>
                      <a:pt x="77" y="21"/>
                    </a:lnTo>
                    <a:lnTo>
                      <a:pt x="77" y="20"/>
                    </a:lnTo>
                    <a:lnTo>
                      <a:pt x="77" y="19"/>
                    </a:lnTo>
                    <a:lnTo>
                      <a:pt x="76" y="18"/>
                    </a:lnTo>
                    <a:lnTo>
                      <a:pt x="74" y="17"/>
                    </a:lnTo>
                    <a:lnTo>
                      <a:pt x="71" y="16"/>
                    </a:lnTo>
                    <a:lnTo>
                      <a:pt x="66" y="16"/>
                    </a:lnTo>
                    <a:lnTo>
                      <a:pt x="61" y="15"/>
                    </a:lnTo>
                    <a:lnTo>
                      <a:pt x="54" y="14"/>
                    </a:lnTo>
                    <a:lnTo>
                      <a:pt x="48" y="13"/>
                    </a:lnTo>
                    <a:lnTo>
                      <a:pt x="40" y="12"/>
                    </a:lnTo>
                    <a:lnTo>
                      <a:pt x="34" y="12"/>
                    </a:lnTo>
                    <a:lnTo>
                      <a:pt x="28" y="12"/>
                    </a:lnTo>
                    <a:lnTo>
                      <a:pt x="23" y="11"/>
                    </a:lnTo>
                    <a:lnTo>
                      <a:pt x="19" y="9"/>
                    </a:lnTo>
                    <a:lnTo>
                      <a:pt x="15" y="8"/>
                    </a:lnTo>
                    <a:lnTo>
                      <a:pt x="13" y="6"/>
                    </a:lnTo>
                    <a:lnTo>
                      <a:pt x="11" y="4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15" name="Freeform 91"/>
              <p:cNvSpPr>
                <a:spLocks/>
              </p:cNvSpPr>
              <p:nvPr/>
            </p:nvSpPr>
            <p:spPr bwMode="auto">
              <a:xfrm>
                <a:off x="3374" y="2726"/>
                <a:ext cx="77" cy="34"/>
              </a:xfrm>
              <a:custGeom>
                <a:avLst/>
                <a:gdLst>
                  <a:gd name="T0" fmla="*/ 0 w 77"/>
                  <a:gd name="T1" fmla="*/ 6 h 34"/>
                  <a:gd name="T2" fmla="*/ 1 w 77"/>
                  <a:gd name="T3" fmla="*/ 7 h 34"/>
                  <a:gd name="T4" fmla="*/ 4 w 77"/>
                  <a:gd name="T5" fmla="*/ 9 h 34"/>
                  <a:gd name="T6" fmla="*/ 7 w 77"/>
                  <a:gd name="T7" fmla="*/ 12 h 34"/>
                  <a:gd name="T8" fmla="*/ 10 w 77"/>
                  <a:gd name="T9" fmla="*/ 16 h 34"/>
                  <a:gd name="T10" fmla="*/ 14 w 77"/>
                  <a:gd name="T11" fmla="*/ 19 h 34"/>
                  <a:gd name="T12" fmla="*/ 18 w 77"/>
                  <a:gd name="T13" fmla="*/ 23 h 34"/>
                  <a:gd name="T14" fmla="*/ 22 w 77"/>
                  <a:gd name="T15" fmla="*/ 26 h 34"/>
                  <a:gd name="T16" fmla="*/ 25 w 77"/>
                  <a:gd name="T17" fmla="*/ 26 h 34"/>
                  <a:gd name="T18" fmla="*/ 27 w 77"/>
                  <a:gd name="T19" fmla="*/ 26 h 34"/>
                  <a:gd name="T20" fmla="*/ 30 w 77"/>
                  <a:gd name="T21" fmla="*/ 26 h 34"/>
                  <a:gd name="T22" fmla="*/ 32 w 77"/>
                  <a:gd name="T23" fmla="*/ 26 h 34"/>
                  <a:gd name="T24" fmla="*/ 34 w 77"/>
                  <a:gd name="T25" fmla="*/ 26 h 34"/>
                  <a:gd name="T26" fmla="*/ 37 w 77"/>
                  <a:gd name="T27" fmla="*/ 26 h 34"/>
                  <a:gd name="T28" fmla="*/ 39 w 77"/>
                  <a:gd name="T29" fmla="*/ 26 h 34"/>
                  <a:gd name="T30" fmla="*/ 43 w 77"/>
                  <a:gd name="T31" fmla="*/ 26 h 34"/>
                  <a:gd name="T32" fmla="*/ 45 w 77"/>
                  <a:gd name="T33" fmla="*/ 26 h 34"/>
                  <a:gd name="T34" fmla="*/ 48 w 77"/>
                  <a:gd name="T35" fmla="*/ 27 h 34"/>
                  <a:gd name="T36" fmla="*/ 52 w 77"/>
                  <a:gd name="T37" fmla="*/ 28 h 34"/>
                  <a:gd name="T38" fmla="*/ 55 w 77"/>
                  <a:gd name="T39" fmla="*/ 30 h 34"/>
                  <a:gd name="T40" fmla="*/ 59 w 77"/>
                  <a:gd name="T41" fmla="*/ 32 h 34"/>
                  <a:gd name="T42" fmla="*/ 63 w 77"/>
                  <a:gd name="T43" fmla="*/ 33 h 34"/>
                  <a:gd name="T44" fmla="*/ 67 w 77"/>
                  <a:gd name="T45" fmla="*/ 34 h 34"/>
                  <a:gd name="T46" fmla="*/ 69 w 77"/>
                  <a:gd name="T47" fmla="*/ 34 h 34"/>
                  <a:gd name="T48" fmla="*/ 71 w 77"/>
                  <a:gd name="T49" fmla="*/ 32 h 34"/>
                  <a:gd name="T50" fmla="*/ 73 w 77"/>
                  <a:gd name="T51" fmla="*/ 30 h 34"/>
                  <a:gd name="T52" fmla="*/ 74 w 77"/>
                  <a:gd name="T53" fmla="*/ 28 h 34"/>
                  <a:gd name="T54" fmla="*/ 76 w 77"/>
                  <a:gd name="T55" fmla="*/ 26 h 34"/>
                  <a:gd name="T56" fmla="*/ 77 w 77"/>
                  <a:gd name="T57" fmla="*/ 23 h 34"/>
                  <a:gd name="T58" fmla="*/ 77 w 77"/>
                  <a:gd name="T59" fmla="*/ 21 h 34"/>
                  <a:gd name="T60" fmla="*/ 77 w 77"/>
                  <a:gd name="T61" fmla="*/ 20 h 34"/>
                  <a:gd name="T62" fmla="*/ 77 w 77"/>
                  <a:gd name="T63" fmla="*/ 19 h 34"/>
                  <a:gd name="T64" fmla="*/ 76 w 77"/>
                  <a:gd name="T65" fmla="*/ 18 h 34"/>
                  <a:gd name="T66" fmla="*/ 74 w 77"/>
                  <a:gd name="T67" fmla="*/ 17 h 34"/>
                  <a:gd name="T68" fmla="*/ 71 w 77"/>
                  <a:gd name="T69" fmla="*/ 16 h 34"/>
                  <a:gd name="T70" fmla="*/ 66 w 77"/>
                  <a:gd name="T71" fmla="*/ 16 h 34"/>
                  <a:gd name="T72" fmla="*/ 61 w 77"/>
                  <a:gd name="T73" fmla="*/ 15 h 34"/>
                  <a:gd name="T74" fmla="*/ 54 w 77"/>
                  <a:gd name="T75" fmla="*/ 14 h 34"/>
                  <a:gd name="T76" fmla="*/ 48 w 77"/>
                  <a:gd name="T77" fmla="*/ 13 h 34"/>
                  <a:gd name="T78" fmla="*/ 40 w 77"/>
                  <a:gd name="T79" fmla="*/ 12 h 34"/>
                  <a:gd name="T80" fmla="*/ 34 w 77"/>
                  <a:gd name="T81" fmla="*/ 12 h 34"/>
                  <a:gd name="T82" fmla="*/ 28 w 77"/>
                  <a:gd name="T83" fmla="*/ 12 h 34"/>
                  <a:gd name="T84" fmla="*/ 23 w 77"/>
                  <a:gd name="T85" fmla="*/ 11 h 34"/>
                  <a:gd name="T86" fmla="*/ 19 w 77"/>
                  <a:gd name="T87" fmla="*/ 9 h 34"/>
                  <a:gd name="T88" fmla="*/ 15 w 77"/>
                  <a:gd name="T89" fmla="*/ 8 h 34"/>
                  <a:gd name="T90" fmla="*/ 13 w 77"/>
                  <a:gd name="T91" fmla="*/ 6 h 34"/>
                  <a:gd name="T92" fmla="*/ 11 w 77"/>
                  <a:gd name="T93" fmla="*/ 4 h 34"/>
                  <a:gd name="T94" fmla="*/ 10 w 77"/>
                  <a:gd name="T95" fmla="*/ 2 h 34"/>
                  <a:gd name="T96" fmla="*/ 10 w 77"/>
                  <a:gd name="T97" fmla="*/ 0 h 34"/>
                  <a:gd name="T98" fmla="*/ 0 w 77"/>
                  <a:gd name="T99" fmla="*/ 6 h 3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77"/>
                  <a:gd name="T151" fmla="*/ 0 h 34"/>
                  <a:gd name="T152" fmla="*/ 77 w 77"/>
                  <a:gd name="T153" fmla="*/ 34 h 3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77" h="34">
                    <a:moveTo>
                      <a:pt x="0" y="6"/>
                    </a:moveTo>
                    <a:lnTo>
                      <a:pt x="1" y="7"/>
                    </a:lnTo>
                    <a:lnTo>
                      <a:pt x="4" y="9"/>
                    </a:lnTo>
                    <a:lnTo>
                      <a:pt x="7" y="12"/>
                    </a:lnTo>
                    <a:lnTo>
                      <a:pt x="10" y="16"/>
                    </a:lnTo>
                    <a:lnTo>
                      <a:pt x="14" y="19"/>
                    </a:lnTo>
                    <a:lnTo>
                      <a:pt x="18" y="23"/>
                    </a:lnTo>
                    <a:lnTo>
                      <a:pt x="22" y="26"/>
                    </a:lnTo>
                    <a:lnTo>
                      <a:pt x="25" y="26"/>
                    </a:lnTo>
                    <a:lnTo>
                      <a:pt x="27" y="26"/>
                    </a:lnTo>
                    <a:lnTo>
                      <a:pt x="30" y="26"/>
                    </a:lnTo>
                    <a:lnTo>
                      <a:pt x="32" y="26"/>
                    </a:lnTo>
                    <a:lnTo>
                      <a:pt x="34" y="26"/>
                    </a:lnTo>
                    <a:lnTo>
                      <a:pt x="37" y="26"/>
                    </a:lnTo>
                    <a:lnTo>
                      <a:pt x="39" y="26"/>
                    </a:lnTo>
                    <a:lnTo>
                      <a:pt x="43" y="26"/>
                    </a:lnTo>
                    <a:lnTo>
                      <a:pt x="45" y="26"/>
                    </a:lnTo>
                    <a:lnTo>
                      <a:pt x="48" y="27"/>
                    </a:lnTo>
                    <a:lnTo>
                      <a:pt x="52" y="28"/>
                    </a:lnTo>
                    <a:lnTo>
                      <a:pt x="55" y="30"/>
                    </a:lnTo>
                    <a:lnTo>
                      <a:pt x="59" y="32"/>
                    </a:lnTo>
                    <a:lnTo>
                      <a:pt x="63" y="33"/>
                    </a:lnTo>
                    <a:lnTo>
                      <a:pt x="67" y="34"/>
                    </a:lnTo>
                    <a:lnTo>
                      <a:pt x="69" y="34"/>
                    </a:lnTo>
                    <a:lnTo>
                      <a:pt x="71" y="32"/>
                    </a:lnTo>
                    <a:lnTo>
                      <a:pt x="73" y="30"/>
                    </a:lnTo>
                    <a:lnTo>
                      <a:pt x="74" y="28"/>
                    </a:lnTo>
                    <a:lnTo>
                      <a:pt x="76" y="26"/>
                    </a:lnTo>
                    <a:lnTo>
                      <a:pt x="77" y="23"/>
                    </a:lnTo>
                    <a:lnTo>
                      <a:pt x="77" y="21"/>
                    </a:lnTo>
                    <a:lnTo>
                      <a:pt x="77" y="20"/>
                    </a:lnTo>
                    <a:lnTo>
                      <a:pt x="77" y="19"/>
                    </a:lnTo>
                    <a:lnTo>
                      <a:pt x="76" y="18"/>
                    </a:lnTo>
                    <a:lnTo>
                      <a:pt x="74" y="17"/>
                    </a:lnTo>
                    <a:lnTo>
                      <a:pt x="71" y="16"/>
                    </a:lnTo>
                    <a:lnTo>
                      <a:pt x="66" y="16"/>
                    </a:lnTo>
                    <a:lnTo>
                      <a:pt x="61" y="15"/>
                    </a:lnTo>
                    <a:lnTo>
                      <a:pt x="54" y="14"/>
                    </a:lnTo>
                    <a:lnTo>
                      <a:pt x="48" y="13"/>
                    </a:lnTo>
                    <a:lnTo>
                      <a:pt x="40" y="12"/>
                    </a:lnTo>
                    <a:lnTo>
                      <a:pt x="34" y="12"/>
                    </a:lnTo>
                    <a:lnTo>
                      <a:pt x="28" y="12"/>
                    </a:lnTo>
                    <a:lnTo>
                      <a:pt x="23" y="11"/>
                    </a:lnTo>
                    <a:lnTo>
                      <a:pt x="19" y="9"/>
                    </a:lnTo>
                    <a:lnTo>
                      <a:pt x="15" y="8"/>
                    </a:lnTo>
                    <a:lnTo>
                      <a:pt x="13" y="6"/>
                    </a:lnTo>
                    <a:lnTo>
                      <a:pt x="11" y="4"/>
                    </a:lnTo>
                    <a:lnTo>
                      <a:pt x="10" y="2"/>
                    </a:lnTo>
                    <a:lnTo>
                      <a:pt x="1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16" name="Freeform 92"/>
              <p:cNvSpPr>
                <a:spLocks/>
              </p:cNvSpPr>
              <p:nvPr/>
            </p:nvSpPr>
            <p:spPr bwMode="auto">
              <a:xfrm>
                <a:off x="3374" y="2729"/>
                <a:ext cx="76" cy="32"/>
              </a:xfrm>
              <a:custGeom>
                <a:avLst/>
                <a:gdLst>
                  <a:gd name="T0" fmla="*/ 70 w 76"/>
                  <a:gd name="T1" fmla="*/ 15 h 32"/>
                  <a:gd name="T2" fmla="*/ 70 w 76"/>
                  <a:gd name="T3" fmla="*/ 15 h 32"/>
                  <a:gd name="T4" fmla="*/ 70 w 76"/>
                  <a:gd name="T5" fmla="*/ 16 h 32"/>
                  <a:gd name="T6" fmla="*/ 70 w 76"/>
                  <a:gd name="T7" fmla="*/ 18 h 32"/>
                  <a:gd name="T8" fmla="*/ 70 w 76"/>
                  <a:gd name="T9" fmla="*/ 20 h 32"/>
                  <a:gd name="T10" fmla="*/ 69 w 76"/>
                  <a:gd name="T11" fmla="*/ 23 h 32"/>
                  <a:gd name="T12" fmla="*/ 68 w 76"/>
                  <a:gd name="T13" fmla="*/ 25 h 32"/>
                  <a:gd name="T14" fmla="*/ 66 w 76"/>
                  <a:gd name="T15" fmla="*/ 26 h 32"/>
                  <a:gd name="T16" fmla="*/ 64 w 76"/>
                  <a:gd name="T17" fmla="*/ 26 h 32"/>
                  <a:gd name="T18" fmla="*/ 61 w 76"/>
                  <a:gd name="T19" fmla="*/ 25 h 32"/>
                  <a:gd name="T20" fmla="*/ 58 w 76"/>
                  <a:gd name="T21" fmla="*/ 24 h 32"/>
                  <a:gd name="T22" fmla="*/ 54 w 76"/>
                  <a:gd name="T23" fmla="*/ 23 h 32"/>
                  <a:gd name="T24" fmla="*/ 50 w 76"/>
                  <a:gd name="T25" fmla="*/ 20 h 32"/>
                  <a:gd name="T26" fmla="*/ 47 w 76"/>
                  <a:gd name="T27" fmla="*/ 18 h 32"/>
                  <a:gd name="T28" fmla="*/ 43 w 76"/>
                  <a:gd name="T29" fmla="*/ 17 h 32"/>
                  <a:gd name="T30" fmla="*/ 39 w 76"/>
                  <a:gd name="T31" fmla="*/ 16 h 32"/>
                  <a:gd name="T32" fmla="*/ 36 w 76"/>
                  <a:gd name="T33" fmla="*/ 16 h 32"/>
                  <a:gd name="T34" fmla="*/ 33 w 76"/>
                  <a:gd name="T35" fmla="*/ 16 h 32"/>
                  <a:gd name="T36" fmla="*/ 29 w 76"/>
                  <a:gd name="T37" fmla="*/ 15 h 32"/>
                  <a:gd name="T38" fmla="*/ 25 w 76"/>
                  <a:gd name="T39" fmla="*/ 14 h 32"/>
                  <a:gd name="T40" fmla="*/ 20 w 76"/>
                  <a:gd name="T41" fmla="*/ 12 h 32"/>
                  <a:gd name="T42" fmla="*/ 15 w 76"/>
                  <a:gd name="T43" fmla="*/ 9 h 32"/>
                  <a:gd name="T44" fmla="*/ 11 w 76"/>
                  <a:gd name="T45" fmla="*/ 7 h 32"/>
                  <a:gd name="T46" fmla="*/ 7 w 76"/>
                  <a:gd name="T47" fmla="*/ 4 h 32"/>
                  <a:gd name="T48" fmla="*/ 5 w 76"/>
                  <a:gd name="T49" fmla="*/ 0 h 32"/>
                  <a:gd name="T50" fmla="*/ 0 w 76"/>
                  <a:gd name="T51" fmla="*/ 3 h 32"/>
                  <a:gd name="T52" fmla="*/ 1 w 76"/>
                  <a:gd name="T53" fmla="*/ 4 h 32"/>
                  <a:gd name="T54" fmla="*/ 3 w 76"/>
                  <a:gd name="T55" fmla="*/ 5 h 32"/>
                  <a:gd name="T56" fmla="*/ 6 w 76"/>
                  <a:gd name="T57" fmla="*/ 8 h 32"/>
                  <a:gd name="T58" fmla="*/ 9 w 76"/>
                  <a:gd name="T59" fmla="*/ 10 h 32"/>
                  <a:gd name="T60" fmla="*/ 12 w 76"/>
                  <a:gd name="T61" fmla="*/ 13 h 32"/>
                  <a:gd name="T62" fmla="*/ 15 w 76"/>
                  <a:gd name="T63" fmla="*/ 16 h 32"/>
                  <a:gd name="T64" fmla="*/ 17 w 76"/>
                  <a:gd name="T65" fmla="*/ 19 h 32"/>
                  <a:gd name="T66" fmla="*/ 20 w 76"/>
                  <a:gd name="T67" fmla="*/ 21 h 32"/>
                  <a:gd name="T68" fmla="*/ 22 w 76"/>
                  <a:gd name="T69" fmla="*/ 23 h 32"/>
                  <a:gd name="T70" fmla="*/ 25 w 76"/>
                  <a:gd name="T71" fmla="*/ 24 h 32"/>
                  <a:gd name="T72" fmla="*/ 28 w 76"/>
                  <a:gd name="T73" fmla="*/ 24 h 32"/>
                  <a:gd name="T74" fmla="*/ 31 w 76"/>
                  <a:gd name="T75" fmla="*/ 24 h 32"/>
                  <a:gd name="T76" fmla="*/ 34 w 76"/>
                  <a:gd name="T77" fmla="*/ 24 h 32"/>
                  <a:gd name="T78" fmla="*/ 37 w 76"/>
                  <a:gd name="T79" fmla="*/ 24 h 32"/>
                  <a:gd name="T80" fmla="*/ 39 w 76"/>
                  <a:gd name="T81" fmla="*/ 23 h 32"/>
                  <a:gd name="T82" fmla="*/ 41 w 76"/>
                  <a:gd name="T83" fmla="*/ 23 h 32"/>
                  <a:gd name="T84" fmla="*/ 44 w 76"/>
                  <a:gd name="T85" fmla="*/ 24 h 32"/>
                  <a:gd name="T86" fmla="*/ 47 w 76"/>
                  <a:gd name="T87" fmla="*/ 25 h 32"/>
                  <a:gd name="T88" fmla="*/ 51 w 76"/>
                  <a:gd name="T89" fmla="*/ 26 h 32"/>
                  <a:gd name="T90" fmla="*/ 55 w 76"/>
                  <a:gd name="T91" fmla="*/ 28 h 32"/>
                  <a:gd name="T92" fmla="*/ 59 w 76"/>
                  <a:gd name="T93" fmla="*/ 29 h 32"/>
                  <a:gd name="T94" fmla="*/ 63 w 76"/>
                  <a:gd name="T95" fmla="*/ 31 h 32"/>
                  <a:gd name="T96" fmla="*/ 66 w 76"/>
                  <a:gd name="T97" fmla="*/ 32 h 32"/>
                  <a:gd name="T98" fmla="*/ 68 w 76"/>
                  <a:gd name="T99" fmla="*/ 32 h 32"/>
                  <a:gd name="T100" fmla="*/ 69 w 76"/>
                  <a:gd name="T101" fmla="*/ 32 h 32"/>
                  <a:gd name="T102" fmla="*/ 71 w 76"/>
                  <a:gd name="T103" fmla="*/ 31 h 32"/>
                  <a:gd name="T104" fmla="*/ 73 w 76"/>
                  <a:gd name="T105" fmla="*/ 29 h 32"/>
                  <a:gd name="T106" fmla="*/ 74 w 76"/>
                  <a:gd name="T107" fmla="*/ 27 h 32"/>
                  <a:gd name="T108" fmla="*/ 75 w 76"/>
                  <a:gd name="T109" fmla="*/ 24 h 32"/>
                  <a:gd name="T110" fmla="*/ 76 w 76"/>
                  <a:gd name="T111" fmla="*/ 21 h 32"/>
                  <a:gd name="T112" fmla="*/ 76 w 76"/>
                  <a:gd name="T113" fmla="*/ 18 h 32"/>
                  <a:gd name="T114" fmla="*/ 76 w 76"/>
                  <a:gd name="T115" fmla="*/ 15 h 32"/>
                  <a:gd name="T116" fmla="*/ 70 w 76"/>
                  <a:gd name="T117" fmla="*/ 15 h 3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76"/>
                  <a:gd name="T178" fmla="*/ 0 h 32"/>
                  <a:gd name="T179" fmla="*/ 76 w 76"/>
                  <a:gd name="T180" fmla="*/ 32 h 3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76" h="32">
                    <a:moveTo>
                      <a:pt x="70" y="15"/>
                    </a:moveTo>
                    <a:lnTo>
                      <a:pt x="70" y="15"/>
                    </a:lnTo>
                    <a:lnTo>
                      <a:pt x="70" y="16"/>
                    </a:lnTo>
                    <a:lnTo>
                      <a:pt x="70" y="18"/>
                    </a:lnTo>
                    <a:lnTo>
                      <a:pt x="70" y="20"/>
                    </a:lnTo>
                    <a:lnTo>
                      <a:pt x="69" y="23"/>
                    </a:lnTo>
                    <a:lnTo>
                      <a:pt x="68" y="25"/>
                    </a:lnTo>
                    <a:lnTo>
                      <a:pt x="66" y="26"/>
                    </a:lnTo>
                    <a:lnTo>
                      <a:pt x="64" y="26"/>
                    </a:lnTo>
                    <a:lnTo>
                      <a:pt x="61" y="25"/>
                    </a:lnTo>
                    <a:lnTo>
                      <a:pt x="58" y="24"/>
                    </a:lnTo>
                    <a:lnTo>
                      <a:pt x="54" y="23"/>
                    </a:lnTo>
                    <a:lnTo>
                      <a:pt x="50" y="20"/>
                    </a:lnTo>
                    <a:lnTo>
                      <a:pt x="47" y="18"/>
                    </a:lnTo>
                    <a:lnTo>
                      <a:pt x="43" y="17"/>
                    </a:lnTo>
                    <a:lnTo>
                      <a:pt x="39" y="16"/>
                    </a:lnTo>
                    <a:lnTo>
                      <a:pt x="36" y="16"/>
                    </a:lnTo>
                    <a:lnTo>
                      <a:pt x="33" y="16"/>
                    </a:lnTo>
                    <a:lnTo>
                      <a:pt x="29" y="15"/>
                    </a:lnTo>
                    <a:lnTo>
                      <a:pt x="25" y="14"/>
                    </a:lnTo>
                    <a:lnTo>
                      <a:pt x="20" y="12"/>
                    </a:lnTo>
                    <a:lnTo>
                      <a:pt x="15" y="9"/>
                    </a:lnTo>
                    <a:lnTo>
                      <a:pt x="11" y="7"/>
                    </a:lnTo>
                    <a:lnTo>
                      <a:pt x="7" y="4"/>
                    </a:lnTo>
                    <a:lnTo>
                      <a:pt x="5" y="0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3" y="5"/>
                    </a:lnTo>
                    <a:lnTo>
                      <a:pt x="6" y="8"/>
                    </a:lnTo>
                    <a:lnTo>
                      <a:pt x="9" y="10"/>
                    </a:lnTo>
                    <a:lnTo>
                      <a:pt x="12" y="13"/>
                    </a:lnTo>
                    <a:lnTo>
                      <a:pt x="15" y="16"/>
                    </a:lnTo>
                    <a:lnTo>
                      <a:pt x="17" y="19"/>
                    </a:lnTo>
                    <a:lnTo>
                      <a:pt x="20" y="21"/>
                    </a:lnTo>
                    <a:lnTo>
                      <a:pt x="22" y="23"/>
                    </a:lnTo>
                    <a:lnTo>
                      <a:pt x="25" y="24"/>
                    </a:lnTo>
                    <a:lnTo>
                      <a:pt x="28" y="24"/>
                    </a:lnTo>
                    <a:lnTo>
                      <a:pt x="31" y="24"/>
                    </a:lnTo>
                    <a:lnTo>
                      <a:pt x="34" y="24"/>
                    </a:lnTo>
                    <a:lnTo>
                      <a:pt x="37" y="24"/>
                    </a:lnTo>
                    <a:lnTo>
                      <a:pt x="39" y="23"/>
                    </a:lnTo>
                    <a:lnTo>
                      <a:pt x="41" y="23"/>
                    </a:lnTo>
                    <a:lnTo>
                      <a:pt x="44" y="24"/>
                    </a:lnTo>
                    <a:lnTo>
                      <a:pt x="47" y="25"/>
                    </a:lnTo>
                    <a:lnTo>
                      <a:pt x="51" y="26"/>
                    </a:lnTo>
                    <a:lnTo>
                      <a:pt x="55" y="28"/>
                    </a:lnTo>
                    <a:lnTo>
                      <a:pt x="59" y="29"/>
                    </a:lnTo>
                    <a:lnTo>
                      <a:pt x="63" y="31"/>
                    </a:lnTo>
                    <a:lnTo>
                      <a:pt x="66" y="32"/>
                    </a:lnTo>
                    <a:lnTo>
                      <a:pt x="68" y="32"/>
                    </a:lnTo>
                    <a:lnTo>
                      <a:pt x="69" y="32"/>
                    </a:lnTo>
                    <a:lnTo>
                      <a:pt x="71" y="31"/>
                    </a:lnTo>
                    <a:lnTo>
                      <a:pt x="73" y="29"/>
                    </a:lnTo>
                    <a:lnTo>
                      <a:pt x="74" y="27"/>
                    </a:lnTo>
                    <a:lnTo>
                      <a:pt x="75" y="24"/>
                    </a:lnTo>
                    <a:lnTo>
                      <a:pt x="76" y="21"/>
                    </a:lnTo>
                    <a:lnTo>
                      <a:pt x="76" y="18"/>
                    </a:lnTo>
                    <a:lnTo>
                      <a:pt x="76" y="15"/>
                    </a:lnTo>
                    <a:lnTo>
                      <a:pt x="70" y="15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17" name="Freeform 93"/>
              <p:cNvSpPr>
                <a:spLocks/>
              </p:cNvSpPr>
              <p:nvPr/>
            </p:nvSpPr>
            <p:spPr bwMode="auto">
              <a:xfrm>
                <a:off x="3345" y="2642"/>
                <a:ext cx="65" cy="73"/>
              </a:xfrm>
              <a:custGeom>
                <a:avLst/>
                <a:gdLst>
                  <a:gd name="T0" fmla="*/ 26 w 65"/>
                  <a:gd name="T1" fmla="*/ 73 h 73"/>
                  <a:gd name="T2" fmla="*/ 21 w 65"/>
                  <a:gd name="T3" fmla="*/ 73 h 73"/>
                  <a:gd name="T4" fmla="*/ 14 w 65"/>
                  <a:gd name="T5" fmla="*/ 70 h 73"/>
                  <a:gd name="T6" fmla="*/ 7 w 65"/>
                  <a:gd name="T7" fmla="*/ 62 h 73"/>
                  <a:gd name="T8" fmla="*/ 5 w 65"/>
                  <a:gd name="T9" fmla="*/ 56 h 73"/>
                  <a:gd name="T10" fmla="*/ 5 w 65"/>
                  <a:gd name="T11" fmla="*/ 55 h 73"/>
                  <a:gd name="T12" fmla="*/ 4 w 65"/>
                  <a:gd name="T13" fmla="*/ 52 h 73"/>
                  <a:gd name="T14" fmla="*/ 2 w 65"/>
                  <a:gd name="T15" fmla="*/ 50 h 73"/>
                  <a:gd name="T16" fmla="*/ 1 w 65"/>
                  <a:gd name="T17" fmla="*/ 50 h 73"/>
                  <a:gd name="T18" fmla="*/ 5 w 65"/>
                  <a:gd name="T19" fmla="*/ 47 h 73"/>
                  <a:gd name="T20" fmla="*/ 13 w 65"/>
                  <a:gd name="T21" fmla="*/ 45 h 73"/>
                  <a:gd name="T22" fmla="*/ 22 w 65"/>
                  <a:gd name="T23" fmla="*/ 46 h 73"/>
                  <a:gd name="T24" fmla="*/ 32 w 65"/>
                  <a:gd name="T25" fmla="*/ 53 h 73"/>
                  <a:gd name="T26" fmla="*/ 34 w 65"/>
                  <a:gd name="T27" fmla="*/ 53 h 73"/>
                  <a:gd name="T28" fmla="*/ 30 w 65"/>
                  <a:gd name="T29" fmla="*/ 49 h 73"/>
                  <a:gd name="T30" fmla="*/ 27 w 65"/>
                  <a:gd name="T31" fmla="*/ 46 h 73"/>
                  <a:gd name="T32" fmla="*/ 26 w 65"/>
                  <a:gd name="T33" fmla="*/ 44 h 73"/>
                  <a:gd name="T34" fmla="*/ 25 w 65"/>
                  <a:gd name="T35" fmla="*/ 42 h 73"/>
                  <a:gd name="T36" fmla="*/ 22 w 65"/>
                  <a:gd name="T37" fmla="*/ 38 h 73"/>
                  <a:gd name="T38" fmla="*/ 18 w 65"/>
                  <a:gd name="T39" fmla="*/ 36 h 73"/>
                  <a:gd name="T40" fmla="*/ 15 w 65"/>
                  <a:gd name="T41" fmla="*/ 34 h 73"/>
                  <a:gd name="T42" fmla="*/ 13 w 65"/>
                  <a:gd name="T43" fmla="*/ 33 h 73"/>
                  <a:gd name="T44" fmla="*/ 12 w 65"/>
                  <a:gd name="T45" fmla="*/ 30 h 73"/>
                  <a:gd name="T46" fmla="*/ 14 w 65"/>
                  <a:gd name="T47" fmla="*/ 26 h 73"/>
                  <a:gd name="T48" fmla="*/ 19 w 65"/>
                  <a:gd name="T49" fmla="*/ 23 h 73"/>
                  <a:gd name="T50" fmla="*/ 24 w 65"/>
                  <a:gd name="T51" fmla="*/ 22 h 73"/>
                  <a:gd name="T52" fmla="*/ 28 w 65"/>
                  <a:gd name="T53" fmla="*/ 24 h 73"/>
                  <a:gd name="T54" fmla="*/ 34 w 65"/>
                  <a:gd name="T55" fmla="*/ 31 h 73"/>
                  <a:gd name="T56" fmla="*/ 35 w 65"/>
                  <a:gd name="T57" fmla="*/ 36 h 73"/>
                  <a:gd name="T58" fmla="*/ 35 w 65"/>
                  <a:gd name="T59" fmla="*/ 32 h 73"/>
                  <a:gd name="T60" fmla="*/ 35 w 65"/>
                  <a:gd name="T61" fmla="*/ 24 h 73"/>
                  <a:gd name="T62" fmla="*/ 34 w 65"/>
                  <a:gd name="T63" fmla="*/ 16 h 73"/>
                  <a:gd name="T64" fmla="*/ 32 w 65"/>
                  <a:gd name="T65" fmla="*/ 11 h 73"/>
                  <a:gd name="T66" fmla="*/ 30 w 65"/>
                  <a:gd name="T67" fmla="*/ 7 h 73"/>
                  <a:gd name="T68" fmla="*/ 30 w 65"/>
                  <a:gd name="T69" fmla="*/ 3 h 73"/>
                  <a:gd name="T70" fmla="*/ 34 w 65"/>
                  <a:gd name="T71" fmla="*/ 1 h 73"/>
                  <a:gd name="T72" fmla="*/ 38 w 65"/>
                  <a:gd name="T73" fmla="*/ 0 h 73"/>
                  <a:gd name="T74" fmla="*/ 50 w 65"/>
                  <a:gd name="T75" fmla="*/ 4 h 73"/>
                  <a:gd name="T76" fmla="*/ 59 w 65"/>
                  <a:gd name="T77" fmla="*/ 12 h 73"/>
                  <a:gd name="T78" fmla="*/ 64 w 65"/>
                  <a:gd name="T79" fmla="*/ 20 h 73"/>
                  <a:gd name="T80" fmla="*/ 64 w 65"/>
                  <a:gd name="T81" fmla="*/ 32 h 73"/>
                  <a:gd name="T82" fmla="*/ 60 w 65"/>
                  <a:gd name="T83" fmla="*/ 46 h 73"/>
                  <a:gd name="T84" fmla="*/ 55 w 65"/>
                  <a:gd name="T85" fmla="*/ 56 h 73"/>
                  <a:gd name="T86" fmla="*/ 49 w 65"/>
                  <a:gd name="T87" fmla="*/ 60 h 73"/>
                  <a:gd name="T88" fmla="*/ 40 w 65"/>
                  <a:gd name="T89" fmla="*/ 66 h 73"/>
                  <a:gd name="T90" fmla="*/ 30 w 65"/>
                  <a:gd name="T91" fmla="*/ 72 h 73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5"/>
                  <a:gd name="T139" fmla="*/ 0 h 73"/>
                  <a:gd name="T140" fmla="*/ 65 w 65"/>
                  <a:gd name="T141" fmla="*/ 73 h 73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5" h="73">
                    <a:moveTo>
                      <a:pt x="27" y="73"/>
                    </a:moveTo>
                    <a:lnTo>
                      <a:pt x="26" y="73"/>
                    </a:lnTo>
                    <a:lnTo>
                      <a:pt x="24" y="73"/>
                    </a:lnTo>
                    <a:lnTo>
                      <a:pt x="21" y="73"/>
                    </a:lnTo>
                    <a:lnTo>
                      <a:pt x="17" y="72"/>
                    </a:lnTo>
                    <a:lnTo>
                      <a:pt x="14" y="70"/>
                    </a:lnTo>
                    <a:lnTo>
                      <a:pt x="10" y="66"/>
                    </a:lnTo>
                    <a:lnTo>
                      <a:pt x="7" y="62"/>
                    </a:lnTo>
                    <a:lnTo>
                      <a:pt x="5" y="57"/>
                    </a:lnTo>
                    <a:lnTo>
                      <a:pt x="5" y="56"/>
                    </a:lnTo>
                    <a:lnTo>
                      <a:pt x="5" y="55"/>
                    </a:lnTo>
                    <a:lnTo>
                      <a:pt x="4" y="53"/>
                    </a:lnTo>
                    <a:lnTo>
                      <a:pt x="4" y="52"/>
                    </a:lnTo>
                    <a:lnTo>
                      <a:pt x="3" y="51"/>
                    </a:lnTo>
                    <a:lnTo>
                      <a:pt x="2" y="50"/>
                    </a:lnTo>
                    <a:lnTo>
                      <a:pt x="0" y="50"/>
                    </a:lnTo>
                    <a:lnTo>
                      <a:pt x="1" y="50"/>
                    </a:lnTo>
                    <a:lnTo>
                      <a:pt x="3" y="49"/>
                    </a:lnTo>
                    <a:lnTo>
                      <a:pt x="5" y="47"/>
                    </a:lnTo>
                    <a:lnTo>
                      <a:pt x="9" y="46"/>
                    </a:lnTo>
                    <a:lnTo>
                      <a:pt x="13" y="45"/>
                    </a:lnTo>
                    <a:lnTo>
                      <a:pt x="17" y="45"/>
                    </a:lnTo>
                    <a:lnTo>
                      <a:pt x="22" y="46"/>
                    </a:lnTo>
                    <a:lnTo>
                      <a:pt x="27" y="50"/>
                    </a:lnTo>
                    <a:lnTo>
                      <a:pt x="32" y="53"/>
                    </a:lnTo>
                    <a:lnTo>
                      <a:pt x="33" y="54"/>
                    </a:lnTo>
                    <a:lnTo>
                      <a:pt x="34" y="53"/>
                    </a:lnTo>
                    <a:lnTo>
                      <a:pt x="33" y="52"/>
                    </a:lnTo>
                    <a:lnTo>
                      <a:pt x="30" y="49"/>
                    </a:lnTo>
                    <a:lnTo>
                      <a:pt x="29" y="47"/>
                    </a:lnTo>
                    <a:lnTo>
                      <a:pt x="27" y="46"/>
                    </a:lnTo>
                    <a:lnTo>
                      <a:pt x="27" y="45"/>
                    </a:lnTo>
                    <a:lnTo>
                      <a:pt x="26" y="44"/>
                    </a:lnTo>
                    <a:lnTo>
                      <a:pt x="26" y="43"/>
                    </a:lnTo>
                    <a:lnTo>
                      <a:pt x="25" y="42"/>
                    </a:lnTo>
                    <a:lnTo>
                      <a:pt x="23" y="40"/>
                    </a:lnTo>
                    <a:lnTo>
                      <a:pt x="22" y="38"/>
                    </a:lnTo>
                    <a:lnTo>
                      <a:pt x="20" y="37"/>
                    </a:lnTo>
                    <a:lnTo>
                      <a:pt x="18" y="36"/>
                    </a:lnTo>
                    <a:lnTo>
                      <a:pt x="16" y="35"/>
                    </a:lnTo>
                    <a:lnTo>
                      <a:pt x="15" y="34"/>
                    </a:lnTo>
                    <a:lnTo>
                      <a:pt x="14" y="34"/>
                    </a:lnTo>
                    <a:lnTo>
                      <a:pt x="13" y="33"/>
                    </a:lnTo>
                    <a:lnTo>
                      <a:pt x="12" y="31"/>
                    </a:lnTo>
                    <a:lnTo>
                      <a:pt x="12" y="30"/>
                    </a:lnTo>
                    <a:lnTo>
                      <a:pt x="13" y="29"/>
                    </a:lnTo>
                    <a:lnTo>
                      <a:pt x="14" y="26"/>
                    </a:lnTo>
                    <a:lnTo>
                      <a:pt x="16" y="25"/>
                    </a:lnTo>
                    <a:lnTo>
                      <a:pt x="19" y="23"/>
                    </a:lnTo>
                    <a:lnTo>
                      <a:pt x="21" y="23"/>
                    </a:lnTo>
                    <a:lnTo>
                      <a:pt x="24" y="22"/>
                    </a:lnTo>
                    <a:lnTo>
                      <a:pt x="26" y="23"/>
                    </a:lnTo>
                    <a:lnTo>
                      <a:pt x="28" y="24"/>
                    </a:lnTo>
                    <a:lnTo>
                      <a:pt x="32" y="27"/>
                    </a:lnTo>
                    <a:lnTo>
                      <a:pt x="34" y="31"/>
                    </a:lnTo>
                    <a:lnTo>
                      <a:pt x="35" y="37"/>
                    </a:lnTo>
                    <a:lnTo>
                      <a:pt x="35" y="36"/>
                    </a:lnTo>
                    <a:lnTo>
                      <a:pt x="35" y="34"/>
                    </a:lnTo>
                    <a:lnTo>
                      <a:pt x="35" y="32"/>
                    </a:lnTo>
                    <a:lnTo>
                      <a:pt x="35" y="27"/>
                    </a:lnTo>
                    <a:lnTo>
                      <a:pt x="35" y="24"/>
                    </a:lnTo>
                    <a:lnTo>
                      <a:pt x="35" y="20"/>
                    </a:lnTo>
                    <a:lnTo>
                      <a:pt x="34" y="16"/>
                    </a:lnTo>
                    <a:lnTo>
                      <a:pt x="33" y="13"/>
                    </a:lnTo>
                    <a:lnTo>
                      <a:pt x="32" y="11"/>
                    </a:lnTo>
                    <a:lnTo>
                      <a:pt x="30" y="9"/>
                    </a:lnTo>
                    <a:lnTo>
                      <a:pt x="30" y="7"/>
                    </a:lnTo>
                    <a:lnTo>
                      <a:pt x="30" y="5"/>
                    </a:lnTo>
                    <a:lnTo>
                      <a:pt x="30" y="3"/>
                    </a:lnTo>
                    <a:lnTo>
                      <a:pt x="32" y="2"/>
                    </a:lnTo>
                    <a:lnTo>
                      <a:pt x="34" y="1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3" y="2"/>
                    </a:lnTo>
                    <a:lnTo>
                      <a:pt x="50" y="4"/>
                    </a:lnTo>
                    <a:lnTo>
                      <a:pt x="56" y="9"/>
                    </a:lnTo>
                    <a:lnTo>
                      <a:pt x="59" y="12"/>
                    </a:lnTo>
                    <a:lnTo>
                      <a:pt x="62" y="15"/>
                    </a:lnTo>
                    <a:lnTo>
                      <a:pt x="64" y="20"/>
                    </a:lnTo>
                    <a:lnTo>
                      <a:pt x="65" y="25"/>
                    </a:lnTo>
                    <a:lnTo>
                      <a:pt x="64" y="32"/>
                    </a:lnTo>
                    <a:lnTo>
                      <a:pt x="63" y="38"/>
                    </a:lnTo>
                    <a:lnTo>
                      <a:pt x="60" y="46"/>
                    </a:lnTo>
                    <a:lnTo>
                      <a:pt x="56" y="55"/>
                    </a:lnTo>
                    <a:lnTo>
                      <a:pt x="55" y="56"/>
                    </a:lnTo>
                    <a:lnTo>
                      <a:pt x="53" y="57"/>
                    </a:lnTo>
                    <a:lnTo>
                      <a:pt x="49" y="60"/>
                    </a:lnTo>
                    <a:lnTo>
                      <a:pt x="45" y="63"/>
                    </a:lnTo>
                    <a:lnTo>
                      <a:pt x="40" y="66"/>
                    </a:lnTo>
                    <a:lnTo>
                      <a:pt x="36" y="70"/>
                    </a:lnTo>
                    <a:lnTo>
                      <a:pt x="30" y="72"/>
                    </a:lnTo>
                    <a:lnTo>
                      <a:pt x="27" y="73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18" name="Freeform 94"/>
              <p:cNvSpPr>
                <a:spLocks/>
              </p:cNvSpPr>
              <p:nvPr/>
            </p:nvSpPr>
            <p:spPr bwMode="auto">
              <a:xfrm>
                <a:off x="3345" y="2642"/>
                <a:ext cx="65" cy="73"/>
              </a:xfrm>
              <a:custGeom>
                <a:avLst/>
                <a:gdLst>
                  <a:gd name="T0" fmla="*/ 26 w 65"/>
                  <a:gd name="T1" fmla="*/ 73 h 73"/>
                  <a:gd name="T2" fmla="*/ 21 w 65"/>
                  <a:gd name="T3" fmla="*/ 73 h 73"/>
                  <a:gd name="T4" fmla="*/ 14 w 65"/>
                  <a:gd name="T5" fmla="*/ 70 h 73"/>
                  <a:gd name="T6" fmla="*/ 7 w 65"/>
                  <a:gd name="T7" fmla="*/ 62 h 73"/>
                  <a:gd name="T8" fmla="*/ 5 w 65"/>
                  <a:gd name="T9" fmla="*/ 56 h 73"/>
                  <a:gd name="T10" fmla="*/ 4 w 65"/>
                  <a:gd name="T11" fmla="*/ 53 h 73"/>
                  <a:gd name="T12" fmla="*/ 3 w 65"/>
                  <a:gd name="T13" fmla="*/ 51 h 73"/>
                  <a:gd name="T14" fmla="*/ 0 w 65"/>
                  <a:gd name="T15" fmla="*/ 50 h 73"/>
                  <a:gd name="T16" fmla="*/ 3 w 65"/>
                  <a:gd name="T17" fmla="*/ 49 h 73"/>
                  <a:gd name="T18" fmla="*/ 9 w 65"/>
                  <a:gd name="T19" fmla="*/ 46 h 73"/>
                  <a:gd name="T20" fmla="*/ 17 w 65"/>
                  <a:gd name="T21" fmla="*/ 45 h 73"/>
                  <a:gd name="T22" fmla="*/ 27 w 65"/>
                  <a:gd name="T23" fmla="*/ 50 h 73"/>
                  <a:gd name="T24" fmla="*/ 33 w 65"/>
                  <a:gd name="T25" fmla="*/ 54 h 73"/>
                  <a:gd name="T26" fmla="*/ 33 w 65"/>
                  <a:gd name="T27" fmla="*/ 52 h 73"/>
                  <a:gd name="T28" fmla="*/ 29 w 65"/>
                  <a:gd name="T29" fmla="*/ 47 h 73"/>
                  <a:gd name="T30" fmla="*/ 27 w 65"/>
                  <a:gd name="T31" fmla="*/ 45 h 73"/>
                  <a:gd name="T32" fmla="*/ 26 w 65"/>
                  <a:gd name="T33" fmla="*/ 43 h 73"/>
                  <a:gd name="T34" fmla="*/ 23 w 65"/>
                  <a:gd name="T35" fmla="*/ 40 h 73"/>
                  <a:gd name="T36" fmla="*/ 20 w 65"/>
                  <a:gd name="T37" fmla="*/ 37 h 73"/>
                  <a:gd name="T38" fmla="*/ 16 w 65"/>
                  <a:gd name="T39" fmla="*/ 35 h 73"/>
                  <a:gd name="T40" fmla="*/ 14 w 65"/>
                  <a:gd name="T41" fmla="*/ 34 h 73"/>
                  <a:gd name="T42" fmla="*/ 12 w 65"/>
                  <a:gd name="T43" fmla="*/ 31 h 73"/>
                  <a:gd name="T44" fmla="*/ 13 w 65"/>
                  <a:gd name="T45" fmla="*/ 29 h 73"/>
                  <a:gd name="T46" fmla="*/ 16 w 65"/>
                  <a:gd name="T47" fmla="*/ 25 h 73"/>
                  <a:gd name="T48" fmla="*/ 21 w 65"/>
                  <a:gd name="T49" fmla="*/ 23 h 73"/>
                  <a:gd name="T50" fmla="*/ 26 w 65"/>
                  <a:gd name="T51" fmla="*/ 23 h 73"/>
                  <a:gd name="T52" fmla="*/ 32 w 65"/>
                  <a:gd name="T53" fmla="*/ 27 h 73"/>
                  <a:gd name="T54" fmla="*/ 35 w 65"/>
                  <a:gd name="T55" fmla="*/ 37 h 73"/>
                  <a:gd name="T56" fmla="*/ 35 w 65"/>
                  <a:gd name="T57" fmla="*/ 34 h 73"/>
                  <a:gd name="T58" fmla="*/ 35 w 65"/>
                  <a:gd name="T59" fmla="*/ 27 h 73"/>
                  <a:gd name="T60" fmla="*/ 35 w 65"/>
                  <a:gd name="T61" fmla="*/ 20 h 73"/>
                  <a:gd name="T62" fmla="*/ 33 w 65"/>
                  <a:gd name="T63" fmla="*/ 13 h 73"/>
                  <a:gd name="T64" fmla="*/ 30 w 65"/>
                  <a:gd name="T65" fmla="*/ 9 h 73"/>
                  <a:gd name="T66" fmla="*/ 30 w 65"/>
                  <a:gd name="T67" fmla="*/ 5 h 73"/>
                  <a:gd name="T68" fmla="*/ 32 w 65"/>
                  <a:gd name="T69" fmla="*/ 2 h 73"/>
                  <a:gd name="T70" fmla="*/ 36 w 65"/>
                  <a:gd name="T71" fmla="*/ 0 h 73"/>
                  <a:gd name="T72" fmla="*/ 43 w 65"/>
                  <a:gd name="T73" fmla="*/ 2 h 73"/>
                  <a:gd name="T74" fmla="*/ 56 w 65"/>
                  <a:gd name="T75" fmla="*/ 9 h 73"/>
                  <a:gd name="T76" fmla="*/ 62 w 65"/>
                  <a:gd name="T77" fmla="*/ 15 h 73"/>
                  <a:gd name="T78" fmla="*/ 65 w 65"/>
                  <a:gd name="T79" fmla="*/ 25 h 73"/>
                  <a:gd name="T80" fmla="*/ 63 w 65"/>
                  <a:gd name="T81" fmla="*/ 38 h 73"/>
                  <a:gd name="T82" fmla="*/ 56 w 65"/>
                  <a:gd name="T83" fmla="*/ 55 h 73"/>
                  <a:gd name="T84" fmla="*/ 53 w 65"/>
                  <a:gd name="T85" fmla="*/ 57 h 73"/>
                  <a:gd name="T86" fmla="*/ 45 w 65"/>
                  <a:gd name="T87" fmla="*/ 63 h 73"/>
                  <a:gd name="T88" fmla="*/ 36 w 65"/>
                  <a:gd name="T89" fmla="*/ 70 h 73"/>
                  <a:gd name="T90" fmla="*/ 27 w 65"/>
                  <a:gd name="T91" fmla="*/ 73 h 73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5"/>
                  <a:gd name="T139" fmla="*/ 0 h 73"/>
                  <a:gd name="T140" fmla="*/ 65 w 65"/>
                  <a:gd name="T141" fmla="*/ 73 h 73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5" h="73">
                    <a:moveTo>
                      <a:pt x="27" y="73"/>
                    </a:moveTo>
                    <a:lnTo>
                      <a:pt x="26" y="73"/>
                    </a:lnTo>
                    <a:lnTo>
                      <a:pt x="24" y="73"/>
                    </a:lnTo>
                    <a:lnTo>
                      <a:pt x="21" y="73"/>
                    </a:lnTo>
                    <a:lnTo>
                      <a:pt x="17" y="72"/>
                    </a:lnTo>
                    <a:lnTo>
                      <a:pt x="14" y="70"/>
                    </a:lnTo>
                    <a:lnTo>
                      <a:pt x="10" y="66"/>
                    </a:lnTo>
                    <a:lnTo>
                      <a:pt x="7" y="62"/>
                    </a:lnTo>
                    <a:lnTo>
                      <a:pt x="5" y="57"/>
                    </a:lnTo>
                    <a:lnTo>
                      <a:pt x="5" y="56"/>
                    </a:lnTo>
                    <a:lnTo>
                      <a:pt x="5" y="55"/>
                    </a:lnTo>
                    <a:lnTo>
                      <a:pt x="4" y="53"/>
                    </a:lnTo>
                    <a:lnTo>
                      <a:pt x="4" y="52"/>
                    </a:lnTo>
                    <a:lnTo>
                      <a:pt x="3" y="51"/>
                    </a:lnTo>
                    <a:lnTo>
                      <a:pt x="2" y="50"/>
                    </a:lnTo>
                    <a:lnTo>
                      <a:pt x="0" y="50"/>
                    </a:lnTo>
                    <a:lnTo>
                      <a:pt x="1" y="50"/>
                    </a:lnTo>
                    <a:lnTo>
                      <a:pt x="3" y="49"/>
                    </a:lnTo>
                    <a:lnTo>
                      <a:pt x="5" y="47"/>
                    </a:lnTo>
                    <a:lnTo>
                      <a:pt x="9" y="46"/>
                    </a:lnTo>
                    <a:lnTo>
                      <a:pt x="13" y="45"/>
                    </a:lnTo>
                    <a:lnTo>
                      <a:pt x="17" y="45"/>
                    </a:lnTo>
                    <a:lnTo>
                      <a:pt x="22" y="46"/>
                    </a:lnTo>
                    <a:lnTo>
                      <a:pt x="27" y="50"/>
                    </a:lnTo>
                    <a:lnTo>
                      <a:pt x="32" y="53"/>
                    </a:lnTo>
                    <a:lnTo>
                      <a:pt x="33" y="54"/>
                    </a:lnTo>
                    <a:lnTo>
                      <a:pt x="34" y="53"/>
                    </a:lnTo>
                    <a:lnTo>
                      <a:pt x="33" y="52"/>
                    </a:lnTo>
                    <a:lnTo>
                      <a:pt x="30" y="49"/>
                    </a:lnTo>
                    <a:lnTo>
                      <a:pt x="29" y="47"/>
                    </a:lnTo>
                    <a:lnTo>
                      <a:pt x="27" y="46"/>
                    </a:lnTo>
                    <a:lnTo>
                      <a:pt x="27" y="45"/>
                    </a:lnTo>
                    <a:lnTo>
                      <a:pt x="26" y="44"/>
                    </a:lnTo>
                    <a:lnTo>
                      <a:pt x="26" y="43"/>
                    </a:lnTo>
                    <a:lnTo>
                      <a:pt x="25" y="42"/>
                    </a:lnTo>
                    <a:lnTo>
                      <a:pt x="23" y="40"/>
                    </a:lnTo>
                    <a:lnTo>
                      <a:pt x="22" y="38"/>
                    </a:lnTo>
                    <a:lnTo>
                      <a:pt x="20" y="37"/>
                    </a:lnTo>
                    <a:lnTo>
                      <a:pt x="18" y="36"/>
                    </a:lnTo>
                    <a:lnTo>
                      <a:pt x="16" y="35"/>
                    </a:lnTo>
                    <a:lnTo>
                      <a:pt x="15" y="34"/>
                    </a:lnTo>
                    <a:lnTo>
                      <a:pt x="14" y="34"/>
                    </a:lnTo>
                    <a:lnTo>
                      <a:pt x="13" y="33"/>
                    </a:lnTo>
                    <a:lnTo>
                      <a:pt x="12" y="31"/>
                    </a:lnTo>
                    <a:lnTo>
                      <a:pt x="12" y="30"/>
                    </a:lnTo>
                    <a:lnTo>
                      <a:pt x="13" y="29"/>
                    </a:lnTo>
                    <a:lnTo>
                      <a:pt x="14" y="26"/>
                    </a:lnTo>
                    <a:lnTo>
                      <a:pt x="16" y="25"/>
                    </a:lnTo>
                    <a:lnTo>
                      <a:pt x="19" y="23"/>
                    </a:lnTo>
                    <a:lnTo>
                      <a:pt x="21" y="23"/>
                    </a:lnTo>
                    <a:lnTo>
                      <a:pt x="24" y="22"/>
                    </a:lnTo>
                    <a:lnTo>
                      <a:pt x="26" y="23"/>
                    </a:lnTo>
                    <a:lnTo>
                      <a:pt x="28" y="24"/>
                    </a:lnTo>
                    <a:lnTo>
                      <a:pt x="32" y="27"/>
                    </a:lnTo>
                    <a:lnTo>
                      <a:pt x="34" y="31"/>
                    </a:lnTo>
                    <a:lnTo>
                      <a:pt x="35" y="37"/>
                    </a:lnTo>
                    <a:lnTo>
                      <a:pt x="35" y="36"/>
                    </a:lnTo>
                    <a:lnTo>
                      <a:pt x="35" y="34"/>
                    </a:lnTo>
                    <a:lnTo>
                      <a:pt x="35" y="32"/>
                    </a:lnTo>
                    <a:lnTo>
                      <a:pt x="35" y="27"/>
                    </a:lnTo>
                    <a:lnTo>
                      <a:pt x="35" y="24"/>
                    </a:lnTo>
                    <a:lnTo>
                      <a:pt x="35" y="20"/>
                    </a:lnTo>
                    <a:lnTo>
                      <a:pt x="34" y="16"/>
                    </a:lnTo>
                    <a:lnTo>
                      <a:pt x="33" y="13"/>
                    </a:lnTo>
                    <a:lnTo>
                      <a:pt x="32" y="11"/>
                    </a:lnTo>
                    <a:lnTo>
                      <a:pt x="30" y="9"/>
                    </a:lnTo>
                    <a:lnTo>
                      <a:pt x="30" y="7"/>
                    </a:lnTo>
                    <a:lnTo>
                      <a:pt x="30" y="5"/>
                    </a:lnTo>
                    <a:lnTo>
                      <a:pt x="30" y="3"/>
                    </a:lnTo>
                    <a:lnTo>
                      <a:pt x="32" y="2"/>
                    </a:lnTo>
                    <a:lnTo>
                      <a:pt x="34" y="1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43" y="2"/>
                    </a:lnTo>
                    <a:lnTo>
                      <a:pt x="50" y="4"/>
                    </a:lnTo>
                    <a:lnTo>
                      <a:pt x="56" y="9"/>
                    </a:lnTo>
                    <a:lnTo>
                      <a:pt x="59" y="12"/>
                    </a:lnTo>
                    <a:lnTo>
                      <a:pt x="62" y="15"/>
                    </a:lnTo>
                    <a:lnTo>
                      <a:pt x="64" y="20"/>
                    </a:lnTo>
                    <a:lnTo>
                      <a:pt x="65" y="25"/>
                    </a:lnTo>
                    <a:lnTo>
                      <a:pt x="64" y="32"/>
                    </a:lnTo>
                    <a:lnTo>
                      <a:pt x="63" y="38"/>
                    </a:lnTo>
                    <a:lnTo>
                      <a:pt x="60" y="46"/>
                    </a:lnTo>
                    <a:lnTo>
                      <a:pt x="56" y="55"/>
                    </a:lnTo>
                    <a:lnTo>
                      <a:pt x="55" y="56"/>
                    </a:lnTo>
                    <a:lnTo>
                      <a:pt x="53" y="57"/>
                    </a:lnTo>
                    <a:lnTo>
                      <a:pt x="49" y="60"/>
                    </a:lnTo>
                    <a:lnTo>
                      <a:pt x="45" y="63"/>
                    </a:lnTo>
                    <a:lnTo>
                      <a:pt x="40" y="66"/>
                    </a:lnTo>
                    <a:lnTo>
                      <a:pt x="36" y="70"/>
                    </a:lnTo>
                    <a:lnTo>
                      <a:pt x="30" y="72"/>
                    </a:lnTo>
                    <a:lnTo>
                      <a:pt x="27" y="7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19" name="Freeform 95"/>
              <p:cNvSpPr>
                <a:spLocks/>
              </p:cNvSpPr>
              <p:nvPr/>
            </p:nvSpPr>
            <p:spPr bwMode="auto">
              <a:xfrm>
                <a:off x="3384" y="2650"/>
                <a:ext cx="21" cy="56"/>
              </a:xfrm>
              <a:custGeom>
                <a:avLst/>
                <a:gdLst>
                  <a:gd name="T0" fmla="*/ 11 w 21"/>
                  <a:gd name="T1" fmla="*/ 0 h 56"/>
                  <a:gd name="T2" fmla="*/ 12 w 21"/>
                  <a:gd name="T3" fmla="*/ 1 h 56"/>
                  <a:gd name="T4" fmla="*/ 14 w 21"/>
                  <a:gd name="T5" fmla="*/ 4 h 56"/>
                  <a:gd name="T6" fmla="*/ 18 w 21"/>
                  <a:gd name="T7" fmla="*/ 9 h 56"/>
                  <a:gd name="T8" fmla="*/ 20 w 21"/>
                  <a:gd name="T9" fmla="*/ 15 h 56"/>
                  <a:gd name="T10" fmla="*/ 21 w 21"/>
                  <a:gd name="T11" fmla="*/ 19 h 56"/>
                  <a:gd name="T12" fmla="*/ 21 w 21"/>
                  <a:gd name="T13" fmla="*/ 24 h 56"/>
                  <a:gd name="T14" fmla="*/ 21 w 21"/>
                  <a:gd name="T15" fmla="*/ 29 h 56"/>
                  <a:gd name="T16" fmla="*/ 20 w 21"/>
                  <a:gd name="T17" fmla="*/ 34 h 56"/>
                  <a:gd name="T18" fmla="*/ 18 w 21"/>
                  <a:gd name="T19" fmla="*/ 39 h 56"/>
                  <a:gd name="T20" fmla="*/ 14 w 21"/>
                  <a:gd name="T21" fmla="*/ 44 h 56"/>
                  <a:gd name="T22" fmla="*/ 10 w 21"/>
                  <a:gd name="T23" fmla="*/ 50 h 56"/>
                  <a:gd name="T24" fmla="*/ 4 w 21"/>
                  <a:gd name="T25" fmla="*/ 56 h 56"/>
                  <a:gd name="T26" fmla="*/ 0 w 21"/>
                  <a:gd name="T27" fmla="*/ 31 h 56"/>
                  <a:gd name="T28" fmla="*/ 0 w 21"/>
                  <a:gd name="T29" fmla="*/ 31 h 56"/>
                  <a:gd name="T30" fmla="*/ 0 w 21"/>
                  <a:gd name="T31" fmla="*/ 30 h 56"/>
                  <a:gd name="T32" fmla="*/ 0 w 21"/>
                  <a:gd name="T33" fmla="*/ 29 h 56"/>
                  <a:gd name="T34" fmla="*/ 0 w 21"/>
                  <a:gd name="T35" fmla="*/ 27 h 56"/>
                  <a:gd name="T36" fmla="*/ 0 w 21"/>
                  <a:gd name="T37" fmla="*/ 25 h 56"/>
                  <a:gd name="T38" fmla="*/ 1 w 21"/>
                  <a:gd name="T39" fmla="*/ 23 h 56"/>
                  <a:gd name="T40" fmla="*/ 2 w 21"/>
                  <a:gd name="T41" fmla="*/ 21 h 56"/>
                  <a:gd name="T42" fmla="*/ 3 w 21"/>
                  <a:gd name="T43" fmla="*/ 18 h 56"/>
                  <a:gd name="T44" fmla="*/ 4 w 21"/>
                  <a:gd name="T45" fmla="*/ 17 h 56"/>
                  <a:gd name="T46" fmla="*/ 6 w 21"/>
                  <a:gd name="T47" fmla="*/ 17 h 56"/>
                  <a:gd name="T48" fmla="*/ 7 w 21"/>
                  <a:gd name="T49" fmla="*/ 16 h 56"/>
                  <a:gd name="T50" fmla="*/ 8 w 21"/>
                  <a:gd name="T51" fmla="*/ 16 h 56"/>
                  <a:gd name="T52" fmla="*/ 9 w 21"/>
                  <a:gd name="T53" fmla="*/ 17 h 56"/>
                  <a:gd name="T54" fmla="*/ 10 w 21"/>
                  <a:gd name="T55" fmla="*/ 18 h 56"/>
                  <a:gd name="T56" fmla="*/ 11 w 21"/>
                  <a:gd name="T57" fmla="*/ 19 h 56"/>
                  <a:gd name="T58" fmla="*/ 11 w 21"/>
                  <a:gd name="T59" fmla="*/ 21 h 56"/>
                  <a:gd name="T60" fmla="*/ 12 w 21"/>
                  <a:gd name="T61" fmla="*/ 22 h 56"/>
                  <a:gd name="T62" fmla="*/ 12 w 21"/>
                  <a:gd name="T63" fmla="*/ 22 h 56"/>
                  <a:gd name="T64" fmla="*/ 12 w 21"/>
                  <a:gd name="T65" fmla="*/ 19 h 56"/>
                  <a:gd name="T66" fmla="*/ 12 w 21"/>
                  <a:gd name="T67" fmla="*/ 17 h 56"/>
                  <a:gd name="T68" fmla="*/ 11 w 21"/>
                  <a:gd name="T69" fmla="*/ 14 h 56"/>
                  <a:gd name="T70" fmla="*/ 10 w 21"/>
                  <a:gd name="T71" fmla="*/ 11 h 56"/>
                  <a:gd name="T72" fmla="*/ 9 w 21"/>
                  <a:gd name="T73" fmla="*/ 9 h 56"/>
                  <a:gd name="T74" fmla="*/ 7 w 21"/>
                  <a:gd name="T75" fmla="*/ 8 h 56"/>
                  <a:gd name="T76" fmla="*/ 5 w 21"/>
                  <a:gd name="T77" fmla="*/ 8 h 56"/>
                  <a:gd name="T78" fmla="*/ 4 w 21"/>
                  <a:gd name="T79" fmla="*/ 6 h 56"/>
                  <a:gd name="T80" fmla="*/ 3 w 21"/>
                  <a:gd name="T81" fmla="*/ 5 h 56"/>
                  <a:gd name="T82" fmla="*/ 3 w 21"/>
                  <a:gd name="T83" fmla="*/ 3 h 56"/>
                  <a:gd name="T84" fmla="*/ 4 w 21"/>
                  <a:gd name="T85" fmla="*/ 1 h 56"/>
                  <a:gd name="T86" fmla="*/ 6 w 21"/>
                  <a:gd name="T87" fmla="*/ 0 h 56"/>
                  <a:gd name="T88" fmla="*/ 8 w 21"/>
                  <a:gd name="T89" fmla="*/ 0 h 56"/>
                  <a:gd name="T90" fmla="*/ 11 w 21"/>
                  <a:gd name="T91" fmla="*/ 0 h 5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1"/>
                  <a:gd name="T139" fmla="*/ 0 h 56"/>
                  <a:gd name="T140" fmla="*/ 21 w 21"/>
                  <a:gd name="T141" fmla="*/ 56 h 5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1" h="56">
                    <a:moveTo>
                      <a:pt x="11" y="0"/>
                    </a:moveTo>
                    <a:lnTo>
                      <a:pt x="12" y="1"/>
                    </a:lnTo>
                    <a:lnTo>
                      <a:pt x="14" y="4"/>
                    </a:lnTo>
                    <a:lnTo>
                      <a:pt x="18" y="9"/>
                    </a:lnTo>
                    <a:lnTo>
                      <a:pt x="20" y="15"/>
                    </a:lnTo>
                    <a:lnTo>
                      <a:pt x="21" y="19"/>
                    </a:lnTo>
                    <a:lnTo>
                      <a:pt x="21" y="24"/>
                    </a:lnTo>
                    <a:lnTo>
                      <a:pt x="21" y="29"/>
                    </a:lnTo>
                    <a:lnTo>
                      <a:pt x="20" y="34"/>
                    </a:lnTo>
                    <a:lnTo>
                      <a:pt x="18" y="39"/>
                    </a:lnTo>
                    <a:lnTo>
                      <a:pt x="14" y="44"/>
                    </a:lnTo>
                    <a:lnTo>
                      <a:pt x="10" y="50"/>
                    </a:lnTo>
                    <a:lnTo>
                      <a:pt x="4" y="56"/>
                    </a:lnTo>
                    <a:lnTo>
                      <a:pt x="0" y="31"/>
                    </a:lnTo>
                    <a:lnTo>
                      <a:pt x="0" y="30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1" y="23"/>
                    </a:lnTo>
                    <a:lnTo>
                      <a:pt x="2" y="21"/>
                    </a:lnTo>
                    <a:lnTo>
                      <a:pt x="3" y="18"/>
                    </a:lnTo>
                    <a:lnTo>
                      <a:pt x="4" y="17"/>
                    </a:lnTo>
                    <a:lnTo>
                      <a:pt x="6" y="17"/>
                    </a:lnTo>
                    <a:lnTo>
                      <a:pt x="7" y="16"/>
                    </a:lnTo>
                    <a:lnTo>
                      <a:pt x="8" y="16"/>
                    </a:lnTo>
                    <a:lnTo>
                      <a:pt x="9" y="17"/>
                    </a:lnTo>
                    <a:lnTo>
                      <a:pt x="10" y="18"/>
                    </a:lnTo>
                    <a:lnTo>
                      <a:pt x="11" y="19"/>
                    </a:lnTo>
                    <a:lnTo>
                      <a:pt x="11" y="21"/>
                    </a:lnTo>
                    <a:lnTo>
                      <a:pt x="12" y="22"/>
                    </a:lnTo>
                    <a:lnTo>
                      <a:pt x="12" y="19"/>
                    </a:lnTo>
                    <a:lnTo>
                      <a:pt x="12" y="17"/>
                    </a:lnTo>
                    <a:lnTo>
                      <a:pt x="11" y="14"/>
                    </a:lnTo>
                    <a:lnTo>
                      <a:pt x="10" y="11"/>
                    </a:lnTo>
                    <a:lnTo>
                      <a:pt x="9" y="9"/>
                    </a:lnTo>
                    <a:lnTo>
                      <a:pt x="7" y="8"/>
                    </a:lnTo>
                    <a:lnTo>
                      <a:pt x="5" y="8"/>
                    </a:lnTo>
                    <a:lnTo>
                      <a:pt x="4" y="6"/>
                    </a:lnTo>
                    <a:lnTo>
                      <a:pt x="3" y="5"/>
                    </a:lnTo>
                    <a:lnTo>
                      <a:pt x="3" y="3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0" name="Freeform 96"/>
              <p:cNvSpPr>
                <a:spLocks/>
              </p:cNvSpPr>
              <p:nvPr/>
            </p:nvSpPr>
            <p:spPr bwMode="auto">
              <a:xfrm>
                <a:off x="3357" y="2674"/>
                <a:ext cx="28" cy="36"/>
              </a:xfrm>
              <a:custGeom>
                <a:avLst/>
                <a:gdLst>
                  <a:gd name="T0" fmla="*/ 25 w 28"/>
                  <a:gd name="T1" fmla="*/ 35 h 36"/>
                  <a:gd name="T2" fmla="*/ 24 w 28"/>
                  <a:gd name="T3" fmla="*/ 35 h 36"/>
                  <a:gd name="T4" fmla="*/ 22 w 28"/>
                  <a:gd name="T5" fmla="*/ 35 h 36"/>
                  <a:gd name="T6" fmla="*/ 17 w 28"/>
                  <a:gd name="T7" fmla="*/ 35 h 36"/>
                  <a:gd name="T8" fmla="*/ 13 w 28"/>
                  <a:gd name="T9" fmla="*/ 36 h 36"/>
                  <a:gd name="T10" fmla="*/ 9 w 28"/>
                  <a:gd name="T11" fmla="*/ 35 h 36"/>
                  <a:gd name="T12" fmla="*/ 5 w 28"/>
                  <a:gd name="T13" fmla="*/ 35 h 36"/>
                  <a:gd name="T14" fmla="*/ 2 w 28"/>
                  <a:gd name="T15" fmla="*/ 33 h 36"/>
                  <a:gd name="T16" fmla="*/ 1 w 28"/>
                  <a:gd name="T17" fmla="*/ 31 h 36"/>
                  <a:gd name="T18" fmla="*/ 0 w 28"/>
                  <a:gd name="T19" fmla="*/ 29 h 36"/>
                  <a:gd name="T20" fmla="*/ 0 w 28"/>
                  <a:gd name="T21" fmla="*/ 27 h 36"/>
                  <a:gd name="T22" fmla="*/ 0 w 28"/>
                  <a:gd name="T23" fmla="*/ 26 h 36"/>
                  <a:gd name="T24" fmla="*/ 1 w 28"/>
                  <a:gd name="T25" fmla="*/ 26 h 36"/>
                  <a:gd name="T26" fmla="*/ 3 w 28"/>
                  <a:gd name="T27" fmla="*/ 26 h 36"/>
                  <a:gd name="T28" fmla="*/ 5 w 28"/>
                  <a:gd name="T29" fmla="*/ 26 h 36"/>
                  <a:gd name="T30" fmla="*/ 7 w 28"/>
                  <a:gd name="T31" fmla="*/ 27 h 36"/>
                  <a:gd name="T32" fmla="*/ 10 w 28"/>
                  <a:gd name="T33" fmla="*/ 28 h 36"/>
                  <a:gd name="T34" fmla="*/ 13 w 28"/>
                  <a:gd name="T35" fmla="*/ 30 h 36"/>
                  <a:gd name="T36" fmla="*/ 15 w 28"/>
                  <a:gd name="T37" fmla="*/ 31 h 36"/>
                  <a:gd name="T38" fmla="*/ 17 w 28"/>
                  <a:gd name="T39" fmla="*/ 31 h 36"/>
                  <a:gd name="T40" fmla="*/ 20 w 28"/>
                  <a:gd name="T41" fmla="*/ 31 h 36"/>
                  <a:gd name="T42" fmla="*/ 22 w 28"/>
                  <a:gd name="T43" fmla="*/ 30 h 36"/>
                  <a:gd name="T44" fmla="*/ 23 w 28"/>
                  <a:gd name="T45" fmla="*/ 30 h 36"/>
                  <a:gd name="T46" fmla="*/ 23 w 28"/>
                  <a:gd name="T47" fmla="*/ 30 h 36"/>
                  <a:gd name="T48" fmla="*/ 23 w 28"/>
                  <a:gd name="T49" fmla="*/ 29 h 36"/>
                  <a:gd name="T50" fmla="*/ 24 w 28"/>
                  <a:gd name="T51" fmla="*/ 29 h 36"/>
                  <a:gd name="T52" fmla="*/ 24 w 28"/>
                  <a:gd name="T53" fmla="*/ 27 h 36"/>
                  <a:gd name="T54" fmla="*/ 25 w 28"/>
                  <a:gd name="T55" fmla="*/ 25 h 36"/>
                  <a:gd name="T56" fmla="*/ 25 w 28"/>
                  <a:gd name="T57" fmla="*/ 21 h 36"/>
                  <a:gd name="T58" fmla="*/ 24 w 28"/>
                  <a:gd name="T59" fmla="*/ 18 h 36"/>
                  <a:gd name="T60" fmla="*/ 22 w 28"/>
                  <a:gd name="T61" fmla="*/ 13 h 36"/>
                  <a:gd name="T62" fmla="*/ 18 w 28"/>
                  <a:gd name="T63" fmla="*/ 9 h 36"/>
                  <a:gd name="T64" fmla="*/ 13 w 28"/>
                  <a:gd name="T65" fmla="*/ 4 h 36"/>
                  <a:gd name="T66" fmla="*/ 13 w 28"/>
                  <a:gd name="T67" fmla="*/ 4 h 36"/>
                  <a:gd name="T68" fmla="*/ 12 w 28"/>
                  <a:gd name="T69" fmla="*/ 3 h 36"/>
                  <a:gd name="T70" fmla="*/ 11 w 28"/>
                  <a:gd name="T71" fmla="*/ 2 h 36"/>
                  <a:gd name="T72" fmla="*/ 11 w 28"/>
                  <a:gd name="T73" fmla="*/ 1 h 36"/>
                  <a:gd name="T74" fmla="*/ 10 w 28"/>
                  <a:gd name="T75" fmla="*/ 0 h 36"/>
                  <a:gd name="T76" fmla="*/ 10 w 28"/>
                  <a:gd name="T77" fmla="*/ 0 h 36"/>
                  <a:gd name="T78" fmla="*/ 11 w 28"/>
                  <a:gd name="T79" fmla="*/ 0 h 36"/>
                  <a:gd name="T80" fmla="*/ 13 w 28"/>
                  <a:gd name="T81" fmla="*/ 1 h 36"/>
                  <a:gd name="T82" fmla="*/ 15 w 28"/>
                  <a:gd name="T83" fmla="*/ 3 h 36"/>
                  <a:gd name="T84" fmla="*/ 18 w 28"/>
                  <a:gd name="T85" fmla="*/ 6 h 36"/>
                  <a:gd name="T86" fmla="*/ 22 w 28"/>
                  <a:gd name="T87" fmla="*/ 9 h 36"/>
                  <a:gd name="T88" fmla="*/ 25 w 28"/>
                  <a:gd name="T89" fmla="*/ 14 h 36"/>
                  <a:gd name="T90" fmla="*/ 27 w 28"/>
                  <a:gd name="T91" fmla="*/ 19 h 36"/>
                  <a:gd name="T92" fmla="*/ 28 w 28"/>
                  <a:gd name="T93" fmla="*/ 24 h 36"/>
                  <a:gd name="T94" fmla="*/ 28 w 28"/>
                  <a:gd name="T95" fmla="*/ 29 h 36"/>
                  <a:gd name="T96" fmla="*/ 25 w 28"/>
                  <a:gd name="T97" fmla="*/ 35 h 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8"/>
                  <a:gd name="T148" fmla="*/ 0 h 36"/>
                  <a:gd name="T149" fmla="*/ 28 w 28"/>
                  <a:gd name="T150" fmla="*/ 36 h 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8" h="36">
                    <a:moveTo>
                      <a:pt x="25" y="35"/>
                    </a:moveTo>
                    <a:lnTo>
                      <a:pt x="24" y="35"/>
                    </a:lnTo>
                    <a:lnTo>
                      <a:pt x="22" y="35"/>
                    </a:lnTo>
                    <a:lnTo>
                      <a:pt x="17" y="35"/>
                    </a:lnTo>
                    <a:lnTo>
                      <a:pt x="13" y="36"/>
                    </a:lnTo>
                    <a:lnTo>
                      <a:pt x="9" y="35"/>
                    </a:lnTo>
                    <a:lnTo>
                      <a:pt x="5" y="35"/>
                    </a:lnTo>
                    <a:lnTo>
                      <a:pt x="2" y="33"/>
                    </a:lnTo>
                    <a:lnTo>
                      <a:pt x="1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6"/>
                    </a:lnTo>
                    <a:lnTo>
                      <a:pt x="1" y="26"/>
                    </a:lnTo>
                    <a:lnTo>
                      <a:pt x="3" y="26"/>
                    </a:lnTo>
                    <a:lnTo>
                      <a:pt x="5" y="26"/>
                    </a:lnTo>
                    <a:lnTo>
                      <a:pt x="7" y="27"/>
                    </a:lnTo>
                    <a:lnTo>
                      <a:pt x="10" y="28"/>
                    </a:lnTo>
                    <a:lnTo>
                      <a:pt x="13" y="30"/>
                    </a:lnTo>
                    <a:lnTo>
                      <a:pt x="15" y="31"/>
                    </a:lnTo>
                    <a:lnTo>
                      <a:pt x="17" y="31"/>
                    </a:lnTo>
                    <a:lnTo>
                      <a:pt x="20" y="31"/>
                    </a:lnTo>
                    <a:lnTo>
                      <a:pt x="22" y="30"/>
                    </a:lnTo>
                    <a:lnTo>
                      <a:pt x="23" y="30"/>
                    </a:lnTo>
                    <a:lnTo>
                      <a:pt x="23" y="29"/>
                    </a:lnTo>
                    <a:lnTo>
                      <a:pt x="24" y="29"/>
                    </a:lnTo>
                    <a:lnTo>
                      <a:pt x="24" y="27"/>
                    </a:lnTo>
                    <a:lnTo>
                      <a:pt x="25" y="25"/>
                    </a:lnTo>
                    <a:lnTo>
                      <a:pt x="25" y="21"/>
                    </a:lnTo>
                    <a:lnTo>
                      <a:pt x="24" y="18"/>
                    </a:lnTo>
                    <a:lnTo>
                      <a:pt x="22" y="13"/>
                    </a:lnTo>
                    <a:lnTo>
                      <a:pt x="18" y="9"/>
                    </a:lnTo>
                    <a:lnTo>
                      <a:pt x="13" y="4"/>
                    </a:lnTo>
                    <a:lnTo>
                      <a:pt x="12" y="3"/>
                    </a:lnTo>
                    <a:lnTo>
                      <a:pt x="11" y="2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13" y="1"/>
                    </a:lnTo>
                    <a:lnTo>
                      <a:pt x="15" y="3"/>
                    </a:lnTo>
                    <a:lnTo>
                      <a:pt x="18" y="6"/>
                    </a:lnTo>
                    <a:lnTo>
                      <a:pt x="22" y="9"/>
                    </a:lnTo>
                    <a:lnTo>
                      <a:pt x="25" y="14"/>
                    </a:lnTo>
                    <a:lnTo>
                      <a:pt x="27" y="19"/>
                    </a:lnTo>
                    <a:lnTo>
                      <a:pt x="28" y="24"/>
                    </a:lnTo>
                    <a:lnTo>
                      <a:pt x="28" y="29"/>
                    </a:lnTo>
                    <a:lnTo>
                      <a:pt x="25" y="35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1" name="Freeform 97"/>
              <p:cNvSpPr>
                <a:spLocks/>
              </p:cNvSpPr>
              <p:nvPr/>
            </p:nvSpPr>
            <p:spPr bwMode="auto">
              <a:xfrm>
                <a:off x="3383" y="2592"/>
                <a:ext cx="85" cy="100"/>
              </a:xfrm>
              <a:custGeom>
                <a:avLst/>
                <a:gdLst>
                  <a:gd name="T0" fmla="*/ 17 w 85"/>
                  <a:gd name="T1" fmla="*/ 100 h 100"/>
                  <a:gd name="T2" fmla="*/ 26 w 85"/>
                  <a:gd name="T3" fmla="*/ 95 h 100"/>
                  <a:gd name="T4" fmla="*/ 39 w 85"/>
                  <a:gd name="T5" fmla="*/ 86 h 100"/>
                  <a:gd name="T6" fmla="*/ 52 w 85"/>
                  <a:gd name="T7" fmla="*/ 74 h 100"/>
                  <a:gd name="T8" fmla="*/ 59 w 85"/>
                  <a:gd name="T9" fmla="*/ 65 h 100"/>
                  <a:gd name="T10" fmla="*/ 65 w 85"/>
                  <a:gd name="T11" fmla="*/ 63 h 100"/>
                  <a:gd name="T12" fmla="*/ 72 w 85"/>
                  <a:gd name="T13" fmla="*/ 63 h 100"/>
                  <a:gd name="T14" fmla="*/ 79 w 85"/>
                  <a:gd name="T15" fmla="*/ 61 h 100"/>
                  <a:gd name="T16" fmla="*/ 82 w 85"/>
                  <a:gd name="T17" fmla="*/ 57 h 100"/>
                  <a:gd name="T18" fmla="*/ 85 w 85"/>
                  <a:gd name="T19" fmla="*/ 49 h 100"/>
                  <a:gd name="T20" fmla="*/ 85 w 85"/>
                  <a:gd name="T21" fmla="*/ 41 h 100"/>
                  <a:gd name="T22" fmla="*/ 83 w 85"/>
                  <a:gd name="T23" fmla="*/ 32 h 100"/>
                  <a:gd name="T24" fmla="*/ 77 w 85"/>
                  <a:gd name="T25" fmla="*/ 27 h 100"/>
                  <a:gd name="T26" fmla="*/ 75 w 85"/>
                  <a:gd name="T27" fmla="*/ 23 h 100"/>
                  <a:gd name="T28" fmla="*/ 75 w 85"/>
                  <a:gd name="T29" fmla="*/ 18 h 100"/>
                  <a:gd name="T30" fmla="*/ 74 w 85"/>
                  <a:gd name="T31" fmla="*/ 14 h 100"/>
                  <a:gd name="T32" fmla="*/ 71 w 85"/>
                  <a:gd name="T33" fmla="*/ 10 h 100"/>
                  <a:gd name="T34" fmla="*/ 66 w 85"/>
                  <a:gd name="T35" fmla="*/ 4 h 100"/>
                  <a:gd name="T36" fmla="*/ 59 w 85"/>
                  <a:gd name="T37" fmla="*/ 0 h 100"/>
                  <a:gd name="T38" fmla="*/ 49 w 85"/>
                  <a:gd name="T39" fmla="*/ 4 h 100"/>
                  <a:gd name="T40" fmla="*/ 42 w 85"/>
                  <a:gd name="T41" fmla="*/ 12 h 100"/>
                  <a:gd name="T42" fmla="*/ 39 w 85"/>
                  <a:gd name="T43" fmla="*/ 14 h 100"/>
                  <a:gd name="T44" fmla="*/ 36 w 85"/>
                  <a:gd name="T45" fmla="*/ 14 h 100"/>
                  <a:gd name="T46" fmla="*/ 32 w 85"/>
                  <a:gd name="T47" fmla="*/ 12 h 100"/>
                  <a:gd name="T48" fmla="*/ 29 w 85"/>
                  <a:gd name="T49" fmla="*/ 8 h 100"/>
                  <a:gd name="T50" fmla="*/ 26 w 85"/>
                  <a:gd name="T51" fmla="*/ 4 h 100"/>
                  <a:gd name="T52" fmla="*/ 24 w 85"/>
                  <a:gd name="T53" fmla="*/ 1 h 100"/>
                  <a:gd name="T54" fmla="*/ 20 w 85"/>
                  <a:gd name="T55" fmla="*/ 0 h 100"/>
                  <a:gd name="T56" fmla="*/ 14 w 85"/>
                  <a:gd name="T57" fmla="*/ 3 h 100"/>
                  <a:gd name="T58" fmla="*/ 7 w 85"/>
                  <a:gd name="T59" fmla="*/ 8 h 100"/>
                  <a:gd name="T60" fmla="*/ 2 w 85"/>
                  <a:gd name="T61" fmla="*/ 15 h 100"/>
                  <a:gd name="T62" fmla="*/ 0 w 85"/>
                  <a:gd name="T63" fmla="*/ 26 h 100"/>
                  <a:gd name="T64" fmla="*/ 4 w 85"/>
                  <a:gd name="T65" fmla="*/ 39 h 100"/>
                  <a:gd name="T66" fmla="*/ 6 w 85"/>
                  <a:gd name="T67" fmla="*/ 46 h 100"/>
                  <a:gd name="T68" fmla="*/ 7 w 85"/>
                  <a:gd name="T69" fmla="*/ 49 h 100"/>
                  <a:gd name="T70" fmla="*/ 7 w 85"/>
                  <a:gd name="T71" fmla="*/ 50 h 100"/>
                  <a:gd name="T72" fmla="*/ 9 w 85"/>
                  <a:gd name="T73" fmla="*/ 52 h 100"/>
                  <a:gd name="T74" fmla="*/ 13 w 85"/>
                  <a:gd name="T75" fmla="*/ 54 h 100"/>
                  <a:gd name="T76" fmla="*/ 17 w 85"/>
                  <a:gd name="T77" fmla="*/ 56 h 100"/>
                  <a:gd name="T78" fmla="*/ 21 w 85"/>
                  <a:gd name="T79" fmla="*/ 59 h 100"/>
                  <a:gd name="T80" fmla="*/ 23 w 85"/>
                  <a:gd name="T81" fmla="*/ 64 h 100"/>
                  <a:gd name="T82" fmla="*/ 25 w 85"/>
                  <a:gd name="T83" fmla="*/ 72 h 100"/>
                  <a:gd name="T84" fmla="*/ 25 w 85"/>
                  <a:gd name="T85" fmla="*/ 83 h 100"/>
                  <a:gd name="T86" fmla="*/ 20 w 85"/>
                  <a:gd name="T87" fmla="*/ 94 h 10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85"/>
                  <a:gd name="T133" fmla="*/ 0 h 100"/>
                  <a:gd name="T134" fmla="*/ 85 w 85"/>
                  <a:gd name="T135" fmla="*/ 100 h 10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85" h="100">
                    <a:moveTo>
                      <a:pt x="16" y="100"/>
                    </a:moveTo>
                    <a:lnTo>
                      <a:pt x="17" y="100"/>
                    </a:lnTo>
                    <a:lnTo>
                      <a:pt x="20" y="98"/>
                    </a:lnTo>
                    <a:lnTo>
                      <a:pt x="26" y="95"/>
                    </a:lnTo>
                    <a:lnTo>
                      <a:pt x="32" y="91"/>
                    </a:lnTo>
                    <a:lnTo>
                      <a:pt x="39" y="86"/>
                    </a:lnTo>
                    <a:lnTo>
                      <a:pt x="46" y="81"/>
                    </a:lnTo>
                    <a:lnTo>
                      <a:pt x="52" y="74"/>
                    </a:lnTo>
                    <a:lnTo>
                      <a:pt x="56" y="68"/>
                    </a:lnTo>
                    <a:lnTo>
                      <a:pt x="59" y="65"/>
                    </a:lnTo>
                    <a:lnTo>
                      <a:pt x="62" y="64"/>
                    </a:lnTo>
                    <a:lnTo>
                      <a:pt x="65" y="63"/>
                    </a:lnTo>
                    <a:lnTo>
                      <a:pt x="69" y="63"/>
                    </a:lnTo>
                    <a:lnTo>
                      <a:pt x="72" y="63"/>
                    </a:lnTo>
                    <a:lnTo>
                      <a:pt x="76" y="62"/>
                    </a:lnTo>
                    <a:lnTo>
                      <a:pt x="79" y="61"/>
                    </a:lnTo>
                    <a:lnTo>
                      <a:pt x="81" y="59"/>
                    </a:lnTo>
                    <a:lnTo>
                      <a:pt x="82" y="57"/>
                    </a:lnTo>
                    <a:lnTo>
                      <a:pt x="83" y="53"/>
                    </a:lnTo>
                    <a:lnTo>
                      <a:pt x="85" y="49"/>
                    </a:lnTo>
                    <a:lnTo>
                      <a:pt x="85" y="45"/>
                    </a:lnTo>
                    <a:lnTo>
                      <a:pt x="85" y="41"/>
                    </a:lnTo>
                    <a:lnTo>
                      <a:pt x="84" y="36"/>
                    </a:lnTo>
                    <a:lnTo>
                      <a:pt x="83" y="32"/>
                    </a:lnTo>
                    <a:lnTo>
                      <a:pt x="80" y="29"/>
                    </a:lnTo>
                    <a:lnTo>
                      <a:pt x="77" y="27"/>
                    </a:lnTo>
                    <a:lnTo>
                      <a:pt x="76" y="25"/>
                    </a:lnTo>
                    <a:lnTo>
                      <a:pt x="75" y="23"/>
                    </a:lnTo>
                    <a:lnTo>
                      <a:pt x="75" y="20"/>
                    </a:lnTo>
                    <a:lnTo>
                      <a:pt x="75" y="18"/>
                    </a:lnTo>
                    <a:lnTo>
                      <a:pt x="75" y="16"/>
                    </a:lnTo>
                    <a:lnTo>
                      <a:pt x="74" y="14"/>
                    </a:lnTo>
                    <a:lnTo>
                      <a:pt x="72" y="12"/>
                    </a:lnTo>
                    <a:lnTo>
                      <a:pt x="71" y="10"/>
                    </a:lnTo>
                    <a:lnTo>
                      <a:pt x="69" y="7"/>
                    </a:lnTo>
                    <a:lnTo>
                      <a:pt x="66" y="4"/>
                    </a:lnTo>
                    <a:lnTo>
                      <a:pt x="63" y="2"/>
                    </a:lnTo>
                    <a:lnTo>
                      <a:pt x="59" y="0"/>
                    </a:lnTo>
                    <a:lnTo>
                      <a:pt x="54" y="1"/>
                    </a:lnTo>
                    <a:lnTo>
                      <a:pt x="49" y="4"/>
                    </a:lnTo>
                    <a:lnTo>
                      <a:pt x="44" y="10"/>
                    </a:lnTo>
                    <a:lnTo>
                      <a:pt x="42" y="12"/>
                    </a:lnTo>
                    <a:lnTo>
                      <a:pt x="41" y="13"/>
                    </a:lnTo>
                    <a:lnTo>
                      <a:pt x="39" y="14"/>
                    </a:lnTo>
                    <a:lnTo>
                      <a:pt x="38" y="14"/>
                    </a:lnTo>
                    <a:lnTo>
                      <a:pt x="36" y="14"/>
                    </a:lnTo>
                    <a:lnTo>
                      <a:pt x="35" y="14"/>
                    </a:lnTo>
                    <a:lnTo>
                      <a:pt x="32" y="12"/>
                    </a:lnTo>
                    <a:lnTo>
                      <a:pt x="30" y="10"/>
                    </a:lnTo>
                    <a:lnTo>
                      <a:pt x="29" y="8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5" y="2"/>
                    </a:lnTo>
                    <a:lnTo>
                      <a:pt x="24" y="1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7" y="1"/>
                    </a:lnTo>
                    <a:lnTo>
                      <a:pt x="14" y="3"/>
                    </a:lnTo>
                    <a:lnTo>
                      <a:pt x="11" y="5"/>
                    </a:lnTo>
                    <a:lnTo>
                      <a:pt x="7" y="8"/>
                    </a:lnTo>
                    <a:lnTo>
                      <a:pt x="4" y="11"/>
                    </a:lnTo>
                    <a:lnTo>
                      <a:pt x="2" y="15"/>
                    </a:lnTo>
                    <a:lnTo>
                      <a:pt x="0" y="20"/>
                    </a:lnTo>
                    <a:lnTo>
                      <a:pt x="0" y="26"/>
                    </a:lnTo>
                    <a:lnTo>
                      <a:pt x="2" y="33"/>
                    </a:lnTo>
                    <a:lnTo>
                      <a:pt x="4" y="39"/>
                    </a:lnTo>
                    <a:lnTo>
                      <a:pt x="5" y="44"/>
                    </a:lnTo>
                    <a:lnTo>
                      <a:pt x="6" y="46"/>
                    </a:lnTo>
                    <a:lnTo>
                      <a:pt x="7" y="48"/>
                    </a:lnTo>
                    <a:lnTo>
                      <a:pt x="7" y="49"/>
                    </a:lnTo>
                    <a:lnTo>
                      <a:pt x="7" y="50"/>
                    </a:lnTo>
                    <a:lnTo>
                      <a:pt x="8" y="51"/>
                    </a:lnTo>
                    <a:lnTo>
                      <a:pt x="9" y="52"/>
                    </a:lnTo>
                    <a:lnTo>
                      <a:pt x="11" y="53"/>
                    </a:lnTo>
                    <a:lnTo>
                      <a:pt x="13" y="54"/>
                    </a:lnTo>
                    <a:lnTo>
                      <a:pt x="15" y="55"/>
                    </a:lnTo>
                    <a:lnTo>
                      <a:pt x="17" y="56"/>
                    </a:lnTo>
                    <a:lnTo>
                      <a:pt x="19" y="57"/>
                    </a:lnTo>
                    <a:lnTo>
                      <a:pt x="21" y="59"/>
                    </a:lnTo>
                    <a:lnTo>
                      <a:pt x="22" y="61"/>
                    </a:lnTo>
                    <a:lnTo>
                      <a:pt x="23" y="64"/>
                    </a:lnTo>
                    <a:lnTo>
                      <a:pt x="24" y="68"/>
                    </a:lnTo>
                    <a:lnTo>
                      <a:pt x="25" y="72"/>
                    </a:lnTo>
                    <a:lnTo>
                      <a:pt x="25" y="77"/>
                    </a:lnTo>
                    <a:lnTo>
                      <a:pt x="25" y="83"/>
                    </a:lnTo>
                    <a:lnTo>
                      <a:pt x="23" y="88"/>
                    </a:lnTo>
                    <a:lnTo>
                      <a:pt x="20" y="94"/>
                    </a:lnTo>
                    <a:lnTo>
                      <a:pt x="16" y="10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2" name="Freeform 98"/>
              <p:cNvSpPr>
                <a:spLocks/>
              </p:cNvSpPr>
              <p:nvPr/>
            </p:nvSpPr>
            <p:spPr bwMode="auto">
              <a:xfrm>
                <a:off x="3383" y="2592"/>
                <a:ext cx="85" cy="100"/>
              </a:xfrm>
              <a:custGeom>
                <a:avLst/>
                <a:gdLst>
                  <a:gd name="T0" fmla="*/ 17 w 85"/>
                  <a:gd name="T1" fmla="*/ 100 h 100"/>
                  <a:gd name="T2" fmla="*/ 26 w 85"/>
                  <a:gd name="T3" fmla="*/ 95 h 100"/>
                  <a:gd name="T4" fmla="*/ 39 w 85"/>
                  <a:gd name="T5" fmla="*/ 86 h 100"/>
                  <a:gd name="T6" fmla="*/ 52 w 85"/>
                  <a:gd name="T7" fmla="*/ 74 h 100"/>
                  <a:gd name="T8" fmla="*/ 59 w 85"/>
                  <a:gd name="T9" fmla="*/ 65 h 100"/>
                  <a:gd name="T10" fmla="*/ 65 w 85"/>
                  <a:gd name="T11" fmla="*/ 63 h 100"/>
                  <a:gd name="T12" fmla="*/ 72 w 85"/>
                  <a:gd name="T13" fmla="*/ 63 h 100"/>
                  <a:gd name="T14" fmla="*/ 79 w 85"/>
                  <a:gd name="T15" fmla="*/ 61 h 100"/>
                  <a:gd name="T16" fmla="*/ 82 w 85"/>
                  <a:gd name="T17" fmla="*/ 57 h 100"/>
                  <a:gd name="T18" fmla="*/ 85 w 85"/>
                  <a:gd name="T19" fmla="*/ 49 h 100"/>
                  <a:gd name="T20" fmla="*/ 85 w 85"/>
                  <a:gd name="T21" fmla="*/ 41 h 100"/>
                  <a:gd name="T22" fmla="*/ 83 w 85"/>
                  <a:gd name="T23" fmla="*/ 32 h 100"/>
                  <a:gd name="T24" fmla="*/ 77 w 85"/>
                  <a:gd name="T25" fmla="*/ 27 h 100"/>
                  <a:gd name="T26" fmla="*/ 75 w 85"/>
                  <a:gd name="T27" fmla="*/ 23 h 100"/>
                  <a:gd name="T28" fmla="*/ 75 w 85"/>
                  <a:gd name="T29" fmla="*/ 18 h 100"/>
                  <a:gd name="T30" fmla="*/ 74 w 85"/>
                  <a:gd name="T31" fmla="*/ 14 h 100"/>
                  <a:gd name="T32" fmla="*/ 71 w 85"/>
                  <a:gd name="T33" fmla="*/ 10 h 100"/>
                  <a:gd name="T34" fmla="*/ 66 w 85"/>
                  <a:gd name="T35" fmla="*/ 4 h 100"/>
                  <a:gd name="T36" fmla="*/ 59 w 85"/>
                  <a:gd name="T37" fmla="*/ 0 h 100"/>
                  <a:gd name="T38" fmla="*/ 49 w 85"/>
                  <a:gd name="T39" fmla="*/ 4 h 100"/>
                  <a:gd name="T40" fmla="*/ 42 w 85"/>
                  <a:gd name="T41" fmla="*/ 12 h 100"/>
                  <a:gd name="T42" fmla="*/ 39 w 85"/>
                  <a:gd name="T43" fmla="*/ 14 h 100"/>
                  <a:gd name="T44" fmla="*/ 36 w 85"/>
                  <a:gd name="T45" fmla="*/ 14 h 100"/>
                  <a:gd name="T46" fmla="*/ 32 w 85"/>
                  <a:gd name="T47" fmla="*/ 12 h 100"/>
                  <a:gd name="T48" fmla="*/ 29 w 85"/>
                  <a:gd name="T49" fmla="*/ 8 h 100"/>
                  <a:gd name="T50" fmla="*/ 26 w 85"/>
                  <a:gd name="T51" fmla="*/ 4 h 100"/>
                  <a:gd name="T52" fmla="*/ 24 w 85"/>
                  <a:gd name="T53" fmla="*/ 1 h 100"/>
                  <a:gd name="T54" fmla="*/ 20 w 85"/>
                  <a:gd name="T55" fmla="*/ 0 h 100"/>
                  <a:gd name="T56" fmla="*/ 14 w 85"/>
                  <a:gd name="T57" fmla="*/ 3 h 100"/>
                  <a:gd name="T58" fmla="*/ 7 w 85"/>
                  <a:gd name="T59" fmla="*/ 8 h 100"/>
                  <a:gd name="T60" fmla="*/ 2 w 85"/>
                  <a:gd name="T61" fmla="*/ 15 h 100"/>
                  <a:gd name="T62" fmla="*/ 0 w 85"/>
                  <a:gd name="T63" fmla="*/ 26 h 100"/>
                  <a:gd name="T64" fmla="*/ 4 w 85"/>
                  <a:gd name="T65" fmla="*/ 39 h 100"/>
                  <a:gd name="T66" fmla="*/ 6 w 85"/>
                  <a:gd name="T67" fmla="*/ 46 h 100"/>
                  <a:gd name="T68" fmla="*/ 7 w 85"/>
                  <a:gd name="T69" fmla="*/ 49 h 100"/>
                  <a:gd name="T70" fmla="*/ 8 w 85"/>
                  <a:gd name="T71" fmla="*/ 51 h 100"/>
                  <a:gd name="T72" fmla="*/ 11 w 85"/>
                  <a:gd name="T73" fmla="*/ 53 h 100"/>
                  <a:gd name="T74" fmla="*/ 15 w 85"/>
                  <a:gd name="T75" fmla="*/ 55 h 100"/>
                  <a:gd name="T76" fmla="*/ 19 w 85"/>
                  <a:gd name="T77" fmla="*/ 57 h 100"/>
                  <a:gd name="T78" fmla="*/ 22 w 85"/>
                  <a:gd name="T79" fmla="*/ 61 h 100"/>
                  <a:gd name="T80" fmla="*/ 24 w 85"/>
                  <a:gd name="T81" fmla="*/ 68 h 100"/>
                  <a:gd name="T82" fmla="*/ 25 w 85"/>
                  <a:gd name="T83" fmla="*/ 77 h 100"/>
                  <a:gd name="T84" fmla="*/ 23 w 85"/>
                  <a:gd name="T85" fmla="*/ 88 h 100"/>
                  <a:gd name="T86" fmla="*/ 16 w 85"/>
                  <a:gd name="T87" fmla="*/ 100 h 10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85"/>
                  <a:gd name="T133" fmla="*/ 0 h 100"/>
                  <a:gd name="T134" fmla="*/ 85 w 85"/>
                  <a:gd name="T135" fmla="*/ 100 h 10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85" h="100">
                    <a:moveTo>
                      <a:pt x="16" y="100"/>
                    </a:moveTo>
                    <a:lnTo>
                      <a:pt x="17" y="100"/>
                    </a:lnTo>
                    <a:lnTo>
                      <a:pt x="20" y="98"/>
                    </a:lnTo>
                    <a:lnTo>
                      <a:pt x="26" y="95"/>
                    </a:lnTo>
                    <a:lnTo>
                      <a:pt x="32" y="91"/>
                    </a:lnTo>
                    <a:lnTo>
                      <a:pt x="39" y="86"/>
                    </a:lnTo>
                    <a:lnTo>
                      <a:pt x="46" y="81"/>
                    </a:lnTo>
                    <a:lnTo>
                      <a:pt x="52" y="74"/>
                    </a:lnTo>
                    <a:lnTo>
                      <a:pt x="56" y="68"/>
                    </a:lnTo>
                    <a:lnTo>
                      <a:pt x="59" y="65"/>
                    </a:lnTo>
                    <a:lnTo>
                      <a:pt x="62" y="64"/>
                    </a:lnTo>
                    <a:lnTo>
                      <a:pt x="65" y="63"/>
                    </a:lnTo>
                    <a:lnTo>
                      <a:pt x="69" y="63"/>
                    </a:lnTo>
                    <a:lnTo>
                      <a:pt x="72" y="63"/>
                    </a:lnTo>
                    <a:lnTo>
                      <a:pt x="76" y="62"/>
                    </a:lnTo>
                    <a:lnTo>
                      <a:pt x="79" y="61"/>
                    </a:lnTo>
                    <a:lnTo>
                      <a:pt x="81" y="59"/>
                    </a:lnTo>
                    <a:lnTo>
                      <a:pt x="82" y="57"/>
                    </a:lnTo>
                    <a:lnTo>
                      <a:pt x="83" y="53"/>
                    </a:lnTo>
                    <a:lnTo>
                      <a:pt x="85" y="49"/>
                    </a:lnTo>
                    <a:lnTo>
                      <a:pt x="85" y="45"/>
                    </a:lnTo>
                    <a:lnTo>
                      <a:pt x="85" y="41"/>
                    </a:lnTo>
                    <a:lnTo>
                      <a:pt x="84" y="36"/>
                    </a:lnTo>
                    <a:lnTo>
                      <a:pt x="83" y="32"/>
                    </a:lnTo>
                    <a:lnTo>
                      <a:pt x="80" y="29"/>
                    </a:lnTo>
                    <a:lnTo>
                      <a:pt x="77" y="27"/>
                    </a:lnTo>
                    <a:lnTo>
                      <a:pt x="76" y="25"/>
                    </a:lnTo>
                    <a:lnTo>
                      <a:pt x="75" y="23"/>
                    </a:lnTo>
                    <a:lnTo>
                      <a:pt x="75" y="20"/>
                    </a:lnTo>
                    <a:lnTo>
                      <a:pt x="75" y="18"/>
                    </a:lnTo>
                    <a:lnTo>
                      <a:pt x="75" y="16"/>
                    </a:lnTo>
                    <a:lnTo>
                      <a:pt x="74" y="14"/>
                    </a:lnTo>
                    <a:lnTo>
                      <a:pt x="72" y="12"/>
                    </a:lnTo>
                    <a:lnTo>
                      <a:pt x="71" y="10"/>
                    </a:lnTo>
                    <a:lnTo>
                      <a:pt x="69" y="7"/>
                    </a:lnTo>
                    <a:lnTo>
                      <a:pt x="66" y="4"/>
                    </a:lnTo>
                    <a:lnTo>
                      <a:pt x="63" y="2"/>
                    </a:lnTo>
                    <a:lnTo>
                      <a:pt x="59" y="0"/>
                    </a:lnTo>
                    <a:lnTo>
                      <a:pt x="54" y="1"/>
                    </a:lnTo>
                    <a:lnTo>
                      <a:pt x="49" y="4"/>
                    </a:lnTo>
                    <a:lnTo>
                      <a:pt x="44" y="10"/>
                    </a:lnTo>
                    <a:lnTo>
                      <a:pt x="42" y="12"/>
                    </a:lnTo>
                    <a:lnTo>
                      <a:pt x="41" y="13"/>
                    </a:lnTo>
                    <a:lnTo>
                      <a:pt x="39" y="14"/>
                    </a:lnTo>
                    <a:lnTo>
                      <a:pt x="38" y="14"/>
                    </a:lnTo>
                    <a:lnTo>
                      <a:pt x="36" y="14"/>
                    </a:lnTo>
                    <a:lnTo>
                      <a:pt x="35" y="14"/>
                    </a:lnTo>
                    <a:lnTo>
                      <a:pt x="32" y="12"/>
                    </a:lnTo>
                    <a:lnTo>
                      <a:pt x="30" y="10"/>
                    </a:lnTo>
                    <a:lnTo>
                      <a:pt x="29" y="8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5" y="2"/>
                    </a:lnTo>
                    <a:lnTo>
                      <a:pt x="24" y="1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7" y="1"/>
                    </a:lnTo>
                    <a:lnTo>
                      <a:pt x="14" y="3"/>
                    </a:lnTo>
                    <a:lnTo>
                      <a:pt x="11" y="5"/>
                    </a:lnTo>
                    <a:lnTo>
                      <a:pt x="7" y="8"/>
                    </a:lnTo>
                    <a:lnTo>
                      <a:pt x="4" y="11"/>
                    </a:lnTo>
                    <a:lnTo>
                      <a:pt x="2" y="15"/>
                    </a:lnTo>
                    <a:lnTo>
                      <a:pt x="0" y="20"/>
                    </a:lnTo>
                    <a:lnTo>
                      <a:pt x="0" y="26"/>
                    </a:lnTo>
                    <a:lnTo>
                      <a:pt x="2" y="33"/>
                    </a:lnTo>
                    <a:lnTo>
                      <a:pt x="4" y="39"/>
                    </a:lnTo>
                    <a:lnTo>
                      <a:pt x="5" y="44"/>
                    </a:lnTo>
                    <a:lnTo>
                      <a:pt x="6" y="46"/>
                    </a:lnTo>
                    <a:lnTo>
                      <a:pt x="7" y="48"/>
                    </a:lnTo>
                    <a:lnTo>
                      <a:pt x="7" y="49"/>
                    </a:lnTo>
                    <a:lnTo>
                      <a:pt x="7" y="50"/>
                    </a:lnTo>
                    <a:lnTo>
                      <a:pt x="8" y="51"/>
                    </a:lnTo>
                    <a:lnTo>
                      <a:pt x="9" y="52"/>
                    </a:lnTo>
                    <a:lnTo>
                      <a:pt x="11" y="53"/>
                    </a:lnTo>
                    <a:lnTo>
                      <a:pt x="13" y="54"/>
                    </a:lnTo>
                    <a:lnTo>
                      <a:pt x="15" y="55"/>
                    </a:lnTo>
                    <a:lnTo>
                      <a:pt x="17" y="56"/>
                    </a:lnTo>
                    <a:lnTo>
                      <a:pt x="19" y="57"/>
                    </a:lnTo>
                    <a:lnTo>
                      <a:pt x="21" y="59"/>
                    </a:lnTo>
                    <a:lnTo>
                      <a:pt x="22" y="61"/>
                    </a:lnTo>
                    <a:lnTo>
                      <a:pt x="23" y="64"/>
                    </a:lnTo>
                    <a:lnTo>
                      <a:pt x="24" y="68"/>
                    </a:lnTo>
                    <a:lnTo>
                      <a:pt x="25" y="72"/>
                    </a:lnTo>
                    <a:lnTo>
                      <a:pt x="25" y="77"/>
                    </a:lnTo>
                    <a:lnTo>
                      <a:pt x="25" y="83"/>
                    </a:lnTo>
                    <a:lnTo>
                      <a:pt x="23" y="88"/>
                    </a:lnTo>
                    <a:lnTo>
                      <a:pt x="20" y="94"/>
                    </a:lnTo>
                    <a:lnTo>
                      <a:pt x="16" y="10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3" name="Freeform 99"/>
              <p:cNvSpPr>
                <a:spLocks/>
              </p:cNvSpPr>
              <p:nvPr/>
            </p:nvSpPr>
            <p:spPr bwMode="auto">
              <a:xfrm>
                <a:off x="3384" y="2599"/>
                <a:ext cx="69" cy="93"/>
              </a:xfrm>
              <a:custGeom>
                <a:avLst/>
                <a:gdLst>
                  <a:gd name="T0" fmla="*/ 16 w 69"/>
                  <a:gd name="T1" fmla="*/ 90 h 93"/>
                  <a:gd name="T2" fmla="*/ 21 w 69"/>
                  <a:gd name="T3" fmla="*/ 75 h 93"/>
                  <a:gd name="T4" fmla="*/ 19 w 69"/>
                  <a:gd name="T5" fmla="*/ 58 h 93"/>
                  <a:gd name="T6" fmla="*/ 7 w 69"/>
                  <a:gd name="T7" fmla="*/ 39 h 93"/>
                  <a:gd name="T8" fmla="*/ 0 w 69"/>
                  <a:gd name="T9" fmla="*/ 15 h 93"/>
                  <a:gd name="T10" fmla="*/ 4 w 69"/>
                  <a:gd name="T11" fmla="*/ 3 h 93"/>
                  <a:gd name="T12" fmla="*/ 9 w 69"/>
                  <a:gd name="T13" fmla="*/ 3 h 93"/>
                  <a:gd name="T14" fmla="*/ 13 w 69"/>
                  <a:gd name="T15" fmla="*/ 14 h 93"/>
                  <a:gd name="T16" fmla="*/ 12 w 69"/>
                  <a:gd name="T17" fmla="*/ 27 h 93"/>
                  <a:gd name="T18" fmla="*/ 12 w 69"/>
                  <a:gd name="T19" fmla="*/ 36 h 93"/>
                  <a:gd name="T20" fmla="*/ 17 w 69"/>
                  <a:gd name="T21" fmla="*/ 41 h 93"/>
                  <a:gd name="T22" fmla="*/ 21 w 69"/>
                  <a:gd name="T23" fmla="*/ 42 h 93"/>
                  <a:gd name="T24" fmla="*/ 19 w 69"/>
                  <a:gd name="T25" fmla="*/ 35 h 93"/>
                  <a:gd name="T26" fmla="*/ 18 w 69"/>
                  <a:gd name="T27" fmla="*/ 25 h 93"/>
                  <a:gd name="T28" fmla="*/ 20 w 69"/>
                  <a:gd name="T29" fmla="*/ 25 h 93"/>
                  <a:gd name="T30" fmla="*/ 21 w 69"/>
                  <a:gd name="T31" fmla="*/ 34 h 93"/>
                  <a:gd name="T32" fmla="*/ 24 w 69"/>
                  <a:gd name="T33" fmla="*/ 41 h 93"/>
                  <a:gd name="T34" fmla="*/ 29 w 69"/>
                  <a:gd name="T35" fmla="*/ 35 h 93"/>
                  <a:gd name="T36" fmla="*/ 36 w 69"/>
                  <a:gd name="T37" fmla="*/ 20 h 93"/>
                  <a:gd name="T38" fmla="*/ 35 w 69"/>
                  <a:gd name="T39" fmla="*/ 8 h 93"/>
                  <a:gd name="T40" fmla="*/ 37 w 69"/>
                  <a:gd name="T41" fmla="*/ 16 h 93"/>
                  <a:gd name="T42" fmla="*/ 38 w 69"/>
                  <a:gd name="T43" fmla="*/ 28 h 93"/>
                  <a:gd name="T44" fmla="*/ 37 w 69"/>
                  <a:gd name="T45" fmla="*/ 29 h 93"/>
                  <a:gd name="T46" fmla="*/ 40 w 69"/>
                  <a:gd name="T47" fmla="*/ 21 h 93"/>
                  <a:gd name="T48" fmla="*/ 42 w 69"/>
                  <a:gd name="T49" fmla="*/ 6 h 93"/>
                  <a:gd name="T50" fmla="*/ 45 w 69"/>
                  <a:gd name="T51" fmla="*/ 11 h 93"/>
                  <a:gd name="T52" fmla="*/ 44 w 69"/>
                  <a:gd name="T53" fmla="*/ 25 h 93"/>
                  <a:gd name="T54" fmla="*/ 36 w 69"/>
                  <a:gd name="T55" fmla="*/ 41 h 93"/>
                  <a:gd name="T56" fmla="*/ 46 w 69"/>
                  <a:gd name="T57" fmla="*/ 36 h 93"/>
                  <a:gd name="T58" fmla="*/ 56 w 69"/>
                  <a:gd name="T59" fmla="*/ 16 h 93"/>
                  <a:gd name="T60" fmla="*/ 57 w 69"/>
                  <a:gd name="T61" fmla="*/ 6 h 93"/>
                  <a:gd name="T62" fmla="*/ 60 w 69"/>
                  <a:gd name="T63" fmla="*/ 12 h 93"/>
                  <a:gd name="T64" fmla="*/ 61 w 69"/>
                  <a:gd name="T65" fmla="*/ 19 h 93"/>
                  <a:gd name="T66" fmla="*/ 68 w 69"/>
                  <a:gd name="T67" fmla="*/ 22 h 93"/>
                  <a:gd name="T68" fmla="*/ 62 w 69"/>
                  <a:gd name="T69" fmla="*/ 28 h 93"/>
                  <a:gd name="T70" fmla="*/ 54 w 69"/>
                  <a:gd name="T71" fmla="*/ 37 h 93"/>
                  <a:gd name="T72" fmla="*/ 57 w 69"/>
                  <a:gd name="T73" fmla="*/ 37 h 93"/>
                  <a:gd name="T74" fmla="*/ 62 w 69"/>
                  <a:gd name="T75" fmla="*/ 38 h 93"/>
                  <a:gd name="T76" fmla="*/ 63 w 69"/>
                  <a:gd name="T77" fmla="*/ 40 h 93"/>
                  <a:gd name="T78" fmla="*/ 57 w 69"/>
                  <a:gd name="T79" fmla="*/ 40 h 93"/>
                  <a:gd name="T80" fmla="*/ 47 w 69"/>
                  <a:gd name="T81" fmla="*/ 44 h 93"/>
                  <a:gd name="T82" fmla="*/ 40 w 69"/>
                  <a:gd name="T83" fmla="*/ 52 h 93"/>
                  <a:gd name="T84" fmla="*/ 38 w 69"/>
                  <a:gd name="T85" fmla="*/ 55 h 93"/>
                  <a:gd name="T86" fmla="*/ 36 w 69"/>
                  <a:gd name="T87" fmla="*/ 55 h 93"/>
                  <a:gd name="T88" fmla="*/ 41 w 69"/>
                  <a:gd name="T89" fmla="*/ 52 h 93"/>
                  <a:gd name="T90" fmla="*/ 49 w 69"/>
                  <a:gd name="T91" fmla="*/ 50 h 93"/>
                  <a:gd name="T92" fmla="*/ 51 w 69"/>
                  <a:gd name="T93" fmla="*/ 53 h 93"/>
                  <a:gd name="T94" fmla="*/ 48 w 69"/>
                  <a:gd name="T95" fmla="*/ 54 h 93"/>
                  <a:gd name="T96" fmla="*/ 42 w 69"/>
                  <a:gd name="T97" fmla="*/ 57 h 93"/>
                  <a:gd name="T98" fmla="*/ 42 w 69"/>
                  <a:gd name="T99" fmla="*/ 60 h 93"/>
                  <a:gd name="T100" fmla="*/ 47 w 69"/>
                  <a:gd name="T101" fmla="*/ 61 h 93"/>
                  <a:gd name="T102" fmla="*/ 49 w 69"/>
                  <a:gd name="T103" fmla="*/ 67 h 93"/>
                  <a:gd name="T104" fmla="*/ 43 w 69"/>
                  <a:gd name="T105" fmla="*/ 64 h 93"/>
                  <a:gd name="T106" fmla="*/ 27 w 69"/>
                  <a:gd name="T107" fmla="*/ 72 h 9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69"/>
                  <a:gd name="T163" fmla="*/ 0 h 93"/>
                  <a:gd name="T164" fmla="*/ 69 w 69"/>
                  <a:gd name="T165" fmla="*/ 93 h 93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69" h="93">
                    <a:moveTo>
                      <a:pt x="15" y="93"/>
                    </a:moveTo>
                    <a:lnTo>
                      <a:pt x="15" y="93"/>
                    </a:lnTo>
                    <a:lnTo>
                      <a:pt x="16" y="90"/>
                    </a:lnTo>
                    <a:lnTo>
                      <a:pt x="18" y="86"/>
                    </a:lnTo>
                    <a:lnTo>
                      <a:pt x="20" y="81"/>
                    </a:lnTo>
                    <a:lnTo>
                      <a:pt x="21" y="75"/>
                    </a:lnTo>
                    <a:lnTo>
                      <a:pt x="21" y="69"/>
                    </a:lnTo>
                    <a:lnTo>
                      <a:pt x="21" y="63"/>
                    </a:lnTo>
                    <a:lnTo>
                      <a:pt x="19" y="58"/>
                    </a:lnTo>
                    <a:lnTo>
                      <a:pt x="15" y="52"/>
                    </a:lnTo>
                    <a:lnTo>
                      <a:pt x="11" y="46"/>
                    </a:lnTo>
                    <a:lnTo>
                      <a:pt x="7" y="39"/>
                    </a:lnTo>
                    <a:lnTo>
                      <a:pt x="3" y="30"/>
                    </a:lnTo>
                    <a:lnTo>
                      <a:pt x="1" y="22"/>
                    </a:lnTo>
                    <a:lnTo>
                      <a:pt x="0" y="15"/>
                    </a:lnTo>
                    <a:lnTo>
                      <a:pt x="1" y="11"/>
                    </a:lnTo>
                    <a:lnTo>
                      <a:pt x="2" y="7"/>
                    </a:lnTo>
                    <a:lnTo>
                      <a:pt x="4" y="3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3"/>
                    </a:lnTo>
                    <a:lnTo>
                      <a:pt x="10" y="6"/>
                    </a:lnTo>
                    <a:lnTo>
                      <a:pt x="12" y="10"/>
                    </a:lnTo>
                    <a:lnTo>
                      <a:pt x="13" y="14"/>
                    </a:lnTo>
                    <a:lnTo>
                      <a:pt x="14" y="19"/>
                    </a:lnTo>
                    <a:lnTo>
                      <a:pt x="14" y="23"/>
                    </a:lnTo>
                    <a:lnTo>
                      <a:pt x="12" y="27"/>
                    </a:lnTo>
                    <a:lnTo>
                      <a:pt x="11" y="30"/>
                    </a:lnTo>
                    <a:lnTo>
                      <a:pt x="11" y="34"/>
                    </a:lnTo>
                    <a:lnTo>
                      <a:pt x="12" y="36"/>
                    </a:lnTo>
                    <a:lnTo>
                      <a:pt x="13" y="38"/>
                    </a:lnTo>
                    <a:lnTo>
                      <a:pt x="15" y="40"/>
                    </a:lnTo>
                    <a:lnTo>
                      <a:pt x="17" y="41"/>
                    </a:lnTo>
                    <a:lnTo>
                      <a:pt x="19" y="42"/>
                    </a:lnTo>
                    <a:lnTo>
                      <a:pt x="21" y="43"/>
                    </a:lnTo>
                    <a:lnTo>
                      <a:pt x="21" y="42"/>
                    </a:lnTo>
                    <a:lnTo>
                      <a:pt x="20" y="40"/>
                    </a:lnTo>
                    <a:lnTo>
                      <a:pt x="19" y="38"/>
                    </a:lnTo>
                    <a:lnTo>
                      <a:pt x="19" y="35"/>
                    </a:lnTo>
                    <a:lnTo>
                      <a:pt x="18" y="32"/>
                    </a:lnTo>
                    <a:lnTo>
                      <a:pt x="18" y="27"/>
                    </a:lnTo>
                    <a:lnTo>
                      <a:pt x="18" y="25"/>
                    </a:lnTo>
                    <a:lnTo>
                      <a:pt x="20" y="22"/>
                    </a:lnTo>
                    <a:lnTo>
                      <a:pt x="20" y="23"/>
                    </a:lnTo>
                    <a:lnTo>
                      <a:pt x="20" y="25"/>
                    </a:lnTo>
                    <a:lnTo>
                      <a:pt x="20" y="27"/>
                    </a:lnTo>
                    <a:lnTo>
                      <a:pt x="21" y="30"/>
                    </a:lnTo>
                    <a:lnTo>
                      <a:pt x="21" y="34"/>
                    </a:lnTo>
                    <a:lnTo>
                      <a:pt x="22" y="37"/>
                    </a:lnTo>
                    <a:lnTo>
                      <a:pt x="23" y="39"/>
                    </a:lnTo>
                    <a:lnTo>
                      <a:pt x="24" y="41"/>
                    </a:lnTo>
                    <a:lnTo>
                      <a:pt x="25" y="40"/>
                    </a:lnTo>
                    <a:lnTo>
                      <a:pt x="26" y="38"/>
                    </a:lnTo>
                    <a:lnTo>
                      <a:pt x="29" y="35"/>
                    </a:lnTo>
                    <a:lnTo>
                      <a:pt x="31" y="30"/>
                    </a:lnTo>
                    <a:lnTo>
                      <a:pt x="34" y="25"/>
                    </a:lnTo>
                    <a:lnTo>
                      <a:pt x="36" y="20"/>
                    </a:lnTo>
                    <a:lnTo>
                      <a:pt x="36" y="14"/>
                    </a:lnTo>
                    <a:lnTo>
                      <a:pt x="35" y="8"/>
                    </a:lnTo>
                    <a:lnTo>
                      <a:pt x="36" y="10"/>
                    </a:lnTo>
                    <a:lnTo>
                      <a:pt x="37" y="13"/>
                    </a:lnTo>
                    <a:lnTo>
                      <a:pt x="37" y="16"/>
                    </a:lnTo>
                    <a:lnTo>
                      <a:pt x="38" y="20"/>
                    </a:lnTo>
                    <a:lnTo>
                      <a:pt x="38" y="24"/>
                    </a:lnTo>
                    <a:lnTo>
                      <a:pt x="38" y="28"/>
                    </a:lnTo>
                    <a:lnTo>
                      <a:pt x="37" y="32"/>
                    </a:lnTo>
                    <a:lnTo>
                      <a:pt x="37" y="29"/>
                    </a:lnTo>
                    <a:lnTo>
                      <a:pt x="38" y="27"/>
                    </a:lnTo>
                    <a:lnTo>
                      <a:pt x="39" y="24"/>
                    </a:lnTo>
                    <a:lnTo>
                      <a:pt x="40" y="21"/>
                    </a:lnTo>
                    <a:lnTo>
                      <a:pt x="41" y="16"/>
                    </a:lnTo>
                    <a:lnTo>
                      <a:pt x="42" y="12"/>
                    </a:lnTo>
                    <a:lnTo>
                      <a:pt x="42" y="6"/>
                    </a:lnTo>
                    <a:lnTo>
                      <a:pt x="43" y="7"/>
                    </a:lnTo>
                    <a:lnTo>
                      <a:pt x="44" y="8"/>
                    </a:lnTo>
                    <a:lnTo>
                      <a:pt x="45" y="11"/>
                    </a:lnTo>
                    <a:lnTo>
                      <a:pt x="45" y="15"/>
                    </a:lnTo>
                    <a:lnTo>
                      <a:pt x="45" y="19"/>
                    </a:lnTo>
                    <a:lnTo>
                      <a:pt x="44" y="25"/>
                    </a:lnTo>
                    <a:lnTo>
                      <a:pt x="41" y="33"/>
                    </a:lnTo>
                    <a:lnTo>
                      <a:pt x="35" y="41"/>
                    </a:lnTo>
                    <a:lnTo>
                      <a:pt x="36" y="41"/>
                    </a:lnTo>
                    <a:lnTo>
                      <a:pt x="39" y="40"/>
                    </a:lnTo>
                    <a:lnTo>
                      <a:pt x="42" y="38"/>
                    </a:lnTo>
                    <a:lnTo>
                      <a:pt x="46" y="36"/>
                    </a:lnTo>
                    <a:lnTo>
                      <a:pt x="50" y="30"/>
                    </a:lnTo>
                    <a:lnTo>
                      <a:pt x="54" y="24"/>
                    </a:lnTo>
                    <a:lnTo>
                      <a:pt x="56" y="16"/>
                    </a:lnTo>
                    <a:lnTo>
                      <a:pt x="56" y="5"/>
                    </a:lnTo>
                    <a:lnTo>
                      <a:pt x="57" y="6"/>
                    </a:lnTo>
                    <a:lnTo>
                      <a:pt x="58" y="8"/>
                    </a:lnTo>
                    <a:lnTo>
                      <a:pt x="59" y="10"/>
                    </a:lnTo>
                    <a:lnTo>
                      <a:pt x="60" y="12"/>
                    </a:lnTo>
                    <a:lnTo>
                      <a:pt x="61" y="14"/>
                    </a:lnTo>
                    <a:lnTo>
                      <a:pt x="61" y="17"/>
                    </a:lnTo>
                    <a:lnTo>
                      <a:pt x="61" y="19"/>
                    </a:lnTo>
                    <a:lnTo>
                      <a:pt x="69" y="20"/>
                    </a:lnTo>
                    <a:lnTo>
                      <a:pt x="68" y="22"/>
                    </a:lnTo>
                    <a:lnTo>
                      <a:pt x="66" y="24"/>
                    </a:lnTo>
                    <a:lnTo>
                      <a:pt x="64" y="26"/>
                    </a:lnTo>
                    <a:lnTo>
                      <a:pt x="62" y="28"/>
                    </a:lnTo>
                    <a:lnTo>
                      <a:pt x="59" y="32"/>
                    </a:lnTo>
                    <a:lnTo>
                      <a:pt x="57" y="34"/>
                    </a:lnTo>
                    <a:lnTo>
                      <a:pt x="54" y="37"/>
                    </a:lnTo>
                    <a:lnTo>
                      <a:pt x="55" y="37"/>
                    </a:lnTo>
                    <a:lnTo>
                      <a:pt x="57" y="37"/>
                    </a:lnTo>
                    <a:lnTo>
                      <a:pt x="58" y="37"/>
                    </a:lnTo>
                    <a:lnTo>
                      <a:pt x="60" y="37"/>
                    </a:lnTo>
                    <a:lnTo>
                      <a:pt x="62" y="38"/>
                    </a:lnTo>
                    <a:lnTo>
                      <a:pt x="63" y="38"/>
                    </a:lnTo>
                    <a:lnTo>
                      <a:pt x="64" y="40"/>
                    </a:lnTo>
                    <a:lnTo>
                      <a:pt x="63" y="40"/>
                    </a:lnTo>
                    <a:lnTo>
                      <a:pt x="62" y="39"/>
                    </a:lnTo>
                    <a:lnTo>
                      <a:pt x="59" y="39"/>
                    </a:lnTo>
                    <a:lnTo>
                      <a:pt x="57" y="40"/>
                    </a:lnTo>
                    <a:lnTo>
                      <a:pt x="53" y="41"/>
                    </a:lnTo>
                    <a:lnTo>
                      <a:pt x="50" y="42"/>
                    </a:lnTo>
                    <a:lnTo>
                      <a:pt x="47" y="44"/>
                    </a:lnTo>
                    <a:lnTo>
                      <a:pt x="44" y="47"/>
                    </a:lnTo>
                    <a:lnTo>
                      <a:pt x="42" y="49"/>
                    </a:lnTo>
                    <a:lnTo>
                      <a:pt x="40" y="52"/>
                    </a:lnTo>
                    <a:lnTo>
                      <a:pt x="39" y="53"/>
                    </a:lnTo>
                    <a:lnTo>
                      <a:pt x="38" y="54"/>
                    </a:lnTo>
                    <a:lnTo>
                      <a:pt x="38" y="55"/>
                    </a:lnTo>
                    <a:lnTo>
                      <a:pt x="37" y="55"/>
                    </a:lnTo>
                    <a:lnTo>
                      <a:pt x="36" y="55"/>
                    </a:lnTo>
                    <a:lnTo>
                      <a:pt x="37" y="54"/>
                    </a:lnTo>
                    <a:lnTo>
                      <a:pt x="38" y="53"/>
                    </a:lnTo>
                    <a:lnTo>
                      <a:pt x="41" y="52"/>
                    </a:lnTo>
                    <a:lnTo>
                      <a:pt x="43" y="50"/>
                    </a:lnTo>
                    <a:lnTo>
                      <a:pt x="46" y="50"/>
                    </a:lnTo>
                    <a:lnTo>
                      <a:pt x="49" y="50"/>
                    </a:lnTo>
                    <a:lnTo>
                      <a:pt x="51" y="51"/>
                    </a:lnTo>
                    <a:lnTo>
                      <a:pt x="52" y="53"/>
                    </a:lnTo>
                    <a:lnTo>
                      <a:pt x="51" y="53"/>
                    </a:lnTo>
                    <a:lnTo>
                      <a:pt x="50" y="53"/>
                    </a:lnTo>
                    <a:lnTo>
                      <a:pt x="49" y="54"/>
                    </a:lnTo>
                    <a:lnTo>
                      <a:pt x="48" y="54"/>
                    </a:lnTo>
                    <a:lnTo>
                      <a:pt x="46" y="55"/>
                    </a:lnTo>
                    <a:lnTo>
                      <a:pt x="44" y="56"/>
                    </a:lnTo>
                    <a:lnTo>
                      <a:pt x="42" y="57"/>
                    </a:lnTo>
                    <a:lnTo>
                      <a:pt x="40" y="60"/>
                    </a:lnTo>
                    <a:lnTo>
                      <a:pt x="42" y="60"/>
                    </a:lnTo>
                    <a:lnTo>
                      <a:pt x="43" y="60"/>
                    </a:lnTo>
                    <a:lnTo>
                      <a:pt x="45" y="60"/>
                    </a:lnTo>
                    <a:lnTo>
                      <a:pt x="47" y="61"/>
                    </a:lnTo>
                    <a:lnTo>
                      <a:pt x="48" y="62"/>
                    </a:lnTo>
                    <a:lnTo>
                      <a:pt x="49" y="65"/>
                    </a:lnTo>
                    <a:lnTo>
                      <a:pt x="49" y="67"/>
                    </a:lnTo>
                    <a:lnTo>
                      <a:pt x="48" y="67"/>
                    </a:lnTo>
                    <a:lnTo>
                      <a:pt x="46" y="65"/>
                    </a:lnTo>
                    <a:lnTo>
                      <a:pt x="43" y="64"/>
                    </a:lnTo>
                    <a:lnTo>
                      <a:pt x="38" y="64"/>
                    </a:lnTo>
                    <a:lnTo>
                      <a:pt x="33" y="66"/>
                    </a:lnTo>
                    <a:lnTo>
                      <a:pt x="27" y="72"/>
                    </a:lnTo>
                    <a:lnTo>
                      <a:pt x="21" y="80"/>
                    </a:lnTo>
                    <a:lnTo>
                      <a:pt x="15" y="93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4" name="Freeform 100"/>
              <p:cNvSpPr>
                <a:spLocks/>
              </p:cNvSpPr>
              <p:nvPr/>
            </p:nvSpPr>
            <p:spPr bwMode="auto">
              <a:xfrm>
                <a:off x="3384" y="2599"/>
                <a:ext cx="69" cy="93"/>
              </a:xfrm>
              <a:custGeom>
                <a:avLst/>
                <a:gdLst>
                  <a:gd name="T0" fmla="*/ 18 w 69"/>
                  <a:gd name="T1" fmla="*/ 86 h 93"/>
                  <a:gd name="T2" fmla="*/ 21 w 69"/>
                  <a:gd name="T3" fmla="*/ 69 h 93"/>
                  <a:gd name="T4" fmla="*/ 15 w 69"/>
                  <a:gd name="T5" fmla="*/ 52 h 93"/>
                  <a:gd name="T6" fmla="*/ 3 w 69"/>
                  <a:gd name="T7" fmla="*/ 30 h 93"/>
                  <a:gd name="T8" fmla="*/ 1 w 69"/>
                  <a:gd name="T9" fmla="*/ 11 h 93"/>
                  <a:gd name="T10" fmla="*/ 7 w 69"/>
                  <a:gd name="T11" fmla="*/ 0 h 93"/>
                  <a:gd name="T12" fmla="*/ 10 w 69"/>
                  <a:gd name="T13" fmla="*/ 6 h 93"/>
                  <a:gd name="T14" fmla="*/ 14 w 69"/>
                  <a:gd name="T15" fmla="*/ 19 h 93"/>
                  <a:gd name="T16" fmla="*/ 11 w 69"/>
                  <a:gd name="T17" fmla="*/ 30 h 93"/>
                  <a:gd name="T18" fmla="*/ 13 w 69"/>
                  <a:gd name="T19" fmla="*/ 38 h 93"/>
                  <a:gd name="T20" fmla="*/ 19 w 69"/>
                  <a:gd name="T21" fmla="*/ 42 h 93"/>
                  <a:gd name="T22" fmla="*/ 20 w 69"/>
                  <a:gd name="T23" fmla="*/ 40 h 93"/>
                  <a:gd name="T24" fmla="*/ 18 w 69"/>
                  <a:gd name="T25" fmla="*/ 32 h 93"/>
                  <a:gd name="T26" fmla="*/ 20 w 69"/>
                  <a:gd name="T27" fmla="*/ 22 h 93"/>
                  <a:gd name="T28" fmla="*/ 20 w 69"/>
                  <a:gd name="T29" fmla="*/ 27 h 93"/>
                  <a:gd name="T30" fmla="*/ 22 w 69"/>
                  <a:gd name="T31" fmla="*/ 37 h 93"/>
                  <a:gd name="T32" fmla="*/ 25 w 69"/>
                  <a:gd name="T33" fmla="*/ 40 h 93"/>
                  <a:gd name="T34" fmla="*/ 31 w 69"/>
                  <a:gd name="T35" fmla="*/ 30 h 93"/>
                  <a:gd name="T36" fmla="*/ 36 w 69"/>
                  <a:gd name="T37" fmla="*/ 14 h 93"/>
                  <a:gd name="T38" fmla="*/ 37 w 69"/>
                  <a:gd name="T39" fmla="*/ 13 h 93"/>
                  <a:gd name="T40" fmla="*/ 38 w 69"/>
                  <a:gd name="T41" fmla="*/ 24 h 93"/>
                  <a:gd name="T42" fmla="*/ 37 w 69"/>
                  <a:gd name="T43" fmla="*/ 29 h 93"/>
                  <a:gd name="T44" fmla="*/ 40 w 69"/>
                  <a:gd name="T45" fmla="*/ 21 h 93"/>
                  <a:gd name="T46" fmla="*/ 42 w 69"/>
                  <a:gd name="T47" fmla="*/ 6 h 93"/>
                  <a:gd name="T48" fmla="*/ 45 w 69"/>
                  <a:gd name="T49" fmla="*/ 11 h 93"/>
                  <a:gd name="T50" fmla="*/ 44 w 69"/>
                  <a:gd name="T51" fmla="*/ 25 h 93"/>
                  <a:gd name="T52" fmla="*/ 36 w 69"/>
                  <a:gd name="T53" fmla="*/ 41 h 93"/>
                  <a:gd name="T54" fmla="*/ 46 w 69"/>
                  <a:gd name="T55" fmla="*/ 36 h 93"/>
                  <a:gd name="T56" fmla="*/ 56 w 69"/>
                  <a:gd name="T57" fmla="*/ 16 h 93"/>
                  <a:gd name="T58" fmla="*/ 58 w 69"/>
                  <a:gd name="T59" fmla="*/ 8 h 93"/>
                  <a:gd name="T60" fmla="*/ 61 w 69"/>
                  <a:gd name="T61" fmla="*/ 14 h 93"/>
                  <a:gd name="T62" fmla="*/ 69 w 69"/>
                  <a:gd name="T63" fmla="*/ 20 h 93"/>
                  <a:gd name="T64" fmla="*/ 64 w 69"/>
                  <a:gd name="T65" fmla="*/ 26 h 93"/>
                  <a:gd name="T66" fmla="*/ 57 w 69"/>
                  <a:gd name="T67" fmla="*/ 34 h 93"/>
                  <a:gd name="T68" fmla="*/ 57 w 69"/>
                  <a:gd name="T69" fmla="*/ 37 h 93"/>
                  <a:gd name="T70" fmla="*/ 62 w 69"/>
                  <a:gd name="T71" fmla="*/ 38 h 93"/>
                  <a:gd name="T72" fmla="*/ 63 w 69"/>
                  <a:gd name="T73" fmla="*/ 40 h 93"/>
                  <a:gd name="T74" fmla="*/ 57 w 69"/>
                  <a:gd name="T75" fmla="*/ 40 h 93"/>
                  <a:gd name="T76" fmla="*/ 47 w 69"/>
                  <a:gd name="T77" fmla="*/ 44 h 93"/>
                  <a:gd name="T78" fmla="*/ 40 w 69"/>
                  <a:gd name="T79" fmla="*/ 52 h 93"/>
                  <a:gd name="T80" fmla="*/ 38 w 69"/>
                  <a:gd name="T81" fmla="*/ 55 h 93"/>
                  <a:gd name="T82" fmla="*/ 37 w 69"/>
                  <a:gd name="T83" fmla="*/ 54 h 93"/>
                  <a:gd name="T84" fmla="*/ 43 w 69"/>
                  <a:gd name="T85" fmla="*/ 50 h 93"/>
                  <a:gd name="T86" fmla="*/ 51 w 69"/>
                  <a:gd name="T87" fmla="*/ 51 h 93"/>
                  <a:gd name="T88" fmla="*/ 50 w 69"/>
                  <a:gd name="T89" fmla="*/ 53 h 93"/>
                  <a:gd name="T90" fmla="*/ 46 w 69"/>
                  <a:gd name="T91" fmla="*/ 55 h 93"/>
                  <a:gd name="T92" fmla="*/ 40 w 69"/>
                  <a:gd name="T93" fmla="*/ 60 h 93"/>
                  <a:gd name="T94" fmla="*/ 45 w 69"/>
                  <a:gd name="T95" fmla="*/ 60 h 93"/>
                  <a:gd name="T96" fmla="*/ 49 w 69"/>
                  <a:gd name="T97" fmla="*/ 65 h 93"/>
                  <a:gd name="T98" fmla="*/ 46 w 69"/>
                  <a:gd name="T99" fmla="*/ 65 h 93"/>
                  <a:gd name="T100" fmla="*/ 33 w 69"/>
                  <a:gd name="T101" fmla="*/ 66 h 93"/>
                  <a:gd name="T102" fmla="*/ 15 w 69"/>
                  <a:gd name="T103" fmla="*/ 93 h 9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69"/>
                  <a:gd name="T157" fmla="*/ 0 h 93"/>
                  <a:gd name="T158" fmla="*/ 69 w 69"/>
                  <a:gd name="T159" fmla="*/ 93 h 93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69" h="93">
                    <a:moveTo>
                      <a:pt x="15" y="93"/>
                    </a:moveTo>
                    <a:lnTo>
                      <a:pt x="16" y="90"/>
                    </a:lnTo>
                    <a:lnTo>
                      <a:pt x="18" y="86"/>
                    </a:lnTo>
                    <a:lnTo>
                      <a:pt x="20" y="81"/>
                    </a:lnTo>
                    <a:lnTo>
                      <a:pt x="21" y="75"/>
                    </a:lnTo>
                    <a:lnTo>
                      <a:pt x="21" y="69"/>
                    </a:lnTo>
                    <a:lnTo>
                      <a:pt x="21" y="63"/>
                    </a:lnTo>
                    <a:lnTo>
                      <a:pt x="19" y="58"/>
                    </a:lnTo>
                    <a:lnTo>
                      <a:pt x="15" y="52"/>
                    </a:lnTo>
                    <a:lnTo>
                      <a:pt x="11" y="46"/>
                    </a:lnTo>
                    <a:lnTo>
                      <a:pt x="7" y="39"/>
                    </a:lnTo>
                    <a:lnTo>
                      <a:pt x="3" y="30"/>
                    </a:lnTo>
                    <a:lnTo>
                      <a:pt x="1" y="22"/>
                    </a:lnTo>
                    <a:lnTo>
                      <a:pt x="0" y="15"/>
                    </a:lnTo>
                    <a:lnTo>
                      <a:pt x="1" y="11"/>
                    </a:lnTo>
                    <a:lnTo>
                      <a:pt x="2" y="7"/>
                    </a:lnTo>
                    <a:lnTo>
                      <a:pt x="4" y="3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9" y="3"/>
                    </a:lnTo>
                    <a:lnTo>
                      <a:pt x="10" y="6"/>
                    </a:lnTo>
                    <a:lnTo>
                      <a:pt x="12" y="10"/>
                    </a:lnTo>
                    <a:lnTo>
                      <a:pt x="13" y="14"/>
                    </a:lnTo>
                    <a:lnTo>
                      <a:pt x="14" y="19"/>
                    </a:lnTo>
                    <a:lnTo>
                      <a:pt x="14" y="23"/>
                    </a:lnTo>
                    <a:lnTo>
                      <a:pt x="12" y="27"/>
                    </a:lnTo>
                    <a:lnTo>
                      <a:pt x="11" y="30"/>
                    </a:lnTo>
                    <a:lnTo>
                      <a:pt x="11" y="34"/>
                    </a:lnTo>
                    <a:lnTo>
                      <a:pt x="12" y="36"/>
                    </a:lnTo>
                    <a:lnTo>
                      <a:pt x="13" y="38"/>
                    </a:lnTo>
                    <a:lnTo>
                      <a:pt x="15" y="40"/>
                    </a:lnTo>
                    <a:lnTo>
                      <a:pt x="17" y="41"/>
                    </a:lnTo>
                    <a:lnTo>
                      <a:pt x="19" y="42"/>
                    </a:lnTo>
                    <a:lnTo>
                      <a:pt x="21" y="43"/>
                    </a:lnTo>
                    <a:lnTo>
                      <a:pt x="21" y="42"/>
                    </a:lnTo>
                    <a:lnTo>
                      <a:pt x="20" y="40"/>
                    </a:lnTo>
                    <a:lnTo>
                      <a:pt x="19" y="38"/>
                    </a:lnTo>
                    <a:lnTo>
                      <a:pt x="19" y="35"/>
                    </a:lnTo>
                    <a:lnTo>
                      <a:pt x="18" y="32"/>
                    </a:lnTo>
                    <a:lnTo>
                      <a:pt x="18" y="27"/>
                    </a:lnTo>
                    <a:lnTo>
                      <a:pt x="18" y="25"/>
                    </a:lnTo>
                    <a:lnTo>
                      <a:pt x="20" y="22"/>
                    </a:lnTo>
                    <a:lnTo>
                      <a:pt x="20" y="23"/>
                    </a:lnTo>
                    <a:lnTo>
                      <a:pt x="20" y="25"/>
                    </a:lnTo>
                    <a:lnTo>
                      <a:pt x="20" y="27"/>
                    </a:lnTo>
                    <a:lnTo>
                      <a:pt x="21" y="30"/>
                    </a:lnTo>
                    <a:lnTo>
                      <a:pt x="21" y="34"/>
                    </a:lnTo>
                    <a:lnTo>
                      <a:pt x="22" y="37"/>
                    </a:lnTo>
                    <a:lnTo>
                      <a:pt x="23" y="39"/>
                    </a:lnTo>
                    <a:lnTo>
                      <a:pt x="24" y="41"/>
                    </a:lnTo>
                    <a:lnTo>
                      <a:pt x="25" y="40"/>
                    </a:lnTo>
                    <a:lnTo>
                      <a:pt x="26" y="38"/>
                    </a:lnTo>
                    <a:lnTo>
                      <a:pt x="29" y="35"/>
                    </a:lnTo>
                    <a:lnTo>
                      <a:pt x="31" y="30"/>
                    </a:lnTo>
                    <a:lnTo>
                      <a:pt x="34" y="25"/>
                    </a:lnTo>
                    <a:lnTo>
                      <a:pt x="36" y="20"/>
                    </a:lnTo>
                    <a:lnTo>
                      <a:pt x="36" y="14"/>
                    </a:lnTo>
                    <a:lnTo>
                      <a:pt x="35" y="8"/>
                    </a:lnTo>
                    <a:lnTo>
                      <a:pt x="36" y="10"/>
                    </a:lnTo>
                    <a:lnTo>
                      <a:pt x="37" y="13"/>
                    </a:lnTo>
                    <a:lnTo>
                      <a:pt x="37" y="16"/>
                    </a:lnTo>
                    <a:lnTo>
                      <a:pt x="38" y="20"/>
                    </a:lnTo>
                    <a:lnTo>
                      <a:pt x="38" y="24"/>
                    </a:lnTo>
                    <a:lnTo>
                      <a:pt x="38" y="28"/>
                    </a:lnTo>
                    <a:lnTo>
                      <a:pt x="37" y="32"/>
                    </a:lnTo>
                    <a:lnTo>
                      <a:pt x="37" y="29"/>
                    </a:lnTo>
                    <a:lnTo>
                      <a:pt x="38" y="27"/>
                    </a:lnTo>
                    <a:lnTo>
                      <a:pt x="39" y="24"/>
                    </a:lnTo>
                    <a:lnTo>
                      <a:pt x="40" y="21"/>
                    </a:lnTo>
                    <a:lnTo>
                      <a:pt x="41" y="16"/>
                    </a:lnTo>
                    <a:lnTo>
                      <a:pt x="42" y="12"/>
                    </a:lnTo>
                    <a:lnTo>
                      <a:pt x="42" y="6"/>
                    </a:lnTo>
                    <a:lnTo>
                      <a:pt x="43" y="7"/>
                    </a:lnTo>
                    <a:lnTo>
                      <a:pt x="44" y="8"/>
                    </a:lnTo>
                    <a:lnTo>
                      <a:pt x="45" y="11"/>
                    </a:lnTo>
                    <a:lnTo>
                      <a:pt x="45" y="15"/>
                    </a:lnTo>
                    <a:lnTo>
                      <a:pt x="45" y="19"/>
                    </a:lnTo>
                    <a:lnTo>
                      <a:pt x="44" y="25"/>
                    </a:lnTo>
                    <a:lnTo>
                      <a:pt x="41" y="33"/>
                    </a:lnTo>
                    <a:lnTo>
                      <a:pt x="35" y="41"/>
                    </a:lnTo>
                    <a:lnTo>
                      <a:pt x="36" y="41"/>
                    </a:lnTo>
                    <a:lnTo>
                      <a:pt x="39" y="40"/>
                    </a:lnTo>
                    <a:lnTo>
                      <a:pt x="42" y="38"/>
                    </a:lnTo>
                    <a:lnTo>
                      <a:pt x="46" y="36"/>
                    </a:lnTo>
                    <a:lnTo>
                      <a:pt x="50" y="30"/>
                    </a:lnTo>
                    <a:lnTo>
                      <a:pt x="54" y="24"/>
                    </a:lnTo>
                    <a:lnTo>
                      <a:pt x="56" y="16"/>
                    </a:lnTo>
                    <a:lnTo>
                      <a:pt x="56" y="5"/>
                    </a:lnTo>
                    <a:lnTo>
                      <a:pt x="57" y="6"/>
                    </a:lnTo>
                    <a:lnTo>
                      <a:pt x="58" y="8"/>
                    </a:lnTo>
                    <a:lnTo>
                      <a:pt x="59" y="10"/>
                    </a:lnTo>
                    <a:lnTo>
                      <a:pt x="60" y="12"/>
                    </a:lnTo>
                    <a:lnTo>
                      <a:pt x="61" y="14"/>
                    </a:lnTo>
                    <a:lnTo>
                      <a:pt x="61" y="17"/>
                    </a:lnTo>
                    <a:lnTo>
                      <a:pt x="61" y="19"/>
                    </a:lnTo>
                    <a:lnTo>
                      <a:pt x="69" y="20"/>
                    </a:lnTo>
                    <a:lnTo>
                      <a:pt x="68" y="22"/>
                    </a:lnTo>
                    <a:lnTo>
                      <a:pt x="66" y="24"/>
                    </a:lnTo>
                    <a:lnTo>
                      <a:pt x="64" y="26"/>
                    </a:lnTo>
                    <a:lnTo>
                      <a:pt x="62" y="28"/>
                    </a:lnTo>
                    <a:lnTo>
                      <a:pt x="59" y="32"/>
                    </a:lnTo>
                    <a:lnTo>
                      <a:pt x="57" y="34"/>
                    </a:lnTo>
                    <a:lnTo>
                      <a:pt x="54" y="37"/>
                    </a:lnTo>
                    <a:lnTo>
                      <a:pt x="55" y="37"/>
                    </a:lnTo>
                    <a:lnTo>
                      <a:pt x="57" y="37"/>
                    </a:lnTo>
                    <a:lnTo>
                      <a:pt x="58" y="37"/>
                    </a:lnTo>
                    <a:lnTo>
                      <a:pt x="60" y="37"/>
                    </a:lnTo>
                    <a:lnTo>
                      <a:pt x="62" y="38"/>
                    </a:lnTo>
                    <a:lnTo>
                      <a:pt x="63" y="38"/>
                    </a:lnTo>
                    <a:lnTo>
                      <a:pt x="64" y="40"/>
                    </a:lnTo>
                    <a:lnTo>
                      <a:pt x="63" y="40"/>
                    </a:lnTo>
                    <a:lnTo>
                      <a:pt x="62" y="39"/>
                    </a:lnTo>
                    <a:lnTo>
                      <a:pt x="59" y="39"/>
                    </a:lnTo>
                    <a:lnTo>
                      <a:pt x="57" y="40"/>
                    </a:lnTo>
                    <a:lnTo>
                      <a:pt x="53" y="41"/>
                    </a:lnTo>
                    <a:lnTo>
                      <a:pt x="50" y="42"/>
                    </a:lnTo>
                    <a:lnTo>
                      <a:pt x="47" y="44"/>
                    </a:lnTo>
                    <a:lnTo>
                      <a:pt x="44" y="47"/>
                    </a:lnTo>
                    <a:lnTo>
                      <a:pt x="42" y="49"/>
                    </a:lnTo>
                    <a:lnTo>
                      <a:pt x="40" y="52"/>
                    </a:lnTo>
                    <a:lnTo>
                      <a:pt x="39" y="53"/>
                    </a:lnTo>
                    <a:lnTo>
                      <a:pt x="38" y="54"/>
                    </a:lnTo>
                    <a:lnTo>
                      <a:pt x="38" y="55"/>
                    </a:lnTo>
                    <a:lnTo>
                      <a:pt x="37" y="55"/>
                    </a:lnTo>
                    <a:lnTo>
                      <a:pt x="36" y="55"/>
                    </a:lnTo>
                    <a:lnTo>
                      <a:pt x="37" y="54"/>
                    </a:lnTo>
                    <a:lnTo>
                      <a:pt x="38" y="53"/>
                    </a:lnTo>
                    <a:lnTo>
                      <a:pt x="41" y="52"/>
                    </a:lnTo>
                    <a:lnTo>
                      <a:pt x="43" y="50"/>
                    </a:lnTo>
                    <a:lnTo>
                      <a:pt x="46" y="50"/>
                    </a:lnTo>
                    <a:lnTo>
                      <a:pt x="49" y="50"/>
                    </a:lnTo>
                    <a:lnTo>
                      <a:pt x="51" y="51"/>
                    </a:lnTo>
                    <a:lnTo>
                      <a:pt x="52" y="53"/>
                    </a:lnTo>
                    <a:lnTo>
                      <a:pt x="51" y="53"/>
                    </a:lnTo>
                    <a:lnTo>
                      <a:pt x="50" y="53"/>
                    </a:lnTo>
                    <a:lnTo>
                      <a:pt x="49" y="54"/>
                    </a:lnTo>
                    <a:lnTo>
                      <a:pt x="48" y="54"/>
                    </a:lnTo>
                    <a:lnTo>
                      <a:pt x="46" y="55"/>
                    </a:lnTo>
                    <a:lnTo>
                      <a:pt x="44" y="56"/>
                    </a:lnTo>
                    <a:lnTo>
                      <a:pt x="42" y="57"/>
                    </a:lnTo>
                    <a:lnTo>
                      <a:pt x="40" y="60"/>
                    </a:lnTo>
                    <a:lnTo>
                      <a:pt x="42" y="60"/>
                    </a:lnTo>
                    <a:lnTo>
                      <a:pt x="43" y="60"/>
                    </a:lnTo>
                    <a:lnTo>
                      <a:pt x="45" y="60"/>
                    </a:lnTo>
                    <a:lnTo>
                      <a:pt x="47" y="61"/>
                    </a:lnTo>
                    <a:lnTo>
                      <a:pt x="48" y="62"/>
                    </a:lnTo>
                    <a:lnTo>
                      <a:pt x="49" y="65"/>
                    </a:lnTo>
                    <a:lnTo>
                      <a:pt x="49" y="67"/>
                    </a:lnTo>
                    <a:lnTo>
                      <a:pt x="48" y="67"/>
                    </a:lnTo>
                    <a:lnTo>
                      <a:pt x="46" y="65"/>
                    </a:lnTo>
                    <a:lnTo>
                      <a:pt x="43" y="64"/>
                    </a:lnTo>
                    <a:lnTo>
                      <a:pt x="38" y="64"/>
                    </a:lnTo>
                    <a:lnTo>
                      <a:pt x="33" y="66"/>
                    </a:lnTo>
                    <a:lnTo>
                      <a:pt x="27" y="72"/>
                    </a:lnTo>
                    <a:lnTo>
                      <a:pt x="21" y="80"/>
                    </a:lnTo>
                    <a:lnTo>
                      <a:pt x="15" y="9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5" name="Freeform 101"/>
              <p:cNvSpPr>
                <a:spLocks/>
              </p:cNvSpPr>
              <p:nvPr/>
            </p:nvSpPr>
            <p:spPr bwMode="auto">
              <a:xfrm>
                <a:off x="2812" y="2256"/>
                <a:ext cx="127" cy="162"/>
              </a:xfrm>
              <a:custGeom>
                <a:avLst/>
                <a:gdLst>
                  <a:gd name="T0" fmla="*/ 0 w 127"/>
                  <a:gd name="T1" fmla="*/ 162 h 162"/>
                  <a:gd name="T2" fmla="*/ 1 w 127"/>
                  <a:gd name="T3" fmla="*/ 161 h 162"/>
                  <a:gd name="T4" fmla="*/ 5 w 127"/>
                  <a:gd name="T5" fmla="*/ 159 h 162"/>
                  <a:gd name="T6" fmla="*/ 11 w 127"/>
                  <a:gd name="T7" fmla="*/ 155 h 162"/>
                  <a:gd name="T8" fmla="*/ 18 w 127"/>
                  <a:gd name="T9" fmla="*/ 151 h 162"/>
                  <a:gd name="T10" fmla="*/ 25 w 127"/>
                  <a:gd name="T11" fmla="*/ 147 h 162"/>
                  <a:gd name="T12" fmla="*/ 32 w 127"/>
                  <a:gd name="T13" fmla="*/ 142 h 162"/>
                  <a:gd name="T14" fmla="*/ 38 w 127"/>
                  <a:gd name="T15" fmla="*/ 139 h 162"/>
                  <a:gd name="T16" fmla="*/ 43 w 127"/>
                  <a:gd name="T17" fmla="*/ 136 h 162"/>
                  <a:gd name="T18" fmla="*/ 49 w 127"/>
                  <a:gd name="T19" fmla="*/ 133 h 162"/>
                  <a:gd name="T20" fmla="*/ 53 w 127"/>
                  <a:gd name="T21" fmla="*/ 127 h 162"/>
                  <a:gd name="T22" fmla="*/ 57 w 127"/>
                  <a:gd name="T23" fmla="*/ 121 h 162"/>
                  <a:gd name="T24" fmla="*/ 60 w 127"/>
                  <a:gd name="T25" fmla="*/ 113 h 162"/>
                  <a:gd name="T26" fmla="*/ 64 w 127"/>
                  <a:gd name="T27" fmla="*/ 105 h 162"/>
                  <a:gd name="T28" fmla="*/ 66 w 127"/>
                  <a:gd name="T29" fmla="*/ 95 h 162"/>
                  <a:gd name="T30" fmla="*/ 69 w 127"/>
                  <a:gd name="T31" fmla="*/ 84 h 162"/>
                  <a:gd name="T32" fmla="*/ 71 w 127"/>
                  <a:gd name="T33" fmla="*/ 74 h 162"/>
                  <a:gd name="T34" fmla="*/ 72 w 127"/>
                  <a:gd name="T35" fmla="*/ 68 h 162"/>
                  <a:gd name="T36" fmla="*/ 74 w 127"/>
                  <a:gd name="T37" fmla="*/ 63 h 162"/>
                  <a:gd name="T38" fmla="*/ 77 w 127"/>
                  <a:gd name="T39" fmla="*/ 57 h 162"/>
                  <a:gd name="T40" fmla="*/ 81 w 127"/>
                  <a:gd name="T41" fmla="*/ 50 h 162"/>
                  <a:gd name="T42" fmla="*/ 91 w 127"/>
                  <a:gd name="T43" fmla="*/ 39 h 162"/>
                  <a:gd name="T44" fmla="*/ 100 w 127"/>
                  <a:gd name="T45" fmla="*/ 29 h 162"/>
                  <a:gd name="T46" fmla="*/ 110 w 127"/>
                  <a:gd name="T47" fmla="*/ 20 h 162"/>
                  <a:gd name="T48" fmla="*/ 118 w 127"/>
                  <a:gd name="T49" fmla="*/ 12 h 162"/>
                  <a:gd name="T50" fmla="*/ 124 w 127"/>
                  <a:gd name="T51" fmla="*/ 7 h 162"/>
                  <a:gd name="T52" fmla="*/ 127 w 127"/>
                  <a:gd name="T53" fmla="*/ 5 h 162"/>
                  <a:gd name="T54" fmla="*/ 127 w 127"/>
                  <a:gd name="T55" fmla="*/ 5 h 162"/>
                  <a:gd name="T56" fmla="*/ 127 w 127"/>
                  <a:gd name="T57" fmla="*/ 4 h 162"/>
                  <a:gd name="T58" fmla="*/ 125 w 127"/>
                  <a:gd name="T59" fmla="*/ 3 h 162"/>
                  <a:gd name="T60" fmla="*/ 124 w 127"/>
                  <a:gd name="T61" fmla="*/ 1 h 162"/>
                  <a:gd name="T62" fmla="*/ 123 w 127"/>
                  <a:gd name="T63" fmla="*/ 1 h 162"/>
                  <a:gd name="T64" fmla="*/ 121 w 127"/>
                  <a:gd name="T65" fmla="*/ 0 h 162"/>
                  <a:gd name="T66" fmla="*/ 118 w 127"/>
                  <a:gd name="T67" fmla="*/ 1 h 162"/>
                  <a:gd name="T68" fmla="*/ 114 w 127"/>
                  <a:gd name="T69" fmla="*/ 3 h 162"/>
                  <a:gd name="T70" fmla="*/ 107 w 127"/>
                  <a:gd name="T71" fmla="*/ 8 h 162"/>
                  <a:gd name="T72" fmla="*/ 96 w 127"/>
                  <a:gd name="T73" fmla="*/ 18 h 162"/>
                  <a:gd name="T74" fmla="*/ 81 w 127"/>
                  <a:gd name="T75" fmla="*/ 29 h 162"/>
                  <a:gd name="T76" fmla="*/ 65 w 127"/>
                  <a:gd name="T77" fmla="*/ 43 h 162"/>
                  <a:gd name="T78" fmla="*/ 49 w 127"/>
                  <a:gd name="T79" fmla="*/ 58 h 162"/>
                  <a:gd name="T80" fmla="*/ 34 w 127"/>
                  <a:gd name="T81" fmla="*/ 72 h 162"/>
                  <a:gd name="T82" fmla="*/ 23 w 127"/>
                  <a:gd name="T83" fmla="*/ 84 h 162"/>
                  <a:gd name="T84" fmla="*/ 16 w 127"/>
                  <a:gd name="T85" fmla="*/ 96 h 162"/>
                  <a:gd name="T86" fmla="*/ 12 w 127"/>
                  <a:gd name="T87" fmla="*/ 105 h 162"/>
                  <a:gd name="T88" fmla="*/ 9 w 127"/>
                  <a:gd name="T89" fmla="*/ 116 h 162"/>
                  <a:gd name="T90" fmla="*/ 5 w 127"/>
                  <a:gd name="T91" fmla="*/ 126 h 162"/>
                  <a:gd name="T92" fmla="*/ 3 w 127"/>
                  <a:gd name="T93" fmla="*/ 137 h 162"/>
                  <a:gd name="T94" fmla="*/ 1 w 127"/>
                  <a:gd name="T95" fmla="*/ 146 h 162"/>
                  <a:gd name="T96" fmla="*/ 0 w 127"/>
                  <a:gd name="T97" fmla="*/ 154 h 162"/>
                  <a:gd name="T98" fmla="*/ 0 w 127"/>
                  <a:gd name="T99" fmla="*/ 159 h 162"/>
                  <a:gd name="T100" fmla="*/ 0 w 127"/>
                  <a:gd name="T101" fmla="*/ 162 h 162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27"/>
                  <a:gd name="T154" fmla="*/ 0 h 162"/>
                  <a:gd name="T155" fmla="*/ 127 w 127"/>
                  <a:gd name="T156" fmla="*/ 162 h 162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27" h="162">
                    <a:moveTo>
                      <a:pt x="0" y="162"/>
                    </a:moveTo>
                    <a:lnTo>
                      <a:pt x="1" y="161"/>
                    </a:lnTo>
                    <a:lnTo>
                      <a:pt x="5" y="159"/>
                    </a:lnTo>
                    <a:lnTo>
                      <a:pt x="11" y="155"/>
                    </a:lnTo>
                    <a:lnTo>
                      <a:pt x="18" y="151"/>
                    </a:lnTo>
                    <a:lnTo>
                      <a:pt x="25" y="147"/>
                    </a:lnTo>
                    <a:lnTo>
                      <a:pt x="32" y="142"/>
                    </a:lnTo>
                    <a:lnTo>
                      <a:pt x="38" y="139"/>
                    </a:lnTo>
                    <a:lnTo>
                      <a:pt x="43" y="136"/>
                    </a:lnTo>
                    <a:lnTo>
                      <a:pt x="49" y="133"/>
                    </a:lnTo>
                    <a:lnTo>
                      <a:pt x="53" y="127"/>
                    </a:lnTo>
                    <a:lnTo>
                      <a:pt x="57" y="121"/>
                    </a:lnTo>
                    <a:lnTo>
                      <a:pt x="60" y="113"/>
                    </a:lnTo>
                    <a:lnTo>
                      <a:pt x="64" y="105"/>
                    </a:lnTo>
                    <a:lnTo>
                      <a:pt x="66" y="95"/>
                    </a:lnTo>
                    <a:lnTo>
                      <a:pt x="69" y="84"/>
                    </a:lnTo>
                    <a:lnTo>
                      <a:pt x="71" y="74"/>
                    </a:lnTo>
                    <a:lnTo>
                      <a:pt x="72" y="68"/>
                    </a:lnTo>
                    <a:lnTo>
                      <a:pt x="74" y="63"/>
                    </a:lnTo>
                    <a:lnTo>
                      <a:pt x="77" y="57"/>
                    </a:lnTo>
                    <a:lnTo>
                      <a:pt x="81" y="50"/>
                    </a:lnTo>
                    <a:lnTo>
                      <a:pt x="91" y="39"/>
                    </a:lnTo>
                    <a:lnTo>
                      <a:pt x="100" y="29"/>
                    </a:lnTo>
                    <a:lnTo>
                      <a:pt x="110" y="20"/>
                    </a:lnTo>
                    <a:lnTo>
                      <a:pt x="118" y="12"/>
                    </a:lnTo>
                    <a:lnTo>
                      <a:pt x="124" y="7"/>
                    </a:lnTo>
                    <a:lnTo>
                      <a:pt x="127" y="5"/>
                    </a:lnTo>
                    <a:lnTo>
                      <a:pt x="127" y="4"/>
                    </a:lnTo>
                    <a:lnTo>
                      <a:pt x="125" y="3"/>
                    </a:lnTo>
                    <a:lnTo>
                      <a:pt x="124" y="1"/>
                    </a:lnTo>
                    <a:lnTo>
                      <a:pt x="123" y="1"/>
                    </a:lnTo>
                    <a:lnTo>
                      <a:pt x="121" y="0"/>
                    </a:lnTo>
                    <a:lnTo>
                      <a:pt x="118" y="1"/>
                    </a:lnTo>
                    <a:lnTo>
                      <a:pt x="114" y="3"/>
                    </a:lnTo>
                    <a:lnTo>
                      <a:pt x="107" y="8"/>
                    </a:lnTo>
                    <a:lnTo>
                      <a:pt x="96" y="18"/>
                    </a:lnTo>
                    <a:lnTo>
                      <a:pt x="81" y="29"/>
                    </a:lnTo>
                    <a:lnTo>
                      <a:pt x="65" y="43"/>
                    </a:lnTo>
                    <a:lnTo>
                      <a:pt x="49" y="58"/>
                    </a:lnTo>
                    <a:lnTo>
                      <a:pt x="34" y="72"/>
                    </a:lnTo>
                    <a:lnTo>
                      <a:pt x="23" y="84"/>
                    </a:lnTo>
                    <a:lnTo>
                      <a:pt x="16" y="96"/>
                    </a:lnTo>
                    <a:lnTo>
                      <a:pt x="12" y="105"/>
                    </a:lnTo>
                    <a:lnTo>
                      <a:pt x="9" y="116"/>
                    </a:lnTo>
                    <a:lnTo>
                      <a:pt x="5" y="126"/>
                    </a:lnTo>
                    <a:lnTo>
                      <a:pt x="3" y="137"/>
                    </a:lnTo>
                    <a:lnTo>
                      <a:pt x="1" y="146"/>
                    </a:lnTo>
                    <a:lnTo>
                      <a:pt x="0" y="154"/>
                    </a:lnTo>
                    <a:lnTo>
                      <a:pt x="0" y="159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6" name="Freeform 102"/>
              <p:cNvSpPr>
                <a:spLocks/>
              </p:cNvSpPr>
              <p:nvPr/>
            </p:nvSpPr>
            <p:spPr bwMode="auto">
              <a:xfrm>
                <a:off x="2812" y="2256"/>
                <a:ext cx="127" cy="162"/>
              </a:xfrm>
              <a:custGeom>
                <a:avLst/>
                <a:gdLst>
                  <a:gd name="T0" fmla="*/ 0 w 127"/>
                  <a:gd name="T1" fmla="*/ 162 h 162"/>
                  <a:gd name="T2" fmla="*/ 1 w 127"/>
                  <a:gd name="T3" fmla="*/ 161 h 162"/>
                  <a:gd name="T4" fmla="*/ 5 w 127"/>
                  <a:gd name="T5" fmla="*/ 159 h 162"/>
                  <a:gd name="T6" fmla="*/ 11 w 127"/>
                  <a:gd name="T7" fmla="*/ 155 h 162"/>
                  <a:gd name="T8" fmla="*/ 18 w 127"/>
                  <a:gd name="T9" fmla="*/ 151 h 162"/>
                  <a:gd name="T10" fmla="*/ 25 w 127"/>
                  <a:gd name="T11" fmla="*/ 147 h 162"/>
                  <a:gd name="T12" fmla="*/ 32 w 127"/>
                  <a:gd name="T13" fmla="*/ 142 h 162"/>
                  <a:gd name="T14" fmla="*/ 38 w 127"/>
                  <a:gd name="T15" fmla="*/ 139 h 162"/>
                  <a:gd name="T16" fmla="*/ 43 w 127"/>
                  <a:gd name="T17" fmla="*/ 136 h 162"/>
                  <a:gd name="T18" fmla="*/ 49 w 127"/>
                  <a:gd name="T19" fmla="*/ 133 h 162"/>
                  <a:gd name="T20" fmla="*/ 53 w 127"/>
                  <a:gd name="T21" fmla="*/ 127 h 162"/>
                  <a:gd name="T22" fmla="*/ 57 w 127"/>
                  <a:gd name="T23" fmla="*/ 121 h 162"/>
                  <a:gd name="T24" fmla="*/ 60 w 127"/>
                  <a:gd name="T25" fmla="*/ 113 h 162"/>
                  <a:gd name="T26" fmla="*/ 64 w 127"/>
                  <a:gd name="T27" fmla="*/ 105 h 162"/>
                  <a:gd name="T28" fmla="*/ 66 w 127"/>
                  <a:gd name="T29" fmla="*/ 95 h 162"/>
                  <a:gd name="T30" fmla="*/ 69 w 127"/>
                  <a:gd name="T31" fmla="*/ 84 h 162"/>
                  <a:gd name="T32" fmla="*/ 71 w 127"/>
                  <a:gd name="T33" fmla="*/ 74 h 162"/>
                  <a:gd name="T34" fmla="*/ 72 w 127"/>
                  <a:gd name="T35" fmla="*/ 68 h 162"/>
                  <a:gd name="T36" fmla="*/ 74 w 127"/>
                  <a:gd name="T37" fmla="*/ 63 h 162"/>
                  <a:gd name="T38" fmla="*/ 77 w 127"/>
                  <a:gd name="T39" fmla="*/ 57 h 162"/>
                  <a:gd name="T40" fmla="*/ 81 w 127"/>
                  <a:gd name="T41" fmla="*/ 50 h 162"/>
                  <a:gd name="T42" fmla="*/ 91 w 127"/>
                  <a:gd name="T43" fmla="*/ 39 h 162"/>
                  <a:gd name="T44" fmla="*/ 100 w 127"/>
                  <a:gd name="T45" fmla="*/ 29 h 162"/>
                  <a:gd name="T46" fmla="*/ 110 w 127"/>
                  <a:gd name="T47" fmla="*/ 20 h 162"/>
                  <a:gd name="T48" fmla="*/ 118 w 127"/>
                  <a:gd name="T49" fmla="*/ 12 h 162"/>
                  <a:gd name="T50" fmla="*/ 124 w 127"/>
                  <a:gd name="T51" fmla="*/ 7 h 162"/>
                  <a:gd name="T52" fmla="*/ 127 w 127"/>
                  <a:gd name="T53" fmla="*/ 5 h 162"/>
                  <a:gd name="T54" fmla="*/ 127 w 127"/>
                  <a:gd name="T55" fmla="*/ 4 h 162"/>
                  <a:gd name="T56" fmla="*/ 125 w 127"/>
                  <a:gd name="T57" fmla="*/ 3 h 162"/>
                  <a:gd name="T58" fmla="*/ 124 w 127"/>
                  <a:gd name="T59" fmla="*/ 1 h 162"/>
                  <a:gd name="T60" fmla="*/ 123 w 127"/>
                  <a:gd name="T61" fmla="*/ 1 h 162"/>
                  <a:gd name="T62" fmla="*/ 121 w 127"/>
                  <a:gd name="T63" fmla="*/ 0 h 162"/>
                  <a:gd name="T64" fmla="*/ 118 w 127"/>
                  <a:gd name="T65" fmla="*/ 1 h 162"/>
                  <a:gd name="T66" fmla="*/ 114 w 127"/>
                  <a:gd name="T67" fmla="*/ 3 h 162"/>
                  <a:gd name="T68" fmla="*/ 107 w 127"/>
                  <a:gd name="T69" fmla="*/ 8 h 162"/>
                  <a:gd name="T70" fmla="*/ 96 w 127"/>
                  <a:gd name="T71" fmla="*/ 18 h 162"/>
                  <a:gd name="T72" fmla="*/ 81 w 127"/>
                  <a:gd name="T73" fmla="*/ 29 h 162"/>
                  <a:gd name="T74" fmla="*/ 65 w 127"/>
                  <a:gd name="T75" fmla="*/ 43 h 162"/>
                  <a:gd name="T76" fmla="*/ 49 w 127"/>
                  <a:gd name="T77" fmla="*/ 58 h 162"/>
                  <a:gd name="T78" fmla="*/ 34 w 127"/>
                  <a:gd name="T79" fmla="*/ 72 h 162"/>
                  <a:gd name="T80" fmla="*/ 23 w 127"/>
                  <a:gd name="T81" fmla="*/ 84 h 162"/>
                  <a:gd name="T82" fmla="*/ 16 w 127"/>
                  <a:gd name="T83" fmla="*/ 96 h 162"/>
                  <a:gd name="T84" fmla="*/ 12 w 127"/>
                  <a:gd name="T85" fmla="*/ 105 h 162"/>
                  <a:gd name="T86" fmla="*/ 9 w 127"/>
                  <a:gd name="T87" fmla="*/ 116 h 162"/>
                  <a:gd name="T88" fmla="*/ 5 w 127"/>
                  <a:gd name="T89" fmla="*/ 126 h 162"/>
                  <a:gd name="T90" fmla="*/ 3 w 127"/>
                  <a:gd name="T91" fmla="*/ 137 h 162"/>
                  <a:gd name="T92" fmla="*/ 1 w 127"/>
                  <a:gd name="T93" fmla="*/ 146 h 162"/>
                  <a:gd name="T94" fmla="*/ 0 w 127"/>
                  <a:gd name="T95" fmla="*/ 154 h 162"/>
                  <a:gd name="T96" fmla="*/ 0 w 127"/>
                  <a:gd name="T97" fmla="*/ 159 h 162"/>
                  <a:gd name="T98" fmla="*/ 0 w 127"/>
                  <a:gd name="T99" fmla="*/ 162 h 16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27"/>
                  <a:gd name="T151" fmla="*/ 0 h 162"/>
                  <a:gd name="T152" fmla="*/ 127 w 127"/>
                  <a:gd name="T153" fmla="*/ 162 h 16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27" h="162">
                    <a:moveTo>
                      <a:pt x="0" y="162"/>
                    </a:moveTo>
                    <a:lnTo>
                      <a:pt x="1" y="161"/>
                    </a:lnTo>
                    <a:lnTo>
                      <a:pt x="5" y="159"/>
                    </a:lnTo>
                    <a:lnTo>
                      <a:pt x="11" y="155"/>
                    </a:lnTo>
                    <a:lnTo>
                      <a:pt x="18" y="151"/>
                    </a:lnTo>
                    <a:lnTo>
                      <a:pt x="25" y="147"/>
                    </a:lnTo>
                    <a:lnTo>
                      <a:pt x="32" y="142"/>
                    </a:lnTo>
                    <a:lnTo>
                      <a:pt x="38" y="139"/>
                    </a:lnTo>
                    <a:lnTo>
                      <a:pt x="43" y="136"/>
                    </a:lnTo>
                    <a:lnTo>
                      <a:pt x="49" y="133"/>
                    </a:lnTo>
                    <a:lnTo>
                      <a:pt x="53" y="127"/>
                    </a:lnTo>
                    <a:lnTo>
                      <a:pt x="57" y="121"/>
                    </a:lnTo>
                    <a:lnTo>
                      <a:pt x="60" y="113"/>
                    </a:lnTo>
                    <a:lnTo>
                      <a:pt x="64" y="105"/>
                    </a:lnTo>
                    <a:lnTo>
                      <a:pt x="66" y="95"/>
                    </a:lnTo>
                    <a:lnTo>
                      <a:pt x="69" y="84"/>
                    </a:lnTo>
                    <a:lnTo>
                      <a:pt x="71" y="74"/>
                    </a:lnTo>
                    <a:lnTo>
                      <a:pt x="72" y="68"/>
                    </a:lnTo>
                    <a:lnTo>
                      <a:pt x="74" y="63"/>
                    </a:lnTo>
                    <a:lnTo>
                      <a:pt x="77" y="57"/>
                    </a:lnTo>
                    <a:lnTo>
                      <a:pt x="81" y="50"/>
                    </a:lnTo>
                    <a:lnTo>
                      <a:pt x="91" y="39"/>
                    </a:lnTo>
                    <a:lnTo>
                      <a:pt x="100" y="29"/>
                    </a:lnTo>
                    <a:lnTo>
                      <a:pt x="110" y="20"/>
                    </a:lnTo>
                    <a:lnTo>
                      <a:pt x="118" y="12"/>
                    </a:lnTo>
                    <a:lnTo>
                      <a:pt x="124" y="7"/>
                    </a:lnTo>
                    <a:lnTo>
                      <a:pt x="127" y="5"/>
                    </a:lnTo>
                    <a:lnTo>
                      <a:pt x="127" y="4"/>
                    </a:lnTo>
                    <a:lnTo>
                      <a:pt x="125" y="3"/>
                    </a:lnTo>
                    <a:lnTo>
                      <a:pt x="124" y="1"/>
                    </a:lnTo>
                    <a:lnTo>
                      <a:pt x="123" y="1"/>
                    </a:lnTo>
                    <a:lnTo>
                      <a:pt x="121" y="0"/>
                    </a:lnTo>
                    <a:lnTo>
                      <a:pt x="118" y="1"/>
                    </a:lnTo>
                    <a:lnTo>
                      <a:pt x="114" y="3"/>
                    </a:lnTo>
                    <a:lnTo>
                      <a:pt x="107" y="8"/>
                    </a:lnTo>
                    <a:lnTo>
                      <a:pt x="96" y="18"/>
                    </a:lnTo>
                    <a:lnTo>
                      <a:pt x="81" y="29"/>
                    </a:lnTo>
                    <a:lnTo>
                      <a:pt x="65" y="43"/>
                    </a:lnTo>
                    <a:lnTo>
                      <a:pt x="49" y="58"/>
                    </a:lnTo>
                    <a:lnTo>
                      <a:pt x="34" y="72"/>
                    </a:lnTo>
                    <a:lnTo>
                      <a:pt x="23" y="84"/>
                    </a:lnTo>
                    <a:lnTo>
                      <a:pt x="16" y="96"/>
                    </a:lnTo>
                    <a:lnTo>
                      <a:pt x="12" y="105"/>
                    </a:lnTo>
                    <a:lnTo>
                      <a:pt x="9" y="116"/>
                    </a:lnTo>
                    <a:lnTo>
                      <a:pt x="5" y="126"/>
                    </a:lnTo>
                    <a:lnTo>
                      <a:pt x="3" y="137"/>
                    </a:lnTo>
                    <a:lnTo>
                      <a:pt x="1" y="146"/>
                    </a:lnTo>
                    <a:lnTo>
                      <a:pt x="0" y="154"/>
                    </a:lnTo>
                    <a:lnTo>
                      <a:pt x="0" y="159"/>
                    </a:lnTo>
                    <a:lnTo>
                      <a:pt x="0" y="16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7" name="Freeform 103"/>
              <p:cNvSpPr>
                <a:spLocks/>
              </p:cNvSpPr>
              <p:nvPr/>
            </p:nvSpPr>
            <p:spPr bwMode="auto">
              <a:xfrm>
                <a:off x="2877" y="2409"/>
                <a:ext cx="125" cy="142"/>
              </a:xfrm>
              <a:custGeom>
                <a:avLst/>
                <a:gdLst>
                  <a:gd name="T0" fmla="*/ 0 w 125"/>
                  <a:gd name="T1" fmla="*/ 142 h 142"/>
                  <a:gd name="T2" fmla="*/ 1 w 125"/>
                  <a:gd name="T3" fmla="*/ 141 h 142"/>
                  <a:gd name="T4" fmla="*/ 3 w 125"/>
                  <a:gd name="T5" fmla="*/ 137 h 142"/>
                  <a:gd name="T6" fmla="*/ 5 w 125"/>
                  <a:gd name="T7" fmla="*/ 134 h 142"/>
                  <a:gd name="T8" fmla="*/ 9 w 125"/>
                  <a:gd name="T9" fmla="*/ 130 h 142"/>
                  <a:gd name="T10" fmla="*/ 13 w 125"/>
                  <a:gd name="T11" fmla="*/ 126 h 142"/>
                  <a:gd name="T12" fmla="*/ 18 w 125"/>
                  <a:gd name="T13" fmla="*/ 122 h 142"/>
                  <a:gd name="T14" fmla="*/ 23 w 125"/>
                  <a:gd name="T15" fmla="*/ 118 h 142"/>
                  <a:gd name="T16" fmla="*/ 28 w 125"/>
                  <a:gd name="T17" fmla="*/ 115 h 142"/>
                  <a:gd name="T18" fmla="*/ 39 w 125"/>
                  <a:gd name="T19" fmla="*/ 110 h 142"/>
                  <a:gd name="T20" fmla="*/ 49 w 125"/>
                  <a:gd name="T21" fmla="*/ 106 h 142"/>
                  <a:gd name="T22" fmla="*/ 59 w 125"/>
                  <a:gd name="T23" fmla="*/ 102 h 142"/>
                  <a:gd name="T24" fmla="*/ 68 w 125"/>
                  <a:gd name="T25" fmla="*/ 97 h 142"/>
                  <a:gd name="T26" fmla="*/ 76 w 125"/>
                  <a:gd name="T27" fmla="*/ 94 h 142"/>
                  <a:gd name="T28" fmla="*/ 82 w 125"/>
                  <a:gd name="T29" fmla="*/ 91 h 142"/>
                  <a:gd name="T30" fmla="*/ 86 w 125"/>
                  <a:gd name="T31" fmla="*/ 88 h 142"/>
                  <a:gd name="T32" fmla="*/ 89 w 125"/>
                  <a:gd name="T33" fmla="*/ 85 h 142"/>
                  <a:gd name="T34" fmla="*/ 94 w 125"/>
                  <a:gd name="T35" fmla="*/ 79 h 142"/>
                  <a:gd name="T36" fmla="*/ 96 w 125"/>
                  <a:gd name="T37" fmla="*/ 73 h 142"/>
                  <a:gd name="T38" fmla="*/ 98 w 125"/>
                  <a:gd name="T39" fmla="*/ 68 h 142"/>
                  <a:gd name="T40" fmla="*/ 98 w 125"/>
                  <a:gd name="T41" fmla="*/ 62 h 142"/>
                  <a:gd name="T42" fmla="*/ 99 w 125"/>
                  <a:gd name="T43" fmla="*/ 56 h 142"/>
                  <a:gd name="T44" fmla="*/ 100 w 125"/>
                  <a:gd name="T45" fmla="*/ 50 h 142"/>
                  <a:gd name="T46" fmla="*/ 102 w 125"/>
                  <a:gd name="T47" fmla="*/ 44 h 142"/>
                  <a:gd name="T48" fmla="*/ 104 w 125"/>
                  <a:gd name="T49" fmla="*/ 37 h 142"/>
                  <a:gd name="T50" fmla="*/ 107 w 125"/>
                  <a:gd name="T51" fmla="*/ 31 h 142"/>
                  <a:gd name="T52" fmla="*/ 110 w 125"/>
                  <a:gd name="T53" fmla="*/ 25 h 142"/>
                  <a:gd name="T54" fmla="*/ 113 w 125"/>
                  <a:gd name="T55" fmla="*/ 20 h 142"/>
                  <a:gd name="T56" fmla="*/ 116 w 125"/>
                  <a:gd name="T57" fmla="*/ 14 h 142"/>
                  <a:gd name="T58" fmla="*/ 119 w 125"/>
                  <a:gd name="T59" fmla="*/ 9 h 142"/>
                  <a:gd name="T60" fmla="*/ 122 w 125"/>
                  <a:gd name="T61" fmla="*/ 5 h 142"/>
                  <a:gd name="T62" fmla="*/ 124 w 125"/>
                  <a:gd name="T63" fmla="*/ 2 h 142"/>
                  <a:gd name="T64" fmla="*/ 125 w 125"/>
                  <a:gd name="T65" fmla="*/ 0 h 142"/>
                  <a:gd name="T66" fmla="*/ 122 w 125"/>
                  <a:gd name="T67" fmla="*/ 2 h 142"/>
                  <a:gd name="T68" fmla="*/ 114 w 125"/>
                  <a:gd name="T69" fmla="*/ 6 h 142"/>
                  <a:gd name="T70" fmla="*/ 102 w 125"/>
                  <a:gd name="T71" fmla="*/ 12 h 142"/>
                  <a:gd name="T72" fmla="*/ 86 w 125"/>
                  <a:gd name="T73" fmla="*/ 21 h 142"/>
                  <a:gd name="T74" fmla="*/ 69 w 125"/>
                  <a:gd name="T75" fmla="*/ 31 h 142"/>
                  <a:gd name="T76" fmla="*/ 52 w 125"/>
                  <a:gd name="T77" fmla="*/ 42 h 142"/>
                  <a:gd name="T78" fmla="*/ 37 w 125"/>
                  <a:gd name="T79" fmla="*/ 53 h 142"/>
                  <a:gd name="T80" fmla="*/ 25 w 125"/>
                  <a:gd name="T81" fmla="*/ 66 h 142"/>
                  <a:gd name="T82" fmla="*/ 15 w 125"/>
                  <a:gd name="T83" fmla="*/ 77 h 142"/>
                  <a:gd name="T84" fmla="*/ 9 w 125"/>
                  <a:gd name="T85" fmla="*/ 84 h 142"/>
                  <a:gd name="T86" fmla="*/ 5 w 125"/>
                  <a:gd name="T87" fmla="*/ 90 h 142"/>
                  <a:gd name="T88" fmla="*/ 3 w 125"/>
                  <a:gd name="T89" fmla="*/ 96 h 142"/>
                  <a:gd name="T90" fmla="*/ 2 w 125"/>
                  <a:gd name="T91" fmla="*/ 104 h 142"/>
                  <a:gd name="T92" fmla="*/ 1 w 125"/>
                  <a:gd name="T93" fmla="*/ 112 h 142"/>
                  <a:gd name="T94" fmla="*/ 1 w 125"/>
                  <a:gd name="T95" fmla="*/ 124 h 142"/>
                  <a:gd name="T96" fmla="*/ 0 w 125"/>
                  <a:gd name="T97" fmla="*/ 142 h 14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25"/>
                  <a:gd name="T148" fmla="*/ 0 h 142"/>
                  <a:gd name="T149" fmla="*/ 125 w 125"/>
                  <a:gd name="T150" fmla="*/ 142 h 14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25" h="142">
                    <a:moveTo>
                      <a:pt x="0" y="142"/>
                    </a:moveTo>
                    <a:lnTo>
                      <a:pt x="1" y="141"/>
                    </a:lnTo>
                    <a:lnTo>
                      <a:pt x="3" y="137"/>
                    </a:lnTo>
                    <a:lnTo>
                      <a:pt x="5" y="134"/>
                    </a:lnTo>
                    <a:lnTo>
                      <a:pt x="9" y="130"/>
                    </a:lnTo>
                    <a:lnTo>
                      <a:pt x="13" y="126"/>
                    </a:lnTo>
                    <a:lnTo>
                      <a:pt x="18" y="122"/>
                    </a:lnTo>
                    <a:lnTo>
                      <a:pt x="23" y="118"/>
                    </a:lnTo>
                    <a:lnTo>
                      <a:pt x="28" y="115"/>
                    </a:lnTo>
                    <a:lnTo>
                      <a:pt x="39" y="110"/>
                    </a:lnTo>
                    <a:lnTo>
                      <a:pt x="49" y="106"/>
                    </a:lnTo>
                    <a:lnTo>
                      <a:pt x="59" y="102"/>
                    </a:lnTo>
                    <a:lnTo>
                      <a:pt x="68" y="97"/>
                    </a:lnTo>
                    <a:lnTo>
                      <a:pt x="76" y="94"/>
                    </a:lnTo>
                    <a:lnTo>
                      <a:pt x="82" y="91"/>
                    </a:lnTo>
                    <a:lnTo>
                      <a:pt x="86" y="88"/>
                    </a:lnTo>
                    <a:lnTo>
                      <a:pt x="89" y="85"/>
                    </a:lnTo>
                    <a:lnTo>
                      <a:pt x="94" y="79"/>
                    </a:lnTo>
                    <a:lnTo>
                      <a:pt x="96" y="73"/>
                    </a:lnTo>
                    <a:lnTo>
                      <a:pt x="98" y="68"/>
                    </a:lnTo>
                    <a:lnTo>
                      <a:pt x="98" y="62"/>
                    </a:lnTo>
                    <a:lnTo>
                      <a:pt x="99" y="56"/>
                    </a:lnTo>
                    <a:lnTo>
                      <a:pt x="100" y="50"/>
                    </a:lnTo>
                    <a:lnTo>
                      <a:pt x="102" y="44"/>
                    </a:lnTo>
                    <a:lnTo>
                      <a:pt x="104" y="37"/>
                    </a:lnTo>
                    <a:lnTo>
                      <a:pt x="107" y="31"/>
                    </a:lnTo>
                    <a:lnTo>
                      <a:pt x="110" y="25"/>
                    </a:lnTo>
                    <a:lnTo>
                      <a:pt x="113" y="20"/>
                    </a:lnTo>
                    <a:lnTo>
                      <a:pt x="116" y="14"/>
                    </a:lnTo>
                    <a:lnTo>
                      <a:pt x="119" y="9"/>
                    </a:lnTo>
                    <a:lnTo>
                      <a:pt x="122" y="5"/>
                    </a:lnTo>
                    <a:lnTo>
                      <a:pt x="124" y="2"/>
                    </a:lnTo>
                    <a:lnTo>
                      <a:pt x="125" y="0"/>
                    </a:lnTo>
                    <a:lnTo>
                      <a:pt x="122" y="2"/>
                    </a:lnTo>
                    <a:lnTo>
                      <a:pt x="114" y="6"/>
                    </a:lnTo>
                    <a:lnTo>
                      <a:pt x="102" y="12"/>
                    </a:lnTo>
                    <a:lnTo>
                      <a:pt x="86" y="21"/>
                    </a:lnTo>
                    <a:lnTo>
                      <a:pt x="69" y="31"/>
                    </a:lnTo>
                    <a:lnTo>
                      <a:pt x="52" y="42"/>
                    </a:lnTo>
                    <a:lnTo>
                      <a:pt x="37" y="53"/>
                    </a:lnTo>
                    <a:lnTo>
                      <a:pt x="25" y="66"/>
                    </a:lnTo>
                    <a:lnTo>
                      <a:pt x="15" y="77"/>
                    </a:lnTo>
                    <a:lnTo>
                      <a:pt x="9" y="84"/>
                    </a:lnTo>
                    <a:lnTo>
                      <a:pt x="5" y="90"/>
                    </a:lnTo>
                    <a:lnTo>
                      <a:pt x="3" y="96"/>
                    </a:lnTo>
                    <a:lnTo>
                      <a:pt x="2" y="104"/>
                    </a:lnTo>
                    <a:lnTo>
                      <a:pt x="1" y="112"/>
                    </a:lnTo>
                    <a:lnTo>
                      <a:pt x="1" y="124"/>
                    </a:lnTo>
                    <a:lnTo>
                      <a:pt x="0" y="142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8" name="Freeform 104"/>
              <p:cNvSpPr>
                <a:spLocks/>
              </p:cNvSpPr>
              <p:nvPr/>
            </p:nvSpPr>
            <p:spPr bwMode="auto">
              <a:xfrm>
                <a:off x="2877" y="2409"/>
                <a:ext cx="125" cy="142"/>
              </a:xfrm>
              <a:custGeom>
                <a:avLst/>
                <a:gdLst>
                  <a:gd name="T0" fmla="*/ 0 w 125"/>
                  <a:gd name="T1" fmla="*/ 142 h 142"/>
                  <a:gd name="T2" fmla="*/ 1 w 125"/>
                  <a:gd name="T3" fmla="*/ 141 h 142"/>
                  <a:gd name="T4" fmla="*/ 3 w 125"/>
                  <a:gd name="T5" fmla="*/ 137 h 142"/>
                  <a:gd name="T6" fmla="*/ 5 w 125"/>
                  <a:gd name="T7" fmla="*/ 134 h 142"/>
                  <a:gd name="T8" fmla="*/ 9 w 125"/>
                  <a:gd name="T9" fmla="*/ 130 h 142"/>
                  <a:gd name="T10" fmla="*/ 13 w 125"/>
                  <a:gd name="T11" fmla="*/ 126 h 142"/>
                  <a:gd name="T12" fmla="*/ 18 w 125"/>
                  <a:gd name="T13" fmla="*/ 122 h 142"/>
                  <a:gd name="T14" fmla="*/ 23 w 125"/>
                  <a:gd name="T15" fmla="*/ 118 h 142"/>
                  <a:gd name="T16" fmla="*/ 28 w 125"/>
                  <a:gd name="T17" fmla="*/ 115 h 142"/>
                  <a:gd name="T18" fmla="*/ 39 w 125"/>
                  <a:gd name="T19" fmla="*/ 110 h 142"/>
                  <a:gd name="T20" fmla="*/ 49 w 125"/>
                  <a:gd name="T21" fmla="*/ 106 h 142"/>
                  <a:gd name="T22" fmla="*/ 59 w 125"/>
                  <a:gd name="T23" fmla="*/ 102 h 142"/>
                  <a:gd name="T24" fmla="*/ 68 w 125"/>
                  <a:gd name="T25" fmla="*/ 97 h 142"/>
                  <a:gd name="T26" fmla="*/ 76 w 125"/>
                  <a:gd name="T27" fmla="*/ 94 h 142"/>
                  <a:gd name="T28" fmla="*/ 82 w 125"/>
                  <a:gd name="T29" fmla="*/ 91 h 142"/>
                  <a:gd name="T30" fmla="*/ 86 w 125"/>
                  <a:gd name="T31" fmla="*/ 88 h 142"/>
                  <a:gd name="T32" fmla="*/ 89 w 125"/>
                  <a:gd name="T33" fmla="*/ 85 h 142"/>
                  <a:gd name="T34" fmla="*/ 94 w 125"/>
                  <a:gd name="T35" fmla="*/ 79 h 142"/>
                  <a:gd name="T36" fmla="*/ 96 w 125"/>
                  <a:gd name="T37" fmla="*/ 73 h 142"/>
                  <a:gd name="T38" fmla="*/ 98 w 125"/>
                  <a:gd name="T39" fmla="*/ 68 h 142"/>
                  <a:gd name="T40" fmla="*/ 98 w 125"/>
                  <a:gd name="T41" fmla="*/ 62 h 142"/>
                  <a:gd name="T42" fmla="*/ 99 w 125"/>
                  <a:gd name="T43" fmla="*/ 56 h 142"/>
                  <a:gd name="T44" fmla="*/ 100 w 125"/>
                  <a:gd name="T45" fmla="*/ 50 h 142"/>
                  <a:gd name="T46" fmla="*/ 102 w 125"/>
                  <a:gd name="T47" fmla="*/ 44 h 142"/>
                  <a:gd name="T48" fmla="*/ 104 w 125"/>
                  <a:gd name="T49" fmla="*/ 37 h 142"/>
                  <a:gd name="T50" fmla="*/ 107 w 125"/>
                  <a:gd name="T51" fmla="*/ 31 h 142"/>
                  <a:gd name="T52" fmla="*/ 110 w 125"/>
                  <a:gd name="T53" fmla="*/ 25 h 142"/>
                  <a:gd name="T54" fmla="*/ 113 w 125"/>
                  <a:gd name="T55" fmla="*/ 20 h 142"/>
                  <a:gd name="T56" fmla="*/ 116 w 125"/>
                  <a:gd name="T57" fmla="*/ 14 h 142"/>
                  <a:gd name="T58" fmla="*/ 119 w 125"/>
                  <a:gd name="T59" fmla="*/ 9 h 142"/>
                  <a:gd name="T60" fmla="*/ 122 w 125"/>
                  <a:gd name="T61" fmla="*/ 5 h 142"/>
                  <a:gd name="T62" fmla="*/ 124 w 125"/>
                  <a:gd name="T63" fmla="*/ 2 h 142"/>
                  <a:gd name="T64" fmla="*/ 125 w 125"/>
                  <a:gd name="T65" fmla="*/ 0 h 142"/>
                  <a:gd name="T66" fmla="*/ 122 w 125"/>
                  <a:gd name="T67" fmla="*/ 2 h 142"/>
                  <a:gd name="T68" fmla="*/ 114 w 125"/>
                  <a:gd name="T69" fmla="*/ 6 h 142"/>
                  <a:gd name="T70" fmla="*/ 102 w 125"/>
                  <a:gd name="T71" fmla="*/ 12 h 142"/>
                  <a:gd name="T72" fmla="*/ 86 w 125"/>
                  <a:gd name="T73" fmla="*/ 21 h 142"/>
                  <a:gd name="T74" fmla="*/ 69 w 125"/>
                  <a:gd name="T75" fmla="*/ 31 h 142"/>
                  <a:gd name="T76" fmla="*/ 52 w 125"/>
                  <a:gd name="T77" fmla="*/ 42 h 142"/>
                  <a:gd name="T78" fmla="*/ 37 w 125"/>
                  <a:gd name="T79" fmla="*/ 53 h 142"/>
                  <a:gd name="T80" fmla="*/ 25 w 125"/>
                  <a:gd name="T81" fmla="*/ 66 h 142"/>
                  <a:gd name="T82" fmla="*/ 15 w 125"/>
                  <a:gd name="T83" fmla="*/ 77 h 142"/>
                  <a:gd name="T84" fmla="*/ 9 w 125"/>
                  <a:gd name="T85" fmla="*/ 84 h 142"/>
                  <a:gd name="T86" fmla="*/ 5 w 125"/>
                  <a:gd name="T87" fmla="*/ 90 h 142"/>
                  <a:gd name="T88" fmla="*/ 3 w 125"/>
                  <a:gd name="T89" fmla="*/ 96 h 142"/>
                  <a:gd name="T90" fmla="*/ 2 w 125"/>
                  <a:gd name="T91" fmla="*/ 104 h 142"/>
                  <a:gd name="T92" fmla="*/ 1 w 125"/>
                  <a:gd name="T93" fmla="*/ 112 h 142"/>
                  <a:gd name="T94" fmla="*/ 1 w 125"/>
                  <a:gd name="T95" fmla="*/ 124 h 142"/>
                  <a:gd name="T96" fmla="*/ 0 w 125"/>
                  <a:gd name="T97" fmla="*/ 142 h 14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25"/>
                  <a:gd name="T148" fmla="*/ 0 h 142"/>
                  <a:gd name="T149" fmla="*/ 125 w 125"/>
                  <a:gd name="T150" fmla="*/ 142 h 14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25" h="142">
                    <a:moveTo>
                      <a:pt x="0" y="142"/>
                    </a:moveTo>
                    <a:lnTo>
                      <a:pt x="1" y="141"/>
                    </a:lnTo>
                    <a:lnTo>
                      <a:pt x="3" y="137"/>
                    </a:lnTo>
                    <a:lnTo>
                      <a:pt x="5" y="134"/>
                    </a:lnTo>
                    <a:lnTo>
                      <a:pt x="9" y="130"/>
                    </a:lnTo>
                    <a:lnTo>
                      <a:pt x="13" y="126"/>
                    </a:lnTo>
                    <a:lnTo>
                      <a:pt x="18" y="122"/>
                    </a:lnTo>
                    <a:lnTo>
                      <a:pt x="23" y="118"/>
                    </a:lnTo>
                    <a:lnTo>
                      <a:pt x="28" y="115"/>
                    </a:lnTo>
                    <a:lnTo>
                      <a:pt x="39" y="110"/>
                    </a:lnTo>
                    <a:lnTo>
                      <a:pt x="49" y="106"/>
                    </a:lnTo>
                    <a:lnTo>
                      <a:pt x="59" y="102"/>
                    </a:lnTo>
                    <a:lnTo>
                      <a:pt x="68" y="97"/>
                    </a:lnTo>
                    <a:lnTo>
                      <a:pt x="76" y="94"/>
                    </a:lnTo>
                    <a:lnTo>
                      <a:pt x="82" y="91"/>
                    </a:lnTo>
                    <a:lnTo>
                      <a:pt x="86" y="88"/>
                    </a:lnTo>
                    <a:lnTo>
                      <a:pt x="89" y="85"/>
                    </a:lnTo>
                    <a:lnTo>
                      <a:pt x="94" y="79"/>
                    </a:lnTo>
                    <a:lnTo>
                      <a:pt x="96" y="73"/>
                    </a:lnTo>
                    <a:lnTo>
                      <a:pt x="98" y="68"/>
                    </a:lnTo>
                    <a:lnTo>
                      <a:pt x="98" y="62"/>
                    </a:lnTo>
                    <a:lnTo>
                      <a:pt x="99" y="56"/>
                    </a:lnTo>
                    <a:lnTo>
                      <a:pt x="100" y="50"/>
                    </a:lnTo>
                    <a:lnTo>
                      <a:pt x="102" y="44"/>
                    </a:lnTo>
                    <a:lnTo>
                      <a:pt x="104" y="37"/>
                    </a:lnTo>
                    <a:lnTo>
                      <a:pt x="107" y="31"/>
                    </a:lnTo>
                    <a:lnTo>
                      <a:pt x="110" y="25"/>
                    </a:lnTo>
                    <a:lnTo>
                      <a:pt x="113" y="20"/>
                    </a:lnTo>
                    <a:lnTo>
                      <a:pt x="116" y="14"/>
                    </a:lnTo>
                    <a:lnTo>
                      <a:pt x="119" y="9"/>
                    </a:lnTo>
                    <a:lnTo>
                      <a:pt x="122" y="5"/>
                    </a:lnTo>
                    <a:lnTo>
                      <a:pt x="124" y="2"/>
                    </a:lnTo>
                    <a:lnTo>
                      <a:pt x="125" y="0"/>
                    </a:lnTo>
                    <a:lnTo>
                      <a:pt x="122" y="2"/>
                    </a:lnTo>
                    <a:lnTo>
                      <a:pt x="114" y="6"/>
                    </a:lnTo>
                    <a:lnTo>
                      <a:pt x="102" y="12"/>
                    </a:lnTo>
                    <a:lnTo>
                      <a:pt x="86" y="21"/>
                    </a:lnTo>
                    <a:lnTo>
                      <a:pt x="69" y="31"/>
                    </a:lnTo>
                    <a:lnTo>
                      <a:pt x="52" y="42"/>
                    </a:lnTo>
                    <a:lnTo>
                      <a:pt x="37" y="53"/>
                    </a:lnTo>
                    <a:lnTo>
                      <a:pt x="25" y="66"/>
                    </a:lnTo>
                    <a:lnTo>
                      <a:pt x="15" y="77"/>
                    </a:lnTo>
                    <a:lnTo>
                      <a:pt x="9" y="84"/>
                    </a:lnTo>
                    <a:lnTo>
                      <a:pt x="5" y="90"/>
                    </a:lnTo>
                    <a:lnTo>
                      <a:pt x="3" y="96"/>
                    </a:lnTo>
                    <a:lnTo>
                      <a:pt x="2" y="104"/>
                    </a:lnTo>
                    <a:lnTo>
                      <a:pt x="1" y="112"/>
                    </a:lnTo>
                    <a:lnTo>
                      <a:pt x="1" y="124"/>
                    </a:lnTo>
                    <a:lnTo>
                      <a:pt x="0" y="14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29" name="Freeform 105"/>
              <p:cNvSpPr>
                <a:spLocks/>
              </p:cNvSpPr>
              <p:nvPr/>
            </p:nvSpPr>
            <p:spPr bwMode="auto">
              <a:xfrm>
                <a:off x="3108" y="2694"/>
                <a:ext cx="42" cy="23"/>
              </a:xfrm>
              <a:custGeom>
                <a:avLst/>
                <a:gdLst>
                  <a:gd name="T0" fmla="*/ 42 w 42"/>
                  <a:gd name="T1" fmla="*/ 23 h 23"/>
                  <a:gd name="T2" fmla="*/ 42 w 42"/>
                  <a:gd name="T3" fmla="*/ 22 h 23"/>
                  <a:gd name="T4" fmla="*/ 42 w 42"/>
                  <a:gd name="T5" fmla="*/ 20 h 23"/>
                  <a:gd name="T6" fmla="*/ 41 w 42"/>
                  <a:gd name="T7" fmla="*/ 16 h 23"/>
                  <a:gd name="T8" fmla="*/ 39 w 42"/>
                  <a:gd name="T9" fmla="*/ 12 h 23"/>
                  <a:gd name="T10" fmla="*/ 37 w 42"/>
                  <a:gd name="T11" fmla="*/ 8 h 23"/>
                  <a:gd name="T12" fmla="*/ 33 w 42"/>
                  <a:gd name="T13" fmla="*/ 5 h 23"/>
                  <a:gd name="T14" fmla="*/ 27 w 42"/>
                  <a:gd name="T15" fmla="*/ 2 h 23"/>
                  <a:gd name="T16" fmla="*/ 20 w 42"/>
                  <a:gd name="T17" fmla="*/ 0 h 23"/>
                  <a:gd name="T18" fmla="*/ 20 w 42"/>
                  <a:gd name="T19" fmla="*/ 1 h 23"/>
                  <a:gd name="T20" fmla="*/ 19 w 42"/>
                  <a:gd name="T21" fmla="*/ 3 h 23"/>
                  <a:gd name="T22" fmla="*/ 18 w 42"/>
                  <a:gd name="T23" fmla="*/ 6 h 23"/>
                  <a:gd name="T24" fmla="*/ 16 w 42"/>
                  <a:gd name="T25" fmla="*/ 9 h 23"/>
                  <a:gd name="T26" fmla="*/ 13 w 42"/>
                  <a:gd name="T27" fmla="*/ 12 h 23"/>
                  <a:gd name="T28" fmla="*/ 10 w 42"/>
                  <a:gd name="T29" fmla="*/ 15 h 23"/>
                  <a:gd name="T30" fmla="*/ 6 w 42"/>
                  <a:gd name="T31" fmla="*/ 18 h 23"/>
                  <a:gd name="T32" fmla="*/ 0 w 42"/>
                  <a:gd name="T33" fmla="*/ 18 h 23"/>
                  <a:gd name="T34" fmla="*/ 42 w 42"/>
                  <a:gd name="T35" fmla="*/ 23 h 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2"/>
                  <a:gd name="T55" fmla="*/ 0 h 23"/>
                  <a:gd name="T56" fmla="*/ 42 w 42"/>
                  <a:gd name="T57" fmla="*/ 23 h 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2" h="23">
                    <a:moveTo>
                      <a:pt x="42" y="23"/>
                    </a:moveTo>
                    <a:lnTo>
                      <a:pt x="42" y="22"/>
                    </a:lnTo>
                    <a:lnTo>
                      <a:pt x="42" y="20"/>
                    </a:lnTo>
                    <a:lnTo>
                      <a:pt x="41" y="16"/>
                    </a:lnTo>
                    <a:lnTo>
                      <a:pt x="39" y="12"/>
                    </a:lnTo>
                    <a:lnTo>
                      <a:pt x="37" y="8"/>
                    </a:lnTo>
                    <a:lnTo>
                      <a:pt x="33" y="5"/>
                    </a:lnTo>
                    <a:lnTo>
                      <a:pt x="27" y="2"/>
                    </a:lnTo>
                    <a:lnTo>
                      <a:pt x="20" y="0"/>
                    </a:lnTo>
                    <a:lnTo>
                      <a:pt x="20" y="1"/>
                    </a:lnTo>
                    <a:lnTo>
                      <a:pt x="19" y="3"/>
                    </a:lnTo>
                    <a:lnTo>
                      <a:pt x="18" y="6"/>
                    </a:lnTo>
                    <a:lnTo>
                      <a:pt x="16" y="9"/>
                    </a:lnTo>
                    <a:lnTo>
                      <a:pt x="13" y="12"/>
                    </a:lnTo>
                    <a:lnTo>
                      <a:pt x="10" y="15"/>
                    </a:lnTo>
                    <a:lnTo>
                      <a:pt x="6" y="18"/>
                    </a:lnTo>
                    <a:lnTo>
                      <a:pt x="0" y="18"/>
                    </a:lnTo>
                    <a:lnTo>
                      <a:pt x="42" y="23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0" name="Freeform 106"/>
              <p:cNvSpPr>
                <a:spLocks/>
              </p:cNvSpPr>
              <p:nvPr/>
            </p:nvSpPr>
            <p:spPr bwMode="auto">
              <a:xfrm>
                <a:off x="3108" y="2694"/>
                <a:ext cx="42" cy="23"/>
              </a:xfrm>
              <a:custGeom>
                <a:avLst/>
                <a:gdLst>
                  <a:gd name="T0" fmla="*/ 42 w 42"/>
                  <a:gd name="T1" fmla="*/ 23 h 23"/>
                  <a:gd name="T2" fmla="*/ 42 w 42"/>
                  <a:gd name="T3" fmla="*/ 22 h 23"/>
                  <a:gd name="T4" fmla="*/ 42 w 42"/>
                  <a:gd name="T5" fmla="*/ 20 h 23"/>
                  <a:gd name="T6" fmla="*/ 41 w 42"/>
                  <a:gd name="T7" fmla="*/ 16 h 23"/>
                  <a:gd name="T8" fmla="*/ 39 w 42"/>
                  <a:gd name="T9" fmla="*/ 12 h 23"/>
                  <a:gd name="T10" fmla="*/ 37 w 42"/>
                  <a:gd name="T11" fmla="*/ 8 h 23"/>
                  <a:gd name="T12" fmla="*/ 33 w 42"/>
                  <a:gd name="T13" fmla="*/ 5 h 23"/>
                  <a:gd name="T14" fmla="*/ 27 w 42"/>
                  <a:gd name="T15" fmla="*/ 2 h 23"/>
                  <a:gd name="T16" fmla="*/ 20 w 42"/>
                  <a:gd name="T17" fmla="*/ 0 h 23"/>
                  <a:gd name="T18" fmla="*/ 20 w 42"/>
                  <a:gd name="T19" fmla="*/ 1 h 23"/>
                  <a:gd name="T20" fmla="*/ 19 w 42"/>
                  <a:gd name="T21" fmla="*/ 3 h 23"/>
                  <a:gd name="T22" fmla="*/ 18 w 42"/>
                  <a:gd name="T23" fmla="*/ 6 h 23"/>
                  <a:gd name="T24" fmla="*/ 16 w 42"/>
                  <a:gd name="T25" fmla="*/ 9 h 23"/>
                  <a:gd name="T26" fmla="*/ 13 w 42"/>
                  <a:gd name="T27" fmla="*/ 12 h 23"/>
                  <a:gd name="T28" fmla="*/ 10 w 42"/>
                  <a:gd name="T29" fmla="*/ 15 h 23"/>
                  <a:gd name="T30" fmla="*/ 6 w 42"/>
                  <a:gd name="T31" fmla="*/ 18 h 23"/>
                  <a:gd name="T32" fmla="*/ 0 w 42"/>
                  <a:gd name="T33" fmla="*/ 18 h 23"/>
                  <a:gd name="T34" fmla="*/ 42 w 42"/>
                  <a:gd name="T35" fmla="*/ 23 h 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2"/>
                  <a:gd name="T55" fmla="*/ 0 h 23"/>
                  <a:gd name="T56" fmla="*/ 42 w 42"/>
                  <a:gd name="T57" fmla="*/ 23 h 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2" h="23">
                    <a:moveTo>
                      <a:pt x="42" y="23"/>
                    </a:moveTo>
                    <a:lnTo>
                      <a:pt x="42" y="22"/>
                    </a:lnTo>
                    <a:lnTo>
                      <a:pt x="42" y="20"/>
                    </a:lnTo>
                    <a:lnTo>
                      <a:pt x="41" y="16"/>
                    </a:lnTo>
                    <a:lnTo>
                      <a:pt x="39" y="12"/>
                    </a:lnTo>
                    <a:lnTo>
                      <a:pt x="37" y="8"/>
                    </a:lnTo>
                    <a:lnTo>
                      <a:pt x="33" y="5"/>
                    </a:lnTo>
                    <a:lnTo>
                      <a:pt x="27" y="2"/>
                    </a:lnTo>
                    <a:lnTo>
                      <a:pt x="20" y="0"/>
                    </a:lnTo>
                    <a:lnTo>
                      <a:pt x="20" y="1"/>
                    </a:lnTo>
                    <a:lnTo>
                      <a:pt x="19" y="3"/>
                    </a:lnTo>
                    <a:lnTo>
                      <a:pt x="18" y="6"/>
                    </a:lnTo>
                    <a:lnTo>
                      <a:pt x="16" y="9"/>
                    </a:lnTo>
                    <a:lnTo>
                      <a:pt x="13" y="12"/>
                    </a:lnTo>
                    <a:lnTo>
                      <a:pt x="10" y="15"/>
                    </a:lnTo>
                    <a:lnTo>
                      <a:pt x="6" y="18"/>
                    </a:lnTo>
                    <a:lnTo>
                      <a:pt x="0" y="18"/>
                    </a:lnTo>
                    <a:lnTo>
                      <a:pt x="42" y="2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1" name="Freeform 107"/>
              <p:cNvSpPr>
                <a:spLocks/>
              </p:cNvSpPr>
              <p:nvPr/>
            </p:nvSpPr>
            <p:spPr bwMode="auto">
              <a:xfrm>
                <a:off x="3107" y="2727"/>
                <a:ext cx="40" cy="20"/>
              </a:xfrm>
              <a:custGeom>
                <a:avLst/>
                <a:gdLst>
                  <a:gd name="T0" fmla="*/ 40 w 40"/>
                  <a:gd name="T1" fmla="*/ 0 h 20"/>
                  <a:gd name="T2" fmla="*/ 40 w 40"/>
                  <a:gd name="T3" fmla="*/ 0 h 20"/>
                  <a:gd name="T4" fmla="*/ 38 w 40"/>
                  <a:gd name="T5" fmla="*/ 1 h 20"/>
                  <a:gd name="T6" fmla="*/ 35 w 40"/>
                  <a:gd name="T7" fmla="*/ 1 h 20"/>
                  <a:gd name="T8" fmla="*/ 31 w 40"/>
                  <a:gd name="T9" fmla="*/ 2 h 20"/>
                  <a:gd name="T10" fmla="*/ 27 w 40"/>
                  <a:gd name="T11" fmla="*/ 3 h 20"/>
                  <a:gd name="T12" fmla="*/ 23 w 40"/>
                  <a:gd name="T13" fmla="*/ 4 h 20"/>
                  <a:gd name="T14" fmla="*/ 19 w 40"/>
                  <a:gd name="T15" fmla="*/ 5 h 20"/>
                  <a:gd name="T16" fmla="*/ 15 w 40"/>
                  <a:gd name="T17" fmla="*/ 7 h 20"/>
                  <a:gd name="T18" fmla="*/ 22 w 40"/>
                  <a:gd name="T19" fmla="*/ 7 h 20"/>
                  <a:gd name="T20" fmla="*/ 22 w 40"/>
                  <a:gd name="T21" fmla="*/ 7 h 20"/>
                  <a:gd name="T22" fmla="*/ 20 w 40"/>
                  <a:gd name="T23" fmla="*/ 8 h 20"/>
                  <a:gd name="T24" fmla="*/ 18 w 40"/>
                  <a:gd name="T25" fmla="*/ 9 h 20"/>
                  <a:gd name="T26" fmla="*/ 15 w 40"/>
                  <a:gd name="T27" fmla="*/ 10 h 20"/>
                  <a:gd name="T28" fmla="*/ 11 w 40"/>
                  <a:gd name="T29" fmla="*/ 12 h 20"/>
                  <a:gd name="T30" fmla="*/ 7 w 40"/>
                  <a:gd name="T31" fmla="*/ 13 h 20"/>
                  <a:gd name="T32" fmla="*/ 4 w 40"/>
                  <a:gd name="T33" fmla="*/ 13 h 20"/>
                  <a:gd name="T34" fmla="*/ 0 w 40"/>
                  <a:gd name="T35" fmla="*/ 13 h 20"/>
                  <a:gd name="T36" fmla="*/ 0 w 40"/>
                  <a:gd name="T37" fmla="*/ 14 h 20"/>
                  <a:gd name="T38" fmla="*/ 1 w 40"/>
                  <a:gd name="T39" fmla="*/ 15 h 20"/>
                  <a:gd name="T40" fmla="*/ 2 w 40"/>
                  <a:gd name="T41" fmla="*/ 16 h 20"/>
                  <a:gd name="T42" fmla="*/ 4 w 40"/>
                  <a:gd name="T43" fmla="*/ 17 h 20"/>
                  <a:gd name="T44" fmla="*/ 6 w 40"/>
                  <a:gd name="T45" fmla="*/ 19 h 20"/>
                  <a:gd name="T46" fmla="*/ 8 w 40"/>
                  <a:gd name="T47" fmla="*/ 20 h 20"/>
                  <a:gd name="T48" fmla="*/ 10 w 40"/>
                  <a:gd name="T49" fmla="*/ 20 h 20"/>
                  <a:gd name="T50" fmla="*/ 12 w 40"/>
                  <a:gd name="T51" fmla="*/ 19 h 20"/>
                  <a:gd name="T52" fmla="*/ 13 w 40"/>
                  <a:gd name="T53" fmla="*/ 19 h 20"/>
                  <a:gd name="T54" fmla="*/ 15 w 40"/>
                  <a:gd name="T55" fmla="*/ 17 h 20"/>
                  <a:gd name="T56" fmla="*/ 18 w 40"/>
                  <a:gd name="T57" fmla="*/ 15 h 20"/>
                  <a:gd name="T58" fmla="*/ 22 w 40"/>
                  <a:gd name="T59" fmla="*/ 12 h 20"/>
                  <a:gd name="T60" fmla="*/ 27 w 40"/>
                  <a:gd name="T61" fmla="*/ 9 h 20"/>
                  <a:gd name="T62" fmla="*/ 32 w 40"/>
                  <a:gd name="T63" fmla="*/ 5 h 20"/>
                  <a:gd name="T64" fmla="*/ 36 w 40"/>
                  <a:gd name="T65" fmla="*/ 3 h 20"/>
                  <a:gd name="T66" fmla="*/ 40 w 40"/>
                  <a:gd name="T67" fmla="*/ 0 h 2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0"/>
                  <a:gd name="T103" fmla="*/ 0 h 20"/>
                  <a:gd name="T104" fmla="*/ 40 w 40"/>
                  <a:gd name="T105" fmla="*/ 20 h 2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0" h="20">
                    <a:moveTo>
                      <a:pt x="40" y="0"/>
                    </a:moveTo>
                    <a:lnTo>
                      <a:pt x="40" y="0"/>
                    </a:lnTo>
                    <a:lnTo>
                      <a:pt x="38" y="1"/>
                    </a:lnTo>
                    <a:lnTo>
                      <a:pt x="35" y="1"/>
                    </a:lnTo>
                    <a:lnTo>
                      <a:pt x="31" y="2"/>
                    </a:lnTo>
                    <a:lnTo>
                      <a:pt x="27" y="3"/>
                    </a:lnTo>
                    <a:lnTo>
                      <a:pt x="23" y="4"/>
                    </a:lnTo>
                    <a:lnTo>
                      <a:pt x="19" y="5"/>
                    </a:lnTo>
                    <a:lnTo>
                      <a:pt x="15" y="7"/>
                    </a:lnTo>
                    <a:lnTo>
                      <a:pt x="22" y="7"/>
                    </a:lnTo>
                    <a:lnTo>
                      <a:pt x="20" y="8"/>
                    </a:lnTo>
                    <a:lnTo>
                      <a:pt x="18" y="9"/>
                    </a:lnTo>
                    <a:lnTo>
                      <a:pt x="15" y="10"/>
                    </a:lnTo>
                    <a:lnTo>
                      <a:pt x="11" y="12"/>
                    </a:lnTo>
                    <a:lnTo>
                      <a:pt x="7" y="13"/>
                    </a:lnTo>
                    <a:lnTo>
                      <a:pt x="4" y="13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2" y="16"/>
                    </a:lnTo>
                    <a:lnTo>
                      <a:pt x="4" y="17"/>
                    </a:lnTo>
                    <a:lnTo>
                      <a:pt x="6" y="19"/>
                    </a:lnTo>
                    <a:lnTo>
                      <a:pt x="8" y="20"/>
                    </a:lnTo>
                    <a:lnTo>
                      <a:pt x="10" y="20"/>
                    </a:lnTo>
                    <a:lnTo>
                      <a:pt x="12" y="19"/>
                    </a:lnTo>
                    <a:lnTo>
                      <a:pt x="13" y="19"/>
                    </a:lnTo>
                    <a:lnTo>
                      <a:pt x="15" y="17"/>
                    </a:lnTo>
                    <a:lnTo>
                      <a:pt x="18" y="15"/>
                    </a:lnTo>
                    <a:lnTo>
                      <a:pt x="22" y="12"/>
                    </a:lnTo>
                    <a:lnTo>
                      <a:pt x="27" y="9"/>
                    </a:lnTo>
                    <a:lnTo>
                      <a:pt x="32" y="5"/>
                    </a:lnTo>
                    <a:lnTo>
                      <a:pt x="36" y="3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2" name="Freeform 108"/>
              <p:cNvSpPr>
                <a:spLocks/>
              </p:cNvSpPr>
              <p:nvPr/>
            </p:nvSpPr>
            <p:spPr bwMode="auto">
              <a:xfrm>
                <a:off x="3107" y="2727"/>
                <a:ext cx="40" cy="20"/>
              </a:xfrm>
              <a:custGeom>
                <a:avLst/>
                <a:gdLst>
                  <a:gd name="T0" fmla="*/ 40 w 40"/>
                  <a:gd name="T1" fmla="*/ 0 h 20"/>
                  <a:gd name="T2" fmla="*/ 38 w 40"/>
                  <a:gd name="T3" fmla="*/ 1 h 20"/>
                  <a:gd name="T4" fmla="*/ 35 w 40"/>
                  <a:gd name="T5" fmla="*/ 1 h 20"/>
                  <a:gd name="T6" fmla="*/ 31 w 40"/>
                  <a:gd name="T7" fmla="*/ 2 h 20"/>
                  <a:gd name="T8" fmla="*/ 27 w 40"/>
                  <a:gd name="T9" fmla="*/ 3 h 20"/>
                  <a:gd name="T10" fmla="*/ 23 w 40"/>
                  <a:gd name="T11" fmla="*/ 4 h 20"/>
                  <a:gd name="T12" fmla="*/ 19 w 40"/>
                  <a:gd name="T13" fmla="*/ 5 h 20"/>
                  <a:gd name="T14" fmla="*/ 15 w 40"/>
                  <a:gd name="T15" fmla="*/ 7 h 20"/>
                  <a:gd name="T16" fmla="*/ 22 w 40"/>
                  <a:gd name="T17" fmla="*/ 7 h 20"/>
                  <a:gd name="T18" fmla="*/ 20 w 40"/>
                  <a:gd name="T19" fmla="*/ 8 h 20"/>
                  <a:gd name="T20" fmla="*/ 18 w 40"/>
                  <a:gd name="T21" fmla="*/ 9 h 20"/>
                  <a:gd name="T22" fmla="*/ 15 w 40"/>
                  <a:gd name="T23" fmla="*/ 10 h 20"/>
                  <a:gd name="T24" fmla="*/ 11 w 40"/>
                  <a:gd name="T25" fmla="*/ 12 h 20"/>
                  <a:gd name="T26" fmla="*/ 7 w 40"/>
                  <a:gd name="T27" fmla="*/ 13 h 20"/>
                  <a:gd name="T28" fmla="*/ 4 w 40"/>
                  <a:gd name="T29" fmla="*/ 13 h 20"/>
                  <a:gd name="T30" fmla="*/ 0 w 40"/>
                  <a:gd name="T31" fmla="*/ 13 h 20"/>
                  <a:gd name="T32" fmla="*/ 0 w 40"/>
                  <a:gd name="T33" fmla="*/ 14 h 20"/>
                  <a:gd name="T34" fmla="*/ 1 w 40"/>
                  <a:gd name="T35" fmla="*/ 15 h 20"/>
                  <a:gd name="T36" fmla="*/ 2 w 40"/>
                  <a:gd name="T37" fmla="*/ 16 h 20"/>
                  <a:gd name="T38" fmla="*/ 4 w 40"/>
                  <a:gd name="T39" fmla="*/ 17 h 20"/>
                  <a:gd name="T40" fmla="*/ 6 w 40"/>
                  <a:gd name="T41" fmla="*/ 19 h 20"/>
                  <a:gd name="T42" fmla="*/ 8 w 40"/>
                  <a:gd name="T43" fmla="*/ 20 h 20"/>
                  <a:gd name="T44" fmla="*/ 10 w 40"/>
                  <a:gd name="T45" fmla="*/ 20 h 20"/>
                  <a:gd name="T46" fmla="*/ 12 w 40"/>
                  <a:gd name="T47" fmla="*/ 19 h 20"/>
                  <a:gd name="T48" fmla="*/ 13 w 40"/>
                  <a:gd name="T49" fmla="*/ 19 h 20"/>
                  <a:gd name="T50" fmla="*/ 15 w 40"/>
                  <a:gd name="T51" fmla="*/ 17 h 20"/>
                  <a:gd name="T52" fmla="*/ 18 w 40"/>
                  <a:gd name="T53" fmla="*/ 15 h 20"/>
                  <a:gd name="T54" fmla="*/ 22 w 40"/>
                  <a:gd name="T55" fmla="*/ 12 h 20"/>
                  <a:gd name="T56" fmla="*/ 27 w 40"/>
                  <a:gd name="T57" fmla="*/ 9 h 20"/>
                  <a:gd name="T58" fmla="*/ 32 w 40"/>
                  <a:gd name="T59" fmla="*/ 5 h 20"/>
                  <a:gd name="T60" fmla="*/ 36 w 40"/>
                  <a:gd name="T61" fmla="*/ 3 h 20"/>
                  <a:gd name="T62" fmla="*/ 40 w 40"/>
                  <a:gd name="T63" fmla="*/ 0 h 2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0"/>
                  <a:gd name="T97" fmla="*/ 0 h 20"/>
                  <a:gd name="T98" fmla="*/ 40 w 40"/>
                  <a:gd name="T99" fmla="*/ 20 h 2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0" h="20">
                    <a:moveTo>
                      <a:pt x="40" y="0"/>
                    </a:moveTo>
                    <a:lnTo>
                      <a:pt x="38" y="1"/>
                    </a:lnTo>
                    <a:lnTo>
                      <a:pt x="35" y="1"/>
                    </a:lnTo>
                    <a:lnTo>
                      <a:pt x="31" y="2"/>
                    </a:lnTo>
                    <a:lnTo>
                      <a:pt x="27" y="3"/>
                    </a:lnTo>
                    <a:lnTo>
                      <a:pt x="23" y="4"/>
                    </a:lnTo>
                    <a:lnTo>
                      <a:pt x="19" y="5"/>
                    </a:lnTo>
                    <a:lnTo>
                      <a:pt x="15" y="7"/>
                    </a:lnTo>
                    <a:lnTo>
                      <a:pt x="22" y="7"/>
                    </a:lnTo>
                    <a:lnTo>
                      <a:pt x="20" y="8"/>
                    </a:lnTo>
                    <a:lnTo>
                      <a:pt x="18" y="9"/>
                    </a:lnTo>
                    <a:lnTo>
                      <a:pt x="15" y="10"/>
                    </a:lnTo>
                    <a:lnTo>
                      <a:pt x="11" y="12"/>
                    </a:lnTo>
                    <a:lnTo>
                      <a:pt x="7" y="13"/>
                    </a:lnTo>
                    <a:lnTo>
                      <a:pt x="4" y="13"/>
                    </a:lnTo>
                    <a:lnTo>
                      <a:pt x="0" y="13"/>
                    </a:lnTo>
                    <a:lnTo>
                      <a:pt x="0" y="14"/>
                    </a:lnTo>
                    <a:lnTo>
                      <a:pt x="1" y="15"/>
                    </a:lnTo>
                    <a:lnTo>
                      <a:pt x="2" y="16"/>
                    </a:lnTo>
                    <a:lnTo>
                      <a:pt x="4" y="17"/>
                    </a:lnTo>
                    <a:lnTo>
                      <a:pt x="6" y="19"/>
                    </a:lnTo>
                    <a:lnTo>
                      <a:pt x="8" y="20"/>
                    </a:lnTo>
                    <a:lnTo>
                      <a:pt x="10" y="20"/>
                    </a:lnTo>
                    <a:lnTo>
                      <a:pt x="12" y="19"/>
                    </a:lnTo>
                    <a:lnTo>
                      <a:pt x="13" y="19"/>
                    </a:lnTo>
                    <a:lnTo>
                      <a:pt x="15" y="17"/>
                    </a:lnTo>
                    <a:lnTo>
                      <a:pt x="18" y="15"/>
                    </a:lnTo>
                    <a:lnTo>
                      <a:pt x="22" y="12"/>
                    </a:lnTo>
                    <a:lnTo>
                      <a:pt x="27" y="9"/>
                    </a:lnTo>
                    <a:lnTo>
                      <a:pt x="32" y="5"/>
                    </a:lnTo>
                    <a:lnTo>
                      <a:pt x="36" y="3"/>
                    </a:lnTo>
                    <a:lnTo>
                      <a:pt x="4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3" name="Freeform 109"/>
              <p:cNvSpPr>
                <a:spLocks/>
              </p:cNvSpPr>
              <p:nvPr/>
            </p:nvSpPr>
            <p:spPr bwMode="auto">
              <a:xfrm>
                <a:off x="3014" y="2536"/>
                <a:ext cx="71" cy="174"/>
              </a:xfrm>
              <a:custGeom>
                <a:avLst/>
                <a:gdLst>
                  <a:gd name="T0" fmla="*/ 56 w 71"/>
                  <a:gd name="T1" fmla="*/ 172 h 174"/>
                  <a:gd name="T2" fmla="*/ 54 w 71"/>
                  <a:gd name="T3" fmla="*/ 170 h 174"/>
                  <a:gd name="T4" fmla="*/ 49 w 71"/>
                  <a:gd name="T5" fmla="*/ 164 h 174"/>
                  <a:gd name="T6" fmla="*/ 40 w 71"/>
                  <a:gd name="T7" fmla="*/ 156 h 174"/>
                  <a:gd name="T8" fmla="*/ 31 w 71"/>
                  <a:gd name="T9" fmla="*/ 146 h 174"/>
                  <a:gd name="T10" fmla="*/ 23 w 71"/>
                  <a:gd name="T11" fmla="*/ 135 h 174"/>
                  <a:gd name="T12" fmla="*/ 15 w 71"/>
                  <a:gd name="T13" fmla="*/ 122 h 174"/>
                  <a:gd name="T14" fmla="*/ 12 w 71"/>
                  <a:gd name="T15" fmla="*/ 117 h 174"/>
                  <a:gd name="T16" fmla="*/ 9 w 71"/>
                  <a:gd name="T17" fmla="*/ 111 h 174"/>
                  <a:gd name="T18" fmla="*/ 8 w 71"/>
                  <a:gd name="T19" fmla="*/ 107 h 174"/>
                  <a:gd name="T20" fmla="*/ 7 w 71"/>
                  <a:gd name="T21" fmla="*/ 102 h 174"/>
                  <a:gd name="T22" fmla="*/ 6 w 71"/>
                  <a:gd name="T23" fmla="*/ 91 h 174"/>
                  <a:gd name="T24" fmla="*/ 5 w 71"/>
                  <a:gd name="T25" fmla="*/ 77 h 174"/>
                  <a:gd name="T26" fmla="*/ 3 w 71"/>
                  <a:gd name="T27" fmla="*/ 62 h 174"/>
                  <a:gd name="T28" fmla="*/ 2 w 71"/>
                  <a:gd name="T29" fmla="*/ 44 h 174"/>
                  <a:gd name="T30" fmla="*/ 1 w 71"/>
                  <a:gd name="T31" fmla="*/ 29 h 174"/>
                  <a:gd name="T32" fmla="*/ 0 w 71"/>
                  <a:gd name="T33" fmla="*/ 16 h 174"/>
                  <a:gd name="T34" fmla="*/ 0 w 71"/>
                  <a:gd name="T35" fmla="*/ 5 h 174"/>
                  <a:gd name="T36" fmla="*/ 0 w 71"/>
                  <a:gd name="T37" fmla="*/ 0 h 174"/>
                  <a:gd name="T38" fmla="*/ 1 w 71"/>
                  <a:gd name="T39" fmla="*/ 2 h 174"/>
                  <a:gd name="T40" fmla="*/ 3 w 71"/>
                  <a:gd name="T41" fmla="*/ 7 h 174"/>
                  <a:gd name="T42" fmla="*/ 7 w 71"/>
                  <a:gd name="T43" fmla="*/ 15 h 174"/>
                  <a:gd name="T44" fmla="*/ 10 w 71"/>
                  <a:gd name="T45" fmla="*/ 23 h 174"/>
                  <a:gd name="T46" fmla="*/ 14 w 71"/>
                  <a:gd name="T47" fmla="*/ 32 h 174"/>
                  <a:gd name="T48" fmla="*/ 18 w 71"/>
                  <a:gd name="T49" fmla="*/ 40 h 174"/>
                  <a:gd name="T50" fmla="*/ 21 w 71"/>
                  <a:gd name="T51" fmla="*/ 47 h 174"/>
                  <a:gd name="T52" fmla="*/ 24 w 71"/>
                  <a:gd name="T53" fmla="*/ 54 h 174"/>
                  <a:gd name="T54" fmla="*/ 27 w 71"/>
                  <a:gd name="T55" fmla="*/ 58 h 174"/>
                  <a:gd name="T56" fmla="*/ 32 w 71"/>
                  <a:gd name="T57" fmla="*/ 64 h 174"/>
                  <a:gd name="T58" fmla="*/ 37 w 71"/>
                  <a:gd name="T59" fmla="*/ 70 h 174"/>
                  <a:gd name="T60" fmla="*/ 42 w 71"/>
                  <a:gd name="T61" fmla="*/ 76 h 174"/>
                  <a:gd name="T62" fmla="*/ 47 w 71"/>
                  <a:gd name="T63" fmla="*/ 83 h 174"/>
                  <a:gd name="T64" fmla="*/ 51 w 71"/>
                  <a:gd name="T65" fmla="*/ 89 h 174"/>
                  <a:gd name="T66" fmla="*/ 53 w 71"/>
                  <a:gd name="T67" fmla="*/ 96 h 174"/>
                  <a:gd name="T68" fmla="*/ 54 w 71"/>
                  <a:gd name="T69" fmla="*/ 101 h 174"/>
                  <a:gd name="T70" fmla="*/ 53 w 71"/>
                  <a:gd name="T71" fmla="*/ 107 h 174"/>
                  <a:gd name="T72" fmla="*/ 52 w 71"/>
                  <a:gd name="T73" fmla="*/ 114 h 174"/>
                  <a:gd name="T74" fmla="*/ 51 w 71"/>
                  <a:gd name="T75" fmla="*/ 121 h 174"/>
                  <a:gd name="T76" fmla="*/ 50 w 71"/>
                  <a:gd name="T77" fmla="*/ 129 h 174"/>
                  <a:gd name="T78" fmla="*/ 49 w 71"/>
                  <a:gd name="T79" fmla="*/ 137 h 174"/>
                  <a:gd name="T80" fmla="*/ 49 w 71"/>
                  <a:gd name="T81" fmla="*/ 143 h 174"/>
                  <a:gd name="T82" fmla="*/ 49 w 71"/>
                  <a:gd name="T83" fmla="*/ 149 h 174"/>
                  <a:gd name="T84" fmla="*/ 50 w 71"/>
                  <a:gd name="T85" fmla="*/ 153 h 174"/>
                  <a:gd name="T86" fmla="*/ 53 w 71"/>
                  <a:gd name="T87" fmla="*/ 156 h 174"/>
                  <a:gd name="T88" fmla="*/ 56 w 71"/>
                  <a:gd name="T89" fmla="*/ 160 h 174"/>
                  <a:gd name="T90" fmla="*/ 59 w 71"/>
                  <a:gd name="T91" fmla="*/ 163 h 174"/>
                  <a:gd name="T92" fmla="*/ 63 w 71"/>
                  <a:gd name="T93" fmla="*/ 167 h 174"/>
                  <a:gd name="T94" fmla="*/ 66 w 71"/>
                  <a:gd name="T95" fmla="*/ 170 h 174"/>
                  <a:gd name="T96" fmla="*/ 69 w 71"/>
                  <a:gd name="T97" fmla="*/ 172 h 174"/>
                  <a:gd name="T98" fmla="*/ 70 w 71"/>
                  <a:gd name="T99" fmla="*/ 173 h 174"/>
                  <a:gd name="T100" fmla="*/ 71 w 71"/>
                  <a:gd name="T101" fmla="*/ 174 h 174"/>
                  <a:gd name="T102" fmla="*/ 56 w 71"/>
                  <a:gd name="T103" fmla="*/ 172 h 17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71"/>
                  <a:gd name="T157" fmla="*/ 0 h 174"/>
                  <a:gd name="T158" fmla="*/ 71 w 71"/>
                  <a:gd name="T159" fmla="*/ 174 h 174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71" h="174">
                    <a:moveTo>
                      <a:pt x="56" y="172"/>
                    </a:moveTo>
                    <a:lnTo>
                      <a:pt x="54" y="170"/>
                    </a:lnTo>
                    <a:lnTo>
                      <a:pt x="49" y="164"/>
                    </a:lnTo>
                    <a:lnTo>
                      <a:pt x="40" y="156"/>
                    </a:lnTo>
                    <a:lnTo>
                      <a:pt x="31" y="146"/>
                    </a:lnTo>
                    <a:lnTo>
                      <a:pt x="23" y="135"/>
                    </a:lnTo>
                    <a:lnTo>
                      <a:pt x="15" y="122"/>
                    </a:lnTo>
                    <a:lnTo>
                      <a:pt x="12" y="117"/>
                    </a:lnTo>
                    <a:lnTo>
                      <a:pt x="9" y="111"/>
                    </a:lnTo>
                    <a:lnTo>
                      <a:pt x="8" y="107"/>
                    </a:lnTo>
                    <a:lnTo>
                      <a:pt x="7" y="102"/>
                    </a:lnTo>
                    <a:lnTo>
                      <a:pt x="6" y="91"/>
                    </a:lnTo>
                    <a:lnTo>
                      <a:pt x="5" y="77"/>
                    </a:lnTo>
                    <a:lnTo>
                      <a:pt x="3" y="62"/>
                    </a:lnTo>
                    <a:lnTo>
                      <a:pt x="2" y="44"/>
                    </a:lnTo>
                    <a:lnTo>
                      <a:pt x="1" y="29"/>
                    </a:lnTo>
                    <a:lnTo>
                      <a:pt x="0" y="16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1" y="2"/>
                    </a:lnTo>
                    <a:lnTo>
                      <a:pt x="3" y="7"/>
                    </a:lnTo>
                    <a:lnTo>
                      <a:pt x="7" y="15"/>
                    </a:lnTo>
                    <a:lnTo>
                      <a:pt x="10" y="23"/>
                    </a:lnTo>
                    <a:lnTo>
                      <a:pt x="14" y="32"/>
                    </a:lnTo>
                    <a:lnTo>
                      <a:pt x="18" y="40"/>
                    </a:lnTo>
                    <a:lnTo>
                      <a:pt x="21" y="47"/>
                    </a:lnTo>
                    <a:lnTo>
                      <a:pt x="24" y="54"/>
                    </a:lnTo>
                    <a:lnTo>
                      <a:pt x="27" y="58"/>
                    </a:lnTo>
                    <a:lnTo>
                      <a:pt x="32" y="64"/>
                    </a:lnTo>
                    <a:lnTo>
                      <a:pt x="37" y="70"/>
                    </a:lnTo>
                    <a:lnTo>
                      <a:pt x="42" y="76"/>
                    </a:lnTo>
                    <a:lnTo>
                      <a:pt x="47" y="83"/>
                    </a:lnTo>
                    <a:lnTo>
                      <a:pt x="51" y="89"/>
                    </a:lnTo>
                    <a:lnTo>
                      <a:pt x="53" y="96"/>
                    </a:lnTo>
                    <a:lnTo>
                      <a:pt x="54" y="101"/>
                    </a:lnTo>
                    <a:lnTo>
                      <a:pt x="53" y="107"/>
                    </a:lnTo>
                    <a:lnTo>
                      <a:pt x="52" y="114"/>
                    </a:lnTo>
                    <a:lnTo>
                      <a:pt x="51" y="121"/>
                    </a:lnTo>
                    <a:lnTo>
                      <a:pt x="50" y="129"/>
                    </a:lnTo>
                    <a:lnTo>
                      <a:pt x="49" y="137"/>
                    </a:lnTo>
                    <a:lnTo>
                      <a:pt x="49" y="143"/>
                    </a:lnTo>
                    <a:lnTo>
                      <a:pt x="49" y="149"/>
                    </a:lnTo>
                    <a:lnTo>
                      <a:pt x="50" y="153"/>
                    </a:lnTo>
                    <a:lnTo>
                      <a:pt x="53" y="156"/>
                    </a:lnTo>
                    <a:lnTo>
                      <a:pt x="56" y="160"/>
                    </a:lnTo>
                    <a:lnTo>
                      <a:pt x="59" y="163"/>
                    </a:lnTo>
                    <a:lnTo>
                      <a:pt x="63" y="167"/>
                    </a:lnTo>
                    <a:lnTo>
                      <a:pt x="66" y="170"/>
                    </a:lnTo>
                    <a:lnTo>
                      <a:pt x="69" y="172"/>
                    </a:lnTo>
                    <a:lnTo>
                      <a:pt x="70" y="173"/>
                    </a:lnTo>
                    <a:lnTo>
                      <a:pt x="71" y="174"/>
                    </a:lnTo>
                    <a:lnTo>
                      <a:pt x="56" y="172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4" name="Freeform 110"/>
              <p:cNvSpPr>
                <a:spLocks/>
              </p:cNvSpPr>
              <p:nvPr/>
            </p:nvSpPr>
            <p:spPr bwMode="auto">
              <a:xfrm>
                <a:off x="3014" y="2536"/>
                <a:ext cx="71" cy="174"/>
              </a:xfrm>
              <a:custGeom>
                <a:avLst/>
                <a:gdLst>
                  <a:gd name="T0" fmla="*/ 56 w 71"/>
                  <a:gd name="T1" fmla="*/ 172 h 174"/>
                  <a:gd name="T2" fmla="*/ 54 w 71"/>
                  <a:gd name="T3" fmla="*/ 170 h 174"/>
                  <a:gd name="T4" fmla="*/ 49 w 71"/>
                  <a:gd name="T5" fmla="*/ 164 h 174"/>
                  <a:gd name="T6" fmla="*/ 40 w 71"/>
                  <a:gd name="T7" fmla="*/ 156 h 174"/>
                  <a:gd name="T8" fmla="*/ 31 w 71"/>
                  <a:gd name="T9" fmla="*/ 146 h 174"/>
                  <a:gd name="T10" fmla="*/ 23 w 71"/>
                  <a:gd name="T11" fmla="*/ 135 h 174"/>
                  <a:gd name="T12" fmla="*/ 15 w 71"/>
                  <a:gd name="T13" fmla="*/ 122 h 174"/>
                  <a:gd name="T14" fmla="*/ 12 w 71"/>
                  <a:gd name="T15" fmla="*/ 117 h 174"/>
                  <a:gd name="T16" fmla="*/ 9 w 71"/>
                  <a:gd name="T17" fmla="*/ 111 h 174"/>
                  <a:gd name="T18" fmla="*/ 8 w 71"/>
                  <a:gd name="T19" fmla="*/ 107 h 174"/>
                  <a:gd name="T20" fmla="*/ 7 w 71"/>
                  <a:gd name="T21" fmla="*/ 102 h 174"/>
                  <a:gd name="T22" fmla="*/ 6 w 71"/>
                  <a:gd name="T23" fmla="*/ 91 h 174"/>
                  <a:gd name="T24" fmla="*/ 5 w 71"/>
                  <a:gd name="T25" fmla="*/ 77 h 174"/>
                  <a:gd name="T26" fmla="*/ 3 w 71"/>
                  <a:gd name="T27" fmla="*/ 62 h 174"/>
                  <a:gd name="T28" fmla="*/ 2 w 71"/>
                  <a:gd name="T29" fmla="*/ 44 h 174"/>
                  <a:gd name="T30" fmla="*/ 1 w 71"/>
                  <a:gd name="T31" fmla="*/ 29 h 174"/>
                  <a:gd name="T32" fmla="*/ 0 w 71"/>
                  <a:gd name="T33" fmla="*/ 16 h 174"/>
                  <a:gd name="T34" fmla="*/ 0 w 71"/>
                  <a:gd name="T35" fmla="*/ 5 h 174"/>
                  <a:gd name="T36" fmla="*/ 0 w 71"/>
                  <a:gd name="T37" fmla="*/ 0 h 174"/>
                  <a:gd name="T38" fmla="*/ 1 w 71"/>
                  <a:gd name="T39" fmla="*/ 2 h 174"/>
                  <a:gd name="T40" fmla="*/ 3 w 71"/>
                  <a:gd name="T41" fmla="*/ 7 h 174"/>
                  <a:gd name="T42" fmla="*/ 7 w 71"/>
                  <a:gd name="T43" fmla="*/ 15 h 174"/>
                  <a:gd name="T44" fmla="*/ 10 w 71"/>
                  <a:gd name="T45" fmla="*/ 23 h 174"/>
                  <a:gd name="T46" fmla="*/ 14 w 71"/>
                  <a:gd name="T47" fmla="*/ 32 h 174"/>
                  <a:gd name="T48" fmla="*/ 18 w 71"/>
                  <a:gd name="T49" fmla="*/ 40 h 174"/>
                  <a:gd name="T50" fmla="*/ 21 w 71"/>
                  <a:gd name="T51" fmla="*/ 47 h 174"/>
                  <a:gd name="T52" fmla="*/ 24 w 71"/>
                  <a:gd name="T53" fmla="*/ 54 h 174"/>
                  <a:gd name="T54" fmla="*/ 27 w 71"/>
                  <a:gd name="T55" fmla="*/ 58 h 174"/>
                  <a:gd name="T56" fmla="*/ 32 w 71"/>
                  <a:gd name="T57" fmla="*/ 64 h 174"/>
                  <a:gd name="T58" fmla="*/ 37 w 71"/>
                  <a:gd name="T59" fmla="*/ 70 h 174"/>
                  <a:gd name="T60" fmla="*/ 42 w 71"/>
                  <a:gd name="T61" fmla="*/ 76 h 174"/>
                  <a:gd name="T62" fmla="*/ 47 w 71"/>
                  <a:gd name="T63" fmla="*/ 83 h 174"/>
                  <a:gd name="T64" fmla="*/ 51 w 71"/>
                  <a:gd name="T65" fmla="*/ 89 h 174"/>
                  <a:gd name="T66" fmla="*/ 53 w 71"/>
                  <a:gd name="T67" fmla="*/ 96 h 174"/>
                  <a:gd name="T68" fmla="*/ 54 w 71"/>
                  <a:gd name="T69" fmla="*/ 101 h 174"/>
                  <a:gd name="T70" fmla="*/ 53 w 71"/>
                  <a:gd name="T71" fmla="*/ 107 h 174"/>
                  <a:gd name="T72" fmla="*/ 52 w 71"/>
                  <a:gd name="T73" fmla="*/ 114 h 174"/>
                  <a:gd name="T74" fmla="*/ 51 w 71"/>
                  <a:gd name="T75" fmla="*/ 121 h 174"/>
                  <a:gd name="T76" fmla="*/ 50 w 71"/>
                  <a:gd name="T77" fmla="*/ 129 h 174"/>
                  <a:gd name="T78" fmla="*/ 49 w 71"/>
                  <a:gd name="T79" fmla="*/ 137 h 174"/>
                  <a:gd name="T80" fmla="*/ 49 w 71"/>
                  <a:gd name="T81" fmla="*/ 143 h 174"/>
                  <a:gd name="T82" fmla="*/ 49 w 71"/>
                  <a:gd name="T83" fmla="*/ 149 h 174"/>
                  <a:gd name="T84" fmla="*/ 50 w 71"/>
                  <a:gd name="T85" fmla="*/ 153 h 174"/>
                  <a:gd name="T86" fmla="*/ 53 w 71"/>
                  <a:gd name="T87" fmla="*/ 156 h 174"/>
                  <a:gd name="T88" fmla="*/ 56 w 71"/>
                  <a:gd name="T89" fmla="*/ 160 h 174"/>
                  <a:gd name="T90" fmla="*/ 59 w 71"/>
                  <a:gd name="T91" fmla="*/ 163 h 174"/>
                  <a:gd name="T92" fmla="*/ 63 w 71"/>
                  <a:gd name="T93" fmla="*/ 167 h 174"/>
                  <a:gd name="T94" fmla="*/ 66 w 71"/>
                  <a:gd name="T95" fmla="*/ 170 h 174"/>
                  <a:gd name="T96" fmla="*/ 69 w 71"/>
                  <a:gd name="T97" fmla="*/ 172 h 174"/>
                  <a:gd name="T98" fmla="*/ 70 w 71"/>
                  <a:gd name="T99" fmla="*/ 173 h 174"/>
                  <a:gd name="T100" fmla="*/ 71 w 71"/>
                  <a:gd name="T101" fmla="*/ 174 h 174"/>
                  <a:gd name="T102" fmla="*/ 56 w 71"/>
                  <a:gd name="T103" fmla="*/ 172 h 17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71"/>
                  <a:gd name="T157" fmla="*/ 0 h 174"/>
                  <a:gd name="T158" fmla="*/ 71 w 71"/>
                  <a:gd name="T159" fmla="*/ 174 h 174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71" h="174">
                    <a:moveTo>
                      <a:pt x="56" y="172"/>
                    </a:moveTo>
                    <a:lnTo>
                      <a:pt x="54" y="170"/>
                    </a:lnTo>
                    <a:lnTo>
                      <a:pt x="49" y="164"/>
                    </a:lnTo>
                    <a:lnTo>
                      <a:pt x="40" y="156"/>
                    </a:lnTo>
                    <a:lnTo>
                      <a:pt x="31" y="146"/>
                    </a:lnTo>
                    <a:lnTo>
                      <a:pt x="23" y="135"/>
                    </a:lnTo>
                    <a:lnTo>
                      <a:pt x="15" y="122"/>
                    </a:lnTo>
                    <a:lnTo>
                      <a:pt x="12" y="117"/>
                    </a:lnTo>
                    <a:lnTo>
                      <a:pt x="9" y="111"/>
                    </a:lnTo>
                    <a:lnTo>
                      <a:pt x="8" y="107"/>
                    </a:lnTo>
                    <a:lnTo>
                      <a:pt x="7" y="102"/>
                    </a:lnTo>
                    <a:lnTo>
                      <a:pt x="6" y="91"/>
                    </a:lnTo>
                    <a:lnTo>
                      <a:pt x="5" y="77"/>
                    </a:lnTo>
                    <a:lnTo>
                      <a:pt x="3" y="62"/>
                    </a:lnTo>
                    <a:lnTo>
                      <a:pt x="2" y="44"/>
                    </a:lnTo>
                    <a:lnTo>
                      <a:pt x="1" y="29"/>
                    </a:lnTo>
                    <a:lnTo>
                      <a:pt x="0" y="16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1" y="2"/>
                    </a:lnTo>
                    <a:lnTo>
                      <a:pt x="3" y="7"/>
                    </a:lnTo>
                    <a:lnTo>
                      <a:pt x="7" y="15"/>
                    </a:lnTo>
                    <a:lnTo>
                      <a:pt x="10" y="23"/>
                    </a:lnTo>
                    <a:lnTo>
                      <a:pt x="14" y="32"/>
                    </a:lnTo>
                    <a:lnTo>
                      <a:pt x="18" y="40"/>
                    </a:lnTo>
                    <a:lnTo>
                      <a:pt x="21" y="47"/>
                    </a:lnTo>
                    <a:lnTo>
                      <a:pt x="24" y="54"/>
                    </a:lnTo>
                    <a:lnTo>
                      <a:pt x="27" y="58"/>
                    </a:lnTo>
                    <a:lnTo>
                      <a:pt x="32" y="64"/>
                    </a:lnTo>
                    <a:lnTo>
                      <a:pt x="37" y="70"/>
                    </a:lnTo>
                    <a:lnTo>
                      <a:pt x="42" y="76"/>
                    </a:lnTo>
                    <a:lnTo>
                      <a:pt x="47" y="83"/>
                    </a:lnTo>
                    <a:lnTo>
                      <a:pt x="51" y="89"/>
                    </a:lnTo>
                    <a:lnTo>
                      <a:pt x="53" y="96"/>
                    </a:lnTo>
                    <a:lnTo>
                      <a:pt x="54" y="101"/>
                    </a:lnTo>
                    <a:lnTo>
                      <a:pt x="53" y="107"/>
                    </a:lnTo>
                    <a:lnTo>
                      <a:pt x="52" y="114"/>
                    </a:lnTo>
                    <a:lnTo>
                      <a:pt x="51" y="121"/>
                    </a:lnTo>
                    <a:lnTo>
                      <a:pt x="50" y="129"/>
                    </a:lnTo>
                    <a:lnTo>
                      <a:pt x="49" y="137"/>
                    </a:lnTo>
                    <a:lnTo>
                      <a:pt x="49" y="143"/>
                    </a:lnTo>
                    <a:lnTo>
                      <a:pt x="49" y="149"/>
                    </a:lnTo>
                    <a:lnTo>
                      <a:pt x="50" y="153"/>
                    </a:lnTo>
                    <a:lnTo>
                      <a:pt x="53" y="156"/>
                    </a:lnTo>
                    <a:lnTo>
                      <a:pt x="56" y="160"/>
                    </a:lnTo>
                    <a:lnTo>
                      <a:pt x="59" y="163"/>
                    </a:lnTo>
                    <a:lnTo>
                      <a:pt x="63" y="167"/>
                    </a:lnTo>
                    <a:lnTo>
                      <a:pt x="66" y="170"/>
                    </a:lnTo>
                    <a:lnTo>
                      <a:pt x="69" y="172"/>
                    </a:lnTo>
                    <a:lnTo>
                      <a:pt x="70" y="173"/>
                    </a:lnTo>
                    <a:lnTo>
                      <a:pt x="71" y="174"/>
                    </a:lnTo>
                    <a:lnTo>
                      <a:pt x="56" y="17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5" name="Freeform 111"/>
              <p:cNvSpPr>
                <a:spLocks/>
              </p:cNvSpPr>
              <p:nvPr/>
            </p:nvSpPr>
            <p:spPr bwMode="auto">
              <a:xfrm>
                <a:off x="3014" y="2539"/>
                <a:ext cx="71" cy="171"/>
              </a:xfrm>
              <a:custGeom>
                <a:avLst/>
                <a:gdLst>
                  <a:gd name="T0" fmla="*/ 0 w 71"/>
                  <a:gd name="T1" fmla="*/ 0 h 171"/>
                  <a:gd name="T2" fmla="*/ 0 w 71"/>
                  <a:gd name="T3" fmla="*/ 2 h 171"/>
                  <a:gd name="T4" fmla="*/ 1 w 71"/>
                  <a:gd name="T5" fmla="*/ 11 h 171"/>
                  <a:gd name="T6" fmla="*/ 1 w 71"/>
                  <a:gd name="T7" fmla="*/ 24 h 171"/>
                  <a:gd name="T8" fmla="*/ 2 w 71"/>
                  <a:gd name="T9" fmla="*/ 39 h 171"/>
                  <a:gd name="T10" fmla="*/ 3 w 71"/>
                  <a:gd name="T11" fmla="*/ 57 h 171"/>
                  <a:gd name="T12" fmla="*/ 5 w 71"/>
                  <a:gd name="T13" fmla="*/ 73 h 171"/>
                  <a:gd name="T14" fmla="*/ 6 w 71"/>
                  <a:gd name="T15" fmla="*/ 88 h 171"/>
                  <a:gd name="T16" fmla="*/ 7 w 71"/>
                  <a:gd name="T17" fmla="*/ 99 h 171"/>
                  <a:gd name="T18" fmla="*/ 8 w 71"/>
                  <a:gd name="T19" fmla="*/ 104 h 171"/>
                  <a:gd name="T20" fmla="*/ 9 w 71"/>
                  <a:gd name="T21" fmla="*/ 108 h 171"/>
                  <a:gd name="T22" fmla="*/ 12 w 71"/>
                  <a:gd name="T23" fmla="*/ 114 h 171"/>
                  <a:gd name="T24" fmla="*/ 15 w 71"/>
                  <a:gd name="T25" fmla="*/ 119 h 171"/>
                  <a:gd name="T26" fmla="*/ 23 w 71"/>
                  <a:gd name="T27" fmla="*/ 132 h 171"/>
                  <a:gd name="T28" fmla="*/ 31 w 71"/>
                  <a:gd name="T29" fmla="*/ 143 h 171"/>
                  <a:gd name="T30" fmla="*/ 40 w 71"/>
                  <a:gd name="T31" fmla="*/ 153 h 171"/>
                  <a:gd name="T32" fmla="*/ 49 w 71"/>
                  <a:gd name="T33" fmla="*/ 161 h 171"/>
                  <a:gd name="T34" fmla="*/ 54 w 71"/>
                  <a:gd name="T35" fmla="*/ 167 h 171"/>
                  <a:gd name="T36" fmla="*/ 56 w 71"/>
                  <a:gd name="T37" fmla="*/ 169 h 171"/>
                  <a:gd name="T38" fmla="*/ 71 w 71"/>
                  <a:gd name="T39" fmla="*/ 171 h 171"/>
                  <a:gd name="T40" fmla="*/ 70 w 71"/>
                  <a:gd name="T41" fmla="*/ 170 h 171"/>
                  <a:gd name="T42" fmla="*/ 69 w 71"/>
                  <a:gd name="T43" fmla="*/ 169 h 171"/>
                  <a:gd name="T44" fmla="*/ 66 w 71"/>
                  <a:gd name="T45" fmla="*/ 167 h 171"/>
                  <a:gd name="T46" fmla="*/ 63 w 71"/>
                  <a:gd name="T47" fmla="*/ 164 h 171"/>
                  <a:gd name="T48" fmla="*/ 59 w 71"/>
                  <a:gd name="T49" fmla="*/ 160 h 171"/>
                  <a:gd name="T50" fmla="*/ 56 w 71"/>
                  <a:gd name="T51" fmla="*/ 157 h 171"/>
                  <a:gd name="T52" fmla="*/ 53 w 71"/>
                  <a:gd name="T53" fmla="*/ 153 h 171"/>
                  <a:gd name="T54" fmla="*/ 50 w 71"/>
                  <a:gd name="T55" fmla="*/ 150 h 171"/>
                  <a:gd name="T56" fmla="*/ 49 w 71"/>
                  <a:gd name="T57" fmla="*/ 148 h 171"/>
                  <a:gd name="T58" fmla="*/ 45 w 71"/>
                  <a:gd name="T59" fmla="*/ 142 h 171"/>
                  <a:gd name="T60" fmla="*/ 38 w 71"/>
                  <a:gd name="T61" fmla="*/ 132 h 171"/>
                  <a:gd name="T62" fmla="*/ 30 w 71"/>
                  <a:gd name="T63" fmla="*/ 116 h 171"/>
                  <a:gd name="T64" fmla="*/ 22 w 71"/>
                  <a:gd name="T65" fmla="*/ 97 h 171"/>
                  <a:gd name="T66" fmla="*/ 14 w 71"/>
                  <a:gd name="T67" fmla="*/ 71 h 171"/>
                  <a:gd name="T68" fmla="*/ 10 w 71"/>
                  <a:gd name="T69" fmla="*/ 56 h 171"/>
                  <a:gd name="T70" fmla="*/ 7 w 71"/>
                  <a:gd name="T71" fmla="*/ 39 h 171"/>
                  <a:gd name="T72" fmla="*/ 3 w 71"/>
                  <a:gd name="T73" fmla="*/ 21 h 171"/>
                  <a:gd name="T74" fmla="*/ 0 w 71"/>
                  <a:gd name="T75" fmla="*/ 0 h 17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71"/>
                  <a:gd name="T115" fmla="*/ 0 h 171"/>
                  <a:gd name="T116" fmla="*/ 71 w 71"/>
                  <a:gd name="T117" fmla="*/ 171 h 17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71" h="171">
                    <a:moveTo>
                      <a:pt x="0" y="0"/>
                    </a:moveTo>
                    <a:lnTo>
                      <a:pt x="0" y="2"/>
                    </a:lnTo>
                    <a:lnTo>
                      <a:pt x="1" y="11"/>
                    </a:lnTo>
                    <a:lnTo>
                      <a:pt x="1" y="24"/>
                    </a:lnTo>
                    <a:lnTo>
                      <a:pt x="2" y="39"/>
                    </a:lnTo>
                    <a:lnTo>
                      <a:pt x="3" y="57"/>
                    </a:lnTo>
                    <a:lnTo>
                      <a:pt x="5" y="73"/>
                    </a:lnTo>
                    <a:lnTo>
                      <a:pt x="6" y="88"/>
                    </a:lnTo>
                    <a:lnTo>
                      <a:pt x="7" y="99"/>
                    </a:lnTo>
                    <a:lnTo>
                      <a:pt x="8" y="104"/>
                    </a:lnTo>
                    <a:lnTo>
                      <a:pt x="9" y="108"/>
                    </a:lnTo>
                    <a:lnTo>
                      <a:pt x="12" y="114"/>
                    </a:lnTo>
                    <a:lnTo>
                      <a:pt x="15" y="119"/>
                    </a:lnTo>
                    <a:lnTo>
                      <a:pt x="23" y="132"/>
                    </a:lnTo>
                    <a:lnTo>
                      <a:pt x="31" y="143"/>
                    </a:lnTo>
                    <a:lnTo>
                      <a:pt x="40" y="153"/>
                    </a:lnTo>
                    <a:lnTo>
                      <a:pt x="49" y="161"/>
                    </a:lnTo>
                    <a:lnTo>
                      <a:pt x="54" y="167"/>
                    </a:lnTo>
                    <a:lnTo>
                      <a:pt x="56" y="169"/>
                    </a:lnTo>
                    <a:lnTo>
                      <a:pt x="71" y="171"/>
                    </a:lnTo>
                    <a:lnTo>
                      <a:pt x="70" y="170"/>
                    </a:lnTo>
                    <a:lnTo>
                      <a:pt x="69" y="169"/>
                    </a:lnTo>
                    <a:lnTo>
                      <a:pt x="66" y="167"/>
                    </a:lnTo>
                    <a:lnTo>
                      <a:pt x="63" y="164"/>
                    </a:lnTo>
                    <a:lnTo>
                      <a:pt x="59" y="160"/>
                    </a:lnTo>
                    <a:lnTo>
                      <a:pt x="56" y="157"/>
                    </a:lnTo>
                    <a:lnTo>
                      <a:pt x="53" y="153"/>
                    </a:lnTo>
                    <a:lnTo>
                      <a:pt x="50" y="150"/>
                    </a:lnTo>
                    <a:lnTo>
                      <a:pt x="49" y="148"/>
                    </a:lnTo>
                    <a:lnTo>
                      <a:pt x="45" y="142"/>
                    </a:lnTo>
                    <a:lnTo>
                      <a:pt x="38" y="132"/>
                    </a:lnTo>
                    <a:lnTo>
                      <a:pt x="30" y="116"/>
                    </a:lnTo>
                    <a:lnTo>
                      <a:pt x="22" y="97"/>
                    </a:lnTo>
                    <a:lnTo>
                      <a:pt x="14" y="71"/>
                    </a:lnTo>
                    <a:lnTo>
                      <a:pt x="10" y="56"/>
                    </a:lnTo>
                    <a:lnTo>
                      <a:pt x="7" y="39"/>
                    </a:lnTo>
                    <a:lnTo>
                      <a:pt x="3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6" name="Freeform 112"/>
              <p:cNvSpPr>
                <a:spLocks/>
              </p:cNvSpPr>
              <p:nvPr/>
            </p:nvSpPr>
            <p:spPr bwMode="auto">
              <a:xfrm>
                <a:off x="2956" y="2506"/>
                <a:ext cx="79" cy="194"/>
              </a:xfrm>
              <a:custGeom>
                <a:avLst/>
                <a:gdLst>
                  <a:gd name="T0" fmla="*/ 40 w 79"/>
                  <a:gd name="T1" fmla="*/ 176 h 194"/>
                  <a:gd name="T2" fmla="*/ 30 w 79"/>
                  <a:gd name="T3" fmla="*/ 159 h 194"/>
                  <a:gd name="T4" fmla="*/ 14 w 79"/>
                  <a:gd name="T5" fmla="*/ 132 h 194"/>
                  <a:gd name="T6" fmla="*/ 4 w 79"/>
                  <a:gd name="T7" fmla="*/ 108 h 194"/>
                  <a:gd name="T8" fmla="*/ 1 w 79"/>
                  <a:gd name="T9" fmla="*/ 91 h 194"/>
                  <a:gd name="T10" fmla="*/ 0 w 79"/>
                  <a:gd name="T11" fmla="*/ 67 h 194"/>
                  <a:gd name="T12" fmla="*/ 5 w 79"/>
                  <a:gd name="T13" fmla="*/ 39 h 194"/>
                  <a:gd name="T14" fmla="*/ 14 w 79"/>
                  <a:gd name="T15" fmla="*/ 18 h 194"/>
                  <a:gd name="T16" fmla="*/ 24 w 79"/>
                  <a:gd name="T17" fmla="*/ 5 h 194"/>
                  <a:gd name="T18" fmla="*/ 27 w 79"/>
                  <a:gd name="T19" fmla="*/ 0 h 194"/>
                  <a:gd name="T20" fmla="*/ 29 w 79"/>
                  <a:gd name="T21" fmla="*/ 1 h 194"/>
                  <a:gd name="T22" fmla="*/ 30 w 79"/>
                  <a:gd name="T23" fmla="*/ 4 h 194"/>
                  <a:gd name="T24" fmla="*/ 29 w 79"/>
                  <a:gd name="T25" fmla="*/ 10 h 194"/>
                  <a:gd name="T26" fmla="*/ 26 w 79"/>
                  <a:gd name="T27" fmla="*/ 21 h 194"/>
                  <a:gd name="T28" fmla="*/ 24 w 79"/>
                  <a:gd name="T29" fmla="*/ 35 h 194"/>
                  <a:gd name="T30" fmla="*/ 26 w 79"/>
                  <a:gd name="T31" fmla="*/ 51 h 194"/>
                  <a:gd name="T32" fmla="*/ 29 w 79"/>
                  <a:gd name="T33" fmla="*/ 63 h 194"/>
                  <a:gd name="T34" fmla="*/ 34 w 79"/>
                  <a:gd name="T35" fmla="*/ 71 h 194"/>
                  <a:gd name="T36" fmla="*/ 41 w 79"/>
                  <a:gd name="T37" fmla="*/ 85 h 194"/>
                  <a:gd name="T38" fmla="*/ 49 w 79"/>
                  <a:gd name="T39" fmla="*/ 101 h 194"/>
                  <a:gd name="T40" fmla="*/ 53 w 79"/>
                  <a:gd name="T41" fmla="*/ 114 h 194"/>
                  <a:gd name="T42" fmla="*/ 53 w 79"/>
                  <a:gd name="T43" fmla="*/ 122 h 194"/>
                  <a:gd name="T44" fmla="*/ 52 w 79"/>
                  <a:gd name="T45" fmla="*/ 130 h 194"/>
                  <a:gd name="T46" fmla="*/ 52 w 79"/>
                  <a:gd name="T47" fmla="*/ 138 h 194"/>
                  <a:gd name="T48" fmla="*/ 51 w 79"/>
                  <a:gd name="T49" fmla="*/ 144 h 194"/>
                  <a:gd name="T50" fmla="*/ 50 w 79"/>
                  <a:gd name="T51" fmla="*/ 149 h 194"/>
                  <a:gd name="T52" fmla="*/ 50 w 79"/>
                  <a:gd name="T53" fmla="*/ 155 h 194"/>
                  <a:gd name="T54" fmla="*/ 51 w 79"/>
                  <a:gd name="T55" fmla="*/ 162 h 194"/>
                  <a:gd name="T56" fmla="*/ 56 w 79"/>
                  <a:gd name="T57" fmla="*/ 171 h 194"/>
                  <a:gd name="T58" fmla="*/ 64 w 79"/>
                  <a:gd name="T59" fmla="*/ 180 h 194"/>
                  <a:gd name="T60" fmla="*/ 71 w 79"/>
                  <a:gd name="T61" fmla="*/ 187 h 194"/>
                  <a:gd name="T62" fmla="*/ 76 w 79"/>
                  <a:gd name="T63" fmla="*/ 192 h 194"/>
                  <a:gd name="T64" fmla="*/ 78 w 79"/>
                  <a:gd name="T65" fmla="*/ 194 h 194"/>
                  <a:gd name="T66" fmla="*/ 78 w 79"/>
                  <a:gd name="T67" fmla="*/ 194 h 194"/>
                  <a:gd name="T68" fmla="*/ 70 w 79"/>
                  <a:gd name="T69" fmla="*/ 190 h 194"/>
                  <a:gd name="T70" fmla="*/ 57 w 79"/>
                  <a:gd name="T71" fmla="*/ 185 h 194"/>
                  <a:gd name="T72" fmla="*/ 46 w 79"/>
                  <a:gd name="T73" fmla="*/ 180 h 19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9"/>
                  <a:gd name="T112" fmla="*/ 0 h 194"/>
                  <a:gd name="T113" fmla="*/ 79 w 79"/>
                  <a:gd name="T114" fmla="*/ 194 h 19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9" h="194">
                    <a:moveTo>
                      <a:pt x="42" y="178"/>
                    </a:moveTo>
                    <a:lnTo>
                      <a:pt x="40" y="176"/>
                    </a:lnTo>
                    <a:lnTo>
                      <a:pt x="36" y="169"/>
                    </a:lnTo>
                    <a:lnTo>
                      <a:pt x="30" y="159"/>
                    </a:lnTo>
                    <a:lnTo>
                      <a:pt x="21" y="146"/>
                    </a:lnTo>
                    <a:lnTo>
                      <a:pt x="14" y="132"/>
                    </a:lnTo>
                    <a:lnTo>
                      <a:pt x="7" y="116"/>
                    </a:lnTo>
                    <a:lnTo>
                      <a:pt x="4" y="108"/>
                    </a:lnTo>
                    <a:lnTo>
                      <a:pt x="2" y="100"/>
                    </a:lnTo>
                    <a:lnTo>
                      <a:pt x="1" y="91"/>
                    </a:lnTo>
                    <a:lnTo>
                      <a:pt x="0" y="82"/>
                    </a:lnTo>
                    <a:lnTo>
                      <a:pt x="0" y="67"/>
                    </a:lnTo>
                    <a:lnTo>
                      <a:pt x="2" y="53"/>
                    </a:lnTo>
                    <a:lnTo>
                      <a:pt x="5" y="39"/>
                    </a:lnTo>
                    <a:lnTo>
                      <a:pt x="9" y="28"/>
                    </a:lnTo>
                    <a:lnTo>
                      <a:pt x="14" y="18"/>
                    </a:lnTo>
                    <a:lnTo>
                      <a:pt x="18" y="11"/>
                    </a:lnTo>
                    <a:lnTo>
                      <a:pt x="24" y="5"/>
                    </a:lnTo>
                    <a:lnTo>
                      <a:pt x="27" y="0"/>
                    </a:lnTo>
                    <a:lnTo>
                      <a:pt x="28" y="0"/>
                    </a:lnTo>
                    <a:lnTo>
                      <a:pt x="29" y="1"/>
                    </a:lnTo>
                    <a:lnTo>
                      <a:pt x="30" y="4"/>
                    </a:lnTo>
                    <a:lnTo>
                      <a:pt x="30" y="6"/>
                    </a:lnTo>
                    <a:lnTo>
                      <a:pt x="29" y="10"/>
                    </a:lnTo>
                    <a:lnTo>
                      <a:pt x="27" y="15"/>
                    </a:lnTo>
                    <a:lnTo>
                      <a:pt x="26" y="21"/>
                    </a:lnTo>
                    <a:lnTo>
                      <a:pt x="25" y="28"/>
                    </a:lnTo>
                    <a:lnTo>
                      <a:pt x="24" y="35"/>
                    </a:lnTo>
                    <a:lnTo>
                      <a:pt x="25" y="44"/>
                    </a:lnTo>
                    <a:lnTo>
                      <a:pt x="26" y="51"/>
                    </a:lnTo>
                    <a:lnTo>
                      <a:pt x="27" y="58"/>
                    </a:lnTo>
                    <a:lnTo>
                      <a:pt x="29" y="63"/>
                    </a:lnTo>
                    <a:lnTo>
                      <a:pt x="31" y="67"/>
                    </a:lnTo>
                    <a:lnTo>
                      <a:pt x="34" y="71"/>
                    </a:lnTo>
                    <a:lnTo>
                      <a:pt x="37" y="77"/>
                    </a:lnTo>
                    <a:lnTo>
                      <a:pt x="41" y="85"/>
                    </a:lnTo>
                    <a:lnTo>
                      <a:pt x="45" y="93"/>
                    </a:lnTo>
                    <a:lnTo>
                      <a:pt x="49" y="101"/>
                    </a:lnTo>
                    <a:lnTo>
                      <a:pt x="51" y="108"/>
                    </a:lnTo>
                    <a:lnTo>
                      <a:pt x="53" y="114"/>
                    </a:lnTo>
                    <a:lnTo>
                      <a:pt x="54" y="118"/>
                    </a:lnTo>
                    <a:lnTo>
                      <a:pt x="53" y="122"/>
                    </a:lnTo>
                    <a:lnTo>
                      <a:pt x="53" y="126"/>
                    </a:lnTo>
                    <a:lnTo>
                      <a:pt x="52" y="130"/>
                    </a:lnTo>
                    <a:lnTo>
                      <a:pt x="52" y="134"/>
                    </a:lnTo>
                    <a:lnTo>
                      <a:pt x="52" y="138"/>
                    </a:lnTo>
                    <a:lnTo>
                      <a:pt x="51" y="141"/>
                    </a:lnTo>
                    <a:lnTo>
                      <a:pt x="51" y="144"/>
                    </a:lnTo>
                    <a:lnTo>
                      <a:pt x="50" y="147"/>
                    </a:lnTo>
                    <a:lnTo>
                      <a:pt x="50" y="149"/>
                    </a:lnTo>
                    <a:lnTo>
                      <a:pt x="50" y="152"/>
                    </a:lnTo>
                    <a:lnTo>
                      <a:pt x="50" y="155"/>
                    </a:lnTo>
                    <a:lnTo>
                      <a:pt x="50" y="158"/>
                    </a:lnTo>
                    <a:lnTo>
                      <a:pt x="51" y="162"/>
                    </a:lnTo>
                    <a:lnTo>
                      <a:pt x="53" y="167"/>
                    </a:lnTo>
                    <a:lnTo>
                      <a:pt x="56" y="171"/>
                    </a:lnTo>
                    <a:lnTo>
                      <a:pt x="59" y="176"/>
                    </a:lnTo>
                    <a:lnTo>
                      <a:pt x="64" y="180"/>
                    </a:lnTo>
                    <a:lnTo>
                      <a:pt x="68" y="184"/>
                    </a:lnTo>
                    <a:lnTo>
                      <a:pt x="71" y="187"/>
                    </a:lnTo>
                    <a:lnTo>
                      <a:pt x="74" y="190"/>
                    </a:lnTo>
                    <a:lnTo>
                      <a:pt x="76" y="192"/>
                    </a:lnTo>
                    <a:lnTo>
                      <a:pt x="78" y="193"/>
                    </a:lnTo>
                    <a:lnTo>
                      <a:pt x="78" y="194"/>
                    </a:lnTo>
                    <a:lnTo>
                      <a:pt x="79" y="194"/>
                    </a:lnTo>
                    <a:lnTo>
                      <a:pt x="78" y="194"/>
                    </a:lnTo>
                    <a:lnTo>
                      <a:pt x="75" y="192"/>
                    </a:lnTo>
                    <a:lnTo>
                      <a:pt x="70" y="190"/>
                    </a:lnTo>
                    <a:lnTo>
                      <a:pt x="64" y="188"/>
                    </a:lnTo>
                    <a:lnTo>
                      <a:pt x="57" y="185"/>
                    </a:lnTo>
                    <a:lnTo>
                      <a:pt x="52" y="182"/>
                    </a:lnTo>
                    <a:lnTo>
                      <a:pt x="46" y="180"/>
                    </a:lnTo>
                    <a:lnTo>
                      <a:pt x="42" y="178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7" name="Freeform 113"/>
              <p:cNvSpPr>
                <a:spLocks/>
              </p:cNvSpPr>
              <p:nvPr/>
            </p:nvSpPr>
            <p:spPr bwMode="auto">
              <a:xfrm>
                <a:off x="2956" y="2506"/>
                <a:ext cx="79" cy="194"/>
              </a:xfrm>
              <a:custGeom>
                <a:avLst/>
                <a:gdLst>
                  <a:gd name="T0" fmla="*/ 40 w 79"/>
                  <a:gd name="T1" fmla="*/ 176 h 194"/>
                  <a:gd name="T2" fmla="*/ 30 w 79"/>
                  <a:gd name="T3" fmla="*/ 159 h 194"/>
                  <a:gd name="T4" fmla="*/ 14 w 79"/>
                  <a:gd name="T5" fmla="*/ 132 h 194"/>
                  <a:gd name="T6" fmla="*/ 4 w 79"/>
                  <a:gd name="T7" fmla="*/ 108 h 194"/>
                  <a:gd name="T8" fmla="*/ 1 w 79"/>
                  <a:gd name="T9" fmla="*/ 91 h 194"/>
                  <a:gd name="T10" fmla="*/ 0 w 79"/>
                  <a:gd name="T11" fmla="*/ 67 h 194"/>
                  <a:gd name="T12" fmla="*/ 5 w 79"/>
                  <a:gd name="T13" fmla="*/ 39 h 194"/>
                  <a:gd name="T14" fmla="*/ 14 w 79"/>
                  <a:gd name="T15" fmla="*/ 18 h 194"/>
                  <a:gd name="T16" fmla="*/ 24 w 79"/>
                  <a:gd name="T17" fmla="*/ 5 h 194"/>
                  <a:gd name="T18" fmla="*/ 28 w 79"/>
                  <a:gd name="T19" fmla="*/ 0 h 194"/>
                  <a:gd name="T20" fmla="*/ 30 w 79"/>
                  <a:gd name="T21" fmla="*/ 4 h 194"/>
                  <a:gd name="T22" fmla="*/ 29 w 79"/>
                  <a:gd name="T23" fmla="*/ 10 h 194"/>
                  <a:gd name="T24" fmla="*/ 26 w 79"/>
                  <a:gd name="T25" fmla="*/ 21 h 194"/>
                  <a:gd name="T26" fmla="*/ 24 w 79"/>
                  <a:gd name="T27" fmla="*/ 35 h 194"/>
                  <a:gd name="T28" fmla="*/ 26 w 79"/>
                  <a:gd name="T29" fmla="*/ 51 h 194"/>
                  <a:gd name="T30" fmla="*/ 29 w 79"/>
                  <a:gd name="T31" fmla="*/ 63 h 194"/>
                  <a:gd name="T32" fmla="*/ 34 w 79"/>
                  <a:gd name="T33" fmla="*/ 71 h 194"/>
                  <a:gd name="T34" fmla="*/ 41 w 79"/>
                  <a:gd name="T35" fmla="*/ 85 h 194"/>
                  <a:gd name="T36" fmla="*/ 49 w 79"/>
                  <a:gd name="T37" fmla="*/ 101 h 194"/>
                  <a:gd name="T38" fmla="*/ 53 w 79"/>
                  <a:gd name="T39" fmla="*/ 114 h 194"/>
                  <a:gd name="T40" fmla="*/ 53 w 79"/>
                  <a:gd name="T41" fmla="*/ 122 h 194"/>
                  <a:gd name="T42" fmla="*/ 52 w 79"/>
                  <a:gd name="T43" fmla="*/ 130 h 194"/>
                  <a:gd name="T44" fmla="*/ 52 w 79"/>
                  <a:gd name="T45" fmla="*/ 138 h 194"/>
                  <a:gd name="T46" fmla="*/ 51 w 79"/>
                  <a:gd name="T47" fmla="*/ 144 h 194"/>
                  <a:gd name="T48" fmla="*/ 50 w 79"/>
                  <a:gd name="T49" fmla="*/ 149 h 194"/>
                  <a:gd name="T50" fmla="*/ 50 w 79"/>
                  <a:gd name="T51" fmla="*/ 155 h 194"/>
                  <a:gd name="T52" fmla="*/ 51 w 79"/>
                  <a:gd name="T53" fmla="*/ 162 h 194"/>
                  <a:gd name="T54" fmla="*/ 56 w 79"/>
                  <a:gd name="T55" fmla="*/ 171 h 194"/>
                  <a:gd name="T56" fmla="*/ 64 w 79"/>
                  <a:gd name="T57" fmla="*/ 180 h 194"/>
                  <a:gd name="T58" fmla="*/ 71 w 79"/>
                  <a:gd name="T59" fmla="*/ 187 h 194"/>
                  <a:gd name="T60" fmla="*/ 76 w 79"/>
                  <a:gd name="T61" fmla="*/ 192 h 194"/>
                  <a:gd name="T62" fmla="*/ 78 w 79"/>
                  <a:gd name="T63" fmla="*/ 194 h 194"/>
                  <a:gd name="T64" fmla="*/ 78 w 79"/>
                  <a:gd name="T65" fmla="*/ 194 h 194"/>
                  <a:gd name="T66" fmla="*/ 70 w 79"/>
                  <a:gd name="T67" fmla="*/ 190 h 194"/>
                  <a:gd name="T68" fmla="*/ 57 w 79"/>
                  <a:gd name="T69" fmla="*/ 185 h 194"/>
                  <a:gd name="T70" fmla="*/ 46 w 79"/>
                  <a:gd name="T71" fmla="*/ 180 h 19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9"/>
                  <a:gd name="T109" fmla="*/ 0 h 194"/>
                  <a:gd name="T110" fmla="*/ 79 w 79"/>
                  <a:gd name="T111" fmla="*/ 194 h 19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9" h="194">
                    <a:moveTo>
                      <a:pt x="42" y="178"/>
                    </a:moveTo>
                    <a:lnTo>
                      <a:pt x="40" y="176"/>
                    </a:lnTo>
                    <a:lnTo>
                      <a:pt x="36" y="169"/>
                    </a:lnTo>
                    <a:lnTo>
                      <a:pt x="30" y="159"/>
                    </a:lnTo>
                    <a:lnTo>
                      <a:pt x="21" y="146"/>
                    </a:lnTo>
                    <a:lnTo>
                      <a:pt x="14" y="132"/>
                    </a:lnTo>
                    <a:lnTo>
                      <a:pt x="7" y="116"/>
                    </a:lnTo>
                    <a:lnTo>
                      <a:pt x="4" y="108"/>
                    </a:lnTo>
                    <a:lnTo>
                      <a:pt x="2" y="100"/>
                    </a:lnTo>
                    <a:lnTo>
                      <a:pt x="1" y="91"/>
                    </a:lnTo>
                    <a:lnTo>
                      <a:pt x="0" y="82"/>
                    </a:lnTo>
                    <a:lnTo>
                      <a:pt x="0" y="67"/>
                    </a:lnTo>
                    <a:lnTo>
                      <a:pt x="2" y="53"/>
                    </a:lnTo>
                    <a:lnTo>
                      <a:pt x="5" y="39"/>
                    </a:lnTo>
                    <a:lnTo>
                      <a:pt x="9" y="28"/>
                    </a:lnTo>
                    <a:lnTo>
                      <a:pt x="14" y="18"/>
                    </a:lnTo>
                    <a:lnTo>
                      <a:pt x="18" y="11"/>
                    </a:lnTo>
                    <a:lnTo>
                      <a:pt x="24" y="5"/>
                    </a:lnTo>
                    <a:lnTo>
                      <a:pt x="27" y="0"/>
                    </a:lnTo>
                    <a:lnTo>
                      <a:pt x="28" y="0"/>
                    </a:lnTo>
                    <a:lnTo>
                      <a:pt x="29" y="1"/>
                    </a:lnTo>
                    <a:lnTo>
                      <a:pt x="30" y="4"/>
                    </a:lnTo>
                    <a:lnTo>
                      <a:pt x="30" y="6"/>
                    </a:lnTo>
                    <a:lnTo>
                      <a:pt x="29" y="10"/>
                    </a:lnTo>
                    <a:lnTo>
                      <a:pt x="27" y="15"/>
                    </a:lnTo>
                    <a:lnTo>
                      <a:pt x="26" y="21"/>
                    </a:lnTo>
                    <a:lnTo>
                      <a:pt x="25" y="28"/>
                    </a:lnTo>
                    <a:lnTo>
                      <a:pt x="24" y="35"/>
                    </a:lnTo>
                    <a:lnTo>
                      <a:pt x="25" y="44"/>
                    </a:lnTo>
                    <a:lnTo>
                      <a:pt x="26" y="51"/>
                    </a:lnTo>
                    <a:lnTo>
                      <a:pt x="27" y="58"/>
                    </a:lnTo>
                    <a:lnTo>
                      <a:pt x="29" y="63"/>
                    </a:lnTo>
                    <a:lnTo>
                      <a:pt x="31" y="67"/>
                    </a:lnTo>
                    <a:lnTo>
                      <a:pt x="34" y="71"/>
                    </a:lnTo>
                    <a:lnTo>
                      <a:pt x="37" y="77"/>
                    </a:lnTo>
                    <a:lnTo>
                      <a:pt x="41" y="85"/>
                    </a:lnTo>
                    <a:lnTo>
                      <a:pt x="45" y="93"/>
                    </a:lnTo>
                    <a:lnTo>
                      <a:pt x="49" y="101"/>
                    </a:lnTo>
                    <a:lnTo>
                      <a:pt x="51" y="108"/>
                    </a:lnTo>
                    <a:lnTo>
                      <a:pt x="53" y="114"/>
                    </a:lnTo>
                    <a:lnTo>
                      <a:pt x="54" y="118"/>
                    </a:lnTo>
                    <a:lnTo>
                      <a:pt x="53" y="122"/>
                    </a:lnTo>
                    <a:lnTo>
                      <a:pt x="53" y="126"/>
                    </a:lnTo>
                    <a:lnTo>
                      <a:pt x="52" y="130"/>
                    </a:lnTo>
                    <a:lnTo>
                      <a:pt x="52" y="134"/>
                    </a:lnTo>
                    <a:lnTo>
                      <a:pt x="52" y="138"/>
                    </a:lnTo>
                    <a:lnTo>
                      <a:pt x="51" y="141"/>
                    </a:lnTo>
                    <a:lnTo>
                      <a:pt x="51" y="144"/>
                    </a:lnTo>
                    <a:lnTo>
                      <a:pt x="50" y="147"/>
                    </a:lnTo>
                    <a:lnTo>
                      <a:pt x="50" y="149"/>
                    </a:lnTo>
                    <a:lnTo>
                      <a:pt x="50" y="152"/>
                    </a:lnTo>
                    <a:lnTo>
                      <a:pt x="50" y="155"/>
                    </a:lnTo>
                    <a:lnTo>
                      <a:pt x="50" y="158"/>
                    </a:lnTo>
                    <a:lnTo>
                      <a:pt x="51" y="162"/>
                    </a:lnTo>
                    <a:lnTo>
                      <a:pt x="53" y="167"/>
                    </a:lnTo>
                    <a:lnTo>
                      <a:pt x="56" y="171"/>
                    </a:lnTo>
                    <a:lnTo>
                      <a:pt x="59" y="176"/>
                    </a:lnTo>
                    <a:lnTo>
                      <a:pt x="64" y="180"/>
                    </a:lnTo>
                    <a:lnTo>
                      <a:pt x="68" y="184"/>
                    </a:lnTo>
                    <a:lnTo>
                      <a:pt x="71" y="187"/>
                    </a:lnTo>
                    <a:lnTo>
                      <a:pt x="74" y="190"/>
                    </a:lnTo>
                    <a:lnTo>
                      <a:pt x="76" y="192"/>
                    </a:lnTo>
                    <a:lnTo>
                      <a:pt x="78" y="193"/>
                    </a:lnTo>
                    <a:lnTo>
                      <a:pt x="78" y="194"/>
                    </a:lnTo>
                    <a:lnTo>
                      <a:pt x="79" y="194"/>
                    </a:lnTo>
                    <a:lnTo>
                      <a:pt x="78" y="194"/>
                    </a:lnTo>
                    <a:lnTo>
                      <a:pt x="75" y="192"/>
                    </a:lnTo>
                    <a:lnTo>
                      <a:pt x="70" y="190"/>
                    </a:lnTo>
                    <a:lnTo>
                      <a:pt x="64" y="188"/>
                    </a:lnTo>
                    <a:lnTo>
                      <a:pt x="57" y="185"/>
                    </a:lnTo>
                    <a:lnTo>
                      <a:pt x="52" y="182"/>
                    </a:lnTo>
                    <a:lnTo>
                      <a:pt x="46" y="180"/>
                    </a:lnTo>
                    <a:lnTo>
                      <a:pt x="42" y="17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8" name="Freeform 114"/>
              <p:cNvSpPr>
                <a:spLocks/>
              </p:cNvSpPr>
              <p:nvPr/>
            </p:nvSpPr>
            <p:spPr bwMode="auto">
              <a:xfrm>
                <a:off x="2956" y="2506"/>
                <a:ext cx="52" cy="184"/>
              </a:xfrm>
              <a:custGeom>
                <a:avLst/>
                <a:gdLst>
                  <a:gd name="T0" fmla="*/ 51 w 52"/>
                  <a:gd name="T1" fmla="*/ 183 h 184"/>
                  <a:gd name="T2" fmla="*/ 52 w 52"/>
                  <a:gd name="T3" fmla="*/ 184 h 184"/>
                  <a:gd name="T4" fmla="*/ 51 w 52"/>
                  <a:gd name="T5" fmla="*/ 184 h 184"/>
                  <a:gd name="T6" fmla="*/ 49 w 52"/>
                  <a:gd name="T7" fmla="*/ 182 h 184"/>
                  <a:gd name="T8" fmla="*/ 47 w 52"/>
                  <a:gd name="T9" fmla="*/ 180 h 184"/>
                  <a:gd name="T10" fmla="*/ 45 w 52"/>
                  <a:gd name="T11" fmla="*/ 178 h 184"/>
                  <a:gd name="T12" fmla="*/ 43 w 52"/>
                  <a:gd name="T13" fmla="*/ 177 h 184"/>
                  <a:gd name="T14" fmla="*/ 42 w 52"/>
                  <a:gd name="T15" fmla="*/ 176 h 184"/>
                  <a:gd name="T16" fmla="*/ 42 w 52"/>
                  <a:gd name="T17" fmla="*/ 178 h 184"/>
                  <a:gd name="T18" fmla="*/ 40 w 52"/>
                  <a:gd name="T19" fmla="*/ 176 h 184"/>
                  <a:gd name="T20" fmla="*/ 36 w 52"/>
                  <a:gd name="T21" fmla="*/ 169 h 184"/>
                  <a:gd name="T22" fmla="*/ 30 w 52"/>
                  <a:gd name="T23" fmla="*/ 159 h 184"/>
                  <a:gd name="T24" fmla="*/ 21 w 52"/>
                  <a:gd name="T25" fmla="*/ 146 h 184"/>
                  <a:gd name="T26" fmla="*/ 14 w 52"/>
                  <a:gd name="T27" fmla="*/ 132 h 184"/>
                  <a:gd name="T28" fmla="*/ 7 w 52"/>
                  <a:gd name="T29" fmla="*/ 116 h 184"/>
                  <a:gd name="T30" fmla="*/ 4 w 52"/>
                  <a:gd name="T31" fmla="*/ 108 h 184"/>
                  <a:gd name="T32" fmla="*/ 2 w 52"/>
                  <a:gd name="T33" fmla="*/ 100 h 184"/>
                  <a:gd name="T34" fmla="*/ 1 w 52"/>
                  <a:gd name="T35" fmla="*/ 91 h 184"/>
                  <a:gd name="T36" fmla="*/ 0 w 52"/>
                  <a:gd name="T37" fmla="*/ 82 h 184"/>
                  <a:gd name="T38" fmla="*/ 0 w 52"/>
                  <a:gd name="T39" fmla="*/ 67 h 184"/>
                  <a:gd name="T40" fmla="*/ 2 w 52"/>
                  <a:gd name="T41" fmla="*/ 53 h 184"/>
                  <a:gd name="T42" fmla="*/ 5 w 52"/>
                  <a:gd name="T43" fmla="*/ 39 h 184"/>
                  <a:gd name="T44" fmla="*/ 9 w 52"/>
                  <a:gd name="T45" fmla="*/ 28 h 184"/>
                  <a:gd name="T46" fmla="*/ 14 w 52"/>
                  <a:gd name="T47" fmla="*/ 18 h 184"/>
                  <a:gd name="T48" fmla="*/ 18 w 52"/>
                  <a:gd name="T49" fmla="*/ 11 h 184"/>
                  <a:gd name="T50" fmla="*/ 24 w 52"/>
                  <a:gd name="T51" fmla="*/ 5 h 184"/>
                  <a:gd name="T52" fmla="*/ 27 w 52"/>
                  <a:gd name="T53" fmla="*/ 0 h 184"/>
                  <a:gd name="T54" fmla="*/ 26 w 52"/>
                  <a:gd name="T55" fmla="*/ 5 h 184"/>
                  <a:gd name="T56" fmla="*/ 21 w 52"/>
                  <a:gd name="T57" fmla="*/ 15 h 184"/>
                  <a:gd name="T58" fmla="*/ 19 w 52"/>
                  <a:gd name="T59" fmla="*/ 22 h 184"/>
                  <a:gd name="T60" fmla="*/ 17 w 52"/>
                  <a:gd name="T61" fmla="*/ 31 h 184"/>
                  <a:gd name="T62" fmla="*/ 16 w 52"/>
                  <a:gd name="T63" fmla="*/ 41 h 184"/>
                  <a:gd name="T64" fmla="*/ 15 w 52"/>
                  <a:gd name="T65" fmla="*/ 53 h 184"/>
                  <a:gd name="T66" fmla="*/ 14 w 52"/>
                  <a:gd name="T67" fmla="*/ 66 h 184"/>
                  <a:gd name="T68" fmla="*/ 15 w 52"/>
                  <a:gd name="T69" fmla="*/ 80 h 184"/>
                  <a:gd name="T70" fmla="*/ 17 w 52"/>
                  <a:gd name="T71" fmla="*/ 95 h 184"/>
                  <a:gd name="T72" fmla="*/ 20 w 52"/>
                  <a:gd name="T73" fmla="*/ 111 h 184"/>
                  <a:gd name="T74" fmla="*/ 26 w 52"/>
                  <a:gd name="T75" fmla="*/ 128 h 184"/>
                  <a:gd name="T76" fmla="*/ 32 w 52"/>
                  <a:gd name="T77" fmla="*/ 145 h 184"/>
                  <a:gd name="T78" fmla="*/ 41 w 52"/>
                  <a:gd name="T79" fmla="*/ 163 h 184"/>
                  <a:gd name="T80" fmla="*/ 51 w 52"/>
                  <a:gd name="T81" fmla="*/ 183 h 18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2"/>
                  <a:gd name="T124" fmla="*/ 0 h 184"/>
                  <a:gd name="T125" fmla="*/ 52 w 52"/>
                  <a:gd name="T126" fmla="*/ 184 h 18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2" h="184">
                    <a:moveTo>
                      <a:pt x="51" y="183"/>
                    </a:moveTo>
                    <a:lnTo>
                      <a:pt x="52" y="184"/>
                    </a:lnTo>
                    <a:lnTo>
                      <a:pt x="51" y="184"/>
                    </a:lnTo>
                    <a:lnTo>
                      <a:pt x="49" y="182"/>
                    </a:lnTo>
                    <a:lnTo>
                      <a:pt x="47" y="180"/>
                    </a:lnTo>
                    <a:lnTo>
                      <a:pt x="45" y="178"/>
                    </a:lnTo>
                    <a:lnTo>
                      <a:pt x="43" y="177"/>
                    </a:lnTo>
                    <a:lnTo>
                      <a:pt x="42" y="176"/>
                    </a:lnTo>
                    <a:lnTo>
                      <a:pt x="42" y="178"/>
                    </a:lnTo>
                    <a:lnTo>
                      <a:pt x="40" y="176"/>
                    </a:lnTo>
                    <a:lnTo>
                      <a:pt x="36" y="169"/>
                    </a:lnTo>
                    <a:lnTo>
                      <a:pt x="30" y="159"/>
                    </a:lnTo>
                    <a:lnTo>
                      <a:pt x="21" y="146"/>
                    </a:lnTo>
                    <a:lnTo>
                      <a:pt x="14" y="132"/>
                    </a:lnTo>
                    <a:lnTo>
                      <a:pt x="7" y="116"/>
                    </a:lnTo>
                    <a:lnTo>
                      <a:pt x="4" y="108"/>
                    </a:lnTo>
                    <a:lnTo>
                      <a:pt x="2" y="100"/>
                    </a:lnTo>
                    <a:lnTo>
                      <a:pt x="1" y="91"/>
                    </a:lnTo>
                    <a:lnTo>
                      <a:pt x="0" y="82"/>
                    </a:lnTo>
                    <a:lnTo>
                      <a:pt x="0" y="67"/>
                    </a:lnTo>
                    <a:lnTo>
                      <a:pt x="2" y="53"/>
                    </a:lnTo>
                    <a:lnTo>
                      <a:pt x="5" y="39"/>
                    </a:lnTo>
                    <a:lnTo>
                      <a:pt x="9" y="28"/>
                    </a:lnTo>
                    <a:lnTo>
                      <a:pt x="14" y="18"/>
                    </a:lnTo>
                    <a:lnTo>
                      <a:pt x="18" y="11"/>
                    </a:lnTo>
                    <a:lnTo>
                      <a:pt x="24" y="5"/>
                    </a:lnTo>
                    <a:lnTo>
                      <a:pt x="27" y="0"/>
                    </a:lnTo>
                    <a:lnTo>
                      <a:pt x="26" y="5"/>
                    </a:lnTo>
                    <a:lnTo>
                      <a:pt x="21" y="15"/>
                    </a:lnTo>
                    <a:lnTo>
                      <a:pt x="19" y="22"/>
                    </a:lnTo>
                    <a:lnTo>
                      <a:pt x="17" y="31"/>
                    </a:lnTo>
                    <a:lnTo>
                      <a:pt x="16" y="41"/>
                    </a:lnTo>
                    <a:lnTo>
                      <a:pt x="15" y="53"/>
                    </a:lnTo>
                    <a:lnTo>
                      <a:pt x="14" y="66"/>
                    </a:lnTo>
                    <a:lnTo>
                      <a:pt x="15" y="80"/>
                    </a:lnTo>
                    <a:lnTo>
                      <a:pt x="17" y="95"/>
                    </a:lnTo>
                    <a:lnTo>
                      <a:pt x="20" y="111"/>
                    </a:lnTo>
                    <a:lnTo>
                      <a:pt x="26" y="128"/>
                    </a:lnTo>
                    <a:lnTo>
                      <a:pt x="32" y="145"/>
                    </a:lnTo>
                    <a:lnTo>
                      <a:pt x="41" y="163"/>
                    </a:lnTo>
                    <a:lnTo>
                      <a:pt x="51" y="183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39" name="Freeform 115"/>
              <p:cNvSpPr>
                <a:spLocks/>
              </p:cNvSpPr>
              <p:nvPr/>
            </p:nvSpPr>
            <p:spPr bwMode="auto">
              <a:xfrm>
                <a:off x="2895" y="2699"/>
                <a:ext cx="200" cy="60"/>
              </a:xfrm>
              <a:custGeom>
                <a:avLst/>
                <a:gdLst>
                  <a:gd name="T0" fmla="*/ 199 w 200"/>
                  <a:gd name="T1" fmla="*/ 21 h 60"/>
                  <a:gd name="T2" fmla="*/ 190 w 200"/>
                  <a:gd name="T3" fmla="*/ 23 h 60"/>
                  <a:gd name="T4" fmla="*/ 176 w 200"/>
                  <a:gd name="T5" fmla="*/ 25 h 60"/>
                  <a:gd name="T6" fmla="*/ 165 w 200"/>
                  <a:gd name="T7" fmla="*/ 28 h 60"/>
                  <a:gd name="T8" fmla="*/ 157 w 200"/>
                  <a:gd name="T9" fmla="*/ 33 h 60"/>
                  <a:gd name="T10" fmla="*/ 146 w 200"/>
                  <a:gd name="T11" fmla="*/ 41 h 60"/>
                  <a:gd name="T12" fmla="*/ 129 w 200"/>
                  <a:gd name="T13" fmla="*/ 51 h 60"/>
                  <a:gd name="T14" fmla="*/ 108 w 200"/>
                  <a:gd name="T15" fmla="*/ 59 h 60"/>
                  <a:gd name="T16" fmla="*/ 89 w 200"/>
                  <a:gd name="T17" fmla="*/ 59 h 60"/>
                  <a:gd name="T18" fmla="*/ 72 w 200"/>
                  <a:gd name="T19" fmla="*/ 53 h 60"/>
                  <a:gd name="T20" fmla="*/ 59 w 200"/>
                  <a:gd name="T21" fmla="*/ 44 h 60"/>
                  <a:gd name="T22" fmla="*/ 50 w 200"/>
                  <a:gd name="T23" fmla="*/ 38 h 60"/>
                  <a:gd name="T24" fmla="*/ 42 w 200"/>
                  <a:gd name="T25" fmla="*/ 36 h 60"/>
                  <a:gd name="T26" fmla="*/ 31 w 200"/>
                  <a:gd name="T27" fmla="*/ 34 h 60"/>
                  <a:gd name="T28" fmla="*/ 17 w 200"/>
                  <a:gd name="T29" fmla="*/ 31 h 60"/>
                  <a:gd name="T30" fmla="*/ 5 w 200"/>
                  <a:gd name="T31" fmla="*/ 31 h 60"/>
                  <a:gd name="T32" fmla="*/ 0 w 200"/>
                  <a:gd name="T33" fmla="*/ 31 h 60"/>
                  <a:gd name="T34" fmla="*/ 2 w 200"/>
                  <a:gd name="T35" fmla="*/ 27 h 60"/>
                  <a:gd name="T36" fmla="*/ 11 w 200"/>
                  <a:gd name="T37" fmla="*/ 21 h 60"/>
                  <a:gd name="T38" fmla="*/ 30 w 200"/>
                  <a:gd name="T39" fmla="*/ 14 h 60"/>
                  <a:gd name="T40" fmla="*/ 49 w 200"/>
                  <a:gd name="T41" fmla="*/ 9 h 60"/>
                  <a:gd name="T42" fmla="*/ 54 w 200"/>
                  <a:gd name="T43" fmla="*/ 6 h 60"/>
                  <a:gd name="T44" fmla="*/ 61 w 200"/>
                  <a:gd name="T45" fmla="*/ 2 h 60"/>
                  <a:gd name="T46" fmla="*/ 71 w 200"/>
                  <a:gd name="T47" fmla="*/ 0 h 60"/>
                  <a:gd name="T48" fmla="*/ 86 w 200"/>
                  <a:gd name="T49" fmla="*/ 1 h 60"/>
                  <a:gd name="T50" fmla="*/ 105 w 200"/>
                  <a:gd name="T51" fmla="*/ 4 h 60"/>
                  <a:gd name="T52" fmla="*/ 126 w 200"/>
                  <a:gd name="T53" fmla="*/ 9 h 60"/>
                  <a:gd name="T54" fmla="*/ 142 w 200"/>
                  <a:gd name="T55" fmla="*/ 16 h 60"/>
                  <a:gd name="T56" fmla="*/ 152 w 200"/>
                  <a:gd name="T57" fmla="*/ 21 h 60"/>
                  <a:gd name="T58" fmla="*/ 164 w 200"/>
                  <a:gd name="T59" fmla="*/ 21 h 60"/>
                  <a:gd name="T60" fmla="*/ 175 w 200"/>
                  <a:gd name="T61" fmla="*/ 20 h 60"/>
                  <a:gd name="T62" fmla="*/ 183 w 200"/>
                  <a:gd name="T63" fmla="*/ 18 h 60"/>
                  <a:gd name="T64" fmla="*/ 200 w 200"/>
                  <a:gd name="T65" fmla="*/ 21 h 6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0"/>
                  <a:gd name="T100" fmla="*/ 0 h 60"/>
                  <a:gd name="T101" fmla="*/ 200 w 200"/>
                  <a:gd name="T102" fmla="*/ 60 h 6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0" h="60">
                    <a:moveTo>
                      <a:pt x="200" y="21"/>
                    </a:moveTo>
                    <a:lnTo>
                      <a:pt x="199" y="21"/>
                    </a:lnTo>
                    <a:lnTo>
                      <a:pt x="195" y="22"/>
                    </a:lnTo>
                    <a:lnTo>
                      <a:pt x="190" y="23"/>
                    </a:lnTo>
                    <a:lnTo>
                      <a:pt x="183" y="24"/>
                    </a:lnTo>
                    <a:lnTo>
                      <a:pt x="176" y="25"/>
                    </a:lnTo>
                    <a:lnTo>
                      <a:pt x="170" y="26"/>
                    </a:lnTo>
                    <a:lnTo>
                      <a:pt x="165" y="28"/>
                    </a:lnTo>
                    <a:lnTo>
                      <a:pt x="161" y="30"/>
                    </a:lnTo>
                    <a:lnTo>
                      <a:pt x="157" y="33"/>
                    </a:lnTo>
                    <a:lnTo>
                      <a:pt x="152" y="37"/>
                    </a:lnTo>
                    <a:lnTo>
                      <a:pt x="146" y="41"/>
                    </a:lnTo>
                    <a:lnTo>
                      <a:pt x="138" y="47"/>
                    </a:lnTo>
                    <a:lnTo>
                      <a:pt x="129" y="51"/>
                    </a:lnTo>
                    <a:lnTo>
                      <a:pt x="118" y="56"/>
                    </a:lnTo>
                    <a:lnTo>
                      <a:pt x="108" y="59"/>
                    </a:lnTo>
                    <a:lnTo>
                      <a:pt x="98" y="60"/>
                    </a:lnTo>
                    <a:lnTo>
                      <a:pt x="89" y="59"/>
                    </a:lnTo>
                    <a:lnTo>
                      <a:pt x="79" y="57"/>
                    </a:lnTo>
                    <a:lnTo>
                      <a:pt x="72" y="53"/>
                    </a:lnTo>
                    <a:lnTo>
                      <a:pt x="65" y="48"/>
                    </a:lnTo>
                    <a:lnTo>
                      <a:pt x="59" y="44"/>
                    </a:lnTo>
                    <a:lnTo>
                      <a:pt x="54" y="41"/>
                    </a:lnTo>
                    <a:lnTo>
                      <a:pt x="50" y="38"/>
                    </a:lnTo>
                    <a:lnTo>
                      <a:pt x="47" y="37"/>
                    </a:lnTo>
                    <a:lnTo>
                      <a:pt x="42" y="36"/>
                    </a:lnTo>
                    <a:lnTo>
                      <a:pt x="37" y="35"/>
                    </a:lnTo>
                    <a:lnTo>
                      <a:pt x="31" y="34"/>
                    </a:lnTo>
                    <a:lnTo>
                      <a:pt x="24" y="32"/>
                    </a:lnTo>
                    <a:lnTo>
                      <a:pt x="17" y="31"/>
                    </a:lnTo>
                    <a:lnTo>
                      <a:pt x="11" y="31"/>
                    </a:lnTo>
                    <a:lnTo>
                      <a:pt x="5" y="31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2" y="27"/>
                    </a:lnTo>
                    <a:lnTo>
                      <a:pt x="6" y="24"/>
                    </a:lnTo>
                    <a:lnTo>
                      <a:pt x="11" y="21"/>
                    </a:lnTo>
                    <a:lnTo>
                      <a:pt x="19" y="18"/>
                    </a:lnTo>
                    <a:lnTo>
                      <a:pt x="30" y="14"/>
                    </a:lnTo>
                    <a:lnTo>
                      <a:pt x="46" y="10"/>
                    </a:lnTo>
                    <a:lnTo>
                      <a:pt x="49" y="9"/>
                    </a:lnTo>
                    <a:lnTo>
                      <a:pt x="51" y="7"/>
                    </a:lnTo>
                    <a:lnTo>
                      <a:pt x="54" y="6"/>
                    </a:lnTo>
                    <a:lnTo>
                      <a:pt x="57" y="4"/>
                    </a:lnTo>
                    <a:lnTo>
                      <a:pt x="61" y="2"/>
                    </a:lnTo>
                    <a:lnTo>
                      <a:pt x="66" y="1"/>
                    </a:lnTo>
                    <a:lnTo>
                      <a:pt x="71" y="0"/>
                    </a:lnTo>
                    <a:lnTo>
                      <a:pt x="77" y="0"/>
                    </a:lnTo>
                    <a:lnTo>
                      <a:pt x="86" y="1"/>
                    </a:lnTo>
                    <a:lnTo>
                      <a:pt x="95" y="2"/>
                    </a:lnTo>
                    <a:lnTo>
                      <a:pt x="105" y="4"/>
                    </a:lnTo>
                    <a:lnTo>
                      <a:pt x="115" y="6"/>
                    </a:lnTo>
                    <a:lnTo>
                      <a:pt x="126" y="9"/>
                    </a:lnTo>
                    <a:lnTo>
                      <a:pt x="135" y="13"/>
                    </a:lnTo>
                    <a:lnTo>
                      <a:pt x="142" y="16"/>
                    </a:lnTo>
                    <a:lnTo>
                      <a:pt x="147" y="18"/>
                    </a:lnTo>
                    <a:lnTo>
                      <a:pt x="152" y="21"/>
                    </a:lnTo>
                    <a:lnTo>
                      <a:pt x="157" y="22"/>
                    </a:lnTo>
                    <a:lnTo>
                      <a:pt x="164" y="21"/>
                    </a:lnTo>
                    <a:lnTo>
                      <a:pt x="170" y="21"/>
                    </a:lnTo>
                    <a:lnTo>
                      <a:pt x="175" y="20"/>
                    </a:lnTo>
                    <a:lnTo>
                      <a:pt x="180" y="19"/>
                    </a:lnTo>
                    <a:lnTo>
                      <a:pt x="183" y="18"/>
                    </a:lnTo>
                    <a:lnTo>
                      <a:pt x="184" y="17"/>
                    </a:lnTo>
                    <a:lnTo>
                      <a:pt x="200" y="21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0" name="Freeform 116"/>
              <p:cNvSpPr>
                <a:spLocks/>
              </p:cNvSpPr>
              <p:nvPr/>
            </p:nvSpPr>
            <p:spPr bwMode="auto">
              <a:xfrm>
                <a:off x="2895" y="2699"/>
                <a:ext cx="200" cy="60"/>
              </a:xfrm>
              <a:custGeom>
                <a:avLst/>
                <a:gdLst>
                  <a:gd name="T0" fmla="*/ 199 w 200"/>
                  <a:gd name="T1" fmla="*/ 21 h 60"/>
                  <a:gd name="T2" fmla="*/ 190 w 200"/>
                  <a:gd name="T3" fmla="*/ 23 h 60"/>
                  <a:gd name="T4" fmla="*/ 176 w 200"/>
                  <a:gd name="T5" fmla="*/ 25 h 60"/>
                  <a:gd name="T6" fmla="*/ 165 w 200"/>
                  <a:gd name="T7" fmla="*/ 28 h 60"/>
                  <a:gd name="T8" fmla="*/ 157 w 200"/>
                  <a:gd name="T9" fmla="*/ 33 h 60"/>
                  <a:gd name="T10" fmla="*/ 146 w 200"/>
                  <a:gd name="T11" fmla="*/ 41 h 60"/>
                  <a:gd name="T12" fmla="*/ 129 w 200"/>
                  <a:gd name="T13" fmla="*/ 51 h 60"/>
                  <a:gd name="T14" fmla="*/ 108 w 200"/>
                  <a:gd name="T15" fmla="*/ 59 h 60"/>
                  <a:gd name="T16" fmla="*/ 89 w 200"/>
                  <a:gd name="T17" fmla="*/ 59 h 60"/>
                  <a:gd name="T18" fmla="*/ 72 w 200"/>
                  <a:gd name="T19" fmla="*/ 53 h 60"/>
                  <a:gd name="T20" fmla="*/ 59 w 200"/>
                  <a:gd name="T21" fmla="*/ 44 h 60"/>
                  <a:gd name="T22" fmla="*/ 50 w 200"/>
                  <a:gd name="T23" fmla="*/ 38 h 60"/>
                  <a:gd name="T24" fmla="*/ 42 w 200"/>
                  <a:gd name="T25" fmla="*/ 36 h 60"/>
                  <a:gd name="T26" fmla="*/ 31 w 200"/>
                  <a:gd name="T27" fmla="*/ 34 h 60"/>
                  <a:gd name="T28" fmla="*/ 17 w 200"/>
                  <a:gd name="T29" fmla="*/ 31 h 60"/>
                  <a:gd name="T30" fmla="*/ 5 w 200"/>
                  <a:gd name="T31" fmla="*/ 31 h 60"/>
                  <a:gd name="T32" fmla="*/ 0 w 200"/>
                  <a:gd name="T33" fmla="*/ 29 h 60"/>
                  <a:gd name="T34" fmla="*/ 6 w 200"/>
                  <a:gd name="T35" fmla="*/ 24 h 60"/>
                  <a:gd name="T36" fmla="*/ 19 w 200"/>
                  <a:gd name="T37" fmla="*/ 18 h 60"/>
                  <a:gd name="T38" fmla="*/ 46 w 200"/>
                  <a:gd name="T39" fmla="*/ 10 h 60"/>
                  <a:gd name="T40" fmla="*/ 51 w 200"/>
                  <a:gd name="T41" fmla="*/ 7 h 60"/>
                  <a:gd name="T42" fmla="*/ 57 w 200"/>
                  <a:gd name="T43" fmla="*/ 4 h 60"/>
                  <a:gd name="T44" fmla="*/ 66 w 200"/>
                  <a:gd name="T45" fmla="*/ 1 h 60"/>
                  <a:gd name="T46" fmla="*/ 77 w 200"/>
                  <a:gd name="T47" fmla="*/ 0 h 60"/>
                  <a:gd name="T48" fmla="*/ 95 w 200"/>
                  <a:gd name="T49" fmla="*/ 2 h 60"/>
                  <a:gd name="T50" fmla="*/ 115 w 200"/>
                  <a:gd name="T51" fmla="*/ 6 h 60"/>
                  <a:gd name="T52" fmla="*/ 135 w 200"/>
                  <a:gd name="T53" fmla="*/ 13 h 60"/>
                  <a:gd name="T54" fmla="*/ 147 w 200"/>
                  <a:gd name="T55" fmla="*/ 18 h 60"/>
                  <a:gd name="T56" fmla="*/ 157 w 200"/>
                  <a:gd name="T57" fmla="*/ 22 h 60"/>
                  <a:gd name="T58" fmla="*/ 170 w 200"/>
                  <a:gd name="T59" fmla="*/ 21 h 60"/>
                  <a:gd name="T60" fmla="*/ 180 w 200"/>
                  <a:gd name="T61" fmla="*/ 19 h 60"/>
                  <a:gd name="T62" fmla="*/ 184 w 200"/>
                  <a:gd name="T63" fmla="*/ 17 h 6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0"/>
                  <a:gd name="T97" fmla="*/ 0 h 60"/>
                  <a:gd name="T98" fmla="*/ 200 w 200"/>
                  <a:gd name="T99" fmla="*/ 60 h 6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0" h="60">
                    <a:moveTo>
                      <a:pt x="200" y="21"/>
                    </a:moveTo>
                    <a:lnTo>
                      <a:pt x="199" y="21"/>
                    </a:lnTo>
                    <a:lnTo>
                      <a:pt x="195" y="22"/>
                    </a:lnTo>
                    <a:lnTo>
                      <a:pt x="190" y="23"/>
                    </a:lnTo>
                    <a:lnTo>
                      <a:pt x="183" y="24"/>
                    </a:lnTo>
                    <a:lnTo>
                      <a:pt x="176" y="25"/>
                    </a:lnTo>
                    <a:lnTo>
                      <a:pt x="170" y="26"/>
                    </a:lnTo>
                    <a:lnTo>
                      <a:pt x="165" y="28"/>
                    </a:lnTo>
                    <a:lnTo>
                      <a:pt x="161" y="30"/>
                    </a:lnTo>
                    <a:lnTo>
                      <a:pt x="157" y="33"/>
                    </a:lnTo>
                    <a:lnTo>
                      <a:pt x="152" y="37"/>
                    </a:lnTo>
                    <a:lnTo>
                      <a:pt x="146" y="41"/>
                    </a:lnTo>
                    <a:lnTo>
                      <a:pt x="138" y="47"/>
                    </a:lnTo>
                    <a:lnTo>
                      <a:pt x="129" y="51"/>
                    </a:lnTo>
                    <a:lnTo>
                      <a:pt x="118" y="56"/>
                    </a:lnTo>
                    <a:lnTo>
                      <a:pt x="108" y="59"/>
                    </a:lnTo>
                    <a:lnTo>
                      <a:pt x="98" y="60"/>
                    </a:lnTo>
                    <a:lnTo>
                      <a:pt x="89" y="59"/>
                    </a:lnTo>
                    <a:lnTo>
                      <a:pt x="79" y="57"/>
                    </a:lnTo>
                    <a:lnTo>
                      <a:pt x="72" y="53"/>
                    </a:lnTo>
                    <a:lnTo>
                      <a:pt x="65" y="48"/>
                    </a:lnTo>
                    <a:lnTo>
                      <a:pt x="59" y="44"/>
                    </a:lnTo>
                    <a:lnTo>
                      <a:pt x="54" y="41"/>
                    </a:lnTo>
                    <a:lnTo>
                      <a:pt x="50" y="38"/>
                    </a:lnTo>
                    <a:lnTo>
                      <a:pt x="47" y="37"/>
                    </a:lnTo>
                    <a:lnTo>
                      <a:pt x="42" y="36"/>
                    </a:lnTo>
                    <a:lnTo>
                      <a:pt x="37" y="35"/>
                    </a:lnTo>
                    <a:lnTo>
                      <a:pt x="31" y="34"/>
                    </a:lnTo>
                    <a:lnTo>
                      <a:pt x="24" y="32"/>
                    </a:lnTo>
                    <a:lnTo>
                      <a:pt x="17" y="31"/>
                    </a:lnTo>
                    <a:lnTo>
                      <a:pt x="11" y="31"/>
                    </a:lnTo>
                    <a:lnTo>
                      <a:pt x="5" y="31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2" y="27"/>
                    </a:lnTo>
                    <a:lnTo>
                      <a:pt x="6" y="24"/>
                    </a:lnTo>
                    <a:lnTo>
                      <a:pt x="11" y="21"/>
                    </a:lnTo>
                    <a:lnTo>
                      <a:pt x="19" y="18"/>
                    </a:lnTo>
                    <a:lnTo>
                      <a:pt x="30" y="14"/>
                    </a:lnTo>
                    <a:lnTo>
                      <a:pt x="46" y="10"/>
                    </a:lnTo>
                    <a:lnTo>
                      <a:pt x="49" y="9"/>
                    </a:lnTo>
                    <a:lnTo>
                      <a:pt x="51" y="7"/>
                    </a:lnTo>
                    <a:lnTo>
                      <a:pt x="54" y="6"/>
                    </a:lnTo>
                    <a:lnTo>
                      <a:pt x="57" y="4"/>
                    </a:lnTo>
                    <a:lnTo>
                      <a:pt x="61" y="2"/>
                    </a:lnTo>
                    <a:lnTo>
                      <a:pt x="66" y="1"/>
                    </a:lnTo>
                    <a:lnTo>
                      <a:pt x="71" y="0"/>
                    </a:lnTo>
                    <a:lnTo>
                      <a:pt x="77" y="0"/>
                    </a:lnTo>
                    <a:lnTo>
                      <a:pt x="86" y="1"/>
                    </a:lnTo>
                    <a:lnTo>
                      <a:pt x="95" y="2"/>
                    </a:lnTo>
                    <a:lnTo>
                      <a:pt x="105" y="4"/>
                    </a:lnTo>
                    <a:lnTo>
                      <a:pt x="115" y="6"/>
                    </a:lnTo>
                    <a:lnTo>
                      <a:pt x="126" y="9"/>
                    </a:lnTo>
                    <a:lnTo>
                      <a:pt x="135" y="13"/>
                    </a:lnTo>
                    <a:lnTo>
                      <a:pt x="142" y="16"/>
                    </a:lnTo>
                    <a:lnTo>
                      <a:pt x="147" y="18"/>
                    </a:lnTo>
                    <a:lnTo>
                      <a:pt x="152" y="21"/>
                    </a:lnTo>
                    <a:lnTo>
                      <a:pt x="157" y="22"/>
                    </a:lnTo>
                    <a:lnTo>
                      <a:pt x="164" y="21"/>
                    </a:lnTo>
                    <a:lnTo>
                      <a:pt x="170" y="21"/>
                    </a:lnTo>
                    <a:lnTo>
                      <a:pt x="175" y="20"/>
                    </a:lnTo>
                    <a:lnTo>
                      <a:pt x="180" y="19"/>
                    </a:lnTo>
                    <a:lnTo>
                      <a:pt x="183" y="18"/>
                    </a:lnTo>
                    <a:lnTo>
                      <a:pt x="184" y="17"/>
                    </a:lnTo>
                    <a:lnTo>
                      <a:pt x="200" y="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1" name="Freeform 117"/>
              <p:cNvSpPr>
                <a:spLocks/>
              </p:cNvSpPr>
              <p:nvPr/>
            </p:nvSpPr>
            <p:spPr bwMode="auto">
              <a:xfrm>
                <a:off x="2895" y="2699"/>
                <a:ext cx="200" cy="39"/>
              </a:xfrm>
              <a:custGeom>
                <a:avLst/>
                <a:gdLst>
                  <a:gd name="T0" fmla="*/ 0 w 200"/>
                  <a:gd name="T1" fmla="*/ 31 h 39"/>
                  <a:gd name="T2" fmla="*/ 2 w 200"/>
                  <a:gd name="T3" fmla="*/ 27 h 39"/>
                  <a:gd name="T4" fmla="*/ 11 w 200"/>
                  <a:gd name="T5" fmla="*/ 21 h 39"/>
                  <a:gd name="T6" fmla="*/ 30 w 200"/>
                  <a:gd name="T7" fmla="*/ 14 h 39"/>
                  <a:gd name="T8" fmla="*/ 49 w 200"/>
                  <a:gd name="T9" fmla="*/ 9 h 39"/>
                  <a:gd name="T10" fmla="*/ 54 w 200"/>
                  <a:gd name="T11" fmla="*/ 6 h 39"/>
                  <a:gd name="T12" fmla="*/ 61 w 200"/>
                  <a:gd name="T13" fmla="*/ 2 h 39"/>
                  <a:gd name="T14" fmla="*/ 71 w 200"/>
                  <a:gd name="T15" fmla="*/ 0 h 39"/>
                  <a:gd name="T16" fmla="*/ 86 w 200"/>
                  <a:gd name="T17" fmla="*/ 1 h 39"/>
                  <a:gd name="T18" fmla="*/ 105 w 200"/>
                  <a:gd name="T19" fmla="*/ 4 h 39"/>
                  <a:gd name="T20" fmla="*/ 126 w 200"/>
                  <a:gd name="T21" fmla="*/ 9 h 39"/>
                  <a:gd name="T22" fmla="*/ 142 w 200"/>
                  <a:gd name="T23" fmla="*/ 16 h 39"/>
                  <a:gd name="T24" fmla="*/ 152 w 200"/>
                  <a:gd name="T25" fmla="*/ 21 h 39"/>
                  <a:gd name="T26" fmla="*/ 164 w 200"/>
                  <a:gd name="T27" fmla="*/ 21 h 39"/>
                  <a:gd name="T28" fmla="*/ 175 w 200"/>
                  <a:gd name="T29" fmla="*/ 20 h 39"/>
                  <a:gd name="T30" fmla="*/ 183 w 200"/>
                  <a:gd name="T31" fmla="*/ 18 h 39"/>
                  <a:gd name="T32" fmla="*/ 200 w 200"/>
                  <a:gd name="T33" fmla="*/ 21 h 39"/>
                  <a:gd name="T34" fmla="*/ 195 w 200"/>
                  <a:gd name="T35" fmla="*/ 22 h 39"/>
                  <a:gd name="T36" fmla="*/ 185 w 200"/>
                  <a:gd name="T37" fmla="*/ 23 h 39"/>
                  <a:gd name="T38" fmla="*/ 173 w 200"/>
                  <a:gd name="T39" fmla="*/ 25 h 39"/>
                  <a:gd name="T40" fmla="*/ 165 w 200"/>
                  <a:gd name="T41" fmla="*/ 26 h 39"/>
                  <a:gd name="T42" fmla="*/ 158 w 200"/>
                  <a:gd name="T43" fmla="*/ 29 h 39"/>
                  <a:gd name="T44" fmla="*/ 148 w 200"/>
                  <a:gd name="T45" fmla="*/ 34 h 39"/>
                  <a:gd name="T46" fmla="*/ 137 w 200"/>
                  <a:gd name="T47" fmla="*/ 38 h 39"/>
                  <a:gd name="T48" fmla="*/ 128 w 200"/>
                  <a:gd name="T49" fmla="*/ 39 h 39"/>
                  <a:gd name="T50" fmla="*/ 116 w 200"/>
                  <a:gd name="T51" fmla="*/ 38 h 39"/>
                  <a:gd name="T52" fmla="*/ 103 w 200"/>
                  <a:gd name="T53" fmla="*/ 35 h 39"/>
                  <a:gd name="T54" fmla="*/ 90 w 200"/>
                  <a:gd name="T55" fmla="*/ 33 h 39"/>
                  <a:gd name="T56" fmla="*/ 77 w 200"/>
                  <a:gd name="T57" fmla="*/ 30 h 39"/>
                  <a:gd name="T58" fmla="*/ 65 w 200"/>
                  <a:gd name="T59" fmla="*/ 27 h 39"/>
                  <a:gd name="T60" fmla="*/ 50 w 200"/>
                  <a:gd name="T61" fmla="*/ 24 h 39"/>
                  <a:gd name="T62" fmla="*/ 29 w 200"/>
                  <a:gd name="T63" fmla="*/ 25 h 39"/>
                  <a:gd name="T64" fmla="*/ 0 w 200"/>
                  <a:gd name="T65" fmla="*/ 31 h 3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0"/>
                  <a:gd name="T100" fmla="*/ 0 h 39"/>
                  <a:gd name="T101" fmla="*/ 200 w 200"/>
                  <a:gd name="T102" fmla="*/ 39 h 3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0" h="39">
                    <a:moveTo>
                      <a:pt x="0" y="31"/>
                    </a:moveTo>
                    <a:lnTo>
                      <a:pt x="0" y="31"/>
                    </a:lnTo>
                    <a:lnTo>
                      <a:pt x="0" y="29"/>
                    </a:lnTo>
                    <a:lnTo>
                      <a:pt x="2" y="27"/>
                    </a:lnTo>
                    <a:lnTo>
                      <a:pt x="6" y="24"/>
                    </a:lnTo>
                    <a:lnTo>
                      <a:pt x="11" y="21"/>
                    </a:lnTo>
                    <a:lnTo>
                      <a:pt x="19" y="18"/>
                    </a:lnTo>
                    <a:lnTo>
                      <a:pt x="30" y="14"/>
                    </a:lnTo>
                    <a:lnTo>
                      <a:pt x="46" y="10"/>
                    </a:lnTo>
                    <a:lnTo>
                      <a:pt x="49" y="9"/>
                    </a:lnTo>
                    <a:lnTo>
                      <a:pt x="51" y="7"/>
                    </a:lnTo>
                    <a:lnTo>
                      <a:pt x="54" y="6"/>
                    </a:lnTo>
                    <a:lnTo>
                      <a:pt x="57" y="4"/>
                    </a:lnTo>
                    <a:lnTo>
                      <a:pt x="61" y="2"/>
                    </a:lnTo>
                    <a:lnTo>
                      <a:pt x="66" y="1"/>
                    </a:lnTo>
                    <a:lnTo>
                      <a:pt x="71" y="0"/>
                    </a:lnTo>
                    <a:lnTo>
                      <a:pt x="77" y="0"/>
                    </a:lnTo>
                    <a:lnTo>
                      <a:pt x="86" y="1"/>
                    </a:lnTo>
                    <a:lnTo>
                      <a:pt x="95" y="2"/>
                    </a:lnTo>
                    <a:lnTo>
                      <a:pt x="105" y="4"/>
                    </a:lnTo>
                    <a:lnTo>
                      <a:pt x="115" y="6"/>
                    </a:lnTo>
                    <a:lnTo>
                      <a:pt x="126" y="9"/>
                    </a:lnTo>
                    <a:lnTo>
                      <a:pt x="135" y="13"/>
                    </a:lnTo>
                    <a:lnTo>
                      <a:pt x="142" y="16"/>
                    </a:lnTo>
                    <a:lnTo>
                      <a:pt x="147" y="18"/>
                    </a:lnTo>
                    <a:lnTo>
                      <a:pt x="152" y="21"/>
                    </a:lnTo>
                    <a:lnTo>
                      <a:pt x="157" y="22"/>
                    </a:lnTo>
                    <a:lnTo>
                      <a:pt x="164" y="21"/>
                    </a:lnTo>
                    <a:lnTo>
                      <a:pt x="170" y="21"/>
                    </a:lnTo>
                    <a:lnTo>
                      <a:pt x="175" y="20"/>
                    </a:lnTo>
                    <a:lnTo>
                      <a:pt x="180" y="19"/>
                    </a:lnTo>
                    <a:lnTo>
                      <a:pt x="183" y="18"/>
                    </a:lnTo>
                    <a:lnTo>
                      <a:pt x="184" y="17"/>
                    </a:lnTo>
                    <a:lnTo>
                      <a:pt x="200" y="21"/>
                    </a:lnTo>
                    <a:lnTo>
                      <a:pt x="199" y="21"/>
                    </a:lnTo>
                    <a:lnTo>
                      <a:pt x="195" y="22"/>
                    </a:lnTo>
                    <a:lnTo>
                      <a:pt x="190" y="22"/>
                    </a:lnTo>
                    <a:lnTo>
                      <a:pt x="185" y="23"/>
                    </a:lnTo>
                    <a:lnTo>
                      <a:pt x="178" y="24"/>
                    </a:lnTo>
                    <a:lnTo>
                      <a:pt x="173" y="25"/>
                    </a:lnTo>
                    <a:lnTo>
                      <a:pt x="168" y="25"/>
                    </a:lnTo>
                    <a:lnTo>
                      <a:pt x="165" y="26"/>
                    </a:lnTo>
                    <a:lnTo>
                      <a:pt x="162" y="28"/>
                    </a:lnTo>
                    <a:lnTo>
                      <a:pt x="158" y="29"/>
                    </a:lnTo>
                    <a:lnTo>
                      <a:pt x="153" y="32"/>
                    </a:lnTo>
                    <a:lnTo>
                      <a:pt x="148" y="34"/>
                    </a:lnTo>
                    <a:lnTo>
                      <a:pt x="142" y="36"/>
                    </a:lnTo>
                    <a:lnTo>
                      <a:pt x="137" y="38"/>
                    </a:lnTo>
                    <a:lnTo>
                      <a:pt x="132" y="39"/>
                    </a:lnTo>
                    <a:lnTo>
                      <a:pt x="128" y="39"/>
                    </a:lnTo>
                    <a:lnTo>
                      <a:pt x="122" y="38"/>
                    </a:lnTo>
                    <a:lnTo>
                      <a:pt x="116" y="38"/>
                    </a:lnTo>
                    <a:lnTo>
                      <a:pt x="110" y="37"/>
                    </a:lnTo>
                    <a:lnTo>
                      <a:pt x="103" y="35"/>
                    </a:lnTo>
                    <a:lnTo>
                      <a:pt x="97" y="34"/>
                    </a:lnTo>
                    <a:lnTo>
                      <a:pt x="90" y="33"/>
                    </a:lnTo>
                    <a:lnTo>
                      <a:pt x="84" y="31"/>
                    </a:lnTo>
                    <a:lnTo>
                      <a:pt x="77" y="30"/>
                    </a:lnTo>
                    <a:lnTo>
                      <a:pt x="71" y="28"/>
                    </a:lnTo>
                    <a:lnTo>
                      <a:pt x="65" y="27"/>
                    </a:lnTo>
                    <a:lnTo>
                      <a:pt x="58" y="25"/>
                    </a:lnTo>
                    <a:lnTo>
                      <a:pt x="50" y="24"/>
                    </a:lnTo>
                    <a:lnTo>
                      <a:pt x="40" y="24"/>
                    </a:lnTo>
                    <a:lnTo>
                      <a:pt x="29" y="25"/>
                    </a:lnTo>
                    <a:lnTo>
                      <a:pt x="16" y="27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2" name="Freeform 118"/>
              <p:cNvSpPr>
                <a:spLocks/>
              </p:cNvSpPr>
              <p:nvPr/>
            </p:nvSpPr>
            <p:spPr bwMode="auto">
              <a:xfrm>
                <a:off x="2806" y="2636"/>
                <a:ext cx="220" cy="64"/>
              </a:xfrm>
              <a:custGeom>
                <a:avLst/>
                <a:gdLst>
                  <a:gd name="T0" fmla="*/ 218 w 220"/>
                  <a:gd name="T1" fmla="*/ 63 h 64"/>
                  <a:gd name="T2" fmla="*/ 204 w 220"/>
                  <a:gd name="T3" fmla="*/ 59 h 64"/>
                  <a:gd name="T4" fmla="*/ 187 w 220"/>
                  <a:gd name="T5" fmla="*/ 53 h 64"/>
                  <a:gd name="T6" fmla="*/ 171 w 220"/>
                  <a:gd name="T7" fmla="*/ 49 h 64"/>
                  <a:gd name="T8" fmla="*/ 163 w 220"/>
                  <a:gd name="T9" fmla="*/ 49 h 64"/>
                  <a:gd name="T10" fmla="*/ 151 w 220"/>
                  <a:gd name="T11" fmla="*/ 53 h 64"/>
                  <a:gd name="T12" fmla="*/ 135 w 220"/>
                  <a:gd name="T13" fmla="*/ 57 h 64"/>
                  <a:gd name="T14" fmla="*/ 118 w 220"/>
                  <a:gd name="T15" fmla="*/ 59 h 64"/>
                  <a:gd name="T16" fmla="*/ 102 w 220"/>
                  <a:gd name="T17" fmla="*/ 59 h 64"/>
                  <a:gd name="T18" fmla="*/ 86 w 220"/>
                  <a:gd name="T19" fmla="*/ 55 h 64"/>
                  <a:gd name="T20" fmla="*/ 71 w 220"/>
                  <a:gd name="T21" fmla="*/ 48 h 64"/>
                  <a:gd name="T22" fmla="*/ 59 w 220"/>
                  <a:gd name="T23" fmla="*/ 36 h 64"/>
                  <a:gd name="T24" fmla="*/ 50 w 220"/>
                  <a:gd name="T25" fmla="*/ 24 h 64"/>
                  <a:gd name="T26" fmla="*/ 43 w 220"/>
                  <a:gd name="T27" fmla="*/ 20 h 64"/>
                  <a:gd name="T28" fmla="*/ 31 w 220"/>
                  <a:gd name="T29" fmla="*/ 15 h 64"/>
                  <a:gd name="T30" fmla="*/ 16 w 220"/>
                  <a:gd name="T31" fmla="*/ 10 h 64"/>
                  <a:gd name="T32" fmla="*/ 3 w 220"/>
                  <a:gd name="T33" fmla="*/ 6 h 64"/>
                  <a:gd name="T34" fmla="*/ 3 w 220"/>
                  <a:gd name="T35" fmla="*/ 5 h 64"/>
                  <a:gd name="T36" fmla="*/ 26 w 220"/>
                  <a:gd name="T37" fmla="*/ 2 h 64"/>
                  <a:gd name="T38" fmla="*/ 61 w 220"/>
                  <a:gd name="T39" fmla="*/ 0 h 64"/>
                  <a:gd name="T40" fmla="*/ 96 w 220"/>
                  <a:gd name="T41" fmla="*/ 2 h 64"/>
                  <a:gd name="T42" fmla="*/ 122 w 220"/>
                  <a:gd name="T43" fmla="*/ 9 h 64"/>
                  <a:gd name="T44" fmla="*/ 140 w 220"/>
                  <a:gd name="T45" fmla="*/ 17 h 64"/>
                  <a:gd name="T46" fmla="*/ 150 w 220"/>
                  <a:gd name="T47" fmla="*/ 23 h 64"/>
                  <a:gd name="T48" fmla="*/ 155 w 220"/>
                  <a:gd name="T49" fmla="*/ 28 h 64"/>
                  <a:gd name="T50" fmla="*/ 158 w 220"/>
                  <a:gd name="T51" fmla="*/ 32 h 64"/>
                  <a:gd name="T52" fmla="*/ 160 w 220"/>
                  <a:gd name="T53" fmla="*/ 35 h 64"/>
                  <a:gd name="T54" fmla="*/ 161 w 220"/>
                  <a:gd name="T55" fmla="*/ 35 h 64"/>
                  <a:gd name="T56" fmla="*/ 161 w 220"/>
                  <a:gd name="T57" fmla="*/ 36 h 64"/>
                  <a:gd name="T58" fmla="*/ 160 w 220"/>
                  <a:gd name="T59" fmla="*/ 35 h 64"/>
                  <a:gd name="T60" fmla="*/ 158 w 220"/>
                  <a:gd name="T61" fmla="*/ 32 h 64"/>
                  <a:gd name="T62" fmla="*/ 155 w 220"/>
                  <a:gd name="T63" fmla="*/ 30 h 64"/>
                  <a:gd name="T64" fmla="*/ 155 w 220"/>
                  <a:gd name="T65" fmla="*/ 29 h 64"/>
                  <a:gd name="T66" fmla="*/ 160 w 220"/>
                  <a:gd name="T67" fmla="*/ 32 h 64"/>
                  <a:gd name="T68" fmla="*/ 168 w 220"/>
                  <a:gd name="T69" fmla="*/ 37 h 64"/>
                  <a:gd name="T70" fmla="*/ 179 w 220"/>
                  <a:gd name="T71" fmla="*/ 41 h 64"/>
                  <a:gd name="T72" fmla="*/ 187 w 220"/>
                  <a:gd name="T73" fmla="*/ 43 h 64"/>
                  <a:gd name="T74" fmla="*/ 190 w 220"/>
                  <a:gd name="T75" fmla="*/ 44 h 64"/>
                  <a:gd name="T76" fmla="*/ 197 w 220"/>
                  <a:gd name="T77" fmla="*/ 49 h 64"/>
                  <a:gd name="T78" fmla="*/ 206 w 220"/>
                  <a:gd name="T79" fmla="*/ 57 h 64"/>
                  <a:gd name="T80" fmla="*/ 216 w 220"/>
                  <a:gd name="T81" fmla="*/ 63 h 6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20"/>
                  <a:gd name="T124" fmla="*/ 0 h 64"/>
                  <a:gd name="T125" fmla="*/ 220 w 220"/>
                  <a:gd name="T126" fmla="*/ 64 h 6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20" h="64">
                    <a:moveTo>
                      <a:pt x="220" y="64"/>
                    </a:moveTo>
                    <a:lnTo>
                      <a:pt x="218" y="63"/>
                    </a:lnTo>
                    <a:lnTo>
                      <a:pt x="211" y="61"/>
                    </a:lnTo>
                    <a:lnTo>
                      <a:pt x="204" y="59"/>
                    </a:lnTo>
                    <a:lnTo>
                      <a:pt x="195" y="56"/>
                    </a:lnTo>
                    <a:lnTo>
                      <a:pt x="187" y="53"/>
                    </a:lnTo>
                    <a:lnTo>
                      <a:pt x="178" y="51"/>
                    </a:lnTo>
                    <a:lnTo>
                      <a:pt x="171" y="49"/>
                    </a:lnTo>
                    <a:lnTo>
                      <a:pt x="167" y="49"/>
                    </a:lnTo>
                    <a:lnTo>
                      <a:pt x="163" y="49"/>
                    </a:lnTo>
                    <a:lnTo>
                      <a:pt x="158" y="51"/>
                    </a:lnTo>
                    <a:lnTo>
                      <a:pt x="151" y="53"/>
                    </a:lnTo>
                    <a:lnTo>
                      <a:pt x="143" y="55"/>
                    </a:lnTo>
                    <a:lnTo>
                      <a:pt x="135" y="57"/>
                    </a:lnTo>
                    <a:lnTo>
                      <a:pt x="126" y="58"/>
                    </a:lnTo>
                    <a:lnTo>
                      <a:pt x="118" y="59"/>
                    </a:lnTo>
                    <a:lnTo>
                      <a:pt x="111" y="59"/>
                    </a:lnTo>
                    <a:lnTo>
                      <a:pt x="102" y="59"/>
                    </a:lnTo>
                    <a:lnTo>
                      <a:pt x="94" y="57"/>
                    </a:lnTo>
                    <a:lnTo>
                      <a:pt x="86" y="55"/>
                    </a:lnTo>
                    <a:lnTo>
                      <a:pt x="81" y="53"/>
                    </a:lnTo>
                    <a:lnTo>
                      <a:pt x="71" y="48"/>
                    </a:lnTo>
                    <a:lnTo>
                      <a:pt x="64" y="42"/>
                    </a:lnTo>
                    <a:lnTo>
                      <a:pt x="59" y="36"/>
                    </a:lnTo>
                    <a:lnTo>
                      <a:pt x="55" y="29"/>
                    </a:lnTo>
                    <a:lnTo>
                      <a:pt x="50" y="24"/>
                    </a:lnTo>
                    <a:lnTo>
                      <a:pt x="47" y="22"/>
                    </a:lnTo>
                    <a:lnTo>
                      <a:pt x="43" y="20"/>
                    </a:lnTo>
                    <a:lnTo>
                      <a:pt x="38" y="17"/>
                    </a:lnTo>
                    <a:lnTo>
                      <a:pt x="31" y="15"/>
                    </a:lnTo>
                    <a:lnTo>
                      <a:pt x="24" y="12"/>
                    </a:lnTo>
                    <a:lnTo>
                      <a:pt x="16" y="10"/>
                    </a:lnTo>
                    <a:lnTo>
                      <a:pt x="9" y="8"/>
                    </a:lnTo>
                    <a:lnTo>
                      <a:pt x="3" y="6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12" y="4"/>
                    </a:lnTo>
                    <a:lnTo>
                      <a:pt x="26" y="2"/>
                    </a:lnTo>
                    <a:lnTo>
                      <a:pt x="42" y="1"/>
                    </a:lnTo>
                    <a:lnTo>
                      <a:pt x="61" y="0"/>
                    </a:lnTo>
                    <a:lnTo>
                      <a:pt x="79" y="1"/>
                    </a:lnTo>
                    <a:lnTo>
                      <a:pt x="96" y="2"/>
                    </a:lnTo>
                    <a:lnTo>
                      <a:pt x="111" y="5"/>
                    </a:lnTo>
                    <a:lnTo>
                      <a:pt x="122" y="9"/>
                    </a:lnTo>
                    <a:lnTo>
                      <a:pt x="131" y="13"/>
                    </a:lnTo>
                    <a:lnTo>
                      <a:pt x="140" y="17"/>
                    </a:lnTo>
                    <a:lnTo>
                      <a:pt x="145" y="20"/>
                    </a:lnTo>
                    <a:lnTo>
                      <a:pt x="150" y="23"/>
                    </a:lnTo>
                    <a:lnTo>
                      <a:pt x="153" y="26"/>
                    </a:lnTo>
                    <a:lnTo>
                      <a:pt x="155" y="28"/>
                    </a:lnTo>
                    <a:lnTo>
                      <a:pt x="157" y="30"/>
                    </a:lnTo>
                    <a:lnTo>
                      <a:pt x="158" y="32"/>
                    </a:lnTo>
                    <a:lnTo>
                      <a:pt x="159" y="33"/>
                    </a:lnTo>
                    <a:lnTo>
                      <a:pt x="160" y="35"/>
                    </a:lnTo>
                    <a:lnTo>
                      <a:pt x="161" y="35"/>
                    </a:lnTo>
                    <a:lnTo>
                      <a:pt x="161" y="36"/>
                    </a:lnTo>
                    <a:lnTo>
                      <a:pt x="160" y="35"/>
                    </a:lnTo>
                    <a:lnTo>
                      <a:pt x="159" y="33"/>
                    </a:lnTo>
                    <a:lnTo>
                      <a:pt x="158" y="32"/>
                    </a:lnTo>
                    <a:lnTo>
                      <a:pt x="156" y="31"/>
                    </a:lnTo>
                    <a:lnTo>
                      <a:pt x="155" y="30"/>
                    </a:lnTo>
                    <a:lnTo>
                      <a:pt x="155" y="29"/>
                    </a:lnTo>
                    <a:lnTo>
                      <a:pt x="157" y="30"/>
                    </a:lnTo>
                    <a:lnTo>
                      <a:pt x="160" y="32"/>
                    </a:lnTo>
                    <a:lnTo>
                      <a:pt x="164" y="35"/>
                    </a:lnTo>
                    <a:lnTo>
                      <a:pt x="168" y="37"/>
                    </a:lnTo>
                    <a:lnTo>
                      <a:pt x="174" y="39"/>
                    </a:lnTo>
                    <a:lnTo>
                      <a:pt x="179" y="41"/>
                    </a:lnTo>
                    <a:lnTo>
                      <a:pt x="183" y="42"/>
                    </a:lnTo>
                    <a:lnTo>
                      <a:pt x="187" y="43"/>
                    </a:lnTo>
                    <a:lnTo>
                      <a:pt x="189" y="43"/>
                    </a:lnTo>
                    <a:lnTo>
                      <a:pt x="190" y="44"/>
                    </a:lnTo>
                    <a:lnTo>
                      <a:pt x="193" y="46"/>
                    </a:lnTo>
                    <a:lnTo>
                      <a:pt x="197" y="49"/>
                    </a:lnTo>
                    <a:lnTo>
                      <a:pt x="201" y="53"/>
                    </a:lnTo>
                    <a:lnTo>
                      <a:pt x="206" y="57"/>
                    </a:lnTo>
                    <a:lnTo>
                      <a:pt x="211" y="60"/>
                    </a:lnTo>
                    <a:lnTo>
                      <a:pt x="216" y="63"/>
                    </a:lnTo>
                    <a:lnTo>
                      <a:pt x="220" y="64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3" name="Freeform 119"/>
              <p:cNvSpPr>
                <a:spLocks/>
              </p:cNvSpPr>
              <p:nvPr/>
            </p:nvSpPr>
            <p:spPr bwMode="auto">
              <a:xfrm>
                <a:off x="2806" y="2636"/>
                <a:ext cx="220" cy="64"/>
              </a:xfrm>
              <a:custGeom>
                <a:avLst/>
                <a:gdLst>
                  <a:gd name="T0" fmla="*/ 218 w 220"/>
                  <a:gd name="T1" fmla="*/ 63 h 64"/>
                  <a:gd name="T2" fmla="*/ 204 w 220"/>
                  <a:gd name="T3" fmla="*/ 59 h 64"/>
                  <a:gd name="T4" fmla="*/ 187 w 220"/>
                  <a:gd name="T5" fmla="*/ 53 h 64"/>
                  <a:gd name="T6" fmla="*/ 171 w 220"/>
                  <a:gd name="T7" fmla="*/ 49 h 64"/>
                  <a:gd name="T8" fmla="*/ 163 w 220"/>
                  <a:gd name="T9" fmla="*/ 49 h 64"/>
                  <a:gd name="T10" fmla="*/ 151 w 220"/>
                  <a:gd name="T11" fmla="*/ 53 h 64"/>
                  <a:gd name="T12" fmla="*/ 135 w 220"/>
                  <a:gd name="T13" fmla="*/ 57 h 64"/>
                  <a:gd name="T14" fmla="*/ 118 w 220"/>
                  <a:gd name="T15" fmla="*/ 59 h 64"/>
                  <a:gd name="T16" fmla="*/ 102 w 220"/>
                  <a:gd name="T17" fmla="*/ 59 h 64"/>
                  <a:gd name="T18" fmla="*/ 86 w 220"/>
                  <a:gd name="T19" fmla="*/ 55 h 64"/>
                  <a:gd name="T20" fmla="*/ 71 w 220"/>
                  <a:gd name="T21" fmla="*/ 48 h 64"/>
                  <a:gd name="T22" fmla="*/ 59 w 220"/>
                  <a:gd name="T23" fmla="*/ 36 h 64"/>
                  <a:gd name="T24" fmla="*/ 50 w 220"/>
                  <a:gd name="T25" fmla="*/ 24 h 64"/>
                  <a:gd name="T26" fmla="*/ 43 w 220"/>
                  <a:gd name="T27" fmla="*/ 20 h 64"/>
                  <a:gd name="T28" fmla="*/ 31 w 220"/>
                  <a:gd name="T29" fmla="*/ 15 h 64"/>
                  <a:gd name="T30" fmla="*/ 16 w 220"/>
                  <a:gd name="T31" fmla="*/ 10 h 64"/>
                  <a:gd name="T32" fmla="*/ 3 w 220"/>
                  <a:gd name="T33" fmla="*/ 6 h 64"/>
                  <a:gd name="T34" fmla="*/ 3 w 220"/>
                  <a:gd name="T35" fmla="*/ 5 h 64"/>
                  <a:gd name="T36" fmla="*/ 26 w 220"/>
                  <a:gd name="T37" fmla="*/ 2 h 64"/>
                  <a:gd name="T38" fmla="*/ 61 w 220"/>
                  <a:gd name="T39" fmla="*/ 0 h 64"/>
                  <a:gd name="T40" fmla="*/ 96 w 220"/>
                  <a:gd name="T41" fmla="*/ 2 h 64"/>
                  <a:gd name="T42" fmla="*/ 122 w 220"/>
                  <a:gd name="T43" fmla="*/ 9 h 64"/>
                  <a:gd name="T44" fmla="*/ 140 w 220"/>
                  <a:gd name="T45" fmla="*/ 17 h 64"/>
                  <a:gd name="T46" fmla="*/ 150 w 220"/>
                  <a:gd name="T47" fmla="*/ 23 h 64"/>
                  <a:gd name="T48" fmla="*/ 155 w 220"/>
                  <a:gd name="T49" fmla="*/ 28 h 64"/>
                  <a:gd name="T50" fmla="*/ 158 w 220"/>
                  <a:gd name="T51" fmla="*/ 32 h 64"/>
                  <a:gd name="T52" fmla="*/ 160 w 220"/>
                  <a:gd name="T53" fmla="*/ 35 h 64"/>
                  <a:gd name="T54" fmla="*/ 161 w 220"/>
                  <a:gd name="T55" fmla="*/ 36 h 64"/>
                  <a:gd name="T56" fmla="*/ 159 w 220"/>
                  <a:gd name="T57" fmla="*/ 33 h 64"/>
                  <a:gd name="T58" fmla="*/ 156 w 220"/>
                  <a:gd name="T59" fmla="*/ 31 h 64"/>
                  <a:gd name="T60" fmla="*/ 155 w 220"/>
                  <a:gd name="T61" fmla="*/ 29 h 64"/>
                  <a:gd name="T62" fmla="*/ 160 w 220"/>
                  <a:gd name="T63" fmla="*/ 32 h 64"/>
                  <a:gd name="T64" fmla="*/ 168 w 220"/>
                  <a:gd name="T65" fmla="*/ 37 h 64"/>
                  <a:gd name="T66" fmla="*/ 179 w 220"/>
                  <a:gd name="T67" fmla="*/ 41 h 64"/>
                  <a:gd name="T68" fmla="*/ 187 w 220"/>
                  <a:gd name="T69" fmla="*/ 43 h 64"/>
                  <a:gd name="T70" fmla="*/ 190 w 220"/>
                  <a:gd name="T71" fmla="*/ 44 h 64"/>
                  <a:gd name="T72" fmla="*/ 197 w 220"/>
                  <a:gd name="T73" fmla="*/ 49 h 64"/>
                  <a:gd name="T74" fmla="*/ 206 w 220"/>
                  <a:gd name="T75" fmla="*/ 57 h 64"/>
                  <a:gd name="T76" fmla="*/ 216 w 220"/>
                  <a:gd name="T77" fmla="*/ 63 h 6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20"/>
                  <a:gd name="T118" fmla="*/ 0 h 64"/>
                  <a:gd name="T119" fmla="*/ 220 w 220"/>
                  <a:gd name="T120" fmla="*/ 64 h 6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20" h="64">
                    <a:moveTo>
                      <a:pt x="220" y="64"/>
                    </a:moveTo>
                    <a:lnTo>
                      <a:pt x="218" y="63"/>
                    </a:lnTo>
                    <a:lnTo>
                      <a:pt x="211" y="61"/>
                    </a:lnTo>
                    <a:lnTo>
                      <a:pt x="204" y="59"/>
                    </a:lnTo>
                    <a:lnTo>
                      <a:pt x="195" y="56"/>
                    </a:lnTo>
                    <a:lnTo>
                      <a:pt x="187" y="53"/>
                    </a:lnTo>
                    <a:lnTo>
                      <a:pt x="178" y="51"/>
                    </a:lnTo>
                    <a:lnTo>
                      <a:pt x="171" y="49"/>
                    </a:lnTo>
                    <a:lnTo>
                      <a:pt x="167" y="49"/>
                    </a:lnTo>
                    <a:lnTo>
                      <a:pt x="163" y="49"/>
                    </a:lnTo>
                    <a:lnTo>
                      <a:pt x="158" y="51"/>
                    </a:lnTo>
                    <a:lnTo>
                      <a:pt x="151" y="53"/>
                    </a:lnTo>
                    <a:lnTo>
                      <a:pt x="143" y="55"/>
                    </a:lnTo>
                    <a:lnTo>
                      <a:pt x="135" y="57"/>
                    </a:lnTo>
                    <a:lnTo>
                      <a:pt x="126" y="58"/>
                    </a:lnTo>
                    <a:lnTo>
                      <a:pt x="118" y="59"/>
                    </a:lnTo>
                    <a:lnTo>
                      <a:pt x="111" y="59"/>
                    </a:lnTo>
                    <a:lnTo>
                      <a:pt x="102" y="59"/>
                    </a:lnTo>
                    <a:lnTo>
                      <a:pt x="94" y="57"/>
                    </a:lnTo>
                    <a:lnTo>
                      <a:pt x="86" y="55"/>
                    </a:lnTo>
                    <a:lnTo>
                      <a:pt x="81" y="53"/>
                    </a:lnTo>
                    <a:lnTo>
                      <a:pt x="71" y="48"/>
                    </a:lnTo>
                    <a:lnTo>
                      <a:pt x="64" y="42"/>
                    </a:lnTo>
                    <a:lnTo>
                      <a:pt x="59" y="36"/>
                    </a:lnTo>
                    <a:lnTo>
                      <a:pt x="55" y="29"/>
                    </a:lnTo>
                    <a:lnTo>
                      <a:pt x="50" y="24"/>
                    </a:lnTo>
                    <a:lnTo>
                      <a:pt x="47" y="22"/>
                    </a:lnTo>
                    <a:lnTo>
                      <a:pt x="43" y="20"/>
                    </a:lnTo>
                    <a:lnTo>
                      <a:pt x="38" y="17"/>
                    </a:lnTo>
                    <a:lnTo>
                      <a:pt x="31" y="15"/>
                    </a:lnTo>
                    <a:lnTo>
                      <a:pt x="24" y="12"/>
                    </a:lnTo>
                    <a:lnTo>
                      <a:pt x="16" y="10"/>
                    </a:lnTo>
                    <a:lnTo>
                      <a:pt x="9" y="8"/>
                    </a:lnTo>
                    <a:lnTo>
                      <a:pt x="3" y="6"/>
                    </a:lnTo>
                    <a:lnTo>
                      <a:pt x="0" y="5"/>
                    </a:lnTo>
                    <a:lnTo>
                      <a:pt x="3" y="5"/>
                    </a:lnTo>
                    <a:lnTo>
                      <a:pt x="12" y="4"/>
                    </a:lnTo>
                    <a:lnTo>
                      <a:pt x="26" y="2"/>
                    </a:lnTo>
                    <a:lnTo>
                      <a:pt x="42" y="1"/>
                    </a:lnTo>
                    <a:lnTo>
                      <a:pt x="61" y="0"/>
                    </a:lnTo>
                    <a:lnTo>
                      <a:pt x="79" y="1"/>
                    </a:lnTo>
                    <a:lnTo>
                      <a:pt x="96" y="2"/>
                    </a:lnTo>
                    <a:lnTo>
                      <a:pt x="111" y="5"/>
                    </a:lnTo>
                    <a:lnTo>
                      <a:pt x="122" y="9"/>
                    </a:lnTo>
                    <a:lnTo>
                      <a:pt x="131" y="13"/>
                    </a:lnTo>
                    <a:lnTo>
                      <a:pt x="140" y="17"/>
                    </a:lnTo>
                    <a:lnTo>
                      <a:pt x="145" y="20"/>
                    </a:lnTo>
                    <a:lnTo>
                      <a:pt x="150" y="23"/>
                    </a:lnTo>
                    <a:lnTo>
                      <a:pt x="153" y="26"/>
                    </a:lnTo>
                    <a:lnTo>
                      <a:pt x="155" y="28"/>
                    </a:lnTo>
                    <a:lnTo>
                      <a:pt x="157" y="30"/>
                    </a:lnTo>
                    <a:lnTo>
                      <a:pt x="158" y="32"/>
                    </a:lnTo>
                    <a:lnTo>
                      <a:pt x="159" y="33"/>
                    </a:lnTo>
                    <a:lnTo>
                      <a:pt x="160" y="35"/>
                    </a:lnTo>
                    <a:lnTo>
                      <a:pt x="161" y="35"/>
                    </a:lnTo>
                    <a:lnTo>
                      <a:pt x="161" y="36"/>
                    </a:lnTo>
                    <a:lnTo>
                      <a:pt x="160" y="35"/>
                    </a:lnTo>
                    <a:lnTo>
                      <a:pt x="159" y="33"/>
                    </a:lnTo>
                    <a:lnTo>
                      <a:pt x="158" y="32"/>
                    </a:lnTo>
                    <a:lnTo>
                      <a:pt x="156" y="31"/>
                    </a:lnTo>
                    <a:lnTo>
                      <a:pt x="155" y="30"/>
                    </a:lnTo>
                    <a:lnTo>
                      <a:pt x="155" y="29"/>
                    </a:lnTo>
                    <a:lnTo>
                      <a:pt x="157" y="30"/>
                    </a:lnTo>
                    <a:lnTo>
                      <a:pt x="160" y="32"/>
                    </a:lnTo>
                    <a:lnTo>
                      <a:pt x="164" y="35"/>
                    </a:lnTo>
                    <a:lnTo>
                      <a:pt x="168" y="37"/>
                    </a:lnTo>
                    <a:lnTo>
                      <a:pt x="174" y="39"/>
                    </a:lnTo>
                    <a:lnTo>
                      <a:pt x="179" y="41"/>
                    </a:lnTo>
                    <a:lnTo>
                      <a:pt x="183" y="42"/>
                    </a:lnTo>
                    <a:lnTo>
                      <a:pt x="187" y="43"/>
                    </a:lnTo>
                    <a:lnTo>
                      <a:pt x="189" y="43"/>
                    </a:lnTo>
                    <a:lnTo>
                      <a:pt x="190" y="44"/>
                    </a:lnTo>
                    <a:lnTo>
                      <a:pt x="193" y="46"/>
                    </a:lnTo>
                    <a:lnTo>
                      <a:pt x="197" y="49"/>
                    </a:lnTo>
                    <a:lnTo>
                      <a:pt x="201" y="53"/>
                    </a:lnTo>
                    <a:lnTo>
                      <a:pt x="206" y="57"/>
                    </a:lnTo>
                    <a:lnTo>
                      <a:pt x="211" y="60"/>
                    </a:lnTo>
                    <a:lnTo>
                      <a:pt x="216" y="63"/>
                    </a:lnTo>
                    <a:lnTo>
                      <a:pt x="220" y="6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4" name="Freeform 120"/>
              <p:cNvSpPr>
                <a:spLocks/>
              </p:cNvSpPr>
              <p:nvPr/>
            </p:nvSpPr>
            <p:spPr bwMode="auto">
              <a:xfrm>
                <a:off x="2809" y="2641"/>
                <a:ext cx="191" cy="44"/>
              </a:xfrm>
              <a:custGeom>
                <a:avLst/>
                <a:gdLst>
                  <a:gd name="T0" fmla="*/ 190 w 191"/>
                  <a:gd name="T1" fmla="*/ 41 h 44"/>
                  <a:gd name="T2" fmla="*/ 181 w 191"/>
                  <a:gd name="T3" fmla="*/ 40 h 44"/>
                  <a:gd name="T4" fmla="*/ 166 w 191"/>
                  <a:gd name="T5" fmla="*/ 38 h 44"/>
                  <a:gd name="T6" fmla="*/ 152 w 191"/>
                  <a:gd name="T7" fmla="*/ 34 h 44"/>
                  <a:gd name="T8" fmla="*/ 139 w 191"/>
                  <a:gd name="T9" fmla="*/ 27 h 44"/>
                  <a:gd name="T10" fmla="*/ 117 w 191"/>
                  <a:gd name="T11" fmla="*/ 18 h 44"/>
                  <a:gd name="T12" fmla="*/ 83 w 191"/>
                  <a:gd name="T13" fmla="*/ 8 h 44"/>
                  <a:gd name="T14" fmla="*/ 46 w 191"/>
                  <a:gd name="T15" fmla="*/ 2 h 44"/>
                  <a:gd name="T16" fmla="*/ 17 w 191"/>
                  <a:gd name="T17" fmla="*/ 0 h 44"/>
                  <a:gd name="T18" fmla="*/ 2 w 191"/>
                  <a:gd name="T19" fmla="*/ 1 h 44"/>
                  <a:gd name="T20" fmla="*/ 21 w 191"/>
                  <a:gd name="T21" fmla="*/ 4 h 44"/>
                  <a:gd name="T22" fmla="*/ 46 w 191"/>
                  <a:gd name="T23" fmla="*/ 9 h 44"/>
                  <a:gd name="T24" fmla="*/ 70 w 191"/>
                  <a:gd name="T25" fmla="*/ 15 h 44"/>
                  <a:gd name="T26" fmla="*/ 77 w 191"/>
                  <a:gd name="T27" fmla="*/ 19 h 44"/>
                  <a:gd name="T28" fmla="*/ 74 w 191"/>
                  <a:gd name="T29" fmla="*/ 21 h 44"/>
                  <a:gd name="T30" fmla="*/ 68 w 191"/>
                  <a:gd name="T31" fmla="*/ 22 h 44"/>
                  <a:gd name="T32" fmla="*/ 62 w 191"/>
                  <a:gd name="T33" fmla="*/ 23 h 44"/>
                  <a:gd name="T34" fmla="*/ 60 w 191"/>
                  <a:gd name="T35" fmla="*/ 23 h 44"/>
                  <a:gd name="T36" fmla="*/ 63 w 191"/>
                  <a:gd name="T37" fmla="*/ 27 h 44"/>
                  <a:gd name="T38" fmla="*/ 71 w 191"/>
                  <a:gd name="T39" fmla="*/ 33 h 44"/>
                  <a:gd name="T40" fmla="*/ 84 w 191"/>
                  <a:gd name="T41" fmla="*/ 35 h 44"/>
                  <a:gd name="T42" fmla="*/ 97 w 191"/>
                  <a:gd name="T43" fmla="*/ 33 h 44"/>
                  <a:gd name="T44" fmla="*/ 100 w 191"/>
                  <a:gd name="T45" fmla="*/ 33 h 44"/>
                  <a:gd name="T46" fmla="*/ 104 w 191"/>
                  <a:gd name="T47" fmla="*/ 33 h 44"/>
                  <a:gd name="T48" fmla="*/ 108 w 191"/>
                  <a:gd name="T49" fmla="*/ 34 h 44"/>
                  <a:gd name="T50" fmla="*/ 109 w 191"/>
                  <a:gd name="T51" fmla="*/ 35 h 44"/>
                  <a:gd name="T52" fmla="*/ 109 w 191"/>
                  <a:gd name="T53" fmla="*/ 38 h 44"/>
                  <a:gd name="T54" fmla="*/ 107 w 191"/>
                  <a:gd name="T55" fmla="*/ 41 h 44"/>
                  <a:gd name="T56" fmla="*/ 104 w 191"/>
                  <a:gd name="T57" fmla="*/ 43 h 44"/>
                  <a:gd name="T58" fmla="*/ 104 w 191"/>
                  <a:gd name="T59" fmla="*/ 44 h 44"/>
                  <a:gd name="T60" fmla="*/ 113 w 191"/>
                  <a:gd name="T61" fmla="*/ 44 h 44"/>
                  <a:gd name="T62" fmla="*/ 128 w 191"/>
                  <a:gd name="T63" fmla="*/ 43 h 44"/>
                  <a:gd name="T64" fmla="*/ 145 w 191"/>
                  <a:gd name="T65" fmla="*/ 41 h 44"/>
                  <a:gd name="T66" fmla="*/ 191 w 191"/>
                  <a:gd name="T67" fmla="*/ 41 h 4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91"/>
                  <a:gd name="T103" fmla="*/ 0 h 44"/>
                  <a:gd name="T104" fmla="*/ 191 w 191"/>
                  <a:gd name="T105" fmla="*/ 44 h 4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91" h="44">
                    <a:moveTo>
                      <a:pt x="191" y="41"/>
                    </a:moveTo>
                    <a:lnTo>
                      <a:pt x="190" y="41"/>
                    </a:lnTo>
                    <a:lnTo>
                      <a:pt x="186" y="41"/>
                    </a:lnTo>
                    <a:lnTo>
                      <a:pt x="181" y="40"/>
                    </a:lnTo>
                    <a:lnTo>
                      <a:pt x="174" y="39"/>
                    </a:lnTo>
                    <a:lnTo>
                      <a:pt x="166" y="38"/>
                    </a:lnTo>
                    <a:lnTo>
                      <a:pt x="158" y="36"/>
                    </a:lnTo>
                    <a:lnTo>
                      <a:pt x="152" y="34"/>
                    </a:lnTo>
                    <a:lnTo>
                      <a:pt x="146" y="32"/>
                    </a:lnTo>
                    <a:lnTo>
                      <a:pt x="139" y="27"/>
                    </a:lnTo>
                    <a:lnTo>
                      <a:pt x="130" y="23"/>
                    </a:lnTo>
                    <a:lnTo>
                      <a:pt x="117" y="18"/>
                    </a:lnTo>
                    <a:lnTo>
                      <a:pt x="102" y="12"/>
                    </a:lnTo>
                    <a:lnTo>
                      <a:pt x="83" y="8"/>
                    </a:lnTo>
                    <a:lnTo>
                      <a:pt x="60" y="4"/>
                    </a:lnTo>
                    <a:lnTo>
                      <a:pt x="46" y="2"/>
                    </a:lnTo>
                    <a:lnTo>
                      <a:pt x="32" y="1"/>
                    </a:lnTo>
                    <a:lnTo>
                      <a:pt x="17" y="0"/>
                    </a:lnTo>
                    <a:lnTo>
                      <a:pt x="0" y="0"/>
                    </a:lnTo>
                    <a:lnTo>
                      <a:pt x="2" y="1"/>
                    </a:lnTo>
                    <a:lnTo>
                      <a:pt x="9" y="2"/>
                    </a:lnTo>
                    <a:lnTo>
                      <a:pt x="21" y="4"/>
                    </a:lnTo>
                    <a:lnTo>
                      <a:pt x="33" y="6"/>
                    </a:lnTo>
                    <a:lnTo>
                      <a:pt x="46" y="9"/>
                    </a:lnTo>
                    <a:lnTo>
                      <a:pt x="59" y="12"/>
                    </a:lnTo>
                    <a:lnTo>
                      <a:pt x="70" y="15"/>
                    </a:lnTo>
                    <a:lnTo>
                      <a:pt x="77" y="19"/>
                    </a:lnTo>
                    <a:lnTo>
                      <a:pt x="76" y="20"/>
                    </a:lnTo>
                    <a:lnTo>
                      <a:pt x="74" y="21"/>
                    </a:lnTo>
                    <a:lnTo>
                      <a:pt x="71" y="22"/>
                    </a:lnTo>
                    <a:lnTo>
                      <a:pt x="68" y="22"/>
                    </a:lnTo>
                    <a:lnTo>
                      <a:pt x="65" y="23"/>
                    </a:lnTo>
                    <a:lnTo>
                      <a:pt x="62" y="23"/>
                    </a:lnTo>
                    <a:lnTo>
                      <a:pt x="59" y="22"/>
                    </a:lnTo>
                    <a:lnTo>
                      <a:pt x="60" y="23"/>
                    </a:lnTo>
                    <a:lnTo>
                      <a:pt x="61" y="24"/>
                    </a:lnTo>
                    <a:lnTo>
                      <a:pt x="63" y="27"/>
                    </a:lnTo>
                    <a:lnTo>
                      <a:pt x="66" y="30"/>
                    </a:lnTo>
                    <a:lnTo>
                      <a:pt x="71" y="33"/>
                    </a:lnTo>
                    <a:lnTo>
                      <a:pt x="77" y="34"/>
                    </a:lnTo>
                    <a:lnTo>
                      <a:pt x="84" y="35"/>
                    </a:lnTo>
                    <a:lnTo>
                      <a:pt x="94" y="34"/>
                    </a:lnTo>
                    <a:lnTo>
                      <a:pt x="97" y="33"/>
                    </a:lnTo>
                    <a:lnTo>
                      <a:pt x="99" y="33"/>
                    </a:lnTo>
                    <a:lnTo>
                      <a:pt x="100" y="33"/>
                    </a:lnTo>
                    <a:lnTo>
                      <a:pt x="102" y="33"/>
                    </a:lnTo>
                    <a:lnTo>
                      <a:pt x="104" y="33"/>
                    </a:lnTo>
                    <a:lnTo>
                      <a:pt x="106" y="33"/>
                    </a:lnTo>
                    <a:lnTo>
                      <a:pt x="108" y="34"/>
                    </a:lnTo>
                    <a:lnTo>
                      <a:pt x="109" y="35"/>
                    </a:lnTo>
                    <a:lnTo>
                      <a:pt x="109" y="36"/>
                    </a:lnTo>
                    <a:lnTo>
                      <a:pt x="109" y="38"/>
                    </a:lnTo>
                    <a:lnTo>
                      <a:pt x="108" y="39"/>
                    </a:lnTo>
                    <a:lnTo>
                      <a:pt x="107" y="41"/>
                    </a:lnTo>
                    <a:lnTo>
                      <a:pt x="106" y="42"/>
                    </a:lnTo>
                    <a:lnTo>
                      <a:pt x="104" y="43"/>
                    </a:lnTo>
                    <a:lnTo>
                      <a:pt x="103" y="44"/>
                    </a:lnTo>
                    <a:lnTo>
                      <a:pt x="104" y="44"/>
                    </a:lnTo>
                    <a:lnTo>
                      <a:pt x="108" y="44"/>
                    </a:lnTo>
                    <a:lnTo>
                      <a:pt x="113" y="44"/>
                    </a:lnTo>
                    <a:lnTo>
                      <a:pt x="120" y="43"/>
                    </a:lnTo>
                    <a:lnTo>
                      <a:pt x="128" y="43"/>
                    </a:lnTo>
                    <a:lnTo>
                      <a:pt x="137" y="42"/>
                    </a:lnTo>
                    <a:lnTo>
                      <a:pt x="145" y="41"/>
                    </a:lnTo>
                    <a:lnTo>
                      <a:pt x="152" y="39"/>
                    </a:lnTo>
                    <a:lnTo>
                      <a:pt x="191" y="41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5" name="Freeform 121"/>
              <p:cNvSpPr>
                <a:spLocks/>
              </p:cNvSpPr>
              <p:nvPr/>
            </p:nvSpPr>
            <p:spPr bwMode="auto">
              <a:xfrm>
                <a:off x="2897" y="2546"/>
                <a:ext cx="84" cy="111"/>
              </a:xfrm>
              <a:custGeom>
                <a:avLst/>
                <a:gdLst>
                  <a:gd name="T0" fmla="*/ 84 w 84"/>
                  <a:gd name="T1" fmla="*/ 111 h 111"/>
                  <a:gd name="T2" fmla="*/ 83 w 84"/>
                  <a:gd name="T3" fmla="*/ 110 h 111"/>
                  <a:gd name="T4" fmla="*/ 82 w 84"/>
                  <a:gd name="T5" fmla="*/ 105 h 111"/>
                  <a:gd name="T6" fmla="*/ 79 w 84"/>
                  <a:gd name="T7" fmla="*/ 99 h 111"/>
                  <a:gd name="T8" fmla="*/ 76 w 84"/>
                  <a:gd name="T9" fmla="*/ 91 h 111"/>
                  <a:gd name="T10" fmla="*/ 73 w 84"/>
                  <a:gd name="T11" fmla="*/ 81 h 111"/>
                  <a:gd name="T12" fmla="*/ 70 w 84"/>
                  <a:gd name="T13" fmla="*/ 73 h 111"/>
                  <a:gd name="T14" fmla="*/ 66 w 84"/>
                  <a:gd name="T15" fmla="*/ 64 h 111"/>
                  <a:gd name="T16" fmla="*/ 63 w 84"/>
                  <a:gd name="T17" fmla="*/ 57 h 111"/>
                  <a:gd name="T18" fmla="*/ 59 w 84"/>
                  <a:gd name="T19" fmla="*/ 51 h 111"/>
                  <a:gd name="T20" fmla="*/ 55 w 84"/>
                  <a:gd name="T21" fmla="*/ 44 h 111"/>
                  <a:gd name="T22" fmla="*/ 50 w 84"/>
                  <a:gd name="T23" fmla="*/ 37 h 111"/>
                  <a:gd name="T24" fmla="*/ 45 w 84"/>
                  <a:gd name="T25" fmla="*/ 30 h 111"/>
                  <a:gd name="T26" fmla="*/ 38 w 84"/>
                  <a:gd name="T27" fmla="*/ 24 h 111"/>
                  <a:gd name="T28" fmla="*/ 31 w 84"/>
                  <a:gd name="T29" fmla="*/ 19 h 111"/>
                  <a:gd name="T30" fmla="*/ 23 w 84"/>
                  <a:gd name="T31" fmla="*/ 15 h 111"/>
                  <a:gd name="T32" fmla="*/ 14 w 84"/>
                  <a:gd name="T33" fmla="*/ 11 h 111"/>
                  <a:gd name="T34" fmla="*/ 11 w 84"/>
                  <a:gd name="T35" fmla="*/ 10 h 111"/>
                  <a:gd name="T36" fmla="*/ 8 w 84"/>
                  <a:gd name="T37" fmla="*/ 9 h 111"/>
                  <a:gd name="T38" fmla="*/ 5 w 84"/>
                  <a:gd name="T39" fmla="*/ 7 h 111"/>
                  <a:gd name="T40" fmla="*/ 4 w 84"/>
                  <a:gd name="T41" fmla="*/ 5 h 111"/>
                  <a:gd name="T42" fmla="*/ 1 w 84"/>
                  <a:gd name="T43" fmla="*/ 2 h 111"/>
                  <a:gd name="T44" fmla="*/ 0 w 84"/>
                  <a:gd name="T45" fmla="*/ 1 h 111"/>
                  <a:gd name="T46" fmla="*/ 0 w 84"/>
                  <a:gd name="T47" fmla="*/ 0 h 111"/>
                  <a:gd name="T48" fmla="*/ 0 w 84"/>
                  <a:gd name="T49" fmla="*/ 0 h 111"/>
                  <a:gd name="T50" fmla="*/ 0 w 84"/>
                  <a:gd name="T51" fmla="*/ 0 h 111"/>
                  <a:gd name="T52" fmla="*/ 0 w 84"/>
                  <a:gd name="T53" fmla="*/ 1 h 111"/>
                  <a:gd name="T54" fmla="*/ 0 w 84"/>
                  <a:gd name="T55" fmla="*/ 2 h 111"/>
                  <a:gd name="T56" fmla="*/ 0 w 84"/>
                  <a:gd name="T57" fmla="*/ 4 h 111"/>
                  <a:gd name="T58" fmla="*/ 0 w 84"/>
                  <a:gd name="T59" fmla="*/ 7 h 111"/>
                  <a:gd name="T60" fmla="*/ 1 w 84"/>
                  <a:gd name="T61" fmla="*/ 9 h 111"/>
                  <a:gd name="T62" fmla="*/ 3 w 84"/>
                  <a:gd name="T63" fmla="*/ 12 h 111"/>
                  <a:gd name="T64" fmla="*/ 4 w 84"/>
                  <a:gd name="T65" fmla="*/ 15 h 111"/>
                  <a:gd name="T66" fmla="*/ 5 w 84"/>
                  <a:gd name="T67" fmla="*/ 18 h 111"/>
                  <a:gd name="T68" fmla="*/ 6 w 84"/>
                  <a:gd name="T69" fmla="*/ 21 h 111"/>
                  <a:gd name="T70" fmla="*/ 6 w 84"/>
                  <a:gd name="T71" fmla="*/ 24 h 111"/>
                  <a:gd name="T72" fmla="*/ 6 w 84"/>
                  <a:gd name="T73" fmla="*/ 27 h 111"/>
                  <a:gd name="T74" fmla="*/ 6 w 84"/>
                  <a:gd name="T75" fmla="*/ 29 h 111"/>
                  <a:gd name="T76" fmla="*/ 6 w 84"/>
                  <a:gd name="T77" fmla="*/ 31 h 111"/>
                  <a:gd name="T78" fmla="*/ 6 w 84"/>
                  <a:gd name="T79" fmla="*/ 33 h 111"/>
                  <a:gd name="T80" fmla="*/ 7 w 84"/>
                  <a:gd name="T81" fmla="*/ 35 h 111"/>
                  <a:gd name="T82" fmla="*/ 7 w 84"/>
                  <a:gd name="T83" fmla="*/ 38 h 111"/>
                  <a:gd name="T84" fmla="*/ 9 w 84"/>
                  <a:gd name="T85" fmla="*/ 40 h 111"/>
                  <a:gd name="T86" fmla="*/ 11 w 84"/>
                  <a:gd name="T87" fmla="*/ 45 h 111"/>
                  <a:gd name="T88" fmla="*/ 13 w 84"/>
                  <a:gd name="T89" fmla="*/ 48 h 111"/>
                  <a:gd name="T90" fmla="*/ 15 w 84"/>
                  <a:gd name="T91" fmla="*/ 51 h 111"/>
                  <a:gd name="T92" fmla="*/ 18 w 84"/>
                  <a:gd name="T93" fmla="*/ 54 h 111"/>
                  <a:gd name="T94" fmla="*/ 21 w 84"/>
                  <a:gd name="T95" fmla="*/ 57 h 111"/>
                  <a:gd name="T96" fmla="*/ 25 w 84"/>
                  <a:gd name="T97" fmla="*/ 59 h 111"/>
                  <a:gd name="T98" fmla="*/ 30 w 84"/>
                  <a:gd name="T99" fmla="*/ 63 h 111"/>
                  <a:gd name="T100" fmla="*/ 37 w 84"/>
                  <a:gd name="T101" fmla="*/ 70 h 111"/>
                  <a:gd name="T102" fmla="*/ 47 w 84"/>
                  <a:gd name="T103" fmla="*/ 78 h 111"/>
                  <a:gd name="T104" fmla="*/ 57 w 84"/>
                  <a:gd name="T105" fmla="*/ 88 h 111"/>
                  <a:gd name="T106" fmla="*/ 66 w 84"/>
                  <a:gd name="T107" fmla="*/ 97 h 111"/>
                  <a:gd name="T108" fmla="*/ 74 w 84"/>
                  <a:gd name="T109" fmla="*/ 104 h 111"/>
                  <a:gd name="T110" fmla="*/ 80 w 84"/>
                  <a:gd name="T111" fmla="*/ 110 h 111"/>
                  <a:gd name="T112" fmla="*/ 84 w 84"/>
                  <a:gd name="T113" fmla="*/ 111 h 11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84"/>
                  <a:gd name="T172" fmla="*/ 0 h 111"/>
                  <a:gd name="T173" fmla="*/ 84 w 84"/>
                  <a:gd name="T174" fmla="*/ 111 h 11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84" h="111">
                    <a:moveTo>
                      <a:pt x="84" y="111"/>
                    </a:moveTo>
                    <a:lnTo>
                      <a:pt x="83" y="110"/>
                    </a:lnTo>
                    <a:lnTo>
                      <a:pt x="82" y="105"/>
                    </a:lnTo>
                    <a:lnTo>
                      <a:pt x="79" y="99"/>
                    </a:lnTo>
                    <a:lnTo>
                      <a:pt x="76" y="91"/>
                    </a:lnTo>
                    <a:lnTo>
                      <a:pt x="73" y="81"/>
                    </a:lnTo>
                    <a:lnTo>
                      <a:pt x="70" y="73"/>
                    </a:lnTo>
                    <a:lnTo>
                      <a:pt x="66" y="64"/>
                    </a:lnTo>
                    <a:lnTo>
                      <a:pt x="63" y="57"/>
                    </a:lnTo>
                    <a:lnTo>
                      <a:pt x="59" y="51"/>
                    </a:lnTo>
                    <a:lnTo>
                      <a:pt x="55" y="44"/>
                    </a:lnTo>
                    <a:lnTo>
                      <a:pt x="50" y="37"/>
                    </a:lnTo>
                    <a:lnTo>
                      <a:pt x="45" y="30"/>
                    </a:lnTo>
                    <a:lnTo>
                      <a:pt x="38" y="24"/>
                    </a:lnTo>
                    <a:lnTo>
                      <a:pt x="31" y="19"/>
                    </a:lnTo>
                    <a:lnTo>
                      <a:pt x="23" y="15"/>
                    </a:lnTo>
                    <a:lnTo>
                      <a:pt x="14" y="11"/>
                    </a:lnTo>
                    <a:lnTo>
                      <a:pt x="11" y="10"/>
                    </a:lnTo>
                    <a:lnTo>
                      <a:pt x="8" y="9"/>
                    </a:lnTo>
                    <a:lnTo>
                      <a:pt x="5" y="7"/>
                    </a:lnTo>
                    <a:lnTo>
                      <a:pt x="4" y="5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3" y="12"/>
                    </a:lnTo>
                    <a:lnTo>
                      <a:pt x="4" y="15"/>
                    </a:lnTo>
                    <a:lnTo>
                      <a:pt x="5" y="18"/>
                    </a:lnTo>
                    <a:lnTo>
                      <a:pt x="6" y="21"/>
                    </a:lnTo>
                    <a:lnTo>
                      <a:pt x="6" y="24"/>
                    </a:lnTo>
                    <a:lnTo>
                      <a:pt x="6" y="27"/>
                    </a:lnTo>
                    <a:lnTo>
                      <a:pt x="6" y="29"/>
                    </a:lnTo>
                    <a:lnTo>
                      <a:pt x="6" y="31"/>
                    </a:lnTo>
                    <a:lnTo>
                      <a:pt x="6" y="33"/>
                    </a:lnTo>
                    <a:lnTo>
                      <a:pt x="7" y="35"/>
                    </a:lnTo>
                    <a:lnTo>
                      <a:pt x="7" y="38"/>
                    </a:lnTo>
                    <a:lnTo>
                      <a:pt x="9" y="40"/>
                    </a:lnTo>
                    <a:lnTo>
                      <a:pt x="11" y="45"/>
                    </a:lnTo>
                    <a:lnTo>
                      <a:pt x="13" y="48"/>
                    </a:lnTo>
                    <a:lnTo>
                      <a:pt x="15" y="51"/>
                    </a:lnTo>
                    <a:lnTo>
                      <a:pt x="18" y="54"/>
                    </a:lnTo>
                    <a:lnTo>
                      <a:pt x="21" y="57"/>
                    </a:lnTo>
                    <a:lnTo>
                      <a:pt x="25" y="59"/>
                    </a:lnTo>
                    <a:lnTo>
                      <a:pt x="30" y="63"/>
                    </a:lnTo>
                    <a:lnTo>
                      <a:pt x="37" y="70"/>
                    </a:lnTo>
                    <a:lnTo>
                      <a:pt x="47" y="78"/>
                    </a:lnTo>
                    <a:lnTo>
                      <a:pt x="57" y="88"/>
                    </a:lnTo>
                    <a:lnTo>
                      <a:pt x="66" y="97"/>
                    </a:lnTo>
                    <a:lnTo>
                      <a:pt x="74" y="104"/>
                    </a:lnTo>
                    <a:lnTo>
                      <a:pt x="80" y="110"/>
                    </a:lnTo>
                    <a:lnTo>
                      <a:pt x="84" y="111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6" name="Freeform 122"/>
              <p:cNvSpPr>
                <a:spLocks/>
              </p:cNvSpPr>
              <p:nvPr/>
            </p:nvSpPr>
            <p:spPr bwMode="auto">
              <a:xfrm>
                <a:off x="2897" y="2546"/>
                <a:ext cx="84" cy="111"/>
              </a:xfrm>
              <a:custGeom>
                <a:avLst/>
                <a:gdLst>
                  <a:gd name="T0" fmla="*/ 84 w 84"/>
                  <a:gd name="T1" fmla="*/ 111 h 111"/>
                  <a:gd name="T2" fmla="*/ 83 w 84"/>
                  <a:gd name="T3" fmla="*/ 110 h 111"/>
                  <a:gd name="T4" fmla="*/ 82 w 84"/>
                  <a:gd name="T5" fmla="*/ 105 h 111"/>
                  <a:gd name="T6" fmla="*/ 79 w 84"/>
                  <a:gd name="T7" fmla="*/ 99 h 111"/>
                  <a:gd name="T8" fmla="*/ 76 w 84"/>
                  <a:gd name="T9" fmla="*/ 91 h 111"/>
                  <a:gd name="T10" fmla="*/ 73 w 84"/>
                  <a:gd name="T11" fmla="*/ 81 h 111"/>
                  <a:gd name="T12" fmla="*/ 70 w 84"/>
                  <a:gd name="T13" fmla="*/ 73 h 111"/>
                  <a:gd name="T14" fmla="*/ 66 w 84"/>
                  <a:gd name="T15" fmla="*/ 64 h 111"/>
                  <a:gd name="T16" fmla="*/ 63 w 84"/>
                  <a:gd name="T17" fmla="*/ 57 h 111"/>
                  <a:gd name="T18" fmla="*/ 59 w 84"/>
                  <a:gd name="T19" fmla="*/ 51 h 111"/>
                  <a:gd name="T20" fmla="*/ 55 w 84"/>
                  <a:gd name="T21" fmla="*/ 44 h 111"/>
                  <a:gd name="T22" fmla="*/ 50 w 84"/>
                  <a:gd name="T23" fmla="*/ 37 h 111"/>
                  <a:gd name="T24" fmla="*/ 45 w 84"/>
                  <a:gd name="T25" fmla="*/ 30 h 111"/>
                  <a:gd name="T26" fmla="*/ 38 w 84"/>
                  <a:gd name="T27" fmla="*/ 24 h 111"/>
                  <a:gd name="T28" fmla="*/ 31 w 84"/>
                  <a:gd name="T29" fmla="*/ 19 h 111"/>
                  <a:gd name="T30" fmla="*/ 23 w 84"/>
                  <a:gd name="T31" fmla="*/ 15 h 111"/>
                  <a:gd name="T32" fmla="*/ 14 w 84"/>
                  <a:gd name="T33" fmla="*/ 11 h 111"/>
                  <a:gd name="T34" fmla="*/ 11 w 84"/>
                  <a:gd name="T35" fmla="*/ 10 h 111"/>
                  <a:gd name="T36" fmla="*/ 8 w 84"/>
                  <a:gd name="T37" fmla="*/ 9 h 111"/>
                  <a:gd name="T38" fmla="*/ 5 w 84"/>
                  <a:gd name="T39" fmla="*/ 7 h 111"/>
                  <a:gd name="T40" fmla="*/ 4 w 84"/>
                  <a:gd name="T41" fmla="*/ 5 h 111"/>
                  <a:gd name="T42" fmla="*/ 1 w 84"/>
                  <a:gd name="T43" fmla="*/ 2 h 111"/>
                  <a:gd name="T44" fmla="*/ 0 w 84"/>
                  <a:gd name="T45" fmla="*/ 1 h 111"/>
                  <a:gd name="T46" fmla="*/ 0 w 84"/>
                  <a:gd name="T47" fmla="*/ 0 h 111"/>
                  <a:gd name="T48" fmla="*/ 0 w 84"/>
                  <a:gd name="T49" fmla="*/ 1 h 111"/>
                  <a:gd name="T50" fmla="*/ 0 w 84"/>
                  <a:gd name="T51" fmla="*/ 2 h 111"/>
                  <a:gd name="T52" fmla="*/ 0 w 84"/>
                  <a:gd name="T53" fmla="*/ 4 h 111"/>
                  <a:gd name="T54" fmla="*/ 0 w 84"/>
                  <a:gd name="T55" fmla="*/ 7 h 111"/>
                  <a:gd name="T56" fmla="*/ 1 w 84"/>
                  <a:gd name="T57" fmla="*/ 9 h 111"/>
                  <a:gd name="T58" fmla="*/ 3 w 84"/>
                  <a:gd name="T59" fmla="*/ 12 h 111"/>
                  <a:gd name="T60" fmla="*/ 4 w 84"/>
                  <a:gd name="T61" fmla="*/ 15 h 111"/>
                  <a:gd name="T62" fmla="*/ 5 w 84"/>
                  <a:gd name="T63" fmla="*/ 18 h 111"/>
                  <a:gd name="T64" fmla="*/ 6 w 84"/>
                  <a:gd name="T65" fmla="*/ 21 h 111"/>
                  <a:gd name="T66" fmla="*/ 6 w 84"/>
                  <a:gd name="T67" fmla="*/ 24 h 111"/>
                  <a:gd name="T68" fmla="*/ 6 w 84"/>
                  <a:gd name="T69" fmla="*/ 27 h 111"/>
                  <a:gd name="T70" fmla="*/ 6 w 84"/>
                  <a:gd name="T71" fmla="*/ 29 h 111"/>
                  <a:gd name="T72" fmla="*/ 6 w 84"/>
                  <a:gd name="T73" fmla="*/ 31 h 111"/>
                  <a:gd name="T74" fmla="*/ 6 w 84"/>
                  <a:gd name="T75" fmla="*/ 33 h 111"/>
                  <a:gd name="T76" fmla="*/ 7 w 84"/>
                  <a:gd name="T77" fmla="*/ 35 h 111"/>
                  <a:gd name="T78" fmla="*/ 7 w 84"/>
                  <a:gd name="T79" fmla="*/ 38 h 111"/>
                  <a:gd name="T80" fmla="*/ 9 w 84"/>
                  <a:gd name="T81" fmla="*/ 40 h 111"/>
                  <a:gd name="T82" fmla="*/ 11 w 84"/>
                  <a:gd name="T83" fmla="*/ 45 h 111"/>
                  <a:gd name="T84" fmla="*/ 13 w 84"/>
                  <a:gd name="T85" fmla="*/ 48 h 111"/>
                  <a:gd name="T86" fmla="*/ 15 w 84"/>
                  <a:gd name="T87" fmla="*/ 51 h 111"/>
                  <a:gd name="T88" fmla="*/ 18 w 84"/>
                  <a:gd name="T89" fmla="*/ 54 h 111"/>
                  <a:gd name="T90" fmla="*/ 21 w 84"/>
                  <a:gd name="T91" fmla="*/ 57 h 111"/>
                  <a:gd name="T92" fmla="*/ 25 w 84"/>
                  <a:gd name="T93" fmla="*/ 59 h 111"/>
                  <a:gd name="T94" fmla="*/ 30 w 84"/>
                  <a:gd name="T95" fmla="*/ 63 h 111"/>
                  <a:gd name="T96" fmla="*/ 37 w 84"/>
                  <a:gd name="T97" fmla="*/ 70 h 111"/>
                  <a:gd name="T98" fmla="*/ 47 w 84"/>
                  <a:gd name="T99" fmla="*/ 78 h 111"/>
                  <a:gd name="T100" fmla="*/ 57 w 84"/>
                  <a:gd name="T101" fmla="*/ 88 h 111"/>
                  <a:gd name="T102" fmla="*/ 66 w 84"/>
                  <a:gd name="T103" fmla="*/ 97 h 111"/>
                  <a:gd name="T104" fmla="*/ 74 w 84"/>
                  <a:gd name="T105" fmla="*/ 104 h 111"/>
                  <a:gd name="T106" fmla="*/ 80 w 84"/>
                  <a:gd name="T107" fmla="*/ 110 h 111"/>
                  <a:gd name="T108" fmla="*/ 84 w 84"/>
                  <a:gd name="T109" fmla="*/ 111 h 11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84"/>
                  <a:gd name="T166" fmla="*/ 0 h 111"/>
                  <a:gd name="T167" fmla="*/ 84 w 84"/>
                  <a:gd name="T168" fmla="*/ 111 h 11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84" h="111">
                    <a:moveTo>
                      <a:pt x="84" y="111"/>
                    </a:moveTo>
                    <a:lnTo>
                      <a:pt x="83" y="110"/>
                    </a:lnTo>
                    <a:lnTo>
                      <a:pt x="82" y="105"/>
                    </a:lnTo>
                    <a:lnTo>
                      <a:pt x="79" y="99"/>
                    </a:lnTo>
                    <a:lnTo>
                      <a:pt x="76" y="91"/>
                    </a:lnTo>
                    <a:lnTo>
                      <a:pt x="73" y="81"/>
                    </a:lnTo>
                    <a:lnTo>
                      <a:pt x="70" y="73"/>
                    </a:lnTo>
                    <a:lnTo>
                      <a:pt x="66" y="64"/>
                    </a:lnTo>
                    <a:lnTo>
                      <a:pt x="63" y="57"/>
                    </a:lnTo>
                    <a:lnTo>
                      <a:pt x="59" y="51"/>
                    </a:lnTo>
                    <a:lnTo>
                      <a:pt x="55" y="44"/>
                    </a:lnTo>
                    <a:lnTo>
                      <a:pt x="50" y="37"/>
                    </a:lnTo>
                    <a:lnTo>
                      <a:pt x="45" y="30"/>
                    </a:lnTo>
                    <a:lnTo>
                      <a:pt x="38" y="24"/>
                    </a:lnTo>
                    <a:lnTo>
                      <a:pt x="31" y="19"/>
                    </a:lnTo>
                    <a:lnTo>
                      <a:pt x="23" y="15"/>
                    </a:lnTo>
                    <a:lnTo>
                      <a:pt x="14" y="11"/>
                    </a:lnTo>
                    <a:lnTo>
                      <a:pt x="11" y="10"/>
                    </a:lnTo>
                    <a:lnTo>
                      <a:pt x="8" y="9"/>
                    </a:lnTo>
                    <a:lnTo>
                      <a:pt x="5" y="7"/>
                    </a:lnTo>
                    <a:lnTo>
                      <a:pt x="4" y="5"/>
                    </a:lnTo>
                    <a:lnTo>
                      <a:pt x="1" y="2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1" y="9"/>
                    </a:lnTo>
                    <a:lnTo>
                      <a:pt x="3" y="12"/>
                    </a:lnTo>
                    <a:lnTo>
                      <a:pt x="4" y="15"/>
                    </a:lnTo>
                    <a:lnTo>
                      <a:pt x="5" y="18"/>
                    </a:lnTo>
                    <a:lnTo>
                      <a:pt x="6" y="21"/>
                    </a:lnTo>
                    <a:lnTo>
                      <a:pt x="6" y="24"/>
                    </a:lnTo>
                    <a:lnTo>
                      <a:pt x="6" y="27"/>
                    </a:lnTo>
                    <a:lnTo>
                      <a:pt x="6" y="29"/>
                    </a:lnTo>
                    <a:lnTo>
                      <a:pt x="6" y="31"/>
                    </a:lnTo>
                    <a:lnTo>
                      <a:pt x="6" y="33"/>
                    </a:lnTo>
                    <a:lnTo>
                      <a:pt x="7" y="35"/>
                    </a:lnTo>
                    <a:lnTo>
                      <a:pt x="7" y="38"/>
                    </a:lnTo>
                    <a:lnTo>
                      <a:pt x="9" y="40"/>
                    </a:lnTo>
                    <a:lnTo>
                      <a:pt x="11" y="45"/>
                    </a:lnTo>
                    <a:lnTo>
                      <a:pt x="13" y="48"/>
                    </a:lnTo>
                    <a:lnTo>
                      <a:pt x="15" y="51"/>
                    </a:lnTo>
                    <a:lnTo>
                      <a:pt x="18" y="54"/>
                    </a:lnTo>
                    <a:lnTo>
                      <a:pt x="21" y="57"/>
                    </a:lnTo>
                    <a:lnTo>
                      <a:pt x="25" y="59"/>
                    </a:lnTo>
                    <a:lnTo>
                      <a:pt x="30" y="63"/>
                    </a:lnTo>
                    <a:lnTo>
                      <a:pt x="37" y="70"/>
                    </a:lnTo>
                    <a:lnTo>
                      <a:pt x="47" y="78"/>
                    </a:lnTo>
                    <a:lnTo>
                      <a:pt x="57" y="88"/>
                    </a:lnTo>
                    <a:lnTo>
                      <a:pt x="66" y="97"/>
                    </a:lnTo>
                    <a:lnTo>
                      <a:pt x="74" y="104"/>
                    </a:lnTo>
                    <a:lnTo>
                      <a:pt x="80" y="110"/>
                    </a:lnTo>
                    <a:lnTo>
                      <a:pt x="84" y="1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7" name="Freeform 123"/>
              <p:cNvSpPr>
                <a:spLocks/>
              </p:cNvSpPr>
              <p:nvPr/>
            </p:nvSpPr>
            <p:spPr bwMode="auto">
              <a:xfrm>
                <a:off x="2900" y="2557"/>
                <a:ext cx="81" cy="100"/>
              </a:xfrm>
              <a:custGeom>
                <a:avLst/>
                <a:gdLst>
                  <a:gd name="T0" fmla="*/ 0 w 81"/>
                  <a:gd name="T1" fmla="*/ 2 h 100"/>
                  <a:gd name="T2" fmla="*/ 0 w 81"/>
                  <a:gd name="T3" fmla="*/ 5 h 100"/>
                  <a:gd name="T4" fmla="*/ 2 w 81"/>
                  <a:gd name="T5" fmla="*/ 13 h 100"/>
                  <a:gd name="T6" fmla="*/ 3 w 81"/>
                  <a:gd name="T7" fmla="*/ 22 h 100"/>
                  <a:gd name="T8" fmla="*/ 4 w 81"/>
                  <a:gd name="T9" fmla="*/ 27 h 100"/>
                  <a:gd name="T10" fmla="*/ 8 w 81"/>
                  <a:gd name="T11" fmla="*/ 34 h 100"/>
                  <a:gd name="T12" fmla="*/ 12 w 81"/>
                  <a:gd name="T13" fmla="*/ 40 h 100"/>
                  <a:gd name="T14" fmla="*/ 18 w 81"/>
                  <a:gd name="T15" fmla="*/ 46 h 100"/>
                  <a:gd name="T16" fmla="*/ 27 w 81"/>
                  <a:gd name="T17" fmla="*/ 52 h 100"/>
                  <a:gd name="T18" fmla="*/ 44 w 81"/>
                  <a:gd name="T19" fmla="*/ 67 h 100"/>
                  <a:gd name="T20" fmla="*/ 63 w 81"/>
                  <a:gd name="T21" fmla="*/ 86 h 100"/>
                  <a:gd name="T22" fmla="*/ 77 w 81"/>
                  <a:gd name="T23" fmla="*/ 99 h 100"/>
                  <a:gd name="T24" fmla="*/ 80 w 81"/>
                  <a:gd name="T25" fmla="*/ 99 h 100"/>
                  <a:gd name="T26" fmla="*/ 76 w 81"/>
                  <a:gd name="T27" fmla="*/ 88 h 100"/>
                  <a:gd name="T28" fmla="*/ 70 w 81"/>
                  <a:gd name="T29" fmla="*/ 70 h 100"/>
                  <a:gd name="T30" fmla="*/ 63 w 81"/>
                  <a:gd name="T31" fmla="*/ 53 h 100"/>
                  <a:gd name="T32" fmla="*/ 56 w 81"/>
                  <a:gd name="T33" fmla="*/ 40 h 100"/>
                  <a:gd name="T34" fmla="*/ 47 w 81"/>
                  <a:gd name="T35" fmla="*/ 26 h 100"/>
                  <a:gd name="T36" fmla="*/ 35 w 81"/>
                  <a:gd name="T37" fmla="*/ 13 h 100"/>
                  <a:gd name="T38" fmla="*/ 20 w 81"/>
                  <a:gd name="T39" fmla="*/ 4 h 100"/>
                  <a:gd name="T40" fmla="*/ 11 w 81"/>
                  <a:gd name="T41" fmla="*/ 1 h 100"/>
                  <a:gd name="T42" fmla="*/ 11 w 81"/>
                  <a:gd name="T43" fmla="*/ 6 h 100"/>
                  <a:gd name="T44" fmla="*/ 14 w 81"/>
                  <a:gd name="T45" fmla="*/ 14 h 100"/>
                  <a:gd name="T46" fmla="*/ 22 w 81"/>
                  <a:gd name="T47" fmla="*/ 26 h 100"/>
                  <a:gd name="T48" fmla="*/ 35 w 81"/>
                  <a:gd name="T49" fmla="*/ 40 h 100"/>
                  <a:gd name="T50" fmla="*/ 49 w 81"/>
                  <a:gd name="T51" fmla="*/ 54 h 100"/>
                  <a:gd name="T52" fmla="*/ 60 w 81"/>
                  <a:gd name="T53" fmla="*/ 67 h 100"/>
                  <a:gd name="T54" fmla="*/ 67 w 81"/>
                  <a:gd name="T55" fmla="*/ 80 h 100"/>
                  <a:gd name="T56" fmla="*/ 66 w 81"/>
                  <a:gd name="T57" fmla="*/ 83 h 100"/>
                  <a:gd name="T58" fmla="*/ 50 w 81"/>
                  <a:gd name="T59" fmla="*/ 67 h 100"/>
                  <a:gd name="T60" fmla="*/ 25 w 81"/>
                  <a:gd name="T61" fmla="*/ 42 h 100"/>
                  <a:gd name="T62" fmla="*/ 10 w 81"/>
                  <a:gd name="T63" fmla="*/ 21 h 100"/>
                  <a:gd name="T64" fmla="*/ 3 w 81"/>
                  <a:gd name="T65" fmla="*/ 9 h 10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1"/>
                  <a:gd name="T100" fmla="*/ 0 h 100"/>
                  <a:gd name="T101" fmla="*/ 81 w 81"/>
                  <a:gd name="T102" fmla="*/ 100 h 10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1" h="100">
                    <a:moveTo>
                      <a:pt x="1" y="4"/>
                    </a:moveTo>
                    <a:lnTo>
                      <a:pt x="0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1" y="9"/>
                    </a:lnTo>
                    <a:lnTo>
                      <a:pt x="2" y="13"/>
                    </a:lnTo>
                    <a:lnTo>
                      <a:pt x="2" y="18"/>
                    </a:lnTo>
                    <a:lnTo>
                      <a:pt x="3" y="22"/>
                    </a:lnTo>
                    <a:lnTo>
                      <a:pt x="4" y="24"/>
                    </a:lnTo>
                    <a:lnTo>
                      <a:pt x="4" y="27"/>
                    </a:lnTo>
                    <a:lnTo>
                      <a:pt x="6" y="29"/>
                    </a:lnTo>
                    <a:lnTo>
                      <a:pt x="8" y="34"/>
                    </a:lnTo>
                    <a:lnTo>
                      <a:pt x="10" y="37"/>
                    </a:lnTo>
                    <a:lnTo>
                      <a:pt x="12" y="40"/>
                    </a:lnTo>
                    <a:lnTo>
                      <a:pt x="15" y="43"/>
                    </a:lnTo>
                    <a:lnTo>
                      <a:pt x="18" y="46"/>
                    </a:lnTo>
                    <a:lnTo>
                      <a:pt x="22" y="48"/>
                    </a:lnTo>
                    <a:lnTo>
                      <a:pt x="27" y="52"/>
                    </a:lnTo>
                    <a:lnTo>
                      <a:pt x="34" y="59"/>
                    </a:lnTo>
                    <a:lnTo>
                      <a:pt x="44" y="67"/>
                    </a:lnTo>
                    <a:lnTo>
                      <a:pt x="54" y="77"/>
                    </a:lnTo>
                    <a:lnTo>
                      <a:pt x="63" y="86"/>
                    </a:lnTo>
                    <a:lnTo>
                      <a:pt x="71" y="93"/>
                    </a:lnTo>
                    <a:lnTo>
                      <a:pt x="77" y="99"/>
                    </a:lnTo>
                    <a:lnTo>
                      <a:pt x="81" y="100"/>
                    </a:lnTo>
                    <a:lnTo>
                      <a:pt x="80" y="99"/>
                    </a:lnTo>
                    <a:lnTo>
                      <a:pt x="79" y="94"/>
                    </a:lnTo>
                    <a:lnTo>
                      <a:pt x="76" y="88"/>
                    </a:lnTo>
                    <a:lnTo>
                      <a:pt x="73" y="80"/>
                    </a:lnTo>
                    <a:lnTo>
                      <a:pt x="70" y="70"/>
                    </a:lnTo>
                    <a:lnTo>
                      <a:pt x="67" y="62"/>
                    </a:lnTo>
                    <a:lnTo>
                      <a:pt x="63" y="53"/>
                    </a:lnTo>
                    <a:lnTo>
                      <a:pt x="60" y="46"/>
                    </a:lnTo>
                    <a:lnTo>
                      <a:pt x="56" y="40"/>
                    </a:lnTo>
                    <a:lnTo>
                      <a:pt x="52" y="33"/>
                    </a:lnTo>
                    <a:lnTo>
                      <a:pt x="47" y="26"/>
                    </a:lnTo>
                    <a:lnTo>
                      <a:pt x="42" y="19"/>
                    </a:lnTo>
                    <a:lnTo>
                      <a:pt x="35" y="13"/>
                    </a:lnTo>
                    <a:lnTo>
                      <a:pt x="28" y="8"/>
                    </a:lnTo>
                    <a:lnTo>
                      <a:pt x="20" y="4"/>
                    </a:lnTo>
                    <a:lnTo>
                      <a:pt x="11" y="0"/>
                    </a:lnTo>
                    <a:lnTo>
                      <a:pt x="11" y="1"/>
                    </a:lnTo>
                    <a:lnTo>
                      <a:pt x="11" y="3"/>
                    </a:lnTo>
                    <a:lnTo>
                      <a:pt x="11" y="6"/>
                    </a:lnTo>
                    <a:lnTo>
                      <a:pt x="12" y="10"/>
                    </a:lnTo>
                    <a:lnTo>
                      <a:pt x="14" y="14"/>
                    </a:lnTo>
                    <a:lnTo>
                      <a:pt x="17" y="20"/>
                    </a:lnTo>
                    <a:lnTo>
                      <a:pt x="22" y="26"/>
                    </a:lnTo>
                    <a:lnTo>
                      <a:pt x="28" y="34"/>
                    </a:lnTo>
                    <a:lnTo>
                      <a:pt x="35" y="40"/>
                    </a:lnTo>
                    <a:lnTo>
                      <a:pt x="43" y="47"/>
                    </a:lnTo>
                    <a:lnTo>
                      <a:pt x="49" y="54"/>
                    </a:lnTo>
                    <a:lnTo>
                      <a:pt x="55" y="61"/>
                    </a:lnTo>
                    <a:lnTo>
                      <a:pt x="60" y="67"/>
                    </a:lnTo>
                    <a:lnTo>
                      <a:pt x="64" y="74"/>
                    </a:lnTo>
                    <a:lnTo>
                      <a:pt x="67" y="80"/>
                    </a:lnTo>
                    <a:lnTo>
                      <a:pt x="69" y="86"/>
                    </a:lnTo>
                    <a:lnTo>
                      <a:pt x="66" y="83"/>
                    </a:lnTo>
                    <a:lnTo>
                      <a:pt x="59" y="77"/>
                    </a:lnTo>
                    <a:lnTo>
                      <a:pt x="50" y="67"/>
                    </a:lnTo>
                    <a:lnTo>
                      <a:pt x="37" y="55"/>
                    </a:lnTo>
                    <a:lnTo>
                      <a:pt x="25" y="42"/>
                    </a:lnTo>
                    <a:lnTo>
                      <a:pt x="15" y="28"/>
                    </a:lnTo>
                    <a:lnTo>
                      <a:pt x="10" y="21"/>
                    </a:lnTo>
                    <a:lnTo>
                      <a:pt x="6" y="15"/>
                    </a:lnTo>
                    <a:lnTo>
                      <a:pt x="3" y="9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8" name="Freeform 124"/>
              <p:cNvSpPr>
                <a:spLocks/>
              </p:cNvSpPr>
              <p:nvPr/>
            </p:nvSpPr>
            <p:spPr bwMode="auto">
              <a:xfrm>
                <a:off x="2759" y="2511"/>
                <a:ext cx="154" cy="101"/>
              </a:xfrm>
              <a:custGeom>
                <a:avLst/>
                <a:gdLst>
                  <a:gd name="T0" fmla="*/ 153 w 154"/>
                  <a:gd name="T1" fmla="*/ 100 h 101"/>
                  <a:gd name="T2" fmla="*/ 147 w 154"/>
                  <a:gd name="T3" fmla="*/ 91 h 101"/>
                  <a:gd name="T4" fmla="*/ 137 w 154"/>
                  <a:gd name="T5" fmla="*/ 79 h 101"/>
                  <a:gd name="T6" fmla="*/ 128 w 154"/>
                  <a:gd name="T7" fmla="*/ 67 h 101"/>
                  <a:gd name="T8" fmla="*/ 123 w 154"/>
                  <a:gd name="T9" fmla="*/ 62 h 101"/>
                  <a:gd name="T10" fmla="*/ 121 w 154"/>
                  <a:gd name="T11" fmla="*/ 58 h 101"/>
                  <a:gd name="T12" fmla="*/ 119 w 154"/>
                  <a:gd name="T13" fmla="*/ 54 h 101"/>
                  <a:gd name="T14" fmla="*/ 115 w 154"/>
                  <a:gd name="T15" fmla="*/ 49 h 101"/>
                  <a:gd name="T16" fmla="*/ 107 w 154"/>
                  <a:gd name="T17" fmla="*/ 44 h 101"/>
                  <a:gd name="T18" fmla="*/ 97 w 154"/>
                  <a:gd name="T19" fmla="*/ 40 h 101"/>
                  <a:gd name="T20" fmla="*/ 89 w 154"/>
                  <a:gd name="T21" fmla="*/ 36 h 101"/>
                  <a:gd name="T22" fmla="*/ 82 w 154"/>
                  <a:gd name="T23" fmla="*/ 33 h 101"/>
                  <a:gd name="T24" fmla="*/ 74 w 154"/>
                  <a:gd name="T25" fmla="*/ 27 h 101"/>
                  <a:gd name="T26" fmla="*/ 57 w 154"/>
                  <a:gd name="T27" fmla="*/ 16 h 101"/>
                  <a:gd name="T28" fmla="*/ 36 w 154"/>
                  <a:gd name="T29" fmla="*/ 4 h 101"/>
                  <a:gd name="T30" fmla="*/ 17 w 154"/>
                  <a:gd name="T31" fmla="*/ 0 h 101"/>
                  <a:gd name="T32" fmla="*/ 5 w 154"/>
                  <a:gd name="T33" fmla="*/ 2 h 101"/>
                  <a:gd name="T34" fmla="*/ 0 w 154"/>
                  <a:gd name="T35" fmla="*/ 4 h 101"/>
                  <a:gd name="T36" fmla="*/ 2 w 154"/>
                  <a:gd name="T37" fmla="*/ 6 h 101"/>
                  <a:gd name="T38" fmla="*/ 6 w 154"/>
                  <a:gd name="T39" fmla="*/ 8 h 101"/>
                  <a:gd name="T40" fmla="*/ 12 w 154"/>
                  <a:gd name="T41" fmla="*/ 10 h 101"/>
                  <a:gd name="T42" fmla="*/ 21 w 154"/>
                  <a:gd name="T43" fmla="*/ 13 h 101"/>
                  <a:gd name="T44" fmla="*/ 28 w 154"/>
                  <a:gd name="T45" fmla="*/ 17 h 101"/>
                  <a:gd name="T46" fmla="*/ 35 w 154"/>
                  <a:gd name="T47" fmla="*/ 24 h 101"/>
                  <a:gd name="T48" fmla="*/ 41 w 154"/>
                  <a:gd name="T49" fmla="*/ 30 h 101"/>
                  <a:gd name="T50" fmla="*/ 46 w 154"/>
                  <a:gd name="T51" fmla="*/ 36 h 101"/>
                  <a:gd name="T52" fmla="*/ 53 w 154"/>
                  <a:gd name="T53" fmla="*/ 46 h 101"/>
                  <a:gd name="T54" fmla="*/ 63 w 154"/>
                  <a:gd name="T55" fmla="*/ 57 h 101"/>
                  <a:gd name="T56" fmla="*/ 72 w 154"/>
                  <a:gd name="T57" fmla="*/ 67 h 101"/>
                  <a:gd name="T58" fmla="*/ 80 w 154"/>
                  <a:gd name="T59" fmla="*/ 74 h 101"/>
                  <a:gd name="T60" fmla="*/ 89 w 154"/>
                  <a:gd name="T61" fmla="*/ 77 h 101"/>
                  <a:gd name="T62" fmla="*/ 97 w 154"/>
                  <a:gd name="T63" fmla="*/ 79 h 101"/>
                  <a:gd name="T64" fmla="*/ 104 w 154"/>
                  <a:gd name="T65" fmla="*/ 80 h 101"/>
                  <a:gd name="T66" fmla="*/ 109 w 154"/>
                  <a:gd name="T67" fmla="*/ 81 h 101"/>
                  <a:gd name="T68" fmla="*/ 112 w 154"/>
                  <a:gd name="T69" fmla="*/ 83 h 101"/>
                  <a:gd name="T70" fmla="*/ 116 w 154"/>
                  <a:gd name="T71" fmla="*/ 86 h 101"/>
                  <a:gd name="T72" fmla="*/ 120 w 154"/>
                  <a:gd name="T73" fmla="*/ 89 h 101"/>
                  <a:gd name="T74" fmla="*/ 123 w 154"/>
                  <a:gd name="T75" fmla="*/ 91 h 101"/>
                  <a:gd name="T76" fmla="*/ 132 w 154"/>
                  <a:gd name="T77" fmla="*/ 94 h 101"/>
                  <a:gd name="T78" fmla="*/ 145 w 154"/>
                  <a:gd name="T79" fmla="*/ 98 h 101"/>
                  <a:gd name="T80" fmla="*/ 153 w 154"/>
                  <a:gd name="T81" fmla="*/ 100 h 10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54"/>
                  <a:gd name="T124" fmla="*/ 0 h 101"/>
                  <a:gd name="T125" fmla="*/ 154 w 154"/>
                  <a:gd name="T126" fmla="*/ 101 h 10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54" h="101">
                    <a:moveTo>
                      <a:pt x="154" y="101"/>
                    </a:moveTo>
                    <a:lnTo>
                      <a:pt x="153" y="100"/>
                    </a:lnTo>
                    <a:lnTo>
                      <a:pt x="151" y="96"/>
                    </a:lnTo>
                    <a:lnTo>
                      <a:pt x="147" y="91"/>
                    </a:lnTo>
                    <a:lnTo>
                      <a:pt x="143" y="85"/>
                    </a:lnTo>
                    <a:lnTo>
                      <a:pt x="137" y="79"/>
                    </a:lnTo>
                    <a:lnTo>
                      <a:pt x="133" y="72"/>
                    </a:lnTo>
                    <a:lnTo>
                      <a:pt x="128" y="67"/>
                    </a:lnTo>
                    <a:lnTo>
                      <a:pt x="125" y="64"/>
                    </a:lnTo>
                    <a:lnTo>
                      <a:pt x="123" y="62"/>
                    </a:lnTo>
                    <a:lnTo>
                      <a:pt x="122" y="60"/>
                    </a:lnTo>
                    <a:lnTo>
                      <a:pt x="121" y="58"/>
                    </a:lnTo>
                    <a:lnTo>
                      <a:pt x="120" y="56"/>
                    </a:lnTo>
                    <a:lnTo>
                      <a:pt x="119" y="54"/>
                    </a:lnTo>
                    <a:lnTo>
                      <a:pt x="118" y="52"/>
                    </a:lnTo>
                    <a:lnTo>
                      <a:pt x="115" y="49"/>
                    </a:lnTo>
                    <a:lnTo>
                      <a:pt x="111" y="46"/>
                    </a:lnTo>
                    <a:lnTo>
                      <a:pt x="107" y="44"/>
                    </a:lnTo>
                    <a:lnTo>
                      <a:pt x="102" y="42"/>
                    </a:lnTo>
                    <a:lnTo>
                      <a:pt x="97" y="40"/>
                    </a:lnTo>
                    <a:lnTo>
                      <a:pt x="93" y="39"/>
                    </a:lnTo>
                    <a:lnTo>
                      <a:pt x="89" y="36"/>
                    </a:lnTo>
                    <a:lnTo>
                      <a:pt x="85" y="35"/>
                    </a:lnTo>
                    <a:lnTo>
                      <a:pt x="82" y="33"/>
                    </a:lnTo>
                    <a:lnTo>
                      <a:pt x="78" y="31"/>
                    </a:lnTo>
                    <a:lnTo>
                      <a:pt x="74" y="27"/>
                    </a:lnTo>
                    <a:lnTo>
                      <a:pt x="67" y="22"/>
                    </a:lnTo>
                    <a:lnTo>
                      <a:pt x="57" y="16"/>
                    </a:lnTo>
                    <a:lnTo>
                      <a:pt x="47" y="9"/>
                    </a:lnTo>
                    <a:lnTo>
                      <a:pt x="36" y="4"/>
                    </a:lnTo>
                    <a:lnTo>
                      <a:pt x="24" y="1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5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4" y="7"/>
                    </a:lnTo>
                    <a:lnTo>
                      <a:pt x="6" y="8"/>
                    </a:lnTo>
                    <a:lnTo>
                      <a:pt x="9" y="9"/>
                    </a:lnTo>
                    <a:lnTo>
                      <a:pt x="12" y="10"/>
                    </a:lnTo>
                    <a:lnTo>
                      <a:pt x="16" y="11"/>
                    </a:lnTo>
                    <a:lnTo>
                      <a:pt x="21" y="13"/>
                    </a:lnTo>
                    <a:lnTo>
                      <a:pt x="24" y="15"/>
                    </a:lnTo>
                    <a:lnTo>
                      <a:pt x="28" y="17"/>
                    </a:lnTo>
                    <a:lnTo>
                      <a:pt x="32" y="21"/>
                    </a:lnTo>
                    <a:lnTo>
                      <a:pt x="35" y="24"/>
                    </a:lnTo>
                    <a:lnTo>
                      <a:pt x="38" y="27"/>
                    </a:lnTo>
                    <a:lnTo>
                      <a:pt x="41" y="30"/>
                    </a:lnTo>
                    <a:lnTo>
                      <a:pt x="43" y="33"/>
                    </a:lnTo>
                    <a:lnTo>
                      <a:pt x="46" y="36"/>
                    </a:lnTo>
                    <a:lnTo>
                      <a:pt x="49" y="41"/>
                    </a:lnTo>
                    <a:lnTo>
                      <a:pt x="53" y="46"/>
                    </a:lnTo>
                    <a:lnTo>
                      <a:pt x="58" y="52"/>
                    </a:lnTo>
                    <a:lnTo>
                      <a:pt x="63" y="57"/>
                    </a:lnTo>
                    <a:lnTo>
                      <a:pt x="68" y="63"/>
                    </a:lnTo>
                    <a:lnTo>
                      <a:pt x="72" y="67"/>
                    </a:lnTo>
                    <a:lnTo>
                      <a:pt x="76" y="71"/>
                    </a:lnTo>
                    <a:lnTo>
                      <a:pt x="80" y="74"/>
                    </a:lnTo>
                    <a:lnTo>
                      <a:pt x="84" y="76"/>
                    </a:lnTo>
                    <a:lnTo>
                      <a:pt x="89" y="77"/>
                    </a:lnTo>
                    <a:lnTo>
                      <a:pt x="93" y="79"/>
                    </a:lnTo>
                    <a:lnTo>
                      <a:pt x="97" y="79"/>
                    </a:lnTo>
                    <a:lnTo>
                      <a:pt x="101" y="80"/>
                    </a:lnTo>
                    <a:lnTo>
                      <a:pt x="104" y="80"/>
                    </a:lnTo>
                    <a:lnTo>
                      <a:pt x="107" y="80"/>
                    </a:lnTo>
                    <a:lnTo>
                      <a:pt x="109" y="81"/>
                    </a:lnTo>
                    <a:lnTo>
                      <a:pt x="110" y="82"/>
                    </a:lnTo>
                    <a:lnTo>
                      <a:pt x="112" y="83"/>
                    </a:lnTo>
                    <a:lnTo>
                      <a:pt x="114" y="85"/>
                    </a:lnTo>
                    <a:lnTo>
                      <a:pt x="116" y="86"/>
                    </a:lnTo>
                    <a:lnTo>
                      <a:pt x="118" y="87"/>
                    </a:lnTo>
                    <a:lnTo>
                      <a:pt x="120" y="89"/>
                    </a:lnTo>
                    <a:lnTo>
                      <a:pt x="121" y="90"/>
                    </a:lnTo>
                    <a:lnTo>
                      <a:pt x="123" y="91"/>
                    </a:lnTo>
                    <a:lnTo>
                      <a:pt x="127" y="92"/>
                    </a:lnTo>
                    <a:lnTo>
                      <a:pt x="132" y="94"/>
                    </a:lnTo>
                    <a:lnTo>
                      <a:pt x="138" y="96"/>
                    </a:lnTo>
                    <a:lnTo>
                      <a:pt x="145" y="98"/>
                    </a:lnTo>
                    <a:lnTo>
                      <a:pt x="149" y="99"/>
                    </a:lnTo>
                    <a:lnTo>
                      <a:pt x="153" y="100"/>
                    </a:lnTo>
                    <a:lnTo>
                      <a:pt x="154" y="101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49" name="Freeform 125"/>
              <p:cNvSpPr>
                <a:spLocks/>
              </p:cNvSpPr>
              <p:nvPr/>
            </p:nvSpPr>
            <p:spPr bwMode="auto">
              <a:xfrm>
                <a:off x="2759" y="2511"/>
                <a:ext cx="154" cy="101"/>
              </a:xfrm>
              <a:custGeom>
                <a:avLst/>
                <a:gdLst>
                  <a:gd name="T0" fmla="*/ 153 w 154"/>
                  <a:gd name="T1" fmla="*/ 100 h 101"/>
                  <a:gd name="T2" fmla="*/ 147 w 154"/>
                  <a:gd name="T3" fmla="*/ 91 h 101"/>
                  <a:gd name="T4" fmla="*/ 137 w 154"/>
                  <a:gd name="T5" fmla="*/ 79 h 101"/>
                  <a:gd name="T6" fmla="*/ 128 w 154"/>
                  <a:gd name="T7" fmla="*/ 67 h 101"/>
                  <a:gd name="T8" fmla="*/ 123 w 154"/>
                  <a:gd name="T9" fmla="*/ 62 h 101"/>
                  <a:gd name="T10" fmla="*/ 121 w 154"/>
                  <a:gd name="T11" fmla="*/ 58 h 101"/>
                  <a:gd name="T12" fmla="*/ 119 w 154"/>
                  <a:gd name="T13" fmla="*/ 54 h 101"/>
                  <a:gd name="T14" fmla="*/ 115 w 154"/>
                  <a:gd name="T15" fmla="*/ 49 h 101"/>
                  <a:gd name="T16" fmla="*/ 107 w 154"/>
                  <a:gd name="T17" fmla="*/ 44 h 101"/>
                  <a:gd name="T18" fmla="*/ 97 w 154"/>
                  <a:gd name="T19" fmla="*/ 40 h 101"/>
                  <a:gd name="T20" fmla="*/ 89 w 154"/>
                  <a:gd name="T21" fmla="*/ 36 h 101"/>
                  <a:gd name="T22" fmla="*/ 82 w 154"/>
                  <a:gd name="T23" fmla="*/ 33 h 101"/>
                  <a:gd name="T24" fmla="*/ 74 w 154"/>
                  <a:gd name="T25" fmla="*/ 27 h 101"/>
                  <a:gd name="T26" fmla="*/ 57 w 154"/>
                  <a:gd name="T27" fmla="*/ 16 h 101"/>
                  <a:gd name="T28" fmla="*/ 36 w 154"/>
                  <a:gd name="T29" fmla="*/ 4 h 101"/>
                  <a:gd name="T30" fmla="*/ 17 w 154"/>
                  <a:gd name="T31" fmla="*/ 0 h 101"/>
                  <a:gd name="T32" fmla="*/ 5 w 154"/>
                  <a:gd name="T33" fmla="*/ 2 h 101"/>
                  <a:gd name="T34" fmla="*/ 1 w 154"/>
                  <a:gd name="T35" fmla="*/ 5 h 101"/>
                  <a:gd name="T36" fmla="*/ 4 w 154"/>
                  <a:gd name="T37" fmla="*/ 7 h 101"/>
                  <a:gd name="T38" fmla="*/ 9 w 154"/>
                  <a:gd name="T39" fmla="*/ 9 h 101"/>
                  <a:gd name="T40" fmla="*/ 16 w 154"/>
                  <a:gd name="T41" fmla="*/ 11 h 101"/>
                  <a:gd name="T42" fmla="*/ 24 w 154"/>
                  <a:gd name="T43" fmla="*/ 15 h 101"/>
                  <a:gd name="T44" fmla="*/ 32 w 154"/>
                  <a:gd name="T45" fmla="*/ 21 h 101"/>
                  <a:gd name="T46" fmla="*/ 38 w 154"/>
                  <a:gd name="T47" fmla="*/ 27 h 101"/>
                  <a:gd name="T48" fmla="*/ 43 w 154"/>
                  <a:gd name="T49" fmla="*/ 33 h 101"/>
                  <a:gd name="T50" fmla="*/ 49 w 154"/>
                  <a:gd name="T51" fmla="*/ 41 h 101"/>
                  <a:gd name="T52" fmla="*/ 58 w 154"/>
                  <a:gd name="T53" fmla="*/ 52 h 101"/>
                  <a:gd name="T54" fmla="*/ 68 w 154"/>
                  <a:gd name="T55" fmla="*/ 63 h 101"/>
                  <a:gd name="T56" fmla="*/ 76 w 154"/>
                  <a:gd name="T57" fmla="*/ 71 h 101"/>
                  <a:gd name="T58" fmla="*/ 84 w 154"/>
                  <a:gd name="T59" fmla="*/ 76 h 101"/>
                  <a:gd name="T60" fmla="*/ 93 w 154"/>
                  <a:gd name="T61" fmla="*/ 79 h 101"/>
                  <a:gd name="T62" fmla="*/ 101 w 154"/>
                  <a:gd name="T63" fmla="*/ 80 h 101"/>
                  <a:gd name="T64" fmla="*/ 107 w 154"/>
                  <a:gd name="T65" fmla="*/ 80 h 101"/>
                  <a:gd name="T66" fmla="*/ 110 w 154"/>
                  <a:gd name="T67" fmla="*/ 82 h 101"/>
                  <a:gd name="T68" fmla="*/ 114 w 154"/>
                  <a:gd name="T69" fmla="*/ 85 h 101"/>
                  <a:gd name="T70" fmla="*/ 118 w 154"/>
                  <a:gd name="T71" fmla="*/ 87 h 101"/>
                  <a:gd name="T72" fmla="*/ 121 w 154"/>
                  <a:gd name="T73" fmla="*/ 90 h 101"/>
                  <a:gd name="T74" fmla="*/ 127 w 154"/>
                  <a:gd name="T75" fmla="*/ 92 h 101"/>
                  <a:gd name="T76" fmla="*/ 138 w 154"/>
                  <a:gd name="T77" fmla="*/ 96 h 101"/>
                  <a:gd name="T78" fmla="*/ 149 w 154"/>
                  <a:gd name="T79" fmla="*/ 99 h 101"/>
                  <a:gd name="T80" fmla="*/ 154 w 154"/>
                  <a:gd name="T81" fmla="*/ 101 h 10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54"/>
                  <a:gd name="T124" fmla="*/ 0 h 101"/>
                  <a:gd name="T125" fmla="*/ 154 w 154"/>
                  <a:gd name="T126" fmla="*/ 101 h 10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54" h="101">
                    <a:moveTo>
                      <a:pt x="154" y="101"/>
                    </a:moveTo>
                    <a:lnTo>
                      <a:pt x="153" y="100"/>
                    </a:lnTo>
                    <a:lnTo>
                      <a:pt x="151" y="96"/>
                    </a:lnTo>
                    <a:lnTo>
                      <a:pt x="147" y="91"/>
                    </a:lnTo>
                    <a:lnTo>
                      <a:pt x="143" y="85"/>
                    </a:lnTo>
                    <a:lnTo>
                      <a:pt x="137" y="79"/>
                    </a:lnTo>
                    <a:lnTo>
                      <a:pt x="133" y="72"/>
                    </a:lnTo>
                    <a:lnTo>
                      <a:pt x="128" y="67"/>
                    </a:lnTo>
                    <a:lnTo>
                      <a:pt x="125" y="64"/>
                    </a:lnTo>
                    <a:lnTo>
                      <a:pt x="123" y="62"/>
                    </a:lnTo>
                    <a:lnTo>
                      <a:pt x="122" y="60"/>
                    </a:lnTo>
                    <a:lnTo>
                      <a:pt x="121" y="58"/>
                    </a:lnTo>
                    <a:lnTo>
                      <a:pt x="120" y="56"/>
                    </a:lnTo>
                    <a:lnTo>
                      <a:pt x="119" y="54"/>
                    </a:lnTo>
                    <a:lnTo>
                      <a:pt x="118" y="52"/>
                    </a:lnTo>
                    <a:lnTo>
                      <a:pt x="115" y="49"/>
                    </a:lnTo>
                    <a:lnTo>
                      <a:pt x="111" y="46"/>
                    </a:lnTo>
                    <a:lnTo>
                      <a:pt x="107" y="44"/>
                    </a:lnTo>
                    <a:lnTo>
                      <a:pt x="102" y="42"/>
                    </a:lnTo>
                    <a:lnTo>
                      <a:pt x="97" y="40"/>
                    </a:lnTo>
                    <a:lnTo>
                      <a:pt x="93" y="39"/>
                    </a:lnTo>
                    <a:lnTo>
                      <a:pt x="89" y="36"/>
                    </a:lnTo>
                    <a:lnTo>
                      <a:pt x="85" y="35"/>
                    </a:lnTo>
                    <a:lnTo>
                      <a:pt x="82" y="33"/>
                    </a:lnTo>
                    <a:lnTo>
                      <a:pt x="78" y="31"/>
                    </a:lnTo>
                    <a:lnTo>
                      <a:pt x="74" y="27"/>
                    </a:lnTo>
                    <a:lnTo>
                      <a:pt x="67" y="22"/>
                    </a:lnTo>
                    <a:lnTo>
                      <a:pt x="57" y="16"/>
                    </a:lnTo>
                    <a:lnTo>
                      <a:pt x="47" y="9"/>
                    </a:lnTo>
                    <a:lnTo>
                      <a:pt x="36" y="4"/>
                    </a:lnTo>
                    <a:lnTo>
                      <a:pt x="24" y="1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5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4" y="7"/>
                    </a:lnTo>
                    <a:lnTo>
                      <a:pt x="6" y="8"/>
                    </a:lnTo>
                    <a:lnTo>
                      <a:pt x="9" y="9"/>
                    </a:lnTo>
                    <a:lnTo>
                      <a:pt x="12" y="10"/>
                    </a:lnTo>
                    <a:lnTo>
                      <a:pt x="16" y="11"/>
                    </a:lnTo>
                    <a:lnTo>
                      <a:pt x="21" y="13"/>
                    </a:lnTo>
                    <a:lnTo>
                      <a:pt x="24" y="15"/>
                    </a:lnTo>
                    <a:lnTo>
                      <a:pt x="28" y="17"/>
                    </a:lnTo>
                    <a:lnTo>
                      <a:pt x="32" y="21"/>
                    </a:lnTo>
                    <a:lnTo>
                      <a:pt x="35" y="24"/>
                    </a:lnTo>
                    <a:lnTo>
                      <a:pt x="38" y="27"/>
                    </a:lnTo>
                    <a:lnTo>
                      <a:pt x="41" y="30"/>
                    </a:lnTo>
                    <a:lnTo>
                      <a:pt x="43" y="33"/>
                    </a:lnTo>
                    <a:lnTo>
                      <a:pt x="46" y="36"/>
                    </a:lnTo>
                    <a:lnTo>
                      <a:pt x="49" y="41"/>
                    </a:lnTo>
                    <a:lnTo>
                      <a:pt x="53" y="46"/>
                    </a:lnTo>
                    <a:lnTo>
                      <a:pt x="58" y="52"/>
                    </a:lnTo>
                    <a:lnTo>
                      <a:pt x="63" y="57"/>
                    </a:lnTo>
                    <a:lnTo>
                      <a:pt x="68" y="63"/>
                    </a:lnTo>
                    <a:lnTo>
                      <a:pt x="72" y="67"/>
                    </a:lnTo>
                    <a:lnTo>
                      <a:pt x="76" y="71"/>
                    </a:lnTo>
                    <a:lnTo>
                      <a:pt x="80" y="74"/>
                    </a:lnTo>
                    <a:lnTo>
                      <a:pt x="84" y="76"/>
                    </a:lnTo>
                    <a:lnTo>
                      <a:pt x="89" y="77"/>
                    </a:lnTo>
                    <a:lnTo>
                      <a:pt x="93" y="79"/>
                    </a:lnTo>
                    <a:lnTo>
                      <a:pt x="97" y="79"/>
                    </a:lnTo>
                    <a:lnTo>
                      <a:pt x="101" y="80"/>
                    </a:lnTo>
                    <a:lnTo>
                      <a:pt x="104" y="80"/>
                    </a:lnTo>
                    <a:lnTo>
                      <a:pt x="107" y="80"/>
                    </a:lnTo>
                    <a:lnTo>
                      <a:pt x="109" y="81"/>
                    </a:lnTo>
                    <a:lnTo>
                      <a:pt x="110" y="82"/>
                    </a:lnTo>
                    <a:lnTo>
                      <a:pt x="112" y="83"/>
                    </a:lnTo>
                    <a:lnTo>
                      <a:pt x="114" y="85"/>
                    </a:lnTo>
                    <a:lnTo>
                      <a:pt x="116" y="86"/>
                    </a:lnTo>
                    <a:lnTo>
                      <a:pt x="118" y="87"/>
                    </a:lnTo>
                    <a:lnTo>
                      <a:pt x="120" y="89"/>
                    </a:lnTo>
                    <a:lnTo>
                      <a:pt x="121" y="90"/>
                    </a:lnTo>
                    <a:lnTo>
                      <a:pt x="123" y="91"/>
                    </a:lnTo>
                    <a:lnTo>
                      <a:pt x="127" y="92"/>
                    </a:lnTo>
                    <a:lnTo>
                      <a:pt x="132" y="94"/>
                    </a:lnTo>
                    <a:lnTo>
                      <a:pt x="138" y="96"/>
                    </a:lnTo>
                    <a:lnTo>
                      <a:pt x="145" y="98"/>
                    </a:lnTo>
                    <a:lnTo>
                      <a:pt x="149" y="99"/>
                    </a:lnTo>
                    <a:lnTo>
                      <a:pt x="153" y="100"/>
                    </a:lnTo>
                    <a:lnTo>
                      <a:pt x="154" y="10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50" name="Freeform 126"/>
              <p:cNvSpPr>
                <a:spLocks/>
              </p:cNvSpPr>
              <p:nvPr/>
            </p:nvSpPr>
            <p:spPr bwMode="auto">
              <a:xfrm>
                <a:off x="2814" y="2545"/>
                <a:ext cx="64" cy="42"/>
              </a:xfrm>
              <a:custGeom>
                <a:avLst/>
                <a:gdLst>
                  <a:gd name="T0" fmla="*/ 64 w 64"/>
                  <a:gd name="T1" fmla="*/ 42 h 42"/>
                  <a:gd name="T2" fmla="*/ 63 w 64"/>
                  <a:gd name="T3" fmla="*/ 42 h 42"/>
                  <a:gd name="T4" fmla="*/ 61 w 64"/>
                  <a:gd name="T5" fmla="*/ 40 h 42"/>
                  <a:gd name="T6" fmla="*/ 57 w 64"/>
                  <a:gd name="T7" fmla="*/ 38 h 42"/>
                  <a:gd name="T8" fmla="*/ 52 w 64"/>
                  <a:gd name="T9" fmla="*/ 35 h 42"/>
                  <a:gd name="T10" fmla="*/ 48 w 64"/>
                  <a:gd name="T11" fmla="*/ 32 h 42"/>
                  <a:gd name="T12" fmla="*/ 42 w 64"/>
                  <a:gd name="T13" fmla="*/ 29 h 42"/>
                  <a:gd name="T14" fmla="*/ 38 w 64"/>
                  <a:gd name="T15" fmla="*/ 27 h 42"/>
                  <a:gd name="T16" fmla="*/ 35 w 64"/>
                  <a:gd name="T17" fmla="*/ 25 h 42"/>
                  <a:gd name="T18" fmla="*/ 32 w 64"/>
                  <a:gd name="T19" fmla="*/ 22 h 42"/>
                  <a:gd name="T20" fmla="*/ 28 w 64"/>
                  <a:gd name="T21" fmla="*/ 19 h 42"/>
                  <a:gd name="T22" fmla="*/ 24 w 64"/>
                  <a:gd name="T23" fmla="*/ 15 h 42"/>
                  <a:gd name="T24" fmla="*/ 19 w 64"/>
                  <a:gd name="T25" fmla="*/ 11 h 42"/>
                  <a:gd name="T26" fmla="*/ 14 w 64"/>
                  <a:gd name="T27" fmla="*/ 7 h 42"/>
                  <a:gd name="T28" fmla="*/ 10 w 64"/>
                  <a:gd name="T29" fmla="*/ 3 h 42"/>
                  <a:gd name="T30" fmla="*/ 4 w 64"/>
                  <a:gd name="T31" fmla="*/ 1 h 42"/>
                  <a:gd name="T32" fmla="*/ 0 w 64"/>
                  <a:gd name="T33" fmla="*/ 0 h 42"/>
                  <a:gd name="T34" fmla="*/ 0 w 64"/>
                  <a:gd name="T35" fmla="*/ 1 h 42"/>
                  <a:gd name="T36" fmla="*/ 1 w 64"/>
                  <a:gd name="T37" fmla="*/ 5 h 42"/>
                  <a:gd name="T38" fmla="*/ 3 w 64"/>
                  <a:gd name="T39" fmla="*/ 9 h 42"/>
                  <a:gd name="T40" fmla="*/ 7 w 64"/>
                  <a:gd name="T41" fmla="*/ 14 h 42"/>
                  <a:gd name="T42" fmla="*/ 10 w 64"/>
                  <a:gd name="T43" fmla="*/ 19 h 42"/>
                  <a:gd name="T44" fmla="*/ 13 w 64"/>
                  <a:gd name="T45" fmla="*/ 24 h 42"/>
                  <a:gd name="T46" fmla="*/ 17 w 64"/>
                  <a:gd name="T47" fmla="*/ 29 h 42"/>
                  <a:gd name="T48" fmla="*/ 20 w 64"/>
                  <a:gd name="T49" fmla="*/ 32 h 42"/>
                  <a:gd name="T50" fmla="*/ 25 w 64"/>
                  <a:gd name="T51" fmla="*/ 34 h 42"/>
                  <a:gd name="T52" fmla="*/ 31 w 64"/>
                  <a:gd name="T53" fmla="*/ 36 h 42"/>
                  <a:gd name="T54" fmla="*/ 37 w 64"/>
                  <a:gd name="T55" fmla="*/ 37 h 42"/>
                  <a:gd name="T56" fmla="*/ 44 w 64"/>
                  <a:gd name="T57" fmla="*/ 39 h 42"/>
                  <a:gd name="T58" fmla="*/ 52 w 64"/>
                  <a:gd name="T59" fmla="*/ 40 h 42"/>
                  <a:gd name="T60" fmla="*/ 57 w 64"/>
                  <a:gd name="T61" fmla="*/ 41 h 42"/>
                  <a:gd name="T62" fmla="*/ 62 w 64"/>
                  <a:gd name="T63" fmla="*/ 42 h 42"/>
                  <a:gd name="T64" fmla="*/ 64 w 64"/>
                  <a:gd name="T65" fmla="*/ 42 h 4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4"/>
                  <a:gd name="T100" fmla="*/ 0 h 42"/>
                  <a:gd name="T101" fmla="*/ 64 w 64"/>
                  <a:gd name="T102" fmla="*/ 42 h 4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4" h="42">
                    <a:moveTo>
                      <a:pt x="64" y="42"/>
                    </a:moveTo>
                    <a:lnTo>
                      <a:pt x="63" y="42"/>
                    </a:lnTo>
                    <a:lnTo>
                      <a:pt x="61" y="40"/>
                    </a:lnTo>
                    <a:lnTo>
                      <a:pt x="57" y="38"/>
                    </a:lnTo>
                    <a:lnTo>
                      <a:pt x="52" y="35"/>
                    </a:lnTo>
                    <a:lnTo>
                      <a:pt x="48" y="32"/>
                    </a:lnTo>
                    <a:lnTo>
                      <a:pt x="42" y="29"/>
                    </a:lnTo>
                    <a:lnTo>
                      <a:pt x="38" y="27"/>
                    </a:lnTo>
                    <a:lnTo>
                      <a:pt x="35" y="25"/>
                    </a:lnTo>
                    <a:lnTo>
                      <a:pt x="32" y="22"/>
                    </a:lnTo>
                    <a:lnTo>
                      <a:pt x="28" y="19"/>
                    </a:lnTo>
                    <a:lnTo>
                      <a:pt x="24" y="15"/>
                    </a:lnTo>
                    <a:lnTo>
                      <a:pt x="19" y="11"/>
                    </a:lnTo>
                    <a:lnTo>
                      <a:pt x="14" y="7"/>
                    </a:lnTo>
                    <a:lnTo>
                      <a:pt x="10" y="3"/>
                    </a:lnTo>
                    <a:lnTo>
                      <a:pt x="4" y="1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5"/>
                    </a:lnTo>
                    <a:lnTo>
                      <a:pt x="3" y="9"/>
                    </a:lnTo>
                    <a:lnTo>
                      <a:pt x="7" y="14"/>
                    </a:lnTo>
                    <a:lnTo>
                      <a:pt x="10" y="19"/>
                    </a:lnTo>
                    <a:lnTo>
                      <a:pt x="13" y="24"/>
                    </a:lnTo>
                    <a:lnTo>
                      <a:pt x="17" y="29"/>
                    </a:lnTo>
                    <a:lnTo>
                      <a:pt x="20" y="32"/>
                    </a:lnTo>
                    <a:lnTo>
                      <a:pt x="25" y="34"/>
                    </a:lnTo>
                    <a:lnTo>
                      <a:pt x="31" y="36"/>
                    </a:lnTo>
                    <a:lnTo>
                      <a:pt x="37" y="37"/>
                    </a:lnTo>
                    <a:lnTo>
                      <a:pt x="44" y="39"/>
                    </a:lnTo>
                    <a:lnTo>
                      <a:pt x="52" y="40"/>
                    </a:lnTo>
                    <a:lnTo>
                      <a:pt x="57" y="41"/>
                    </a:lnTo>
                    <a:lnTo>
                      <a:pt x="62" y="42"/>
                    </a:lnTo>
                    <a:lnTo>
                      <a:pt x="64" y="42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51" name="Freeform 127"/>
              <p:cNvSpPr>
                <a:spLocks/>
              </p:cNvSpPr>
              <p:nvPr/>
            </p:nvSpPr>
            <p:spPr bwMode="auto">
              <a:xfrm>
                <a:off x="2813" y="2535"/>
                <a:ext cx="16" cy="9"/>
              </a:xfrm>
              <a:custGeom>
                <a:avLst/>
                <a:gdLst>
                  <a:gd name="T0" fmla="*/ 0 w 16"/>
                  <a:gd name="T1" fmla="*/ 1 h 9"/>
                  <a:gd name="T2" fmla="*/ 0 w 16"/>
                  <a:gd name="T3" fmla="*/ 1 h 9"/>
                  <a:gd name="T4" fmla="*/ 1 w 16"/>
                  <a:gd name="T5" fmla="*/ 1 h 9"/>
                  <a:gd name="T6" fmla="*/ 2 w 16"/>
                  <a:gd name="T7" fmla="*/ 0 h 9"/>
                  <a:gd name="T8" fmla="*/ 4 w 16"/>
                  <a:gd name="T9" fmla="*/ 1 h 9"/>
                  <a:gd name="T10" fmla="*/ 7 w 16"/>
                  <a:gd name="T11" fmla="*/ 1 h 9"/>
                  <a:gd name="T12" fmla="*/ 10 w 16"/>
                  <a:gd name="T13" fmla="*/ 2 h 9"/>
                  <a:gd name="T14" fmla="*/ 12 w 16"/>
                  <a:gd name="T15" fmla="*/ 4 h 9"/>
                  <a:gd name="T16" fmla="*/ 15 w 16"/>
                  <a:gd name="T17" fmla="*/ 7 h 9"/>
                  <a:gd name="T18" fmla="*/ 16 w 16"/>
                  <a:gd name="T19" fmla="*/ 9 h 9"/>
                  <a:gd name="T20" fmla="*/ 15 w 16"/>
                  <a:gd name="T21" fmla="*/ 9 h 9"/>
                  <a:gd name="T22" fmla="*/ 13 w 16"/>
                  <a:gd name="T23" fmla="*/ 8 h 9"/>
                  <a:gd name="T24" fmla="*/ 10 w 16"/>
                  <a:gd name="T25" fmla="*/ 7 h 9"/>
                  <a:gd name="T26" fmla="*/ 7 w 16"/>
                  <a:gd name="T27" fmla="*/ 5 h 9"/>
                  <a:gd name="T28" fmla="*/ 3 w 16"/>
                  <a:gd name="T29" fmla="*/ 3 h 9"/>
                  <a:gd name="T30" fmla="*/ 0 w 16"/>
                  <a:gd name="T31" fmla="*/ 1 h 9"/>
                  <a:gd name="T32" fmla="*/ 0 w 16"/>
                  <a:gd name="T33" fmla="*/ 1 h 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"/>
                  <a:gd name="T52" fmla="*/ 0 h 9"/>
                  <a:gd name="T53" fmla="*/ 16 w 16"/>
                  <a:gd name="T54" fmla="*/ 9 h 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" h="9">
                    <a:moveTo>
                      <a:pt x="0" y="1"/>
                    </a:moveTo>
                    <a:lnTo>
                      <a:pt x="0" y="1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4" y="1"/>
                    </a:lnTo>
                    <a:lnTo>
                      <a:pt x="7" y="1"/>
                    </a:lnTo>
                    <a:lnTo>
                      <a:pt x="10" y="2"/>
                    </a:lnTo>
                    <a:lnTo>
                      <a:pt x="12" y="4"/>
                    </a:lnTo>
                    <a:lnTo>
                      <a:pt x="15" y="7"/>
                    </a:lnTo>
                    <a:lnTo>
                      <a:pt x="16" y="9"/>
                    </a:lnTo>
                    <a:lnTo>
                      <a:pt x="15" y="9"/>
                    </a:lnTo>
                    <a:lnTo>
                      <a:pt x="13" y="8"/>
                    </a:lnTo>
                    <a:lnTo>
                      <a:pt x="10" y="7"/>
                    </a:lnTo>
                    <a:lnTo>
                      <a:pt x="7" y="5"/>
                    </a:lnTo>
                    <a:lnTo>
                      <a:pt x="3" y="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52" name="Freeform 128"/>
              <p:cNvSpPr>
                <a:spLocks/>
              </p:cNvSpPr>
              <p:nvPr/>
            </p:nvSpPr>
            <p:spPr bwMode="auto">
              <a:xfrm>
                <a:off x="2778" y="2591"/>
                <a:ext cx="185" cy="102"/>
              </a:xfrm>
              <a:custGeom>
                <a:avLst/>
                <a:gdLst>
                  <a:gd name="T0" fmla="*/ 182 w 185"/>
                  <a:gd name="T1" fmla="*/ 51 h 102"/>
                  <a:gd name="T2" fmla="*/ 158 w 185"/>
                  <a:gd name="T3" fmla="*/ 38 h 102"/>
                  <a:gd name="T4" fmla="*/ 127 w 185"/>
                  <a:gd name="T5" fmla="*/ 22 h 102"/>
                  <a:gd name="T6" fmla="*/ 105 w 185"/>
                  <a:gd name="T7" fmla="*/ 14 h 102"/>
                  <a:gd name="T8" fmla="*/ 95 w 185"/>
                  <a:gd name="T9" fmla="*/ 14 h 102"/>
                  <a:gd name="T10" fmla="*/ 88 w 185"/>
                  <a:gd name="T11" fmla="*/ 20 h 102"/>
                  <a:gd name="T12" fmla="*/ 84 w 185"/>
                  <a:gd name="T13" fmla="*/ 26 h 102"/>
                  <a:gd name="T14" fmla="*/ 82 w 185"/>
                  <a:gd name="T15" fmla="*/ 31 h 102"/>
                  <a:gd name="T16" fmla="*/ 79 w 185"/>
                  <a:gd name="T17" fmla="*/ 37 h 102"/>
                  <a:gd name="T18" fmla="*/ 73 w 185"/>
                  <a:gd name="T19" fmla="*/ 46 h 102"/>
                  <a:gd name="T20" fmla="*/ 65 w 185"/>
                  <a:gd name="T21" fmla="*/ 51 h 102"/>
                  <a:gd name="T22" fmla="*/ 57 w 185"/>
                  <a:gd name="T23" fmla="*/ 52 h 102"/>
                  <a:gd name="T24" fmla="*/ 50 w 185"/>
                  <a:gd name="T25" fmla="*/ 54 h 102"/>
                  <a:gd name="T26" fmla="*/ 44 w 185"/>
                  <a:gd name="T27" fmla="*/ 57 h 102"/>
                  <a:gd name="T28" fmla="*/ 31 w 185"/>
                  <a:gd name="T29" fmla="*/ 64 h 102"/>
                  <a:gd name="T30" fmla="*/ 17 w 185"/>
                  <a:gd name="T31" fmla="*/ 76 h 102"/>
                  <a:gd name="T32" fmla="*/ 10 w 185"/>
                  <a:gd name="T33" fmla="*/ 89 h 102"/>
                  <a:gd name="T34" fmla="*/ 7 w 185"/>
                  <a:gd name="T35" fmla="*/ 97 h 102"/>
                  <a:gd name="T36" fmla="*/ 7 w 185"/>
                  <a:gd name="T37" fmla="*/ 100 h 102"/>
                  <a:gd name="T38" fmla="*/ 3 w 185"/>
                  <a:gd name="T39" fmla="*/ 89 h 102"/>
                  <a:gd name="T40" fmla="*/ 0 w 185"/>
                  <a:gd name="T41" fmla="*/ 70 h 102"/>
                  <a:gd name="T42" fmla="*/ 4 w 185"/>
                  <a:gd name="T43" fmla="*/ 55 h 102"/>
                  <a:gd name="T44" fmla="*/ 10 w 185"/>
                  <a:gd name="T45" fmla="*/ 46 h 102"/>
                  <a:gd name="T46" fmla="*/ 23 w 185"/>
                  <a:gd name="T47" fmla="*/ 32 h 102"/>
                  <a:gd name="T48" fmla="*/ 39 w 185"/>
                  <a:gd name="T49" fmla="*/ 17 h 102"/>
                  <a:gd name="T50" fmla="*/ 54 w 185"/>
                  <a:gd name="T51" fmla="*/ 5 h 102"/>
                  <a:gd name="T52" fmla="*/ 64 w 185"/>
                  <a:gd name="T53" fmla="*/ 1 h 102"/>
                  <a:gd name="T54" fmla="*/ 71 w 185"/>
                  <a:gd name="T55" fmla="*/ 1 h 102"/>
                  <a:gd name="T56" fmla="*/ 84 w 185"/>
                  <a:gd name="T57" fmla="*/ 4 h 102"/>
                  <a:gd name="T58" fmla="*/ 108 w 185"/>
                  <a:gd name="T59" fmla="*/ 12 h 102"/>
                  <a:gd name="T60" fmla="*/ 137 w 185"/>
                  <a:gd name="T61" fmla="*/ 23 h 102"/>
                  <a:gd name="T62" fmla="*/ 162 w 185"/>
                  <a:gd name="T63" fmla="*/ 35 h 102"/>
                  <a:gd name="T64" fmla="*/ 185 w 185"/>
                  <a:gd name="T65" fmla="*/ 54 h 10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5"/>
                  <a:gd name="T100" fmla="*/ 0 h 102"/>
                  <a:gd name="T101" fmla="*/ 185 w 185"/>
                  <a:gd name="T102" fmla="*/ 102 h 10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5" h="102">
                    <a:moveTo>
                      <a:pt x="185" y="54"/>
                    </a:moveTo>
                    <a:lnTo>
                      <a:pt x="182" y="51"/>
                    </a:lnTo>
                    <a:lnTo>
                      <a:pt x="173" y="46"/>
                    </a:lnTo>
                    <a:lnTo>
                      <a:pt x="158" y="38"/>
                    </a:lnTo>
                    <a:lnTo>
                      <a:pt x="143" y="29"/>
                    </a:lnTo>
                    <a:lnTo>
                      <a:pt x="127" y="22"/>
                    </a:lnTo>
                    <a:lnTo>
                      <a:pt x="111" y="16"/>
                    </a:lnTo>
                    <a:lnTo>
                      <a:pt x="105" y="14"/>
                    </a:lnTo>
                    <a:lnTo>
                      <a:pt x="99" y="14"/>
                    </a:lnTo>
                    <a:lnTo>
                      <a:pt x="95" y="14"/>
                    </a:lnTo>
                    <a:lnTo>
                      <a:pt x="92" y="16"/>
                    </a:lnTo>
                    <a:lnTo>
                      <a:pt x="88" y="20"/>
                    </a:lnTo>
                    <a:lnTo>
                      <a:pt x="85" y="23"/>
                    </a:lnTo>
                    <a:lnTo>
                      <a:pt x="84" y="26"/>
                    </a:lnTo>
                    <a:lnTo>
                      <a:pt x="83" y="29"/>
                    </a:lnTo>
                    <a:lnTo>
                      <a:pt x="82" y="31"/>
                    </a:lnTo>
                    <a:lnTo>
                      <a:pt x="80" y="34"/>
                    </a:lnTo>
                    <a:lnTo>
                      <a:pt x="79" y="37"/>
                    </a:lnTo>
                    <a:lnTo>
                      <a:pt x="76" y="42"/>
                    </a:lnTo>
                    <a:lnTo>
                      <a:pt x="73" y="46"/>
                    </a:lnTo>
                    <a:lnTo>
                      <a:pt x="69" y="49"/>
                    </a:lnTo>
                    <a:lnTo>
                      <a:pt x="65" y="51"/>
                    </a:lnTo>
                    <a:lnTo>
                      <a:pt x="61" y="52"/>
                    </a:lnTo>
                    <a:lnTo>
                      <a:pt x="57" y="52"/>
                    </a:lnTo>
                    <a:lnTo>
                      <a:pt x="53" y="53"/>
                    </a:lnTo>
                    <a:lnTo>
                      <a:pt x="50" y="54"/>
                    </a:lnTo>
                    <a:lnTo>
                      <a:pt x="47" y="55"/>
                    </a:lnTo>
                    <a:lnTo>
                      <a:pt x="44" y="57"/>
                    </a:lnTo>
                    <a:lnTo>
                      <a:pt x="37" y="60"/>
                    </a:lnTo>
                    <a:lnTo>
                      <a:pt x="31" y="64"/>
                    </a:lnTo>
                    <a:lnTo>
                      <a:pt x="24" y="70"/>
                    </a:lnTo>
                    <a:lnTo>
                      <a:pt x="17" y="76"/>
                    </a:lnTo>
                    <a:lnTo>
                      <a:pt x="12" y="85"/>
                    </a:lnTo>
                    <a:lnTo>
                      <a:pt x="10" y="89"/>
                    </a:lnTo>
                    <a:lnTo>
                      <a:pt x="8" y="93"/>
                    </a:lnTo>
                    <a:lnTo>
                      <a:pt x="7" y="97"/>
                    </a:lnTo>
                    <a:lnTo>
                      <a:pt x="7" y="102"/>
                    </a:lnTo>
                    <a:lnTo>
                      <a:pt x="7" y="100"/>
                    </a:lnTo>
                    <a:lnTo>
                      <a:pt x="5" y="96"/>
                    </a:lnTo>
                    <a:lnTo>
                      <a:pt x="3" y="89"/>
                    </a:lnTo>
                    <a:lnTo>
                      <a:pt x="0" y="81"/>
                    </a:lnTo>
                    <a:lnTo>
                      <a:pt x="0" y="70"/>
                    </a:lnTo>
                    <a:lnTo>
                      <a:pt x="2" y="60"/>
                    </a:lnTo>
                    <a:lnTo>
                      <a:pt x="4" y="55"/>
                    </a:lnTo>
                    <a:lnTo>
                      <a:pt x="6" y="50"/>
                    </a:lnTo>
                    <a:lnTo>
                      <a:pt x="10" y="46"/>
                    </a:lnTo>
                    <a:lnTo>
                      <a:pt x="14" y="41"/>
                    </a:lnTo>
                    <a:lnTo>
                      <a:pt x="23" y="32"/>
                    </a:lnTo>
                    <a:lnTo>
                      <a:pt x="31" y="24"/>
                    </a:lnTo>
                    <a:lnTo>
                      <a:pt x="39" y="17"/>
                    </a:lnTo>
                    <a:lnTo>
                      <a:pt x="47" y="10"/>
                    </a:lnTo>
                    <a:lnTo>
                      <a:pt x="54" y="5"/>
                    </a:lnTo>
                    <a:lnTo>
                      <a:pt x="61" y="2"/>
                    </a:lnTo>
                    <a:lnTo>
                      <a:pt x="64" y="1"/>
                    </a:lnTo>
                    <a:lnTo>
                      <a:pt x="68" y="0"/>
                    </a:lnTo>
                    <a:lnTo>
                      <a:pt x="71" y="1"/>
                    </a:lnTo>
                    <a:lnTo>
                      <a:pt x="74" y="1"/>
                    </a:lnTo>
                    <a:lnTo>
                      <a:pt x="84" y="4"/>
                    </a:lnTo>
                    <a:lnTo>
                      <a:pt x="95" y="7"/>
                    </a:lnTo>
                    <a:lnTo>
                      <a:pt x="108" y="12"/>
                    </a:lnTo>
                    <a:lnTo>
                      <a:pt x="123" y="17"/>
                    </a:lnTo>
                    <a:lnTo>
                      <a:pt x="137" y="23"/>
                    </a:lnTo>
                    <a:lnTo>
                      <a:pt x="150" y="29"/>
                    </a:lnTo>
                    <a:lnTo>
                      <a:pt x="162" y="35"/>
                    </a:lnTo>
                    <a:lnTo>
                      <a:pt x="170" y="42"/>
                    </a:lnTo>
                    <a:lnTo>
                      <a:pt x="185" y="54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53" name="Freeform 129"/>
              <p:cNvSpPr>
                <a:spLocks/>
              </p:cNvSpPr>
              <p:nvPr/>
            </p:nvSpPr>
            <p:spPr bwMode="auto">
              <a:xfrm>
                <a:off x="2778" y="2591"/>
                <a:ext cx="185" cy="102"/>
              </a:xfrm>
              <a:custGeom>
                <a:avLst/>
                <a:gdLst>
                  <a:gd name="T0" fmla="*/ 182 w 185"/>
                  <a:gd name="T1" fmla="*/ 51 h 102"/>
                  <a:gd name="T2" fmla="*/ 158 w 185"/>
                  <a:gd name="T3" fmla="*/ 38 h 102"/>
                  <a:gd name="T4" fmla="*/ 127 w 185"/>
                  <a:gd name="T5" fmla="*/ 22 h 102"/>
                  <a:gd name="T6" fmla="*/ 105 w 185"/>
                  <a:gd name="T7" fmla="*/ 14 h 102"/>
                  <a:gd name="T8" fmla="*/ 95 w 185"/>
                  <a:gd name="T9" fmla="*/ 14 h 102"/>
                  <a:gd name="T10" fmla="*/ 88 w 185"/>
                  <a:gd name="T11" fmla="*/ 20 h 102"/>
                  <a:gd name="T12" fmla="*/ 84 w 185"/>
                  <a:gd name="T13" fmla="*/ 26 h 102"/>
                  <a:gd name="T14" fmla="*/ 82 w 185"/>
                  <a:gd name="T15" fmla="*/ 31 h 102"/>
                  <a:gd name="T16" fmla="*/ 79 w 185"/>
                  <a:gd name="T17" fmla="*/ 37 h 102"/>
                  <a:gd name="T18" fmla="*/ 73 w 185"/>
                  <a:gd name="T19" fmla="*/ 46 h 102"/>
                  <a:gd name="T20" fmla="*/ 65 w 185"/>
                  <a:gd name="T21" fmla="*/ 51 h 102"/>
                  <a:gd name="T22" fmla="*/ 57 w 185"/>
                  <a:gd name="T23" fmla="*/ 52 h 102"/>
                  <a:gd name="T24" fmla="*/ 50 w 185"/>
                  <a:gd name="T25" fmla="*/ 54 h 102"/>
                  <a:gd name="T26" fmla="*/ 44 w 185"/>
                  <a:gd name="T27" fmla="*/ 57 h 102"/>
                  <a:gd name="T28" fmla="*/ 31 w 185"/>
                  <a:gd name="T29" fmla="*/ 64 h 102"/>
                  <a:gd name="T30" fmla="*/ 17 w 185"/>
                  <a:gd name="T31" fmla="*/ 76 h 102"/>
                  <a:gd name="T32" fmla="*/ 10 w 185"/>
                  <a:gd name="T33" fmla="*/ 89 h 102"/>
                  <a:gd name="T34" fmla="*/ 7 w 185"/>
                  <a:gd name="T35" fmla="*/ 97 h 102"/>
                  <a:gd name="T36" fmla="*/ 7 w 185"/>
                  <a:gd name="T37" fmla="*/ 100 h 102"/>
                  <a:gd name="T38" fmla="*/ 3 w 185"/>
                  <a:gd name="T39" fmla="*/ 89 h 102"/>
                  <a:gd name="T40" fmla="*/ 0 w 185"/>
                  <a:gd name="T41" fmla="*/ 70 h 102"/>
                  <a:gd name="T42" fmla="*/ 4 w 185"/>
                  <a:gd name="T43" fmla="*/ 55 h 102"/>
                  <a:gd name="T44" fmla="*/ 10 w 185"/>
                  <a:gd name="T45" fmla="*/ 46 h 102"/>
                  <a:gd name="T46" fmla="*/ 23 w 185"/>
                  <a:gd name="T47" fmla="*/ 32 h 102"/>
                  <a:gd name="T48" fmla="*/ 39 w 185"/>
                  <a:gd name="T49" fmla="*/ 17 h 102"/>
                  <a:gd name="T50" fmla="*/ 54 w 185"/>
                  <a:gd name="T51" fmla="*/ 5 h 102"/>
                  <a:gd name="T52" fmla="*/ 64 w 185"/>
                  <a:gd name="T53" fmla="*/ 1 h 102"/>
                  <a:gd name="T54" fmla="*/ 71 w 185"/>
                  <a:gd name="T55" fmla="*/ 1 h 102"/>
                  <a:gd name="T56" fmla="*/ 84 w 185"/>
                  <a:gd name="T57" fmla="*/ 4 h 102"/>
                  <a:gd name="T58" fmla="*/ 108 w 185"/>
                  <a:gd name="T59" fmla="*/ 12 h 102"/>
                  <a:gd name="T60" fmla="*/ 137 w 185"/>
                  <a:gd name="T61" fmla="*/ 23 h 102"/>
                  <a:gd name="T62" fmla="*/ 162 w 185"/>
                  <a:gd name="T63" fmla="*/ 35 h 102"/>
                  <a:gd name="T64" fmla="*/ 185 w 185"/>
                  <a:gd name="T65" fmla="*/ 54 h 10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5"/>
                  <a:gd name="T100" fmla="*/ 0 h 102"/>
                  <a:gd name="T101" fmla="*/ 185 w 185"/>
                  <a:gd name="T102" fmla="*/ 102 h 10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5" h="102">
                    <a:moveTo>
                      <a:pt x="185" y="54"/>
                    </a:moveTo>
                    <a:lnTo>
                      <a:pt x="182" y="51"/>
                    </a:lnTo>
                    <a:lnTo>
                      <a:pt x="173" y="46"/>
                    </a:lnTo>
                    <a:lnTo>
                      <a:pt x="158" y="38"/>
                    </a:lnTo>
                    <a:lnTo>
                      <a:pt x="143" y="29"/>
                    </a:lnTo>
                    <a:lnTo>
                      <a:pt x="127" y="22"/>
                    </a:lnTo>
                    <a:lnTo>
                      <a:pt x="111" y="16"/>
                    </a:lnTo>
                    <a:lnTo>
                      <a:pt x="105" y="14"/>
                    </a:lnTo>
                    <a:lnTo>
                      <a:pt x="99" y="14"/>
                    </a:lnTo>
                    <a:lnTo>
                      <a:pt x="95" y="14"/>
                    </a:lnTo>
                    <a:lnTo>
                      <a:pt x="92" y="16"/>
                    </a:lnTo>
                    <a:lnTo>
                      <a:pt x="88" y="20"/>
                    </a:lnTo>
                    <a:lnTo>
                      <a:pt x="85" y="23"/>
                    </a:lnTo>
                    <a:lnTo>
                      <a:pt x="84" y="26"/>
                    </a:lnTo>
                    <a:lnTo>
                      <a:pt x="83" y="29"/>
                    </a:lnTo>
                    <a:lnTo>
                      <a:pt x="82" y="31"/>
                    </a:lnTo>
                    <a:lnTo>
                      <a:pt x="80" y="34"/>
                    </a:lnTo>
                    <a:lnTo>
                      <a:pt x="79" y="37"/>
                    </a:lnTo>
                    <a:lnTo>
                      <a:pt x="76" y="42"/>
                    </a:lnTo>
                    <a:lnTo>
                      <a:pt x="73" y="46"/>
                    </a:lnTo>
                    <a:lnTo>
                      <a:pt x="69" y="49"/>
                    </a:lnTo>
                    <a:lnTo>
                      <a:pt x="65" y="51"/>
                    </a:lnTo>
                    <a:lnTo>
                      <a:pt x="61" y="52"/>
                    </a:lnTo>
                    <a:lnTo>
                      <a:pt x="57" y="52"/>
                    </a:lnTo>
                    <a:lnTo>
                      <a:pt x="53" y="53"/>
                    </a:lnTo>
                    <a:lnTo>
                      <a:pt x="50" y="54"/>
                    </a:lnTo>
                    <a:lnTo>
                      <a:pt x="47" y="55"/>
                    </a:lnTo>
                    <a:lnTo>
                      <a:pt x="44" y="57"/>
                    </a:lnTo>
                    <a:lnTo>
                      <a:pt x="37" y="60"/>
                    </a:lnTo>
                    <a:lnTo>
                      <a:pt x="31" y="64"/>
                    </a:lnTo>
                    <a:lnTo>
                      <a:pt x="24" y="70"/>
                    </a:lnTo>
                    <a:lnTo>
                      <a:pt x="17" y="76"/>
                    </a:lnTo>
                    <a:lnTo>
                      <a:pt x="12" y="85"/>
                    </a:lnTo>
                    <a:lnTo>
                      <a:pt x="10" y="89"/>
                    </a:lnTo>
                    <a:lnTo>
                      <a:pt x="8" y="93"/>
                    </a:lnTo>
                    <a:lnTo>
                      <a:pt x="7" y="97"/>
                    </a:lnTo>
                    <a:lnTo>
                      <a:pt x="7" y="102"/>
                    </a:lnTo>
                    <a:lnTo>
                      <a:pt x="7" y="100"/>
                    </a:lnTo>
                    <a:lnTo>
                      <a:pt x="5" y="96"/>
                    </a:lnTo>
                    <a:lnTo>
                      <a:pt x="3" y="89"/>
                    </a:lnTo>
                    <a:lnTo>
                      <a:pt x="0" y="81"/>
                    </a:lnTo>
                    <a:lnTo>
                      <a:pt x="0" y="70"/>
                    </a:lnTo>
                    <a:lnTo>
                      <a:pt x="2" y="60"/>
                    </a:lnTo>
                    <a:lnTo>
                      <a:pt x="4" y="55"/>
                    </a:lnTo>
                    <a:lnTo>
                      <a:pt x="6" y="50"/>
                    </a:lnTo>
                    <a:lnTo>
                      <a:pt x="10" y="46"/>
                    </a:lnTo>
                    <a:lnTo>
                      <a:pt x="14" y="41"/>
                    </a:lnTo>
                    <a:lnTo>
                      <a:pt x="23" y="32"/>
                    </a:lnTo>
                    <a:lnTo>
                      <a:pt x="31" y="24"/>
                    </a:lnTo>
                    <a:lnTo>
                      <a:pt x="39" y="17"/>
                    </a:lnTo>
                    <a:lnTo>
                      <a:pt x="47" y="10"/>
                    </a:lnTo>
                    <a:lnTo>
                      <a:pt x="54" y="5"/>
                    </a:lnTo>
                    <a:lnTo>
                      <a:pt x="61" y="2"/>
                    </a:lnTo>
                    <a:lnTo>
                      <a:pt x="64" y="1"/>
                    </a:lnTo>
                    <a:lnTo>
                      <a:pt x="68" y="0"/>
                    </a:lnTo>
                    <a:lnTo>
                      <a:pt x="71" y="1"/>
                    </a:lnTo>
                    <a:lnTo>
                      <a:pt x="74" y="1"/>
                    </a:lnTo>
                    <a:lnTo>
                      <a:pt x="84" y="4"/>
                    </a:lnTo>
                    <a:lnTo>
                      <a:pt x="95" y="7"/>
                    </a:lnTo>
                    <a:lnTo>
                      <a:pt x="108" y="12"/>
                    </a:lnTo>
                    <a:lnTo>
                      <a:pt x="123" y="17"/>
                    </a:lnTo>
                    <a:lnTo>
                      <a:pt x="137" y="23"/>
                    </a:lnTo>
                    <a:lnTo>
                      <a:pt x="150" y="29"/>
                    </a:lnTo>
                    <a:lnTo>
                      <a:pt x="162" y="35"/>
                    </a:lnTo>
                    <a:lnTo>
                      <a:pt x="170" y="42"/>
                    </a:lnTo>
                    <a:lnTo>
                      <a:pt x="185" y="5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54" name="Freeform 130"/>
              <p:cNvSpPr>
                <a:spLocks/>
              </p:cNvSpPr>
              <p:nvPr/>
            </p:nvSpPr>
            <p:spPr bwMode="auto">
              <a:xfrm>
                <a:off x="2784" y="2640"/>
                <a:ext cx="32" cy="31"/>
              </a:xfrm>
              <a:custGeom>
                <a:avLst/>
                <a:gdLst>
                  <a:gd name="T0" fmla="*/ 32 w 32"/>
                  <a:gd name="T1" fmla="*/ 0 h 31"/>
                  <a:gd name="T2" fmla="*/ 30 w 32"/>
                  <a:gd name="T3" fmla="*/ 0 h 31"/>
                  <a:gd name="T4" fmla="*/ 26 w 32"/>
                  <a:gd name="T5" fmla="*/ 0 h 31"/>
                  <a:gd name="T6" fmla="*/ 21 w 32"/>
                  <a:gd name="T7" fmla="*/ 1 h 31"/>
                  <a:gd name="T8" fmla="*/ 16 w 32"/>
                  <a:gd name="T9" fmla="*/ 3 h 31"/>
                  <a:gd name="T10" fmla="*/ 10 w 32"/>
                  <a:gd name="T11" fmla="*/ 7 h 31"/>
                  <a:gd name="T12" fmla="*/ 5 w 32"/>
                  <a:gd name="T13" fmla="*/ 11 h 31"/>
                  <a:gd name="T14" fmla="*/ 3 w 32"/>
                  <a:gd name="T15" fmla="*/ 14 h 31"/>
                  <a:gd name="T16" fmla="*/ 1 w 32"/>
                  <a:gd name="T17" fmla="*/ 18 h 31"/>
                  <a:gd name="T18" fmla="*/ 0 w 32"/>
                  <a:gd name="T19" fmla="*/ 22 h 31"/>
                  <a:gd name="T20" fmla="*/ 0 w 32"/>
                  <a:gd name="T21" fmla="*/ 26 h 31"/>
                  <a:gd name="T22" fmla="*/ 0 w 32"/>
                  <a:gd name="T23" fmla="*/ 27 h 31"/>
                  <a:gd name="T24" fmla="*/ 0 w 32"/>
                  <a:gd name="T25" fmla="*/ 27 h 31"/>
                  <a:gd name="T26" fmla="*/ 1 w 32"/>
                  <a:gd name="T27" fmla="*/ 28 h 31"/>
                  <a:gd name="T28" fmla="*/ 1 w 32"/>
                  <a:gd name="T29" fmla="*/ 29 h 31"/>
                  <a:gd name="T30" fmla="*/ 1 w 32"/>
                  <a:gd name="T31" fmla="*/ 31 h 31"/>
                  <a:gd name="T32" fmla="*/ 2 w 32"/>
                  <a:gd name="T33" fmla="*/ 31 h 31"/>
                  <a:gd name="T34" fmla="*/ 2 w 32"/>
                  <a:gd name="T35" fmla="*/ 29 h 31"/>
                  <a:gd name="T36" fmla="*/ 3 w 32"/>
                  <a:gd name="T37" fmla="*/ 27 h 31"/>
                  <a:gd name="T38" fmla="*/ 4 w 32"/>
                  <a:gd name="T39" fmla="*/ 25 h 31"/>
                  <a:gd name="T40" fmla="*/ 5 w 32"/>
                  <a:gd name="T41" fmla="*/ 22 h 31"/>
                  <a:gd name="T42" fmla="*/ 6 w 32"/>
                  <a:gd name="T43" fmla="*/ 19 h 31"/>
                  <a:gd name="T44" fmla="*/ 7 w 32"/>
                  <a:gd name="T45" fmla="*/ 17 h 31"/>
                  <a:gd name="T46" fmla="*/ 9 w 32"/>
                  <a:gd name="T47" fmla="*/ 14 h 31"/>
                  <a:gd name="T48" fmla="*/ 11 w 32"/>
                  <a:gd name="T49" fmla="*/ 12 h 31"/>
                  <a:gd name="T50" fmla="*/ 13 w 32"/>
                  <a:gd name="T51" fmla="*/ 11 h 31"/>
                  <a:gd name="T52" fmla="*/ 15 w 32"/>
                  <a:gd name="T53" fmla="*/ 10 h 31"/>
                  <a:gd name="T54" fmla="*/ 18 w 32"/>
                  <a:gd name="T55" fmla="*/ 9 h 31"/>
                  <a:gd name="T56" fmla="*/ 21 w 32"/>
                  <a:gd name="T57" fmla="*/ 9 h 31"/>
                  <a:gd name="T58" fmla="*/ 23 w 32"/>
                  <a:gd name="T59" fmla="*/ 8 h 31"/>
                  <a:gd name="T60" fmla="*/ 25 w 32"/>
                  <a:gd name="T61" fmla="*/ 8 h 31"/>
                  <a:gd name="T62" fmla="*/ 27 w 32"/>
                  <a:gd name="T63" fmla="*/ 7 h 31"/>
                  <a:gd name="T64" fmla="*/ 29 w 32"/>
                  <a:gd name="T65" fmla="*/ 7 h 31"/>
                  <a:gd name="T66" fmla="*/ 30 w 32"/>
                  <a:gd name="T67" fmla="*/ 7 h 31"/>
                  <a:gd name="T68" fmla="*/ 30 w 32"/>
                  <a:gd name="T69" fmla="*/ 7 h 31"/>
                  <a:gd name="T70" fmla="*/ 32 w 32"/>
                  <a:gd name="T71" fmla="*/ 0 h 3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2"/>
                  <a:gd name="T109" fmla="*/ 0 h 31"/>
                  <a:gd name="T110" fmla="*/ 32 w 32"/>
                  <a:gd name="T111" fmla="*/ 31 h 31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2" h="31">
                    <a:moveTo>
                      <a:pt x="32" y="0"/>
                    </a:moveTo>
                    <a:lnTo>
                      <a:pt x="30" y="0"/>
                    </a:lnTo>
                    <a:lnTo>
                      <a:pt x="26" y="0"/>
                    </a:lnTo>
                    <a:lnTo>
                      <a:pt x="21" y="1"/>
                    </a:lnTo>
                    <a:lnTo>
                      <a:pt x="16" y="3"/>
                    </a:lnTo>
                    <a:lnTo>
                      <a:pt x="10" y="7"/>
                    </a:lnTo>
                    <a:lnTo>
                      <a:pt x="5" y="11"/>
                    </a:lnTo>
                    <a:lnTo>
                      <a:pt x="3" y="14"/>
                    </a:lnTo>
                    <a:lnTo>
                      <a:pt x="1" y="18"/>
                    </a:lnTo>
                    <a:lnTo>
                      <a:pt x="0" y="22"/>
                    </a:lnTo>
                    <a:lnTo>
                      <a:pt x="0" y="26"/>
                    </a:lnTo>
                    <a:lnTo>
                      <a:pt x="0" y="27"/>
                    </a:lnTo>
                    <a:lnTo>
                      <a:pt x="1" y="28"/>
                    </a:lnTo>
                    <a:lnTo>
                      <a:pt x="1" y="29"/>
                    </a:lnTo>
                    <a:lnTo>
                      <a:pt x="1" y="31"/>
                    </a:lnTo>
                    <a:lnTo>
                      <a:pt x="2" y="31"/>
                    </a:lnTo>
                    <a:lnTo>
                      <a:pt x="2" y="29"/>
                    </a:lnTo>
                    <a:lnTo>
                      <a:pt x="3" y="27"/>
                    </a:lnTo>
                    <a:lnTo>
                      <a:pt x="4" y="25"/>
                    </a:lnTo>
                    <a:lnTo>
                      <a:pt x="5" y="22"/>
                    </a:lnTo>
                    <a:lnTo>
                      <a:pt x="6" y="19"/>
                    </a:lnTo>
                    <a:lnTo>
                      <a:pt x="7" y="17"/>
                    </a:lnTo>
                    <a:lnTo>
                      <a:pt x="9" y="14"/>
                    </a:lnTo>
                    <a:lnTo>
                      <a:pt x="11" y="12"/>
                    </a:lnTo>
                    <a:lnTo>
                      <a:pt x="13" y="11"/>
                    </a:lnTo>
                    <a:lnTo>
                      <a:pt x="15" y="10"/>
                    </a:lnTo>
                    <a:lnTo>
                      <a:pt x="18" y="9"/>
                    </a:lnTo>
                    <a:lnTo>
                      <a:pt x="21" y="9"/>
                    </a:lnTo>
                    <a:lnTo>
                      <a:pt x="23" y="8"/>
                    </a:lnTo>
                    <a:lnTo>
                      <a:pt x="25" y="8"/>
                    </a:lnTo>
                    <a:lnTo>
                      <a:pt x="27" y="7"/>
                    </a:lnTo>
                    <a:lnTo>
                      <a:pt x="29" y="7"/>
                    </a:lnTo>
                    <a:lnTo>
                      <a:pt x="30" y="7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55" name="Freeform 131"/>
              <p:cNvSpPr>
                <a:spLocks/>
              </p:cNvSpPr>
              <p:nvPr/>
            </p:nvSpPr>
            <p:spPr bwMode="auto">
              <a:xfrm>
                <a:off x="2843" y="2612"/>
                <a:ext cx="13" cy="17"/>
              </a:xfrm>
              <a:custGeom>
                <a:avLst/>
                <a:gdLst>
                  <a:gd name="T0" fmla="*/ 13 w 13"/>
                  <a:gd name="T1" fmla="*/ 0 h 17"/>
                  <a:gd name="T2" fmla="*/ 13 w 13"/>
                  <a:gd name="T3" fmla="*/ 0 h 17"/>
                  <a:gd name="T4" fmla="*/ 12 w 13"/>
                  <a:gd name="T5" fmla="*/ 2 h 17"/>
                  <a:gd name="T6" fmla="*/ 10 w 13"/>
                  <a:gd name="T7" fmla="*/ 4 h 17"/>
                  <a:gd name="T8" fmla="*/ 9 w 13"/>
                  <a:gd name="T9" fmla="*/ 6 h 17"/>
                  <a:gd name="T10" fmla="*/ 7 w 13"/>
                  <a:gd name="T11" fmla="*/ 9 h 17"/>
                  <a:gd name="T12" fmla="*/ 6 w 13"/>
                  <a:gd name="T13" fmla="*/ 12 h 17"/>
                  <a:gd name="T14" fmla="*/ 5 w 13"/>
                  <a:gd name="T15" fmla="*/ 15 h 17"/>
                  <a:gd name="T16" fmla="*/ 5 w 13"/>
                  <a:gd name="T17" fmla="*/ 17 h 17"/>
                  <a:gd name="T18" fmla="*/ 4 w 13"/>
                  <a:gd name="T19" fmla="*/ 17 h 17"/>
                  <a:gd name="T20" fmla="*/ 2 w 13"/>
                  <a:gd name="T21" fmla="*/ 15 h 17"/>
                  <a:gd name="T22" fmla="*/ 1 w 13"/>
                  <a:gd name="T23" fmla="*/ 13 h 17"/>
                  <a:gd name="T24" fmla="*/ 0 w 13"/>
                  <a:gd name="T25" fmla="*/ 10 h 17"/>
                  <a:gd name="T26" fmla="*/ 0 w 13"/>
                  <a:gd name="T27" fmla="*/ 8 h 17"/>
                  <a:gd name="T28" fmla="*/ 1 w 13"/>
                  <a:gd name="T29" fmla="*/ 5 h 17"/>
                  <a:gd name="T30" fmla="*/ 6 w 13"/>
                  <a:gd name="T31" fmla="*/ 2 h 17"/>
                  <a:gd name="T32" fmla="*/ 13 w 13"/>
                  <a:gd name="T33" fmla="*/ 0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3"/>
                  <a:gd name="T52" fmla="*/ 0 h 17"/>
                  <a:gd name="T53" fmla="*/ 13 w 13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3" h="17">
                    <a:moveTo>
                      <a:pt x="13" y="0"/>
                    </a:moveTo>
                    <a:lnTo>
                      <a:pt x="13" y="0"/>
                    </a:lnTo>
                    <a:lnTo>
                      <a:pt x="12" y="2"/>
                    </a:lnTo>
                    <a:lnTo>
                      <a:pt x="10" y="4"/>
                    </a:lnTo>
                    <a:lnTo>
                      <a:pt x="9" y="6"/>
                    </a:lnTo>
                    <a:lnTo>
                      <a:pt x="7" y="9"/>
                    </a:lnTo>
                    <a:lnTo>
                      <a:pt x="6" y="12"/>
                    </a:lnTo>
                    <a:lnTo>
                      <a:pt x="5" y="15"/>
                    </a:lnTo>
                    <a:lnTo>
                      <a:pt x="5" y="17"/>
                    </a:lnTo>
                    <a:lnTo>
                      <a:pt x="4" y="17"/>
                    </a:lnTo>
                    <a:lnTo>
                      <a:pt x="2" y="15"/>
                    </a:lnTo>
                    <a:lnTo>
                      <a:pt x="1" y="13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6" y="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56" name="Freeform 132"/>
              <p:cNvSpPr>
                <a:spLocks/>
              </p:cNvSpPr>
              <p:nvPr/>
            </p:nvSpPr>
            <p:spPr bwMode="auto">
              <a:xfrm>
                <a:off x="2861" y="2388"/>
                <a:ext cx="44" cy="208"/>
              </a:xfrm>
              <a:custGeom>
                <a:avLst/>
                <a:gdLst>
                  <a:gd name="T0" fmla="*/ 34 w 44"/>
                  <a:gd name="T1" fmla="*/ 200 h 208"/>
                  <a:gd name="T2" fmla="*/ 28 w 44"/>
                  <a:gd name="T3" fmla="*/ 188 h 208"/>
                  <a:gd name="T4" fmla="*/ 21 w 44"/>
                  <a:gd name="T5" fmla="*/ 169 h 208"/>
                  <a:gd name="T6" fmla="*/ 14 w 44"/>
                  <a:gd name="T7" fmla="*/ 149 h 208"/>
                  <a:gd name="T8" fmla="*/ 11 w 44"/>
                  <a:gd name="T9" fmla="*/ 136 h 208"/>
                  <a:gd name="T10" fmla="*/ 6 w 44"/>
                  <a:gd name="T11" fmla="*/ 122 h 208"/>
                  <a:gd name="T12" fmla="*/ 1 w 44"/>
                  <a:gd name="T13" fmla="*/ 105 h 208"/>
                  <a:gd name="T14" fmla="*/ 0 w 44"/>
                  <a:gd name="T15" fmla="*/ 85 h 208"/>
                  <a:gd name="T16" fmla="*/ 5 w 44"/>
                  <a:gd name="T17" fmla="*/ 63 h 208"/>
                  <a:gd name="T18" fmla="*/ 10 w 44"/>
                  <a:gd name="T19" fmla="*/ 49 h 208"/>
                  <a:gd name="T20" fmla="*/ 15 w 44"/>
                  <a:gd name="T21" fmla="*/ 38 h 208"/>
                  <a:gd name="T22" fmla="*/ 18 w 44"/>
                  <a:gd name="T23" fmla="*/ 34 h 208"/>
                  <a:gd name="T24" fmla="*/ 18 w 44"/>
                  <a:gd name="T25" fmla="*/ 32 h 208"/>
                  <a:gd name="T26" fmla="*/ 21 w 44"/>
                  <a:gd name="T27" fmla="*/ 24 h 208"/>
                  <a:gd name="T28" fmla="*/ 24 w 44"/>
                  <a:gd name="T29" fmla="*/ 13 h 208"/>
                  <a:gd name="T30" fmla="*/ 27 w 44"/>
                  <a:gd name="T31" fmla="*/ 3 h 208"/>
                  <a:gd name="T32" fmla="*/ 28 w 44"/>
                  <a:gd name="T33" fmla="*/ 1 h 208"/>
                  <a:gd name="T34" fmla="*/ 29 w 44"/>
                  <a:gd name="T35" fmla="*/ 5 h 208"/>
                  <a:gd name="T36" fmla="*/ 31 w 44"/>
                  <a:gd name="T37" fmla="*/ 12 h 208"/>
                  <a:gd name="T38" fmla="*/ 33 w 44"/>
                  <a:gd name="T39" fmla="*/ 23 h 208"/>
                  <a:gd name="T40" fmla="*/ 33 w 44"/>
                  <a:gd name="T41" fmla="*/ 33 h 208"/>
                  <a:gd name="T42" fmla="*/ 35 w 44"/>
                  <a:gd name="T43" fmla="*/ 46 h 208"/>
                  <a:gd name="T44" fmla="*/ 39 w 44"/>
                  <a:gd name="T45" fmla="*/ 64 h 208"/>
                  <a:gd name="T46" fmla="*/ 39 w 44"/>
                  <a:gd name="T47" fmla="*/ 84 h 208"/>
                  <a:gd name="T48" fmla="*/ 35 w 44"/>
                  <a:gd name="T49" fmla="*/ 95 h 208"/>
                  <a:gd name="T50" fmla="*/ 32 w 44"/>
                  <a:gd name="T51" fmla="*/ 103 h 208"/>
                  <a:gd name="T52" fmla="*/ 27 w 44"/>
                  <a:gd name="T53" fmla="*/ 111 h 208"/>
                  <a:gd name="T54" fmla="*/ 23 w 44"/>
                  <a:gd name="T55" fmla="*/ 120 h 208"/>
                  <a:gd name="T56" fmla="*/ 19 w 44"/>
                  <a:gd name="T57" fmla="*/ 128 h 208"/>
                  <a:gd name="T58" fmla="*/ 18 w 44"/>
                  <a:gd name="T59" fmla="*/ 136 h 208"/>
                  <a:gd name="T60" fmla="*/ 18 w 44"/>
                  <a:gd name="T61" fmla="*/ 144 h 208"/>
                  <a:gd name="T62" fmla="*/ 19 w 44"/>
                  <a:gd name="T63" fmla="*/ 151 h 208"/>
                  <a:gd name="T64" fmla="*/ 22 w 44"/>
                  <a:gd name="T65" fmla="*/ 158 h 208"/>
                  <a:gd name="T66" fmla="*/ 29 w 44"/>
                  <a:gd name="T67" fmla="*/ 175 h 208"/>
                  <a:gd name="T68" fmla="*/ 36 w 44"/>
                  <a:gd name="T69" fmla="*/ 193 h 208"/>
                  <a:gd name="T70" fmla="*/ 43 w 44"/>
                  <a:gd name="T71" fmla="*/ 206 h 208"/>
                  <a:gd name="T72" fmla="*/ 35 w 44"/>
                  <a:gd name="T73" fmla="*/ 203 h 20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4"/>
                  <a:gd name="T112" fmla="*/ 0 h 208"/>
                  <a:gd name="T113" fmla="*/ 44 w 44"/>
                  <a:gd name="T114" fmla="*/ 208 h 20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4" h="208">
                    <a:moveTo>
                      <a:pt x="35" y="203"/>
                    </a:moveTo>
                    <a:lnTo>
                      <a:pt x="34" y="200"/>
                    </a:lnTo>
                    <a:lnTo>
                      <a:pt x="32" y="195"/>
                    </a:lnTo>
                    <a:lnTo>
                      <a:pt x="28" y="188"/>
                    </a:lnTo>
                    <a:lnTo>
                      <a:pt x="25" y="179"/>
                    </a:lnTo>
                    <a:lnTo>
                      <a:pt x="21" y="169"/>
                    </a:lnTo>
                    <a:lnTo>
                      <a:pt x="17" y="158"/>
                    </a:lnTo>
                    <a:lnTo>
                      <a:pt x="14" y="149"/>
                    </a:lnTo>
                    <a:lnTo>
                      <a:pt x="12" y="142"/>
                    </a:lnTo>
                    <a:lnTo>
                      <a:pt x="11" y="136"/>
                    </a:lnTo>
                    <a:lnTo>
                      <a:pt x="8" y="130"/>
                    </a:lnTo>
                    <a:lnTo>
                      <a:pt x="6" y="122"/>
                    </a:lnTo>
                    <a:lnTo>
                      <a:pt x="3" y="113"/>
                    </a:lnTo>
                    <a:lnTo>
                      <a:pt x="1" y="105"/>
                    </a:lnTo>
                    <a:lnTo>
                      <a:pt x="0" y="95"/>
                    </a:lnTo>
                    <a:lnTo>
                      <a:pt x="0" y="85"/>
                    </a:lnTo>
                    <a:lnTo>
                      <a:pt x="2" y="73"/>
                    </a:lnTo>
                    <a:lnTo>
                      <a:pt x="5" y="63"/>
                    </a:lnTo>
                    <a:lnTo>
                      <a:pt x="7" y="55"/>
                    </a:lnTo>
                    <a:lnTo>
                      <a:pt x="10" y="49"/>
                    </a:lnTo>
                    <a:lnTo>
                      <a:pt x="12" y="43"/>
                    </a:lnTo>
                    <a:lnTo>
                      <a:pt x="15" y="38"/>
                    </a:lnTo>
                    <a:lnTo>
                      <a:pt x="16" y="36"/>
                    </a:lnTo>
                    <a:lnTo>
                      <a:pt x="18" y="34"/>
                    </a:lnTo>
                    <a:lnTo>
                      <a:pt x="18" y="33"/>
                    </a:lnTo>
                    <a:lnTo>
                      <a:pt x="18" y="32"/>
                    </a:lnTo>
                    <a:lnTo>
                      <a:pt x="19" y="29"/>
                    </a:lnTo>
                    <a:lnTo>
                      <a:pt x="21" y="24"/>
                    </a:lnTo>
                    <a:lnTo>
                      <a:pt x="23" y="19"/>
                    </a:lnTo>
                    <a:lnTo>
                      <a:pt x="24" y="13"/>
                    </a:lnTo>
                    <a:lnTo>
                      <a:pt x="26" y="8"/>
                    </a:lnTo>
                    <a:lnTo>
                      <a:pt x="27" y="3"/>
                    </a:lnTo>
                    <a:lnTo>
                      <a:pt x="28" y="0"/>
                    </a:lnTo>
                    <a:lnTo>
                      <a:pt x="28" y="1"/>
                    </a:lnTo>
                    <a:lnTo>
                      <a:pt x="29" y="2"/>
                    </a:lnTo>
                    <a:lnTo>
                      <a:pt x="29" y="5"/>
                    </a:lnTo>
                    <a:lnTo>
                      <a:pt x="30" y="8"/>
                    </a:lnTo>
                    <a:lnTo>
                      <a:pt x="31" y="12"/>
                    </a:lnTo>
                    <a:lnTo>
                      <a:pt x="32" y="17"/>
                    </a:lnTo>
                    <a:lnTo>
                      <a:pt x="33" y="23"/>
                    </a:lnTo>
                    <a:lnTo>
                      <a:pt x="33" y="30"/>
                    </a:lnTo>
                    <a:lnTo>
                      <a:pt x="33" y="33"/>
                    </a:lnTo>
                    <a:lnTo>
                      <a:pt x="34" y="38"/>
                    </a:lnTo>
                    <a:lnTo>
                      <a:pt x="35" y="46"/>
                    </a:lnTo>
                    <a:lnTo>
                      <a:pt x="37" y="55"/>
                    </a:lnTo>
                    <a:lnTo>
                      <a:pt x="39" y="64"/>
                    </a:lnTo>
                    <a:lnTo>
                      <a:pt x="39" y="74"/>
                    </a:lnTo>
                    <a:lnTo>
                      <a:pt x="39" y="84"/>
                    </a:lnTo>
                    <a:lnTo>
                      <a:pt x="36" y="91"/>
                    </a:lnTo>
                    <a:lnTo>
                      <a:pt x="35" y="95"/>
                    </a:lnTo>
                    <a:lnTo>
                      <a:pt x="33" y="99"/>
                    </a:lnTo>
                    <a:lnTo>
                      <a:pt x="32" y="103"/>
                    </a:lnTo>
                    <a:lnTo>
                      <a:pt x="30" y="107"/>
                    </a:lnTo>
                    <a:lnTo>
                      <a:pt x="27" y="111"/>
                    </a:lnTo>
                    <a:lnTo>
                      <a:pt x="25" y="115"/>
                    </a:lnTo>
                    <a:lnTo>
                      <a:pt x="23" y="120"/>
                    </a:lnTo>
                    <a:lnTo>
                      <a:pt x="21" y="125"/>
                    </a:lnTo>
                    <a:lnTo>
                      <a:pt x="19" y="128"/>
                    </a:lnTo>
                    <a:lnTo>
                      <a:pt x="18" y="132"/>
                    </a:lnTo>
                    <a:lnTo>
                      <a:pt x="18" y="136"/>
                    </a:lnTo>
                    <a:lnTo>
                      <a:pt x="18" y="140"/>
                    </a:lnTo>
                    <a:lnTo>
                      <a:pt x="18" y="144"/>
                    </a:lnTo>
                    <a:lnTo>
                      <a:pt x="18" y="147"/>
                    </a:lnTo>
                    <a:lnTo>
                      <a:pt x="19" y="151"/>
                    </a:lnTo>
                    <a:lnTo>
                      <a:pt x="20" y="153"/>
                    </a:lnTo>
                    <a:lnTo>
                      <a:pt x="22" y="158"/>
                    </a:lnTo>
                    <a:lnTo>
                      <a:pt x="25" y="166"/>
                    </a:lnTo>
                    <a:lnTo>
                      <a:pt x="29" y="175"/>
                    </a:lnTo>
                    <a:lnTo>
                      <a:pt x="33" y="184"/>
                    </a:lnTo>
                    <a:lnTo>
                      <a:pt x="36" y="193"/>
                    </a:lnTo>
                    <a:lnTo>
                      <a:pt x="41" y="200"/>
                    </a:lnTo>
                    <a:lnTo>
                      <a:pt x="43" y="206"/>
                    </a:lnTo>
                    <a:lnTo>
                      <a:pt x="44" y="208"/>
                    </a:lnTo>
                    <a:lnTo>
                      <a:pt x="35" y="20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57" name="Freeform 133"/>
              <p:cNvSpPr>
                <a:spLocks/>
              </p:cNvSpPr>
              <p:nvPr/>
            </p:nvSpPr>
            <p:spPr bwMode="auto">
              <a:xfrm>
                <a:off x="2861" y="2388"/>
                <a:ext cx="44" cy="208"/>
              </a:xfrm>
              <a:custGeom>
                <a:avLst/>
                <a:gdLst>
                  <a:gd name="T0" fmla="*/ 34 w 44"/>
                  <a:gd name="T1" fmla="*/ 200 h 208"/>
                  <a:gd name="T2" fmla="*/ 28 w 44"/>
                  <a:gd name="T3" fmla="*/ 188 h 208"/>
                  <a:gd name="T4" fmla="*/ 21 w 44"/>
                  <a:gd name="T5" fmla="*/ 169 h 208"/>
                  <a:gd name="T6" fmla="*/ 14 w 44"/>
                  <a:gd name="T7" fmla="*/ 149 h 208"/>
                  <a:gd name="T8" fmla="*/ 11 w 44"/>
                  <a:gd name="T9" fmla="*/ 136 h 208"/>
                  <a:gd name="T10" fmla="*/ 6 w 44"/>
                  <a:gd name="T11" fmla="*/ 122 h 208"/>
                  <a:gd name="T12" fmla="*/ 1 w 44"/>
                  <a:gd name="T13" fmla="*/ 105 h 208"/>
                  <a:gd name="T14" fmla="*/ 0 w 44"/>
                  <a:gd name="T15" fmla="*/ 85 h 208"/>
                  <a:gd name="T16" fmla="*/ 5 w 44"/>
                  <a:gd name="T17" fmla="*/ 63 h 208"/>
                  <a:gd name="T18" fmla="*/ 10 w 44"/>
                  <a:gd name="T19" fmla="*/ 49 h 208"/>
                  <a:gd name="T20" fmla="*/ 15 w 44"/>
                  <a:gd name="T21" fmla="*/ 38 h 208"/>
                  <a:gd name="T22" fmla="*/ 18 w 44"/>
                  <a:gd name="T23" fmla="*/ 34 h 208"/>
                  <a:gd name="T24" fmla="*/ 18 w 44"/>
                  <a:gd name="T25" fmla="*/ 32 h 208"/>
                  <a:gd name="T26" fmla="*/ 21 w 44"/>
                  <a:gd name="T27" fmla="*/ 24 h 208"/>
                  <a:gd name="T28" fmla="*/ 24 w 44"/>
                  <a:gd name="T29" fmla="*/ 13 h 208"/>
                  <a:gd name="T30" fmla="*/ 27 w 44"/>
                  <a:gd name="T31" fmla="*/ 3 h 208"/>
                  <a:gd name="T32" fmla="*/ 28 w 44"/>
                  <a:gd name="T33" fmla="*/ 1 h 208"/>
                  <a:gd name="T34" fmla="*/ 29 w 44"/>
                  <a:gd name="T35" fmla="*/ 5 h 208"/>
                  <a:gd name="T36" fmla="*/ 31 w 44"/>
                  <a:gd name="T37" fmla="*/ 12 h 208"/>
                  <a:gd name="T38" fmla="*/ 33 w 44"/>
                  <a:gd name="T39" fmla="*/ 23 h 208"/>
                  <a:gd name="T40" fmla="*/ 33 w 44"/>
                  <a:gd name="T41" fmla="*/ 33 h 208"/>
                  <a:gd name="T42" fmla="*/ 35 w 44"/>
                  <a:gd name="T43" fmla="*/ 46 h 208"/>
                  <a:gd name="T44" fmla="*/ 39 w 44"/>
                  <a:gd name="T45" fmla="*/ 64 h 208"/>
                  <a:gd name="T46" fmla="*/ 39 w 44"/>
                  <a:gd name="T47" fmla="*/ 84 h 208"/>
                  <a:gd name="T48" fmla="*/ 35 w 44"/>
                  <a:gd name="T49" fmla="*/ 95 h 208"/>
                  <a:gd name="T50" fmla="*/ 32 w 44"/>
                  <a:gd name="T51" fmla="*/ 103 h 208"/>
                  <a:gd name="T52" fmla="*/ 27 w 44"/>
                  <a:gd name="T53" fmla="*/ 111 h 208"/>
                  <a:gd name="T54" fmla="*/ 23 w 44"/>
                  <a:gd name="T55" fmla="*/ 120 h 208"/>
                  <a:gd name="T56" fmla="*/ 19 w 44"/>
                  <a:gd name="T57" fmla="*/ 128 h 208"/>
                  <a:gd name="T58" fmla="*/ 18 w 44"/>
                  <a:gd name="T59" fmla="*/ 136 h 208"/>
                  <a:gd name="T60" fmla="*/ 18 w 44"/>
                  <a:gd name="T61" fmla="*/ 144 h 208"/>
                  <a:gd name="T62" fmla="*/ 19 w 44"/>
                  <a:gd name="T63" fmla="*/ 151 h 208"/>
                  <a:gd name="T64" fmla="*/ 22 w 44"/>
                  <a:gd name="T65" fmla="*/ 158 h 208"/>
                  <a:gd name="T66" fmla="*/ 29 w 44"/>
                  <a:gd name="T67" fmla="*/ 175 h 208"/>
                  <a:gd name="T68" fmla="*/ 36 w 44"/>
                  <a:gd name="T69" fmla="*/ 193 h 208"/>
                  <a:gd name="T70" fmla="*/ 43 w 44"/>
                  <a:gd name="T71" fmla="*/ 206 h 208"/>
                  <a:gd name="T72" fmla="*/ 35 w 44"/>
                  <a:gd name="T73" fmla="*/ 203 h 20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4"/>
                  <a:gd name="T112" fmla="*/ 0 h 208"/>
                  <a:gd name="T113" fmla="*/ 44 w 44"/>
                  <a:gd name="T114" fmla="*/ 208 h 20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4" h="208">
                    <a:moveTo>
                      <a:pt x="35" y="203"/>
                    </a:moveTo>
                    <a:lnTo>
                      <a:pt x="34" y="200"/>
                    </a:lnTo>
                    <a:lnTo>
                      <a:pt x="32" y="195"/>
                    </a:lnTo>
                    <a:lnTo>
                      <a:pt x="28" y="188"/>
                    </a:lnTo>
                    <a:lnTo>
                      <a:pt x="25" y="179"/>
                    </a:lnTo>
                    <a:lnTo>
                      <a:pt x="21" y="169"/>
                    </a:lnTo>
                    <a:lnTo>
                      <a:pt x="17" y="158"/>
                    </a:lnTo>
                    <a:lnTo>
                      <a:pt x="14" y="149"/>
                    </a:lnTo>
                    <a:lnTo>
                      <a:pt x="12" y="142"/>
                    </a:lnTo>
                    <a:lnTo>
                      <a:pt x="11" y="136"/>
                    </a:lnTo>
                    <a:lnTo>
                      <a:pt x="8" y="130"/>
                    </a:lnTo>
                    <a:lnTo>
                      <a:pt x="6" y="122"/>
                    </a:lnTo>
                    <a:lnTo>
                      <a:pt x="3" y="113"/>
                    </a:lnTo>
                    <a:lnTo>
                      <a:pt x="1" y="105"/>
                    </a:lnTo>
                    <a:lnTo>
                      <a:pt x="0" y="95"/>
                    </a:lnTo>
                    <a:lnTo>
                      <a:pt x="0" y="85"/>
                    </a:lnTo>
                    <a:lnTo>
                      <a:pt x="2" y="73"/>
                    </a:lnTo>
                    <a:lnTo>
                      <a:pt x="5" y="63"/>
                    </a:lnTo>
                    <a:lnTo>
                      <a:pt x="7" y="55"/>
                    </a:lnTo>
                    <a:lnTo>
                      <a:pt x="10" y="49"/>
                    </a:lnTo>
                    <a:lnTo>
                      <a:pt x="12" y="43"/>
                    </a:lnTo>
                    <a:lnTo>
                      <a:pt x="15" y="38"/>
                    </a:lnTo>
                    <a:lnTo>
                      <a:pt x="16" y="36"/>
                    </a:lnTo>
                    <a:lnTo>
                      <a:pt x="18" y="34"/>
                    </a:lnTo>
                    <a:lnTo>
                      <a:pt x="18" y="33"/>
                    </a:lnTo>
                    <a:lnTo>
                      <a:pt x="18" y="32"/>
                    </a:lnTo>
                    <a:lnTo>
                      <a:pt x="19" y="29"/>
                    </a:lnTo>
                    <a:lnTo>
                      <a:pt x="21" y="24"/>
                    </a:lnTo>
                    <a:lnTo>
                      <a:pt x="23" y="19"/>
                    </a:lnTo>
                    <a:lnTo>
                      <a:pt x="24" y="13"/>
                    </a:lnTo>
                    <a:lnTo>
                      <a:pt x="26" y="8"/>
                    </a:lnTo>
                    <a:lnTo>
                      <a:pt x="27" y="3"/>
                    </a:lnTo>
                    <a:lnTo>
                      <a:pt x="28" y="0"/>
                    </a:lnTo>
                    <a:lnTo>
                      <a:pt x="28" y="1"/>
                    </a:lnTo>
                    <a:lnTo>
                      <a:pt x="29" y="2"/>
                    </a:lnTo>
                    <a:lnTo>
                      <a:pt x="29" y="5"/>
                    </a:lnTo>
                    <a:lnTo>
                      <a:pt x="30" y="8"/>
                    </a:lnTo>
                    <a:lnTo>
                      <a:pt x="31" y="12"/>
                    </a:lnTo>
                    <a:lnTo>
                      <a:pt x="32" y="17"/>
                    </a:lnTo>
                    <a:lnTo>
                      <a:pt x="33" y="23"/>
                    </a:lnTo>
                    <a:lnTo>
                      <a:pt x="33" y="30"/>
                    </a:lnTo>
                    <a:lnTo>
                      <a:pt x="33" y="33"/>
                    </a:lnTo>
                    <a:lnTo>
                      <a:pt x="34" y="38"/>
                    </a:lnTo>
                    <a:lnTo>
                      <a:pt x="35" y="46"/>
                    </a:lnTo>
                    <a:lnTo>
                      <a:pt x="37" y="55"/>
                    </a:lnTo>
                    <a:lnTo>
                      <a:pt x="39" y="64"/>
                    </a:lnTo>
                    <a:lnTo>
                      <a:pt x="39" y="74"/>
                    </a:lnTo>
                    <a:lnTo>
                      <a:pt x="39" y="84"/>
                    </a:lnTo>
                    <a:lnTo>
                      <a:pt x="36" y="91"/>
                    </a:lnTo>
                    <a:lnTo>
                      <a:pt x="35" y="95"/>
                    </a:lnTo>
                    <a:lnTo>
                      <a:pt x="33" y="99"/>
                    </a:lnTo>
                    <a:lnTo>
                      <a:pt x="32" y="103"/>
                    </a:lnTo>
                    <a:lnTo>
                      <a:pt x="30" y="107"/>
                    </a:lnTo>
                    <a:lnTo>
                      <a:pt x="27" y="111"/>
                    </a:lnTo>
                    <a:lnTo>
                      <a:pt x="25" y="115"/>
                    </a:lnTo>
                    <a:lnTo>
                      <a:pt x="23" y="120"/>
                    </a:lnTo>
                    <a:lnTo>
                      <a:pt x="21" y="125"/>
                    </a:lnTo>
                    <a:lnTo>
                      <a:pt x="19" y="128"/>
                    </a:lnTo>
                    <a:lnTo>
                      <a:pt x="18" y="132"/>
                    </a:lnTo>
                    <a:lnTo>
                      <a:pt x="18" y="136"/>
                    </a:lnTo>
                    <a:lnTo>
                      <a:pt x="18" y="140"/>
                    </a:lnTo>
                    <a:lnTo>
                      <a:pt x="18" y="144"/>
                    </a:lnTo>
                    <a:lnTo>
                      <a:pt x="18" y="147"/>
                    </a:lnTo>
                    <a:lnTo>
                      <a:pt x="19" y="151"/>
                    </a:lnTo>
                    <a:lnTo>
                      <a:pt x="20" y="153"/>
                    </a:lnTo>
                    <a:lnTo>
                      <a:pt x="22" y="158"/>
                    </a:lnTo>
                    <a:lnTo>
                      <a:pt x="25" y="166"/>
                    </a:lnTo>
                    <a:lnTo>
                      <a:pt x="29" y="175"/>
                    </a:lnTo>
                    <a:lnTo>
                      <a:pt x="33" y="184"/>
                    </a:lnTo>
                    <a:lnTo>
                      <a:pt x="36" y="193"/>
                    </a:lnTo>
                    <a:lnTo>
                      <a:pt x="41" y="200"/>
                    </a:lnTo>
                    <a:lnTo>
                      <a:pt x="43" y="206"/>
                    </a:lnTo>
                    <a:lnTo>
                      <a:pt x="44" y="208"/>
                    </a:lnTo>
                    <a:lnTo>
                      <a:pt x="35" y="20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58" name="Freeform 134"/>
              <p:cNvSpPr>
                <a:spLocks/>
              </p:cNvSpPr>
              <p:nvPr/>
            </p:nvSpPr>
            <p:spPr bwMode="auto">
              <a:xfrm>
                <a:off x="2861" y="2388"/>
                <a:ext cx="30" cy="158"/>
              </a:xfrm>
              <a:custGeom>
                <a:avLst/>
                <a:gdLst>
                  <a:gd name="T0" fmla="*/ 16 w 30"/>
                  <a:gd name="T1" fmla="*/ 155 h 158"/>
                  <a:gd name="T2" fmla="*/ 10 w 30"/>
                  <a:gd name="T3" fmla="*/ 138 h 158"/>
                  <a:gd name="T4" fmla="*/ 4 w 30"/>
                  <a:gd name="T5" fmla="*/ 113 h 158"/>
                  <a:gd name="T6" fmla="*/ 0 w 30"/>
                  <a:gd name="T7" fmla="*/ 91 h 158"/>
                  <a:gd name="T8" fmla="*/ 1 w 30"/>
                  <a:gd name="T9" fmla="*/ 77 h 158"/>
                  <a:gd name="T10" fmla="*/ 5 w 30"/>
                  <a:gd name="T11" fmla="*/ 64 h 158"/>
                  <a:gd name="T12" fmla="*/ 9 w 30"/>
                  <a:gd name="T13" fmla="*/ 52 h 158"/>
                  <a:gd name="T14" fmla="*/ 13 w 30"/>
                  <a:gd name="T15" fmla="*/ 42 h 158"/>
                  <a:gd name="T16" fmla="*/ 18 w 30"/>
                  <a:gd name="T17" fmla="*/ 32 h 158"/>
                  <a:gd name="T18" fmla="*/ 23 w 30"/>
                  <a:gd name="T19" fmla="*/ 21 h 158"/>
                  <a:gd name="T20" fmla="*/ 26 w 30"/>
                  <a:gd name="T21" fmla="*/ 9 h 158"/>
                  <a:gd name="T22" fmla="*/ 28 w 30"/>
                  <a:gd name="T23" fmla="*/ 2 h 158"/>
                  <a:gd name="T24" fmla="*/ 28 w 30"/>
                  <a:gd name="T25" fmla="*/ 2 h 158"/>
                  <a:gd name="T26" fmla="*/ 28 w 30"/>
                  <a:gd name="T27" fmla="*/ 11 h 158"/>
                  <a:gd name="T28" fmla="*/ 27 w 30"/>
                  <a:gd name="T29" fmla="*/ 26 h 158"/>
                  <a:gd name="T30" fmla="*/ 24 w 30"/>
                  <a:gd name="T31" fmla="*/ 46 h 158"/>
                  <a:gd name="T32" fmla="*/ 21 w 30"/>
                  <a:gd name="T33" fmla="*/ 58 h 158"/>
                  <a:gd name="T34" fmla="*/ 19 w 30"/>
                  <a:gd name="T35" fmla="*/ 63 h 158"/>
                  <a:gd name="T36" fmla="*/ 17 w 30"/>
                  <a:gd name="T37" fmla="*/ 69 h 158"/>
                  <a:gd name="T38" fmla="*/ 16 w 30"/>
                  <a:gd name="T39" fmla="*/ 76 h 158"/>
                  <a:gd name="T40" fmla="*/ 17 w 30"/>
                  <a:gd name="T41" fmla="*/ 78 h 158"/>
                  <a:gd name="T42" fmla="*/ 20 w 30"/>
                  <a:gd name="T43" fmla="*/ 74 h 158"/>
                  <a:gd name="T44" fmla="*/ 25 w 30"/>
                  <a:gd name="T45" fmla="*/ 67 h 158"/>
                  <a:gd name="T46" fmla="*/ 29 w 30"/>
                  <a:gd name="T47" fmla="*/ 60 h 158"/>
                  <a:gd name="T48" fmla="*/ 30 w 30"/>
                  <a:gd name="T49" fmla="*/ 58 h 158"/>
                  <a:gd name="T50" fmla="*/ 29 w 30"/>
                  <a:gd name="T51" fmla="*/ 63 h 158"/>
                  <a:gd name="T52" fmla="*/ 27 w 30"/>
                  <a:gd name="T53" fmla="*/ 71 h 158"/>
                  <a:gd name="T54" fmla="*/ 24 w 30"/>
                  <a:gd name="T55" fmla="*/ 81 h 158"/>
                  <a:gd name="T56" fmla="*/ 19 w 30"/>
                  <a:gd name="T57" fmla="*/ 90 h 158"/>
                  <a:gd name="T58" fmla="*/ 15 w 30"/>
                  <a:gd name="T59" fmla="*/ 98 h 158"/>
                  <a:gd name="T60" fmla="*/ 13 w 30"/>
                  <a:gd name="T61" fmla="*/ 106 h 158"/>
                  <a:gd name="T62" fmla="*/ 13 w 30"/>
                  <a:gd name="T63" fmla="*/ 112 h 158"/>
                  <a:gd name="T64" fmla="*/ 13 w 30"/>
                  <a:gd name="T65" fmla="*/ 117 h 158"/>
                  <a:gd name="T66" fmla="*/ 14 w 30"/>
                  <a:gd name="T67" fmla="*/ 131 h 158"/>
                  <a:gd name="T68" fmla="*/ 15 w 30"/>
                  <a:gd name="T69" fmla="*/ 145 h 158"/>
                  <a:gd name="T70" fmla="*/ 16 w 30"/>
                  <a:gd name="T71" fmla="*/ 156 h 15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0"/>
                  <a:gd name="T109" fmla="*/ 0 h 158"/>
                  <a:gd name="T110" fmla="*/ 30 w 30"/>
                  <a:gd name="T111" fmla="*/ 158 h 15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0" h="158">
                    <a:moveTo>
                      <a:pt x="16" y="158"/>
                    </a:moveTo>
                    <a:lnTo>
                      <a:pt x="16" y="155"/>
                    </a:lnTo>
                    <a:lnTo>
                      <a:pt x="13" y="148"/>
                    </a:lnTo>
                    <a:lnTo>
                      <a:pt x="10" y="138"/>
                    </a:lnTo>
                    <a:lnTo>
                      <a:pt x="7" y="126"/>
                    </a:lnTo>
                    <a:lnTo>
                      <a:pt x="4" y="113"/>
                    </a:lnTo>
                    <a:lnTo>
                      <a:pt x="1" y="101"/>
                    </a:lnTo>
                    <a:lnTo>
                      <a:pt x="0" y="91"/>
                    </a:lnTo>
                    <a:lnTo>
                      <a:pt x="0" y="83"/>
                    </a:lnTo>
                    <a:lnTo>
                      <a:pt x="1" y="77"/>
                    </a:lnTo>
                    <a:lnTo>
                      <a:pt x="3" y="70"/>
                    </a:lnTo>
                    <a:lnTo>
                      <a:pt x="5" y="64"/>
                    </a:lnTo>
                    <a:lnTo>
                      <a:pt x="7" y="58"/>
                    </a:lnTo>
                    <a:lnTo>
                      <a:pt x="9" y="52"/>
                    </a:lnTo>
                    <a:lnTo>
                      <a:pt x="11" y="46"/>
                    </a:lnTo>
                    <a:lnTo>
                      <a:pt x="13" y="42"/>
                    </a:lnTo>
                    <a:lnTo>
                      <a:pt x="16" y="37"/>
                    </a:lnTo>
                    <a:lnTo>
                      <a:pt x="18" y="32"/>
                    </a:lnTo>
                    <a:lnTo>
                      <a:pt x="20" y="27"/>
                    </a:lnTo>
                    <a:lnTo>
                      <a:pt x="23" y="21"/>
                    </a:lnTo>
                    <a:lnTo>
                      <a:pt x="24" y="15"/>
                    </a:lnTo>
                    <a:lnTo>
                      <a:pt x="26" y="9"/>
                    </a:lnTo>
                    <a:lnTo>
                      <a:pt x="27" y="5"/>
                    </a:lnTo>
                    <a:lnTo>
                      <a:pt x="28" y="2"/>
                    </a:lnTo>
                    <a:lnTo>
                      <a:pt x="28" y="0"/>
                    </a:lnTo>
                    <a:lnTo>
                      <a:pt x="28" y="2"/>
                    </a:lnTo>
                    <a:lnTo>
                      <a:pt x="28" y="5"/>
                    </a:lnTo>
                    <a:lnTo>
                      <a:pt x="28" y="11"/>
                    </a:lnTo>
                    <a:lnTo>
                      <a:pt x="28" y="18"/>
                    </a:lnTo>
                    <a:lnTo>
                      <a:pt x="27" y="26"/>
                    </a:lnTo>
                    <a:lnTo>
                      <a:pt x="26" y="35"/>
                    </a:lnTo>
                    <a:lnTo>
                      <a:pt x="24" y="46"/>
                    </a:lnTo>
                    <a:lnTo>
                      <a:pt x="21" y="56"/>
                    </a:lnTo>
                    <a:lnTo>
                      <a:pt x="21" y="58"/>
                    </a:lnTo>
                    <a:lnTo>
                      <a:pt x="20" y="60"/>
                    </a:lnTo>
                    <a:lnTo>
                      <a:pt x="19" y="63"/>
                    </a:lnTo>
                    <a:lnTo>
                      <a:pt x="18" y="66"/>
                    </a:lnTo>
                    <a:lnTo>
                      <a:pt x="17" y="69"/>
                    </a:lnTo>
                    <a:lnTo>
                      <a:pt x="16" y="72"/>
                    </a:lnTo>
                    <a:lnTo>
                      <a:pt x="16" y="76"/>
                    </a:lnTo>
                    <a:lnTo>
                      <a:pt x="16" y="79"/>
                    </a:lnTo>
                    <a:lnTo>
                      <a:pt x="17" y="78"/>
                    </a:lnTo>
                    <a:lnTo>
                      <a:pt x="18" y="76"/>
                    </a:lnTo>
                    <a:lnTo>
                      <a:pt x="20" y="74"/>
                    </a:lnTo>
                    <a:lnTo>
                      <a:pt x="23" y="70"/>
                    </a:lnTo>
                    <a:lnTo>
                      <a:pt x="25" y="67"/>
                    </a:lnTo>
                    <a:lnTo>
                      <a:pt x="28" y="64"/>
                    </a:lnTo>
                    <a:lnTo>
                      <a:pt x="29" y="60"/>
                    </a:lnTo>
                    <a:lnTo>
                      <a:pt x="30" y="58"/>
                    </a:lnTo>
                    <a:lnTo>
                      <a:pt x="29" y="60"/>
                    </a:lnTo>
                    <a:lnTo>
                      <a:pt x="29" y="63"/>
                    </a:lnTo>
                    <a:lnTo>
                      <a:pt x="28" y="67"/>
                    </a:lnTo>
                    <a:lnTo>
                      <a:pt x="27" y="71"/>
                    </a:lnTo>
                    <a:lnTo>
                      <a:pt x="26" y="76"/>
                    </a:lnTo>
                    <a:lnTo>
                      <a:pt x="24" y="81"/>
                    </a:lnTo>
                    <a:lnTo>
                      <a:pt x="21" y="86"/>
                    </a:lnTo>
                    <a:lnTo>
                      <a:pt x="19" y="90"/>
                    </a:lnTo>
                    <a:lnTo>
                      <a:pt x="17" y="94"/>
                    </a:lnTo>
                    <a:lnTo>
                      <a:pt x="15" y="98"/>
                    </a:lnTo>
                    <a:lnTo>
                      <a:pt x="14" y="103"/>
                    </a:lnTo>
                    <a:lnTo>
                      <a:pt x="13" y="106"/>
                    </a:lnTo>
                    <a:lnTo>
                      <a:pt x="13" y="110"/>
                    </a:lnTo>
                    <a:lnTo>
                      <a:pt x="13" y="112"/>
                    </a:lnTo>
                    <a:lnTo>
                      <a:pt x="13" y="114"/>
                    </a:lnTo>
                    <a:lnTo>
                      <a:pt x="13" y="117"/>
                    </a:lnTo>
                    <a:lnTo>
                      <a:pt x="13" y="124"/>
                    </a:lnTo>
                    <a:lnTo>
                      <a:pt x="14" y="131"/>
                    </a:lnTo>
                    <a:lnTo>
                      <a:pt x="15" y="138"/>
                    </a:lnTo>
                    <a:lnTo>
                      <a:pt x="15" y="145"/>
                    </a:lnTo>
                    <a:lnTo>
                      <a:pt x="16" y="152"/>
                    </a:lnTo>
                    <a:lnTo>
                      <a:pt x="16" y="156"/>
                    </a:lnTo>
                    <a:lnTo>
                      <a:pt x="16" y="158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59" name="Freeform 135"/>
              <p:cNvSpPr>
                <a:spLocks/>
              </p:cNvSpPr>
              <p:nvPr/>
            </p:nvSpPr>
            <p:spPr bwMode="auto">
              <a:xfrm>
                <a:off x="2861" y="2388"/>
                <a:ext cx="30" cy="158"/>
              </a:xfrm>
              <a:custGeom>
                <a:avLst/>
                <a:gdLst>
                  <a:gd name="T0" fmla="*/ 16 w 30"/>
                  <a:gd name="T1" fmla="*/ 155 h 158"/>
                  <a:gd name="T2" fmla="*/ 10 w 30"/>
                  <a:gd name="T3" fmla="*/ 138 h 158"/>
                  <a:gd name="T4" fmla="*/ 4 w 30"/>
                  <a:gd name="T5" fmla="*/ 113 h 158"/>
                  <a:gd name="T6" fmla="*/ 0 w 30"/>
                  <a:gd name="T7" fmla="*/ 91 h 158"/>
                  <a:gd name="T8" fmla="*/ 1 w 30"/>
                  <a:gd name="T9" fmla="*/ 77 h 158"/>
                  <a:gd name="T10" fmla="*/ 5 w 30"/>
                  <a:gd name="T11" fmla="*/ 64 h 158"/>
                  <a:gd name="T12" fmla="*/ 9 w 30"/>
                  <a:gd name="T13" fmla="*/ 52 h 158"/>
                  <a:gd name="T14" fmla="*/ 13 w 30"/>
                  <a:gd name="T15" fmla="*/ 42 h 158"/>
                  <a:gd name="T16" fmla="*/ 18 w 30"/>
                  <a:gd name="T17" fmla="*/ 32 h 158"/>
                  <a:gd name="T18" fmla="*/ 23 w 30"/>
                  <a:gd name="T19" fmla="*/ 21 h 158"/>
                  <a:gd name="T20" fmla="*/ 26 w 30"/>
                  <a:gd name="T21" fmla="*/ 9 h 158"/>
                  <a:gd name="T22" fmla="*/ 28 w 30"/>
                  <a:gd name="T23" fmla="*/ 2 h 158"/>
                  <a:gd name="T24" fmla="*/ 28 w 30"/>
                  <a:gd name="T25" fmla="*/ 2 h 158"/>
                  <a:gd name="T26" fmla="*/ 28 w 30"/>
                  <a:gd name="T27" fmla="*/ 11 h 158"/>
                  <a:gd name="T28" fmla="*/ 27 w 30"/>
                  <a:gd name="T29" fmla="*/ 26 h 158"/>
                  <a:gd name="T30" fmla="*/ 24 w 30"/>
                  <a:gd name="T31" fmla="*/ 46 h 158"/>
                  <a:gd name="T32" fmla="*/ 21 w 30"/>
                  <a:gd name="T33" fmla="*/ 58 h 158"/>
                  <a:gd name="T34" fmla="*/ 19 w 30"/>
                  <a:gd name="T35" fmla="*/ 63 h 158"/>
                  <a:gd name="T36" fmla="*/ 17 w 30"/>
                  <a:gd name="T37" fmla="*/ 69 h 158"/>
                  <a:gd name="T38" fmla="*/ 16 w 30"/>
                  <a:gd name="T39" fmla="*/ 76 h 158"/>
                  <a:gd name="T40" fmla="*/ 17 w 30"/>
                  <a:gd name="T41" fmla="*/ 78 h 158"/>
                  <a:gd name="T42" fmla="*/ 20 w 30"/>
                  <a:gd name="T43" fmla="*/ 74 h 158"/>
                  <a:gd name="T44" fmla="*/ 25 w 30"/>
                  <a:gd name="T45" fmla="*/ 67 h 158"/>
                  <a:gd name="T46" fmla="*/ 29 w 30"/>
                  <a:gd name="T47" fmla="*/ 60 h 158"/>
                  <a:gd name="T48" fmla="*/ 29 w 30"/>
                  <a:gd name="T49" fmla="*/ 60 h 158"/>
                  <a:gd name="T50" fmla="*/ 28 w 30"/>
                  <a:gd name="T51" fmla="*/ 67 h 158"/>
                  <a:gd name="T52" fmla="*/ 26 w 30"/>
                  <a:gd name="T53" fmla="*/ 76 h 158"/>
                  <a:gd name="T54" fmla="*/ 21 w 30"/>
                  <a:gd name="T55" fmla="*/ 86 h 158"/>
                  <a:gd name="T56" fmla="*/ 17 w 30"/>
                  <a:gd name="T57" fmla="*/ 94 h 158"/>
                  <a:gd name="T58" fmla="*/ 14 w 30"/>
                  <a:gd name="T59" fmla="*/ 103 h 158"/>
                  <a:gd name="T60" fmla="*/ 13 w 30"/>
                  <a:gd name="T61" fmla="*/ 110 h 158"/>
                  <a:gd name="T62" fmla="*/ 13 w 30"/>
                  <a:gd name="T63" fmla="*/ 114 h 158"/>
                  <a:gd name="T64" fmla="*/ 13 w 30"/>
                  <a:gd name="T65" fmla="*/ 124 h 158"/>
                  <a:gd name="T66" fmla="*/ 15 w 30"/>
                  <a:gd name="T67" fmla="*/ 138 h 158"/>
                  <a:gd name="T68" fmla="*/ 16 w 30"/>
                  <a:gd name="T69" fmla="*/ 152 h 158"/>
                  <a:gd name="T70" fmla="*/ 16 w 30"/>
                  <a:gd name="T71" fmla="*/ 158 h 15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0"/>
                  <a:gd name="T109" fmla="*/ 0 h 158"/>
                  <a:gd name="T110" fmla="*/ 30 w 30"/>
                  <a:gd name="T111" fmla="*/ 158 h 15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0" h="158">
                    <a:moveTo>
                      <a:pt x="16" y="158"/>
                    </a:moveTo>
                    <a:lnTo>
                      <a:pt x="16" y="155"/>
                    </a:lnTo>
                    <a:lnTo>
                      <a:pt x="13" y="148"/>
                    </a:lnTo>
                    <a:lnTo>
                      <a:pt x="10" y="138"/>
                    </a:lnTo>
                    <a:lnTo>
                      <a:pt x="7" y="126"/>
                    </a:lnTo>
                    <a:lnTo>
                      <a:pt x="4" y="113"/>
                    </a:lnTo>
                    <a:lnTo>
                      <a:pt x="1" y="101"/>
                    </a:lnTo>
                    <a:lnTo>
                      <a:pt x="0" y="91"/>
                    </a:lnTo>
                    <a:lnTo>
                      <a:pt x="0" y="83"/>
                    </a:lnTo>
                    <a:lnTo>
                      <a:pt x="1" y="77"/>
                    </a:lnTo>
                    <a:lnTo>
                      <a:pt x="3" y="70"/>
                    </a:lnTo>
                    <a:lnTo>
                      <a:pt x="5" y="64"/>
                    </a:lnTo>
                    <a:lnTo>
                      <a:pt x="7" y="58"/>
                    </a:lnTo>
                    <a:lnTo>
                      <a:pt x="9" y="52"/>
                    </a:lnTo>
                    <a:lnTo>
                      <a:pt x="11" y="46"/>
                    </a:lnTo>
                    <a:lnTo>
                      <a:pt x="13" y="42"/>
                    </a:lnTo>
                    <a:lnTo>
                      <a:pt x="16" y="37"/>
                    </a:lnTo>
                    <a:lnTo>
                      <a:pt x="18" y="32"/>
                    </a:lnTo>
                    <a:lnTo>
                      <a:pt x="20" y="27"/>
                    </a:lnTo>
                    <a:lnTo>
                      <a:pt x="23" y="21"/>
                    </a:lnTo>
                    <a:lnTo>
                      <a:pt x="24" y="15"/>
                    </a:lnTo>
                    <a:lnTo>
                      <a:pt x="26" y="9"/>
                    </a:lnTo>
                    <a:lnTo>
                      <a:pt x="27" y="5"/>
                    </a:lnTo>
                    <a:lnTo>
                      <a:pt x="28" y="2"/>
                    </a:lnTo>
                    <a:lnTo>
                      <a:pt x="28" y="0"/>
                    </a:lnTo>
                    <a:lnTo>
                      <a:pt x="28" y="2"/>
                    </a:lnTo>
                    <a:lnTo>
                      <a:pt x="28" y="5"/>
                    </a:lnTo>
                    <a:lnTo>
                      <a:pt x="28" y="11"/>
                    </a:lnTo>
                    <a:lnTo>
                      <a:pt x="28" y="18"/>
                    </a:lnTo>
                    <a:lnTo>
                      <a:pt x="27" y="26"/>
                    </a:lnTo>
                    <a:lnTo>
                      <a:pt x="26" y="35"/>
                    </a:lnTo>
                    <a:lnTo>
                      <a:pt x="24" y="46"/>
                    </a:lnTo>
                    <a:lnTo>
                      <a:pt x="21" y="56"/>
                    </a:lnTo>
                    <a:lnTo>
                      <a:pt x="21" y="58"/>
                    </a:lnTo>
                    <a:lnTo>
                      <a:pt x="20" y="60"/>
                    </a:lnTo>
                    <a:lnTo>
                      <a:pt x="19" y="63"/>
                    </a:lnTo>
                    <a:lnTo>
                      <a:pt x="18" y="66"/>
                    </a:lnTo>
                    <a:lnTo>
                      <a:pt x="17" y="69"/>
                    </a:lnTo>
                    <a:lnTo>
                      <a:pt x="16" y="72"/>
                    </a:lnTo>
                    <a:lnTo>
                      <a:pt x="16" y="76"/>
                    </a:lnTo>
                    <a:lnTo>
                      <a:pt x="16" y="79"/>
                    </a:lnTo>
                    <a:lnTo>
                      <a:pt x="17" y="78"/>
                    </a:lnTo>
                    <a:lnTo>
                      <a:pt x="18" y="76"/>
                    </a:lnTo>
                    <a:lnTo>
                      <a:pt x="20" y="74"/>
                    </a:lnTo>
                    <a:lnTo>
                      <a:pt x="23" y="70"/>
                    </a:lnTo>
                    <a:lnTo>
                      <a:pt x="25" y="67"/>
                    </a:lnTo>
                    <a:lnTo>
                      <a:pt x="28" y="64"/>
                    </a:lnTo>
                    <a:lnTo>
                      <a:pt x="29" y="60"/>
                    </a:lnTo>
                    <a:lnTo>
                      <a:pt x="30" y="58"/>
                    </a:lnTo>
                    <a:lnTo>
                      <a:pt x="29" y="60"/>
                    </a:lnTo>
                    <a:lnTo>
                      <a:pt x="29" y="63"/>
                    </a:lnTo>
                    <a:lnTo>
                      <a:pt x="28" y="67"/>
                    </a:lnTo>
                    <a:lnTo>
                      <a:pt x="27" y="71"/>
                    </a:lnTo>
                    <a:lnTo>
                      <a:pt x="26" y="76"/>
                    </a:lnTo>
                    <a:lnTo>
                      <a:pt x="24" y="81"/>
                    </a:lnTo>
                    <a:lnTo>
                      <a:pt x="21" y="86"/>
                    </a:lnTo>
                    <a:lnTo>
                      <a:pt x="19" y="90"/>
                    </a:lnTo>
                    <a:lnTo>
                      <a:pt x="17" y="94"/>
                    </a:lnTo>
                    <a:lnTo>
                      <a:pt x="15" y="98"/>
                    </a:lnTo>
                    <a:lnTo>
                      <a:pt x="14" y="103"/>
                    </a:lnTo>
                    <a:lnTo>
                      <a:pt x="13" y="106"/>
                    </a:lnTo>
                    <a:lnTo>
                      <a:pt x="13" y="110"/>
                    </a:lnTo>
                    <a:lnTo>
                      <a:pt x="13" y="112"/>
                    </a:lnTo>
                    <a:lnTo>
                      <a:pt x="13" y="114"/>
                    </a:lnTo>
                    <a:lnTo>
                      <a:pt x="13" y="117"/>
                    </a:lnTo>
                    <a:lnTo>
                      <a:pt x="13" y="124"/>
                    </a:lnTo>
                    <a:lnTo>
                      <a:pt x="14" y="131"/>
                    </a:lnTo>
                    <a:lnTo>
                      <a:pt x="15" y="138"/>
                    </a:lnTo>
                    <a:lnTo>
                      <a:pt x="15" y="145"/>
                    </a:lnTo>
                    <a:lnTo>
                      <a:pt x="16" y="152"/>
                    </a:lnTo>
                    <a:lnTo>
                      <a:pt x="16" y="156"/>
                    </a:lnTo>
                    <a:lnTo>
                      <a:pt x="16" y="15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60" name="Freeform 136"/>
              <p:cNvSpPr>
                <a:spLocks/>
              </p:cNvSpPr>
              <p:nvPr/>
            </p:nvSpPr>
            <p:spPr bwMode="auto">
              <a:xfrm>
                <a:off x="2662" y="2313"/>
                <a:ext cx="199" cy="215"/>
              </a:xfrm>
              <a:custGeom>
                <a:avLst/>
                <a:gdLst>
                  <a:gd name="T0" fmla="*/ 198 w 199"/>
                  <a:gd name="T1" fmla="*/ 215 h 215"/>
                  <a:gd name="T2" fmla="*/ 193 w 199"/>
                  <a:gd name="T3" fmla="*/ 213 h 215"/>
                  <a:gd name="T4" fmla="*/ 186 w 199"/>
                  <a:gd name="T5" fmla="*/ 211 h 215"/>
                  <a:gd name="T6" fmla="*/ 179 w 199"/>
                  <a:gd name="T7" fmla="*/ 210 h 215"/>
                  <a:gd name="T8" fmla="*/ 174 w 199"/>
                  <a:gd name="T9" fmla="*/ 209 h 215"/>
                  <a:gd name="T10" fmla="*/ 166 w 199"/>
                  <a:gd name="T11" fmla="*/ 206 h 215"/>
                  <a:gd name="T12" fmla="*/ 155 w 199"/>
                  <a:gd name="T13" fmla="*/ 199 h 215"/>
                  <a:gd name="T14" fmla="*/ 146 w 199"/>
                  <a:gd name="T15" fmla="*/ 189 h 215"/>
                  <a:gd name="T16" fmla="*/ 139 w 199"/>
                  <a:gd name="T17" fmla="*/ 182 h 215"/>
                  <a:gd name="T18" fmla="*/ 130 w 199"/>
                  <a:gd name="T19" fmla="*/ 171 h 215"/>
                  <a:gd name="T20" fmla="*/ 115 w 199"/>
                  <a:gd name="T21" fmla="*/ 157 h 215"/>
                  <a:gd name="T22" fmla="*/ 98 w 199"/>
                  <a:gd name="T23" fmla="*/ 140 h 215"/>
                  <a:gd name="T24" fmla="*/ 79 w 199"/>
                  <a:gd name="T25" fmla="*/ 124 h 215"/>
                  <a:gd name="T26" fmla="*/ 58 w 199"/>
                  <a:gd name="T27" fmla="*/ 106 h 215"/>
                  <a:gd name="T28" fmla="*/ 40 w 199"/>
                  <a:gd name="T29" fmla="*/ 88 h 215"/>
                  <a:gd name="T30" fmla="*/ 27 w 199"/>
                  <a:gd name="T31" fmla="*/ 72 h 215"/>
                  <a:gd name="T32" fmla="*/ 23 w 199"/>
                  <a:gd name="T33" fmla="*/ 59 h 215"/>
                  <a:gd name="T34" fmla="*/ 19 w 199"/>
                  <a:gd name="T35" fmla="*/ 41 h 215"/>
                  <a:gd name="T36" fmla="*/ 13 w 199"/>
                  <a:gd name="T37" fmla="*/ 20 h 215"/>
                  <a:gd name="T38" fmla="*/ 5 w 199"/>
                  <a:gd name="T39" fmla="*/ 4 h 215"/>
                  <a:gd name="T40" fmla="*/ 0 w 199"/>
                  <a:gd name="T41" fmla="*/ 0 h 215"/>
                  <a:gd name="T42" fmla="*/ 3 w 199"/>
                  <a:gd name="T43" fmla="*/ 0 h 215"/>
                  <a:gd name="T44" fmla="*/ 6 w 199"/>
                  <a:gd name="T45" fmla="*/ 0 h 215"/>
                  <a:gd name="T46" fmla="*/ 10 w 199"/>
                  <a:gd name="T47" fmla="*/ 1 h 215"/>
                  <a:gd name="T48" fmla="*/ 15 w 199"/>
                  <a:gd name="T49" fmla="*/ 4 h 215"/>
                  <a:gd name="T50" fmla="*/ 24 w 199"/>
                  <a:gd name="T51" fmla="*/ 8 h 215"/>
                  <a:gd name="T52" fmla="*/ 36 w 199"/>
                  <a:gd name="T53" fmla="*/ 15 h 215"/>
                  <a:gd name="T54" fmla="*/ 48 w 199"/>
                  <a:gd name="T55" fmla="*/ 24 h 215"/>
                  <a:gd name="T56" fmla="*/ 57 w 199"/>
                  <a:gd name="T57" fmla="*/ 39 h 215"/>
                  <a:gd name="T58" fmla="*/ 73 w 199"/>
                  <a:gd name="T59" fmla="*/ 66 h 215"/>
                  <a:gd name="T60" fmla="*/ 92 w 199"/>
                  <a:gd name="T61" fmla="*/ 96 h 215"/>
                  <a:gd name="T62" fmla="*/ 107 w 199"/>
                  <a:gd name="T63" fmla="*/ 120 h 215"/>
                  <a:gd name="T64" fmla="*/ 112 w 199"/>
                  <a:gd name="T65" fmla="*/ 128 h 215"/>
                  <a:gd name="T66" fmla="*/ 116 w 199"/>
                  <a:gd name="T67" fmla="*/ 135 h 215"/>
                  <a:gd name="T68" fmla="*/ 120 w 199"/>
                  <a:gd name="T69" fmla="*/ 143 h 215"/>
                  <a:gd name="T70" fmla="*/ 123 w 199"/>
                  <a:gd name="T71" fmla="*/ 150 h 215"/>
                  <a:gd name="T72" fmla="*/ 127 w 199"/>
                  <a:gd name="T73" fmla="*/ 158 h 215"/>
                  <a:gd name="T74" fmla="*/ 138 w 199"/>
                  <a:gd name="T75" fmla="*/ 170 h 215"/>
                  <a:gd name="T76" fmla="*/ 153 w 199"/>
                  <a:gd name="T77" fmla="*/ 185 h 215"/>
                  <a:gd name="T78" fmla="*/ 166 w 199"/>
                  <a:gd name="T79" fmla="*/ 195 h 215"/>
                  <a:gd name="T80" fmla="*/ 171 w 199"/>
                  <a:gd name="T81" fmla="*/ 200 h 215"/>
                  <a:gd name="T82" fmla="*/ 176 w 199"/>
                  <a:gd name="T83" fmla="*/ 201 h 215"/>
                  <a:gd name="T84" fmla="*/ 182 w 199"/>
                  <a:gd name="T85" fmla="*/ 202 h 215"/>
                  <a:gd name="T86" fmla="*/ 188 w 199"/>
                  <a:gd name="T87" fmla="*/ 203 h 215"/>
                  <a:gd name="T88" fmla="*/ 199 w 199"/>
                  <a:gd name="T89" fmla="*/ 215 h 21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99"/>
                  <a:gd name="T136" fmla="*/ 0 h 215"/>
                  <a:gd name="T137" fmla="*/ 199 w 199"/>
                  <a:gd name="T138" fmla="*/ 215 h 215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99" h="215">
                    <a:moveTo>
                      <a:pt x="199" y="215"/>
                    </a:moveTo>
                    <a:lnTo>
                      <a:pt x="198" y="215"/>
                    </a:lnTo>
                    <a:lnTo>
                      <a:pt x="195" y="214"/>
                    </a:lnTo>
                    <a:lnTo>
                      <a:pt x="193" y="213"/>
                    </a:lnTo>
                    <a:lnTo>
                      <a:pt x="190" y="212"/>
                    </a:lnTo>
                    <a:lnTo>
                      <a:pt x="186" y="211"/>
                    </a:lnTo>
                    <a:lnTo>
                      <a:pt x="183" y="210"/>
                    </a:lnTo>
                    <a:lnTo>
                      <a:pt x="179" y="210"/>
                    </a:lnTo>
                    <a:lnTo>
                      <a:pt x="177" y="210"/>
                    </a:lnTo>
                    <a:lnTo>
                      <a:pt x="174" y="209"/>
                    </a:lnTo>
                    <a:lnTo>
                      <a:pt x="170" y="208"/>
                    </a:lnTo>
                    <a:lnTo>
                      <a:pt x="166" y="206"/>
                    </a:lnTo>
                    <a:lnTo>
                      <a:pt x="161" y="202"/>
                    </a:lnTo>
                    <a:lnTo>
                      <a:pt x="155" y="199"/>
                    </a:lnTo>
                    <a:lnTo>
                      <a:pt x="150" y="194"/>
                    </a:lnTo>
                    <a:lnTo>
                      <a:pt x="146" y="189"/>
                    </a:lnTo>
                    <a:lnTo>
                      <a:pt x="142" y="185"/>
                    </a:lnTo>
                    <a:lnTo>
                      <a:pt x="139" y="182"/>
                    </a:lnTo>
                    <a:lnTo>
                      <a:pt x="135" y="177"/>
                    </a:lnTo>
                    <a:lnTo>
                      <a:pt x="130" y="171"/>
                    </a:lnTo>
                    <a:lnTo>
                      <a:pt x="124" y="165"/>
                    </a:lnTo>
                    <a:lnTo>
                      <a:pt x="115" y="157"/>
                    </a:lnTo>
                    <a:lnTo>
                      <a:pt x="107" y="148"/>
                    </a:lnTo>
                    <a:lnTo>
                      <a:pt x="98" y="140"/>
                    </a:lnTo>
                    <a:lnTo>
                      <a:pt x="89" y="132"/>
                    </a:lnTo>
                    <a:lnTo>
                      <a:pt x="79" y="124"/>
                    </a:lnTo>
                    <a:lnTo>
                      <a:pt x="68" y="116"/>
                    </a:lnTo>
                    <a:lnTo>
                      <a:pt x="58" y="106"/>
                    </a:lnTo>
                    <a:lnTo>
                      <a:pt x="48" y="97"/>
                    </a:lnTo>
                    <a:lnTo>
                      <a:pt x="40" y="88"/>
                    </a:lnTo>
                    <a:lnTo>
                      <a:pt x="32" y="80"/>
                    </a:lnTo>
                    <a:lnTo>
                      <a:pt x="27" y="72"/>
                    </a:lnTo>
                    <a:lnTo>
                      <a:pt x="24" y="66"/>
                    </a:lnTo>
                    <a:lnTo>
                      <a:pt x="23" y="59"/>
                    </a:lnTo>
                    <a:lnTo>
                      <a:pt x="21" y="51"/>
                    </a:lnTo>
                    <a:lnTo>
                      <a:pt x="19" y="41"/>
                    </a:lnTo>
                    <a:lnTo>
                      <a:pt x="16" y="30"/>
                    </a:lnTo>
                    <a:lnTo>
                      <a:pt x="13" y="20"/>
                    </a:lnTo>
                    <a:lnTo>
                      <a:pt x="9" y="11"/>
                    </a:lnTo>
                    <a:lnTo>
                      <a:pt x="5" y="4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1"/>
                    </a:lnTo>
                    <a:lnTo>
                      <a:pt x="12" y="2"/>
                    </a:lnTo>
                    <a:lnTo>
                      <a:pt x="15" y="4"/>
                    </a:lnTo>
                    <a:lnTo>
                      <a:pt x="19" y="6"/>
                    </a:lnTo>
                    <a:lnTo>
                      <a:pt x="24" y="8"/>
                    </a:lnTo>
                    <a:lnTo>
                      <a:pt x="30" y="11"/>
                    </a:lnTo>
                    <a:lnTo>
                      <a:pt x="36" y="15"/>
                    </a:lnTo>
                    <a:lnTo>
                      <a:pt x="43" y="19"/>
                    </a:lnTo>
                    <a:lnTo>
                      <a:pt x="48" y="24"/>
                    </a:lnTo>
                    <a:lnTo>
                      <a:pt x="52" y="30"/>
                    </a:lnTo>
                    <a:lnTo>
                      <a:pt x="57" y="39"/>
                    </a:lnTo>
                    <a:lnTo>
                      <a:pt x="64" y="51"/>
                    </a:lnTo>
                    <a:lnTo>
                      <a:pt x="73" y="66"/>
                    </a:lnTo>
                    <a:lnTo>
                      <a:pt x="83" y="82"/>
                    </a:lnTo>
                    <a:lnTo>
                      <a:pt x="92" y="96"/>
                    </a:lnTo>
                    <a:lnTo>
                      <a:pt x="101" y="109"/>
                    </a:lnTo>
                    <a:lnTo>
                      <a:pt x="107" y="120"/>
                    </a:lnTo>
                    <a:lnTo>
                      <a:pt x="111" y="126"/>
                    </a:lnTo>
                    <a:lnTo>
                      <a:pt x="112" y="128"/>
                    </a:lnTo>
                    <a:lnTo>
                      <a:pt x="114" y="132"/>
                    </a:lnTo>
                    <a:lnTo>
                      <a:pt x="116" y="135"/>
                    </a:lnTo>
                    <a:lnTo>
                      <a:pt x="119" y="139"/>
                    </a:lnTo>
                    <a:lnTo>
                      <a:pt x="120" y="143"/>
                    </a:lnTo>
                    <a:lnTo>
                      <a:pt x="122" y="146"/>
                    </a:lnTo>
                    <a:lnTo>
                      <a:pt x="123" y="150"/>
                    </a:lnTo>
                    <a:lnTo>
                      <a:pt x="124" y="153"/>
                    </a:lnTo>
                    <a:lnTo>
                      <a:pt x="127" y="158"/>
                    </a:lnTo>
                    <a:lnTo>
                      <a:pt x="132" y="163"/>
                    </a:lnTo>
                    <a:lnTo>
                      <a:pt x="138" y="170"/>
                    </a:lnTo>
                    <a:lnTo>
                      <a:pt x="145" y="178"/>
                    </a:lnTo>
                    <a:lnTo>
                      <a:pt x="153" y="185"/>
                    </a:lnTo>
                    <a:lnTo>
                      <a:pt x="160" y="191"/>
                    </a:lnTo>
                    <a:lnTo>
                      <a:pt x="166" y="195"/>
                    </a:lnTo>
                    <a:lnTo>
                      <a:pt x="169" y="199"/>
                    </a:lnTo>
                    <a:lnTo>
                      <a:pt x="171" y="200"/>
                    </a:lnTo>
                    <a:lnTo>
                      <a:pt x="174" y="200"/>
                    </a:lnTo>
                    <a:lnTo>
                      <a:pt x="176" y="201"/>
                    </a:lnTo>
                    <a:lnTo>
                      <a:pt x="179" y="202"/>
                    </a:lnTo>
                    <a:lnTo>
                      <a:pt x="182" y="202"/>
                    </a:lnTo>
                    <a:lnTo>
                      <a:pt x="185" y="202"/>
                    </a:lnTo>
                    <a:lnTo>
                      <a:pt x="188" y="203"/>
                    </a:lnTo>
                    <a:lnTo>
                      <a:pt x="192" y="203"/>
                    </a:lnTo>
                    <a:lnTo>
                      <a:pt x="199" y="215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61" name="Freeform 137"/>
              <p:cNvSpPr>
                <a:spLocks/>
              </p:cNvSpPr>
              <p:nvPr/>
            </p:nvSpPr>
            <p:spPr bwMode="auto">
              <a:xfrm>
                <a:off x="2662" y="2313"/>
                <a:ext cx="199" cy="215"/>
              </a:xfrm>
              <a:custGeom>
                <a:avLst/>
                <a:gdLst>
                  <a:gd name="T0" fmla="*/ 198 w 199"/>
                  <a:gd name="T1" fmla="*/ 215 h 215"/>
                  <a:gd name="T2" fmla="*/ 193 w 199"/>
                  <a:gd name="T3" fmla="*/ 213 h 215"/>
                  <a:gd name="T4" fmla="*/ 186 w 199"/>
                  <a:gd name="T5" fmla="*/ 211 h 215"/>
                  <a:gd name="T6" fmla="*/ 179 w 199"/>
                  <a:gd name="T7" fmla="*/ 210 h 215"/>
                  <a:gd name="T8" fmla="*/ 174 w 199"/>
                  <a:gd name="T9" fmla="*/ 209 h 215"/>
                  <a:gd name="T10" fmla="*/ 166 w 199"/>
                  <a:gd name="T11" fmla="*/ 206 h 215"/>
                  <a:gd name="T12" fmla="*/ 155 w 199"/>
                  <a:gd name="T13" fmla="*/ 199 h 215"/>
                  <a:gd name="T14" fmla="*/ 146 w 199"/>
                  <a:gd name="T15" fmla="*/ 189 h 215"/>
                  <a:gd name="T16" fmla="*/ 139 w 199"/>
                  <a:gd name="T17" fmla="*/ 182 h 215"/>
                  <a:gd name="T18" fmla="*/ 130 w 199"/>
                  <a:gd name="T19" fmla="*/ 171 h 215"/>
                  <a:gd name="T20" fmla="*/ 115 w 199"/>
                  <a:gd name="T21" fmla="*/ 157 h 215"/>
                  <a:gd name="T22" fmla="*/ 98 w 199"/>
                  <a:gd name="T23" fmla="*/ 140 h 215"/>
                  <a:gd name="T24" fmla="*/ 79 w 199"/>
                  <a:gd name="T25" fmla="*/ 124 h 215"/>
                  <a:gd name="T26" fmla="*/ 58 w 199"/>
                  <a:gd name="T27" fmla="*/ 106 h 215"/>
                  <a:gd name="T28" fmla="*/ 40 w 199"/>
                  <a:gd name="T29" fmla="*/ 88 h 215"/>
                  <a:gd name="T30" fmla="*/ 27 w 199"/>
                  <a:gd name="T31" fmla="*/ 72 h 215"/>
                  <a:gd name="T32" fmla="*/ 23 w 199"/>
                  <a:gd name="T33" fmla="*/ 59 h 215"/>
                  <a:gd name="T34" fmla="*/ 19 w 199"/>
                  <a:gd name="T35" fmla="*/ 41 h 215"/>
                  <a:gd name="T36" fmla="*/ 13 w 199"/>
                  <a:gd name="T37" fmla="*/ 20 h 215"/>
                  <a:gd name="T38" fmla="*/ 5 w 199"/>
                  <a:gd name="T39" fmla="*/ 4 h 215"/>
                  <a:gd name="T40" fmla="*/ 1 w 199"/>
                  <a:gd name="T41" fmla="*/ 0 h 215"/>
                  <a:gd name="T42" fmla="*/ 4 w 199"/>
                  <a:gd name="T43" fmla="*/ 0 h 215"/>
                  <a:gd name="T44" fmla="*/ 8 w 199"/>
                  <a:gd name="T45" fmla="*/ 0 h 215"/>
                  <a:gd name="T46" fmla="*/ 12 w 199"/>
                  <a:gd name="T47" fmla="*/ 2 h 215"/>
                  <a:gd name="T48" fmla="*/ 19 w 199"/>
                  <a:gd name="T49" fmla="*/ 6 h 215"/>
                  <a:gd name="T50" fmla="*/ 30 w 199"/>
                  <a:gd name="T51" fmla="*/ 11 h 215"/>
                  <a:gd name="T52" fmla="*/ 43 w 199"/>
                  <a:gd name="T53" fmla="*/ 19 h 215"/>
                  <a:gd name="T54" fmla="*/ 52 w 199"/>
                  <a:gd name="T55" fmla="*/ 30 h 215"/>
                  <a:gd name="T56" fmla="*/ 64 w 199"/>
                  <a:gd name="T57" fmla="*/ 51 h 215"/>
                  <a:gd name="T58" fmla="*/ 83 w 199"/>
                  <a:gd name="T59" fmla="*/ 82 h 215"/>
                  <a:gd name="T60" fmla="*/ 101 w 199"/>
                  <a:gd name="T61" fmla="*/ 109 h 215"/>
                  <a:gd name="T62" fmla="*/ 111 w 199"/>
                  <a:gd name="T63" fmla="*/ 126 h 215"/>
                  <a:gd name="T64" fmla="*/ 114 w 199"/>
                  <a:gd name="T65" fmla="*/ 132 h 215"/>
                  <a:gd name="T66" fmla="*/ 119 w 199"/>
                  <a:gd name="T67" fmla="*/ 139 h 215"/>
                  <a:gd name="T68" fmla="*/ 122 w 199"/>
                  <a:gd name="T69" fmla="*/ 146 h 215"/>
                  <a:gd name="T70" fmla="*/ 124 w 199"/>
                  <a:gd name="T71" fmla="*/ 153 h 215"/>
                  <a:gd name="T72" fmla="*/ 132 w 199"/>
                  <a:gd name="T73" fmla="*/ 163 h 215"/>
                  <a:gd name="T74" fmla="*/ 145 w 199"/>
                  <a:gd name="T75" fmla="*/ 178 h 215"/>
                  <a:gd name="T76" fmla="*/ 160 w 199"/>
                  <a:gd name="T77" fmla="*/ 191 h 215"/>
                  <a:gd name="T78" fmla="*/ 169 w 199"/>
                  <a:gd name="T79" fmla="*/ 199 h 215"/>
                  <a:gd name="T80" fmla="*/ 174 w 199"/>
                  <a:gd name="T81" fmla="*/ 200 h 215"/>
                  <a:gd name="T82" fmla="*/ 179 w 199"/>
                  <a:gd name="T83" fmla="*/ 202 h 215"/>
                  <a:gd name="T84" fmla="*/ 185 w 199"/>
                  <a:gd name="T85" fmla="*/ 202 h 215"/>
                  <a:gd name="T86" fmla="*/ 192 w 199"/>
                  <a:gd name="T87" fmla="*/ 203 h 21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99"/>
                  <a:gd name="T133" fmla="*/ 0 h 215"/>
                  <a:gd name="T134" fmla="*/ 199 w 199"/>
                  <a:gd name="T135" fmla="*/ 215 h 21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99" h="215">
                    <a:moveTo>
                      <a:pt x="199" y="215"/>
                    </a:moveTo>
                    <a:lnTo>
                      <a:pt x="198" y="215"/>
                    </a:lnTo>
                    <a:lnTo>
                      <a:pt x="195" y="214"/>
                    </a:lnTo>
                    <a:lnTo>
                      <a:pt x="193" y="213"/>
                    </a:lnTo>
                    <a:lnTo>
                      <a:pt x="190" y="212"/>
                    </a:lnTo>
                    <a:lnTo>
                      <a:pt x="186" y="211"/>
                    </a:lnTo>
                    <a:lnTo>
                      <a:pt x="183" y="210"/>
                    </a:lnTo>
                    <a:lnTo>
                      <a:pt x="179" y="210"/>
                    </a:lnTo>
                    <a:lnTo>
                      <a:pt x="177" y="210"/>
                    </a:lnTo>
                    <a:lnTo>
                      <a:pt x="174" y="209"/>
                    </a:lnTo>
                    <a:lnTo>
                      <a:pt x="170" y="208"/>
                    </a:lnTo>
                    <a:lnTo>
                      <a:pt x="166" y="206"/>
                    </a:lnTo>
                    <a:lnTo>
                      <a:pt x="161" y="202"/>
                    </a:lnTo>
                    <a:lnTo>
                      <a:pt x="155" y="199"/>
                    </a:lnTo>
                    <a:lnTo>
                      <a:pt x="150" y="194"/>
                    </a:lnTo>
                    <a:lnTo>
                      <a:pt x="146" y="189"/>
                    </a:lnTo>
                    <a:lnTo>
                      <a:pt x="142" y="185"/>
                    </a:lnTo>
                    <a:lnTo>
                      <a:pt x="139" y="182"/>
                    </a:lnTo>
                    <a:lnTo>
                      <a:pt x="135" y="177"/>
                    </a:lnTo>
                    <a:lnTo>
                      <a:pt x="130" y="171"/>
                    </a:lnTo>
                    <a:lnTo>
                      <a:pt x="124" y="165"/>
                    </a:lnTo>
                    <a:lnTo>
                      <a:pt x="115" y="157"/>
                    </a:lnTo>
                    <a:lnTo>
                      <a:pt x="107" y="148"/>
                    </a:lnTo>
                    <a:lnTo>
                      <a:pt x="98" y="140"/>
                    </a:lnTo>
                    <a:lnTo>
                      <a:pt x="89" y="132"/>
                    </a:lnTo>
                    <a:lnTo>
                      <a:pt x="79" y="124"/>
                    </a:lnTo>
                    <a:lnTo>
                      <a:pt x="68" y="116"/>
                    </a:lnTo>
                    <a:lnTo>
                      <a:pt x="58" y="106"/>
                    </a:lnTo>
                    <a:lnTo>
                      <a:pt x="48" y="97"/>
                    </a:lnTo>
                    <a:lnTo>
                      <a:pt x="40" y="88"/>
                    </a:lnTo>
                    <a:lnTo>
                      <a:pt x="32" y="80"/>
                    </a:lnTo>
                    <a:lnTo>
                      <a:pt x="27" y="72"/>
                    </a:lnTo>
                    <a:lnTo>
                      <a:pt x="24" y="66"/>
                    </a:lnTo>
                    <a:lnTo>
                      <a:pt x="23" y="59"/>
                    </a:lnTo>
                    <a:lnTo>
                      <a:pt x="21" y="51"/>
                    </a:lnTo>
                    <a:lnTo>
                      <a:pt x="19" y="41"/>
                    </a:lnTo>
                    <a:lnTo>
                      <a:pt x="16" y="30"/>
                    </a:lnTo>
                    <a:lnTo>
                      <a:pt x="13" y="20"/>
                    </a:lnTo>
                    <a:lnTo>
                      <a:pt x="9" y="11"/>
                    </a:lnTo>
                    <a:lnTo>
                      <a:pt x="5" y="4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1"/>
                    </a:lnTo>
                    <a:lnTo>
                      <a:pt x="12" y="2"/>
                    </a:lnTo>
                    <a:lnTo>
                      <a:pt x="15" y="4"/>
                    </a:lnTo>
                    <a:lnTo>
                      <a:pt x="19" y="6"/>
                    </a:lnTo>
                    <a:lnTo>
                      <a:pt x="24" y="8"/>
                    </a:lnTo>
                    <a:lnTo>
                      <a:pt x="30" y="11"/>
                    </a:lnTo>
                    <a:lnTo>
                      <a:pt x="36" y="15"/>
                    </a:lnTo>
                    <a:lnTo>
                      <a:pt x="43" y="19"/>
                    </a:lnTo>
                    <a:lnTo>
                      <a:pt x="48" y="24"/>
                    </a:lnTo>
                    <a:lnTo>
                      <a:pt x="52" y="30"/>
                    </a:lnTo>
                    <a:lnTo>
                      <a:pt x="57" y="39"/>
                    </a:lnTo>
                    <a:lnTo>
                      <a:pt x="64" y="51"/>
                    </a:lnTo>
                    <a:lnTo>
                      <a:pt x="73" y="66"/>
                    </a:lnTo>
                    <a:lnTo>
                      <a:pt x="83" y="82"/>
                    </a:lnTo>
                    <a:lnTo>
                      <a:pt x="92" y="96"/>
                    </a:lnTo>
                    <a:lnTo>
                      <a:pt x="101" y="109"/>
                    </a:lnTo>
                    <a:lnTo>
                      <a:pt x="107" y="120"/>
                    </a:lnTo>
                    <a:lnTo>
                      <a:pt x="111" y="126"/>
                    </a:lnTo>
                    <a:lnTo>
                      <a:pt x="112" y="128"/>
                    </a:lnTo>
                    <a:lnTo>
                      <a:pt x="114" y="132"/>
                    </a:lnTo>
                    <a:lnTo>
                      <a:pt x="116" y="135"/>
                    </a:lnTo>
                    <a:lnTo>
                      <a:pt x="119" y="139"/>
                    </a:lnTo>
                    <a:lnTo>
                      <a:pt x="120" y="143"/>
                    </a:lnTo>
                    <a:lnTo>
                      <a:pt x="122" y="146"/>
                    </a:lnTo>
                    <a:lnTo>
                      <a:pt x="123" y="150"/>
                    </a:lnTo>
                    <a:lnTo>
                      <a:pt x="124" y="153"/>
                    </a:lnTo>
                    <a:lnTo>
                      <a:pt x="127" y="158"/>
                    </a:lnTo>
                    <a:lnTo>
                      <a:pt x="132" y="163"/>
                    </a:lnTo>
                    <a:lnTo>
                      <a:pt x="138" y="170"/>
                    </a:lnTo>
                    <a:lnTo>
                      <a:pt x="145" y="178"/>
                    </a:lnTo>
                    <a:lnTo>
                      <a:pt x="153" y="185"/>
                    </a:lnTo>
                    <a:lnTo>
                      <a:pt x="160" y="191"/>
                    </a:lnTo>
                    <a:lnTo>
                      <a:pt x="166" y="195"/>
                    </a:lnTo>
                    <a:lnTo>
                      <a:pt x="169" y="199"/>
                    </a:lnTo>
                    <a:lnTo>
                      <a:pt x="171" y="200"/>
                    </a:lnTo>
                    <a:lnTo>
                      <a:pt x="174" y="200"/>
                    </a:lnTo>
                    <a:lnTo>
                      <a:pt x="176" y="201"/>
                    </a:lnTo>
                    <a:lnTo>
                      <a:pt x="179" y="202"/>
                    </a:lnTo>
                    <a:lnTo>
                      <a:pt x="182" y="202"/>
                    </a:lnTo>
                    <a:lnTo>
                      <a:pt x="185" y="202"/>
                    </a:lnTo>
                    <a:lnTo>
                      <a:pt x="188" y="203"/>
                    </a:lnTo>
                    <a:lnTo>
                      <a:pt x="192" y="203"/>
                    </a:lnTo>
                    <a:lnTo>
                      <a:pt x="199" y="2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62" name="Freeform 138"/>
              <p:cNvSpPr>
                <a:spLocks/>
              </p:cNvSpPr>
              <p:nvPr/>
            </p:nvSpPr>
            <p:spPr bwMode="auto">
              <a:xfrm>
                <a:off x="2742" y="2303"/>
                <a:ext cx="76" cy="144"/>
              </a:xfrm>
              <a:custGeom>
                <a:avLst/>
                <a:gdLst>
                  <a:gd name="T0" fmla="*/ 18 w 76"/>
                  <a:gd name="T1" fmla="*/ 0 h 144"/>
                  <a:gd name="T2" fmla="*/ 21 w 76"/>
                  <a:gd name="T3" fmla="*/ 1 h 144"/>
                  <a:gd name="T4" fmla="*/ 26 w 76"/>
                  <a:gd name="T5" fmla="*/ 6 h 144"/>
                  <a:gd name="T6" fmla="*/ 34 w 76"/>
                  <a:gd name="T7" fmla="*/ 12 h 144"/>
                  <a:gd name="T8" fmla="*/ 45 w 76"/>
                  <a:gd name="T9" fmla="*/ 20 h 144"/>
                  <a:gd name="T10" fmla="*/ 54 w 76"/>
                  <a:gd name="T11" fmla="*/ 29 h 144"/>
                  <a:gd name="T12" fmla="*/ 63 w 76"/>
                  <a:gd name="T13" fmla="*/ 41 h 144"/>
                  <a:gd name="T14" fmla="*/ 66 w 76"/>
                  <a:gd name="T15" fmla="*/ 48 h 144"/>
                  <a:gd name="T16" fmla="*/ 69 w 76"/>
                  <a:gd name="T17" fmla="*/ 54 h 144"/>
                  <a:gd name="T18" fmla="*/ 71 w 76"/>
                  <a:gd name="T19" fmla="*/ 61 h 144"/>
                  <a:gd name="T20" fmla="*/ 73 w 76"/>
                  <a:gd name="T21" fmla="*/ 68 h 144"/>
                  <a:gd name="T22" fmla="*/ 74 w 76"/>
                  <a:gd name="T23" fmla="*/ 82 h 144"/>
                  <a:gd name="T24" fmla="*/ 75 w 76"/>
                  <a:gd name="T25" fmla="*/ 95 h 144"/>
                  <a:gd name="T26" fmla="*/ 75 w 76"/>
                  <a:gd name="T27" fmla="*/ 106 h 144"/>
                  <a:gd name="T28" fmla="*/ 76 w 76"/>
                  <a:gd name="T29" fmla="*/ 115 h 144"/>
                  <a:gd name="T30" fmla="*/ 76 w 76"/>
                  <a:gd name="T31" fmla="*/ 124 h 144"/>
                  <a:gd name="T32" fmla="*/ 75 w 76"/>
                  <a:gd name="T33" fmla="*/ 132 h 144"/>
                  <a:gd name="T34" fmla="*/ 73 w 76"/>
                  <a:gd name="T35" fmla="*/ 138 h 144"/>
                  <a:gd name="T36" fmla="*/ 71 w 76"/>
                  <a:gd name="T37" fmla="*/ 144 h 144"/>
                  <a:gd name="T38" fmla="*/ 69 w 76"/>
                  <a:gd name="T39" fmla="*/ 142 h 144"/>
                  <a:gd name="T40" fmla="*/ 62 w 76"/>
                  <a:gd name="T41" fmla="*/ 136 h 144"/>
                  <a:gd name="T42" fmla="*/ 53 w 76"/>
                  <a:gd name="T43" fmla="*/ 128 h 144"/>
                  <a:gd name="T44" fmla="*/ 42 w 76"/>
                  <a:gd name="T45" fmla="*/ 116 h 144"/>
                  <a:gd name="T46" fmla="*/ 29 w 76"/>
                  <a:gd name="T47" fmla="*/ 105 h 144"/>
                  <a:gd name="T48" fmla="*/ 18 w 76"/>
                  <a:gd name="T49" fmla="*/ 93 h 144"/>
                  <a:gd name="T50" fmla="*/ 9 w 76"/>
                  <a:gd name="T51" fmla="*/ 80 h 144"/>
                  <a:gd name="T52" fmla="*/ 2 w 76"/>
                  <a:gd name="T53" fmla="*/ 70 h 144"/>
                  <a:gd name="T54" fmla="*/ 1 w 76"/>
                  <a:gd name="T55" fmla="*/ 65 h 144"/>
                  <a:gd name="T56" fmla="*/ 0 w 76"/>
                  <a:gd name="T57" fmla="*/ 60 h 144"/>
                  <a:gd name="T58" fmla="*/ 0 w 76"/>
                  <a:gd name="T59" fmla="*/ 55 h 144"/>
                  <a:gd name="T60" fmla="*/ 0 w 76"/>
                  <a:gd name="T61" fmla="*/ 49 h 144"/>
                  <a:gd name="T62" fmla="*/ 3 w 76"/>
                  <a:gd name="T63" fmla="*/ 37 h 144"/>
                  <a:gd name="T64" fmla="*/ 6 w 76"/>
                  <a:gd name="T65" fmla="*/ 26 h 144"/>
                  <a:gd name="T66" fmla="*/ 10 w 76"/>
                  <a:gd name="T67" fmla="*/ 16 h 144"/>
                  <a:gd name="T68" fmla="*/ 14 w 76"/>
                  <a:gd name="T69" fmla="*/ 8 h 144"/>
                  <a:gd name="T70" fmla="*/ 17 w 76"/>
                  <a:gd name="T71" fmla="*/ 2 h 144"/>
                  <a:gd name="T72" fmla="*/ 18 w 76"/>
                  <a:gd name="T73" fmla="*/ 0 h 14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6"/>
                  <a:gd name="T112" fmla="*/ 0 h 144"/>
                  <a:gd name="T113" fmla="*/ 76 w 76"/>
                  <a:gd name="T114" fmla="*/ 144 h 14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6" h="144">
                    <a:moveTo>
                      <a:pt x="18" y="0"/>
                    </a:moveTo>
                    <a:lnTo>
                      <a:pt x="21" y="1"/>
                    </a:lnTo>
                    <a:lnTo>
                      <a:pt x="26" y="6"/>
                    </a:lnTo>
                    <a:lnTo>
                      <a:pt x="34" y="12"/>
                    </a:lnTo>
                    <a:lnTo>
                      <a:pt x="45" y="20"/>
                    </a:lnTo>
                    <a:lnTo>
                      <a:pt x="54" y="29"/>
                    </a:lnTo>
                    <a:lnTo>
                      <a:pt x="63" y="41"/>
                    </a:lnTo>
                    <a:lnTo>
                      <a:pt x="66" y="48"/>
                    </a:lnTo>
                    <a:lnTo>
                      <a:pt x="69" y="54"/>
                    </a:lnTo>
                    <a:lnTo>
                      <a:pt x="71" y="61"/>
                    </a:lnTo>
                    <a:lnTo>
                      <a:pt x="73" y="68"/>
                    </a:lnTo>
                    <a:lnTo>
                      <a:pt x="74" y="82"/>
                    </a:lnTo>
                    <a:lnTo>
                      <a:pt x="75" y="95"/>
                    </a:lnTo>
                    <a:lnTo>
                      <a:pt x="75" y="106"/>
                    </a:lnTo>
                    <a:lnTo>
                      <a:pt x="76" y="115"/>
                    </a:lnTo>
                    <a:lnTo>
                      <a:pt x="76" y="124"/>
                    </a:lnTo>
                    <a:lnTo>
                      <a:pt x="75" y="132"/>
                    </a:lnTo>
                    <a:lnTo>
                      <a:pt x="73" y="138"/>
                    </a:lnTo>
                    <a:lnTo>
                      <a:pt x="71" y="144"/>
                    </a:lnTo>
                    <a:lnTo>
                      <a:pt x="69" y="142"/>
                    </a:lnTo>
                    <a:lnTo>
                      <a:pt x="62" y="136"/>
                    </a:lnTo>
                    <a:lnTo>
                      <a:pt x="53" y="128"/>
                    </a:lnTo>
                    <a:lnTo>
                      <a:pt x="42" y="116"/>
                    </a:lnTo>
                    <a:lnTo>
                      <a:pt x="29" y="105"/>
                    </a:lnTo>
                    <a:lnTo>
                      <a:pt x="18" y="93"/>
                    </a:lnTo>
                    <a:lnTo>
                      <a:pt x="9" y="80"/>
                    </a:lnTo>
                    <a:lnTo>
                      <a:pt x="2" y="70"/>
                    </a:lnTo>
                    <a:lnTo>
                      <a:pt x="1" y="65"/>
                    </a:lnTo>
                    <a:lnTo>
                      <a:pt x="0" y="60"/>
                    </a:lnTo>
                    <a:lnTo>
                      <a:pt x="0" y="55"/>
                    </a:lnTo>
                    <a:lnTo>
                      <a:pt x="0" y="49"/>
                    </a:lnTo>
                    <a:lnTo>
                      <a:pt x="3" y="37"/>
                    </a:lnTo>
                    <a:lnTo>
                      <a:pt x="6" y="26"/>
                    </a:lnTo>
                    <a:lnTo>
                      <a:pt x="10" y="16"/>
                    </a:lnTo>
                    <a:lnTo>
                      <a:pt x="14" y="8"/>
                    </a:lnTo>
                    <a:lnTo>
                      <a:pt x="17" y="2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63" name="Freeform 139"/>
              <p:cNvSpPr>
                <a:spLocks/>
              </p:cNvSpPr>
              <p:nvPr/>
            </p:nvSpPr>
            <p:spPr bwMode="auto">
              <a:xfrm>
                <a:off x="2742" y="2303"/>
                <a:ext cx="76" cy="144"/>
              </a:xfrm>
              <a:custGeom>
                <a:avLst/>
                <a:gdLst>
                  <a:gd name="T0" fmla="*/ 18 w 76"/>
                  <a:gd name="T1" fmla="*/ 0 h 144"/>
                  <a:gd name="T2" fmla="*/ 21 w 76"/>
                  <a:gd name="T3" fmla="*/ 1 h 144"/>
                  <a:gd name="T4" fmla="*/ 26 w 76"/>
                  <a:gd name="T5" fmla="*/ 6 h 144"/>
                  <a:gd name="T6" fmla="*/ 34 w 76"/>
                  <a:gd name="T7" fmla="*/ 12 h 144"/>
                  <a:gd name="T8" fmla="*/ 45 w 76"/>
                  <a:gd name="T9" fmla="*/ 20 h 144"/>
                  <a:gd name="T10" fmla="*/ 54 w 76"/>
                  <a:gd name="T11" fmla="*/ 29 h 144"/>
                  <a:gd name="T12" fmla="*/ 63 w 76"/>
                  <a:gd name="T13" fmla="*/ 41 h 144"/>
                  <a:gd name="T14" fmla="*/ 66 w 76"/>
                  <a:gd name="T15" fmla="*/ 48 h 144"/>
                  <a:gd name="T16" fmla="*/ 69 w 76"/>
                  <a:gd name="T17" fmla="*/ 54 h 144"/>
                  <a:gd name="T18" fmla="*/ 71 w 76"/>
                  <a:gd name="T19" fmla="*/ 61 h 144"/>
                  <a:gd name="T20" fmla="*/ 73 w 76"/>
                  <a:gd name="T21" fmla="*/ 68 h 144"/>
                  <a:gd name="T22" fmla="*/ 74 w 76"/>
                  <a:gd name="T23" fmla="*/ 82 h 144"/>
                  <a:gd name="T24" fmla="*/ 75 w 76"/>
                  <a:gd name="T25" fmla="*/ 95 h 144"/>
                  <a:gd name="T26" fmla="*/ 75 w 76"/>
                  <a:gd name="T27" fmla="*/ 106 h 144"/>
                  <a:gd name="T28" fmla="*/ 76 w 76"/>
                  <a:gd name="T29" fmla="*/ 115 h 144"/>
                  <a:gd name="T30" fmla="*/ 76 w 76"/>
                  <a:gd name="T31" fmla="*/ 124 h 144"/>
                  <a:gd name="T32" fmla="*/ 75 w 76"/>
                  <a:gd name="T33" fmla="*/ 132 h 144"/>
                  <a:gd name="T34" fmla="*/ 73 w 76"/>
                  <a:gd name="T35" fmla="*/ 138 h 144"/>
                  <a:gd name="T36" fmla="*/ 71 w 76"/>
                  <a:gd name="T37" fmla="*/ 144 h 144"/>
                  <a:gd name="T38" fmla="*/ 69 w 76"/>
                  <a:gd name="T39" fmla="*/ 142 h 144"/>
                  <a:gd name="T40" fmla="*/ 62 w 76"/>
                  <a:gd name="T41" fmla="*/ 136 h 144"/>
                  <a:gd name="T42" fmla="*/ 53 w 76"/>
                  <a:gd name="T43" fmla="*/ 128 h 144"/>
                  <a:gd name="T44" fmla="*/ 42 w 76"/>
                  <a:gd name="T45" fmla="*/ 116 h 144"/>
                  <a:gd name="T46" fmla="*/ 29 w 76"/>
                  <a:gd name="T47" fmla="*/ 105 h 144"/>
                  <a:gd name="T48" fmla="*/ 18 w 76"/>
                  <a:gd name="T49" fmla="*/ 93 h 144"/>
                  <a:gd name="T50" fmla="*/ 9 w 76"/>
                  <a:gd name="T51" fmla="*/ 80 h 144"/>
                  <a:gd name="T52" fmla="*/ 2 w 76"/>
                  <a:gd name="T53" fmla="*/ 70 h 144"/>
                  <a:gd name="T54" fmla="*/ 1 w 76"/>
                  <a:gd name="T55" fmla="*/ 65 h 144"/>
                  <a:gd name="T56" fmla="*/ 0 w 76"/>
                  <a:gd name="T57" fmla="*/ 60 h 144"/>
                  <a:gd name="T58" fmla="*/ 0 w 76"/>
                  <a:gd name="T59" fmla="*/ 55 h 144"/>
                  <a:gd name="T60" fmla="*/ 0 w 76"/>
                  <a:gd name="T61" fmla="*/ 49 h 144"/>
                  <a:gd name="T62" fmla="*/ 3 w 76"/>
                  <a:gd name="T63" fmla="*/ 37 h 144"/>
                  <a:gd name="T64" fmla="*/ 6 w 76"/>
                  <a:gd name="T65" fmla="*/ 26 h 144"/>
                  <a:gd name="T66" fmla="*/ 10 w 76"/>
                  <a:gd name="T67" fmla="*/ 16 h 144"/>
                  <a:gd name="T68" fmla="*/ 14 w 76"/>
                  <a:gd name="T69" fmla="*/ 8 h 144"/>
                  <a:gd name="T70" fmla="*/ 17 w 76"/>
                  <a:gd name="T71" fmla="*/ 2 h 144"/>
                  <a:gd name="T72" fmla="*/ 18 w 76"/>
                  <a:gd name="T73" fmla="*/ 0 h 14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6"/>
                  <a:gd name="T112" fmla="*/ 0 h 144"/>
                  <a:gd name="T113" fmla="*/ 76 w 76"/>
                  <a:gd name="T114" fmla="*/ 144 h 14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6" h="144">
                    <a:moveTo>
                      <a:pt x="18" y="0"/>
                    </a:moveTo>
                    <a:lnTo>
                      <a:pt x="21" y="1"/>
                    </a:lnTo>
                    <a:lnTo>
                      <a:pt x="26" y="6"/>
                    </a:lnTo>
                    <a:lnTo>
                      <a:pt x="34" y="12"/>
                    </a:lnTo>
                    <a:lnTo>
                      <a:pt x="45" y="20"/>
                    </a:lnTo>
                    <a:lnTo>
                      <a:pt x="54" y="29"/>
                    </a:lnTo>
                    <a:lnTo>
                      <a:pt x="63" y="41"/>
                    </a:lnTo>
                    <a:lnTo>
                      <a:pt x="66" y="48"/>
                    </a:lnTo>
                    <a:lnTo>
                      <a:pt x="69" y="54"/>
                    </a:lnTo>
                    <a:lnTo>
                      <a:pt x="71" y="61"/>
                    </a:lnTo>
                    <a:lnTo>
                      <a:pt x="73" y="68"/>
                    </a:lnTo>
                    <a:lnTo>
                      <a:pt x="74" y="82"/>
                    </a:lnTo>
                    <a:lnTo>
                      <a:pt x="75" y="95"/>
                    </a:lnTo>
                    <a:lnTo>
                      <a:pt x="75" y="106"/>
                    </a:lnTo>
                    <a:lnTo>
                      <a:pt x="76" y="115"/>
                    </a:lnTo>
                    <a:lnTo>
                      <a:pt x="76" y="124"/>
                    </a:lnTo>
                    <a:lnTo>
                      <a:pt x="75" y="132"/>
                    </a:lnTo>
                    <a:lnTo>
                      <a:pt x="73" y="138"/>
                    </a:lnTo>
                    <a:lnTo>
                      <a:pt x="71" y="144"/>
                    </a:lnTo>
                    <a:lnTo>
                      <a:pt x="69" y="142"/>
                    </a:lnTo>
                    <a:lnTo>
                      <a:pt x="62" y="136"/>
                    </a:lnTo>
                    <a:lnTo>
                      <a:pt x="53" y="128"/>
                    </a:lnTo>
                    <a:lnTo>
                      <a:pt x="42" y="116"/>
                    </a:lnTo>
                    <a:lnTo>
                      <a:pt x="29" y="105"/>
                    </a:lnTo>
                    <a:lnTo>
                      <a:pt x="18" y="93"/>
                    </a:lnTo>
                    <a:lnTo>
                      <a:pt x="9" y="80"/>
                    </a:lnTo>
                    <a:lnTo>
                      <a:pt x="2" y="70"/>
                    </a:lnTo>
                    <a:lnTo>
                      <a:pt x="1" y="65"/>
                    </a:lnTo>
                    <a:lnTo>
                      <a:pt x="0" y="60"/>
                    </a:lnTo>
                    <a:lnTo>
                      <a:pt x="0" y="55"/>
                    </a:lnTo>
                    <a:lnTo>
                      <a:pt x="0" y="49"/>
                    </a:lnTo>
                    <a:lnTo>
                      <a:pt x="3" y="37"/>
                    </a:lnTo>
                    <a:lnTo>
                      <a:pt x="6" y="26"/>
                    </a:lnTo>
                    <a:lnTo>
                      <a:pt x="10" y="16"/>
                    </a:lnTo>
                    <a:lnTo>
                      <a:pt x="14" y="8"/>
                    </a:lnTo>
                    <a:lnTo>
                      <a:pt x="17" y="2"/>
                    </a:lnTo>
                    <a:lnTo>
                      <a:pt x="1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64" name="Freeform 140"/>
              <p:cNvSpPr>
                <a:spLocks/>
              </p:cNvSpPr>
              <p:nvPr/>
            </p:nvSpPr>
            <p:spPr bwMode="auto">
              <a:xfrm>
                <a:off x="2742" y="2303"/>
                <a:ext cx="71" cy="144"/>
              </a:xfrm>
              <a:custGeom>
                <a:avLst/>
                <a:gdLst>
                  <a:gd name="T0" fmla="*/ 18 w 71"/>
                  <a:gd name="T1" fmla="*/ 0 h 144"/>
                  <a:gd name="T2" fmla="*/ 20 w 71"/>
                  <a:gd name="T3" fmla="*/ 6 h 144"/>
                  <a:gd name="T4" fmla="*/ 25 w 71"/>
                  <a:gd name="T5" fmla="*/ 21 h 144"/>
                  <a:gd name="T6" fmla="*/ 32 w 71"/>
                  <a:gd name="T7" fmla="*/ 42 h 144"/>
                  <a:gd name="T8" fmla="*/ 41 w 71"/>
                  <a:gd name="T9" fmla="*/ 68 h 144"/>
                  <a:gd name="T10" fmla="*/ 50 w 71"/>
                  <a:gd name="T11" fmla="*/ 94 h 144"/>
                  <a:gd name="T12" fmla="*/ 58 w 71"/>
                  <a:gd name="T13" fmla="*/ 117 h 144"/>
                  <a:gd name="T14" fmla="*/ 66 w 71"/>
                  <a:gd name="T15" fmla="*/ 135 h 144"/>
                  <a:gd name="T16" fmla="*/ 71 w 71"/>
                  <a:gd name="T17" fmla="*/ 144 h 144"/>
                  <a:gd name="T18" fmla="*/ 69 w 71"/>
                  <a:gd name="T19" fmla="*/ 142 h 144"/>
                  <a:gd name="T20" fmla="*/ 63 w 71"/>
                  <a:gd name="T21" fmla="*/ 137 h 144"/>
                  <a:gd name="T22" fmla="*/ 54 w 71"/>
                  <a:gd name="T23" fmla="*/ 129 h 144"/>
                  <a:gd name="T24" fmla="*/ 44 w 71"/>
                  <a:gd name="T25" fmla="*/ 119 h 144"/>
                  <a:gd name="T26" fmla="*/ 32 w 71"/>
                  <a:gd name="T27" fmla="*/ 108 h 144"/>
                  <a:gd name="T28" fmla="*/ 22 w 71"/>
                  <a:gd name="T29" fmla="*/ 98 h 144"/>
                  <a:gd name="T30" fmla="*/ 14 w 71"/>
                  <a:gd name="T31" fmla="*/ 88 h 144"/>
                  <a:gd name="T32" fmla="*/ 8 w 71"/>
                  <a:gd name="T33" fmla="*/ 78 h 144"/>
                  <a:gd name="T34" fmla="*/ 4 w 71"/>
                  <a:gd name="T35" fmla="*/ 71 h 144"/>
                  <a:gd name="T36" fmla="*/ 1 w 71"/>
                  <a:gd name="T37" fmla="*/ 64 h 144"/>
                  <a:gd name="T38" fmla="*/ 0 w 71"/>
                  <a:gd name="T39" fmla="*/ 56 h 144"/>
                  <a:gd name="T40" fmla="*/ 0 w 71"/>
                  <a:gd name="T41" fmla="*/ 48 h 144"/>
                  <a:gd name="T42" fmla="*/ 2 w 71"/>
                  <a:gd name="T43" fmla="*/ 38 h 144"/>
                  <a:gd name="T44" fmla="*/ 6 w 71"/>
                  <a:gd name="T45" fmla="*/ 28 h 144"/>
                  <a:gd name="T46" fmla="*/ 11 w 71"/>
                  <a:gd name="T47" fmla="*/ 15 h 144"/>
                  <a:gd name="T48" fmla="*/ 18 w 71"/>
                  <a:gd name="T49" fmla="*/ 0 h 1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1"/>
                  <a:gd name="T76" fmla="*/ 0 h 144"/>
                  <a:gd name="T77" fmla="*/ 71 w 71"/>
                  <a:gd name="T78" fmla="*/ 144 h 14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1" h="144">
                    <a:moveTo>
                      <a:pt x="18" y="0"/>
                    </a:moveTo>
                    <a:lnTo>
                      <a:pt x="20" y="6"/>
                    </a:lnTo>
                    <a:lnTo>
                      <a:pt x="25" y="21"/>
                    </a:lnTo>
                    <a:lnTo>
                      <a:pt x="32" y="42"/>
                    </a:lnTo>
                    <a:lnTo>
                      <a:pt x="41" y="68"/>
                    </a:lnTo>
                    <a:lnTo>
                      <a:pt x="50" y="94"/>
                    </a:lnTo>
                    <a:lnTo>
                      <a:pt x="58" y="117"/>
                    </a:lnTo>
                    <a:lnTo>
                      <a:pt x="66" y="135"/>
                    </a:lnTo>
                    <a:lnTo>
                      <a:pt x="71" y="144"/>
                    </a:lnTo>
                    <a:lnTo>
                      <a:pt x="69" y="142"/>
                    </a:lnTo>
                    <a:lnTo>
                      <a:pt x="63" y="137"/>
                    </a:lnTo>
                    <a:lnTo>
                      <a:pt x="54" y="129"/>
                    </a:lnTo>
                    <a:lnTo>
                      <a:pt x="44" y="119"/>
                    </a:lnTo>
                    <a:lnTo>
                      <a:pt x="32" y="108"/>
                    </a:lnTo>
                    <a:lnTo>
                      <a:pt x="22" y="98"/>
                    </a:lnTo>
                    <a:lnTo>
                      <a:pt x="14" y="88"/>
                    </a:lnTo>
                    <a:lnTo>
                      <a:pt x="8" y="78"/>
                    </a:lnTo>
                    <a:lnTo>
                      <a:pt x="4" y="71"/>
                    </a:lnTo>
                    <a:lnTo>
                      <a:pt x="1" y="64"/>
                    </a:lnTo>
                    <a:lnTo>
                      <a:pt x="0" y="56"/>
                    </a:lnTo>
                    <a:lnTo>
                      <a:pt x="0" y="48"/>
                    </a:lnTo>
                    <a:lnTo>
                      <a:pt x="2" y="38"/>
                    </a:lnTo>
                    <a:lnTo>
                      <a:pt x="6" y="28"/>
                    </a:lnTo>
                    <a:lnTo>
                      <a:pt x="11" y="15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65" name="Freeform 141"/>
              <p:cNvSpPr>
                <a:spLocks/>
              </p:cNvSpPr>
              <p:nvPr/>
            </p:nvSpPr>
            <p:spPr bwMode="auto">
              <a:xfrm>
                <a:off x="2742" y="2303"/>
                <a:ext cx="71" cy="144"/>
              </a:xfrm>
              <a:custGeom>
                <a:avLst/>
                <a:gdLst>
                  <a:gd name="T0" fmla="*/ 18 w 71"/>
                  <a:gd name="T1" fmla="*/ 0 h 144"/>
                  <a:gd name="T2" fmla="*/ 20 w 71"/>
                  <a:gd name="T3" fmla="*/ 6 h 144"/>
                  <a:gd name="T4" fmla="*/ 25 w 71"/>
                  <a:gd name="T5" fmla="*/ 21 h 144"/>
                  <a:gd name="T6" fmla="*/ 32 w 71"/>
                  <a:gd name="T7" fmla="*/ 42 h 144"/>
                  <a:gd name="T8" fmla="*/ 41 w 71"/>
                  <a:gd name="T9" fmla="*/ 68 h 144"/>
                  <a:gd name="T10" fmla="*/ 50 w 71"/>
                  <a:gd name="T11" fmla="*/ 94 h 144"/>
                  <a:gd name="T12" fmla="*/ 58 w 71"/>
                  <a:gd name="T13" fmla="*/ 117 h 144"/>
                  <a:gd name="T14" fmla="*/ 66 w 71"/>
                  <a:gd name="T15" fmla="*/ 135 h 144"/>
                  <a:gd name="T16" fmla="*/ 71 w 71"/>
                  <a:gd name="T17" fmla="*/ 144 h 144"/>
                  <a:gd name="T18" fmla="*/ 69 w 71"/>
                  <a:gd name="T19" fmla="*/ 142 h 144"/>
                  <a:gd name="T20" fmla="*/ 63 w 71"/>
                  <a:gd name="T21" fmla="*/ 137 h 144"/>
                  <a:gd name="T22" fmla="*/ 54 w 71"/>
                  <a:gd name="T23" fmla="*/ 129 h 144"/>
                  <a:gd name="T24" fmla="*/ 44 w 71"/>
                  <a:gd name="T25" fmla="*/ 119 h 144"/>
                  <a:gd name="T26" fmla="*/ 32 w 71"/>
                  <a:gd name="T27" fmla="*/ 108 h 144"/>
                  <a:gd name="T28" fmla="*/ 22 w 71"/>
                  <a:gd name="T29" fmla="*/ 98 h 144"/>
                  <a:gd name="T30" fmla="*/ 14 w 71"/>
                  <a:gd name="T31" fmla="*/ 88 h 144"/>
                  <a:gd name="T32" fmla="*/ 8 w 71"/>
                  <a:gd name="T33" fmla="*/ 78 h 144"/>
                  <a:gd name="T34" fmla="*/ 4 w 71"/>
                  <a:gd name="T35" fmla="*/ 71 h 144"/>
                  <a:gd name="T36" fmla="*/ 1 w 71"/>
                  <a:gd name="T37" fmla="*/ 64 h 144"/>
                  <a:gd name="T38" fmla="*/ 0 w 71"/>
                  <a:gd name="T39" fmla="*/ 56 h 144"/>
                  <a:gd name="T40" fmla="*/ 0 w 71"/>
                  <a:gd name="T41" fmla="*/ 48 h 144"/>
                  <a:gd name="T42" fmla="*/ 2 w 71"/>
                  <a:gd name="T43" fmla="*/ 38 h 144"/>
                  <a:gd name="T44" fmla="*/ 6 w 71"/>
                  <a:gd name="T45" fmla="*/ 28 h 144"/>
                  <a:gd name="T46" fmla="*/ 11 w 71"/>
                  <a:gd name="T47" fmla="*/ 15 h 144"/>
                  <a:gd name="T48" fmla="*/ 18 w 71"/>
                  <a:gd name="T49" fmla="*/ 0 h 14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1"/>
                  <a:gd name="T76" fmla="*/ 0 h 144"/>
                  <a:gd name="T77" fmla="*/ 71 w 71"/>
                  <a:gd name="T78" fmla="*/ 144 h 14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1" h="144">
                    <a:moveTo>
                      <a:pt x="18" y="0"/>
                    </a:moveTo>
                    <a:lnTo>
                      <a:pt x="20" y="6"/>
                    </a:lnTo>
                    <a:lnTo>
                      <a:pt x="25" y="21"/>
                    </a:lnTo>
                    <a:lnTo>
                      <a:pt x="32" y="42"/>
                    </a:lnTo>
                    <a:lnTo>
                      <a:pt x="41" y="68"/>
                    </a:lnTo>
                    <a:lnTo>
                      <a:pt x="50" y="94"/>
                    </a:lnTo>
                    <a:lnTo>
                      <a:pt x="58" y="117"/>
                    </a:lnTo>
                    <a:lnTo>
                      <a:pt x="66" y="135"/>
                    </a:lnTo>
                    <a:lnTo>
                      <a:pt x="71" y="144"/>
                    </a:lnTo>
                    <a:lnTo>
                      <a:pt x="69" y="142"/>
                    </a:lnTo>
                    <a:lnTo>
                      <a:pt x="63" y="137"/>
                    </a:lnTo>
                    <a:lnTo>
                      <a:pt x="54" y="129"/>
                    </a:lnTo>
                    <a:lnTo>
                      <a:pt x="44" y="119"/>
                    </a:lnTo>
                    <a:lnTo>
                      <a:pt x="32" y="108"/>
                    </a:lnTo>
                    <a:lnTo>
                      <a:pt x="22" y="98"/>
                    </a:lnTo>
                    <a:lnTo>
                      <a:pt x="14" y="88"/>
                    </a:lnTo>
                    <a:lnTo>
                      <a:pt x="8" y="78"/>
                    </a:lnTo>
                    <a:lnTo>
                      <a:pt x="4" y="71"/>
                    </a:lnTo>
                    <a:lnTo>
                      <a:pt x="1" y="64"/>
                    </a:lnTo>
                    <a:lnTo>
                      <a:pt x="0" y="56"/>
                    </a:lnTo>
                    <a:lnTo>
                      <a:pt x="0" y="48"/>
                    </a:lnTo>
                    <a:lnTo>
                      <a:pt x="2" y="38"/>
                    </a:lnTo>
                    <a:lnTo>
                      <a:pt x="6" y="28"/>
                    </a:lnTo>
                    <a:lnTo>
                      <a:pt x="11" y="15"/>
                    </a:lnTo>
                    <a:lnTo>
                      <a:pt x="1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66" name="Freeform 142"/>
              <p:cNvSpPr>
                <a:spLocks/>
              </p:cNvSpPr>
              <p:nvPr/>
            </p:nvSpPr>
            <p:spPr bwMode="auto">
              <a:xfrm>
                <a:off x="2767" y="2313"/>
                <a:ext cx="69" cy="133"/>
              </a:xfrm>
              <a:custGeom>
                <a:avLst/>
                <a:gdLst>
                  <a:gd name="T0" fmla="*/ 22 w 69"/>
                  <a:gd name="T1" fmla="*/ 0 h 133"/>
                  <a:gd name="T2" fmla="*/ 23 w 69"/>
                  <a:gd name="T3" fmla="*/ 2 h 133"/>
                  <a:gd name="T4" fmla="*/ 25 w 69"/>
                  <a:gd name="T5" fmla="*/ 5 h 133"/>
                  <a:gd name="T6" fmla="*/ 27 w 69"/>
                  <a:gd name="T7" fmla="*/ 10 h 133"/>
                  <a:gd name="T8" fmla="*/ 31 w 69"/>
                  <a:gd name="T9" fmla="*/ 16 h 133"/>
                  <a:gd name="T10" fmla="*/ 34 w 69"/>
                  <a:gd name="T11" fmla="*/ 22 h 133"/>
                  <a:gd name="T12" fmla="*/ 38 w 69"/>
                  <a:gd name="T13" fmla="*/ 28 h 133"/>
                  <a:gd name="T14" fmla="*/ 41 w 69"/>
                  <a:gd name="T15" fmla="*/ 32 h 133"/>
                  <a:gd name="T16" fmla="*/ 44 w 69"/>
                  <a:gd name="T17" fmla="*/ 36 h 133"/>
                  <a:gd name="T18" fmla="*/ 47 w 69"/>
                  <a:gd name="T19" fmla="*/ 38 h 133"/>
                  <a:gd name="T20" fmla="*/ 51 w 69"/>
                  <a:gd name="T21" fmla="*/ 41 h 133"/>
                  <a:gd name="T22" fmla="*/ 56 w 69"/>
                  <a:gd name="T23" fmla="*/ 45 h 133"/>
                  <a:gd name="T24" fmla="*/ 60 w 69"/>
                  <a:gd name="T25" fmla="*/ 51 h 133"/>
                  <a:gd name="T26" fmla="*/ 64 w 69"/>
                  <a:gd name="T27" fmla="*/ 57 h 133"/>
                  <a:gd name="T28" fmla="*/ 67 w 69"/>
                  <a:gd name="T29" fmla="*/ 64 h 133"/>
                  <a:gd name="T30" fmla="*/ 69 w 69"/>
                  <a:gd name="T31" fmla="*/ 72 h 133"/>
                  <a:gd name="T32" fmla="*/ 69 w 69"/>
                  <a:gd name="T33" fmla="*/ 82 h 133"/>
                  <a:gd name="T34" fmla="*/ 68 w 69"/>
                  <a:gd name="T35" fmla="*/ 90 h 133"/>
                  <a:gd name="T36" fmla="*/ 67 w 69"/>
                  <a:gd name="T37" fmla="*/ 98 h 133"/>
                  <a:gd name="T38" fmla="*/ 67 w 69"/>
                  <a:gd name="T39" fmla="*/ 106 h 133"/>
                  <a:gd name="T40" fmla="*/ 66 w 69"/>
                  <a:gd name="T41" fmla="*/ 113 h 133"/>
                  <a:gd name="T42" fmla="*/ 64 w 69"/>
                  <a:gd name="T43" fmla="*/ 120 h 133"/>
                  <a:gd name="T44" fmla="*/ 62 w 69"/>
                  <a:gd name="T45" fmla="*/ 125 h 133"/>
                  <a:gd name="T46" fmla="*/ 59 w 69"/>
                  <a:gd name="T47" fmla="*/ 129 h 133"/>
                  <a:gd name="T48" fmla="*/ 54 w 69"/>
                  <a:gd name="T49" fmla="*/ 133 h 133"/>
                  <a:gd name="T50" fmla="*/ 51 w 69"/>
                  <a:gd name="T51" fmla="*/ 132 h 133"/>
                  <a:gd name="T52" fmla="*/ 46 w 69"/>
                  <a:gd name="T53" fmla="*/ 128 h 133"/>
                  <a:gd name="T54" fmla="*/ 38 w 69"/>
                  <a:gd name="T55" fmla="*/ 121 h 133"/>
                  <a:gd name="T56" fmla="*/ 29 w 69"/>
                  <a:gd name="T57" fmla="*/ 112 h 133"/>
                  <a:gd name="T58" fmla="*/ 20 w 69"/>
                  <a:gd name="T59" fmla="*/ 102 h 133"/>
                  <a:gd name="T60" fmla="*/ 10 w 69"/>
                  <a:gd name="T61" fmla="*/ 91 h 133"/>
                  <a:gd name="T62" fmla="*/ 7 w 69"/>
                  <a:gd name="T63" fmla="*/ 85 h 133"/>
                  <a:gd name="T64" fmla="*/ 4 w 69"/>
                  <a:gd name="T65" fmla="*/ 78 h 133"/>
                  <a:gd name="T66" fmla="*/ 2 w 69"/>
                  <a:gd name="T67" fmla="*/ 71 h 133"/>
                  <a:gd name="T68" fmla="*/ 0 w 69"/>
                  <a:gd name="T69" fmla="*/ 64 h 133"/>
                  <a:gd name="T70" fmla="*/ 0 w 69"/>
                  <a:gd name="T71" fmla="*/ 57 h 133"/>
                  <a:gd name="T72" fmla="*/ 0 w 69"/>
                  <a:gd name="T73" fmla="*/ 51 h 133"/>
                  <a:gd name="T74" fmla="*/ 1 w 69"/>
                  <a:gd name="T75" fmla="*/ 45 h 133"/>
                  <a:gd name="T76" fmla="*/ 2 w 69"/>
                  <a:gd name="T77" fmla="*/ 39 h 133"/>
                  <a:gd name="T78" fmla="*/ 5 w 69"/>
                  <a:gd name="T79" fmla="*/ 27 h 133"/>
                  <a:gd name="T80" fmla="*/ 9 w 69"/>
                  <a:gd name="T81" fmla="*/ 18 h 133"/>
                  <a:gd name="T82" fmla="*/ 14 w 69"/>
                  <a:gd name="T83" fmla="*/ 10 h 133"/>
                  <a:gd name="T84" fmla="*/ 18 w 69"/>
                  <a:gd name="T85" fmla="*/ 5 h 133"/>
                  <a:gd name="T86" fmla="*/ 21 w 69"/>
                  <a:gd name="T87" fmla="*/ 1 h 133"/>
                  <a:gd name="T88" fmla="*/ 22 w 69"/>
                  <a:gd name="T89" fmla="*/ 0 h 13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69"/>
                  <a:gd name="T136" fmla="*/ 0 h 133"/>
                  <a:gd name="T137" fmla="*/ 69 w 69"/>
                  <a:gd name="T138" fmla="*/ 133 h 13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69" h="133">
                    <a:moveTo>
                      <a:pt x="22" y="0"/>
                    </a:moveTo>
                    <a:lnTo>
                      <a:pt x="23" y="2"/>
                    </a:lnTo>
                    <a:lnTo>
                      <a:pt x="25" y="5"/>
                    </a:lnTo>
                    <a:lnTo>
                      <a:pt x="27" y="10"/>
                    </a:lnTo>
                    <a:lnTo>
                      <a:pt x="31" y="16"/>
                    </a:lnTo>
                    <a:lnTo>
                      <a:pt x="34" y="22"/>
                    </a:lnTo>
                    <a:lnTo>
                      <a:pt x="38" y="28"/>
                    </a:lnTo>
                    <a:lnTo>
                      <a:pt x="41" y="32"/>
                    </a:lnTo>
                    <a:lnTo>
                      <a:pt x="44" y="36"/>
                    </a:lnTo>
                    <a:lnTo>
                      <a:pt x="47" y="38"/>
                    </a:lnTo>
                    <a:lnTo>
                      <a:pt x="51" y="41"/>
                    </a:lnTo>
                    <a:lnTo>
                      <a:pt x="56" y="45"/>
                    </a:lnTo>
                    <a:lnTo>
                      <a:pt x="60" y="51"/>
                    </a:lnTo>
                    <a:lnTo>
                      <a:pt x="64" y="57"/>
                    </a:lnTo>
                    <a:lnTo>
                      <a:pt x="67" y="64"/>
                    </a:lnTo>
                    <a:lnTo>
                      <a:pt x="69" y="72"/>
                    </a:lnTo>
                    <a:lnTo>
                      <a:pt x="69" y="82"/>
                    </a:lnTo>
                    <a:lnTo>
                      <a:pt x="68" y="90"/>
                    </a:lnTo>
                    <a:lnTo>
                      <a:pt x="67" y="98"/>
                    </a:lnTo>
                    <a:lnTo>
                      <a:pt x="67" y="106"/>
                    </a:lnTo>
                    <a:lnTo>
                      <a:pt x="66" y="113"/>
                    </a:lnTo>
                    <a:lnTo>
                      <a:pt x="64" y="120"/>
                    </a:lnTo>
                    <a:lnTo>
                      <a:pt x="62" y="125"/>
                    </a:lnTo>
                    <a:lnTo>
                      <a:pt x="59" y="129"/>
                    </a:lnTo>
                    <a:lnTo>
                      <a:pt x="54" y="133"/>
                    </a:lnTo>
                    <a:lnTo>
                      <a:pt x="51" y="132"/>
                    </a:lnTo>
                    <a:lnTo>
                      <a:pt x="46" y="128"/>
                    </a:lnTo>
                    <a:lnTo>
                      <a:pt x="38" y="121"/>
                    </a:lnTo>
                    <a:lnTo>
                      <a:pt x="29" y="112"/>
                    </a:lnTo>
                    <a:lnTo>
                      <a:pt x="20" y="102"/>
                    </a:lnTo>
                    <a:lnTo>
                      <a:pt x="10" y="91"/>
                    </a:lnTo>
                    <a:lnTo>
                      <a:pt x="7" y="85"/>
                    </a:lnTo>
                    <a:lnTo>
                      <a:pt x="4" y="78"/>
                    </a:lnTo>
                    <a:lnTo>
                      <a:pt x="2" y="71"/>
                    </a:lnTo>
                    <a:lnTo>
                      <a:pt x="0" y="64"/>
                    </a:lnTo>
                    <a:lnTo>
                      <a:pt x="0" y="57"/>
                    </a:lnTo>
                    <a:lnTo>
                      <a:pt x="0" y="51"/>
                    </a:lnTo>
                    <a:lnTo>
                      <a:pt x="1" y="45"/>
                    </a:lnTo>
                    <a:lnTo>
                      <a:pt x="2" y="39"/>
                    </a:lnTo>
                    <a:lnTo>
                      <a:pt x="5" y="27"/>
                    </a:lnTo>
                    <a:lnTo>
                      <a:pt x="9" y="18"/>
                    </a:lnTo>
                    <a:lnTo>
                      <a:pt x="14" y="10"/>
                    </a:lnTo>
                    <a:lnTo>
                      <a:pt x="18" y="5"/>
                    </a:lnTo>
                    <a:lnTo>
                      <a:pt x="21" y="1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67" name="Freeform 143"/>
              <p:cNvSpPr>
                <a:spLocks/>
              </p:cNvSpPr>
              <p:nvPr/>
            </p:nvSpPr>
            <p:spPr bwMode="auto">
              <a:xfrm>
                <a:off x="2767" y="2313"/>
                <a:ext cx="69" cy="133"/>
              </a:xfrm>
              <a:custGeom>
                <a:avLst/>
                <a:gdLst>
                  <a:gd name="T0" fmla="*/ 22 w 69"/>
                  <a:gd name="T1" fmla="*/ 0 h 133"/>
                  <a:gd name="T2" fmla="*/ 23 w 69"/>
                  <a:gd name="T3" fmla="*/ 2 h 133"/>
                  <a:gd name="T4" fmla="*/ 25 w 69"/>
                  <a:gd name="T5" fmla="*/ 5 h 133"/>
                  <a:gd name="T6" fmla="*/ 27 w 69"/>
                  <a:gd name="T7" fmla="*/ 10 h 133"/>
                  <a:gd name="T8" fmla="*/ 31 w 69"/>
                  <a:gd name="T9" fmla="*/ 16 h 133"/>
                  <a:gd name="T10" fmla="*/ 34 w 69"/>
                  <a:gd name="T11" fmla="*/ 22 h 133"/>
                  <a:gd name="T12" fmla="*/ 38 w 69"/>
                  <a:gd name="T13" fmla="*/ 28 h 133"/>
                  <a:gd name="T14" fmla="*/ 41 w 69"/>
                  <a:gd name="T15" fmla="*/ 32 h 133"/>
                  <a:gd name="T16" fmla="*/ 44 w 69"/>
                  <a:gd name="T17" fmla="*/ 36 h 133"/>
                  <a:gd name="T18" fmla="*/ 47 w 69"/>
                  <a:gd name="T19" fmla="*/ 38 h 133"/>
                  <a:gd name="T20" fmla="*/ 51 w 69"/>
                  <a:gd name="T21" fmla="*/ 41 h 133"/>
                  <a:gd name="T22" fmla="*/ 56 w 69"/>
                  <a:gd name="T23" fmla="*/ 45 h 133"/>
                  <a:gd name="T24" fmla="*/ 60 w 69"/>
                  <a:gd name="T25" fmla="*/ 51 h 133"/>
                  <a:gd name="T26" fmla="*/ 64 w 69"/>
                  <a:gd name="T27" fmla="*/ 57 h 133"/>
                  <a:gd name="T28" fmla="*/ 67 w 69"/>
                  <a:gd name="T29" fmla="*/ 64 h 133"/>
                  <a:gd name="T30" fmla="*/ 69 w 69"/>
                  <a:gd name="T31" fmla="*/ 72 h 133"/>
                  <a:gd name="T32" fmla="*/ 69 w 69"/>
                  <a:gd name="T33" fmla="*/ 82 h 133"/>
                  <a:gd name="T34" fmla="*/ 68 w 69"/>
                  <a:gd name="T35" fmla="*/ 90 h 133"/>
                  <a:gd name="T36" fmla="*/ 67 w 69"/>
                  <a:gd name="T37" fmla="*/ 98 h 133"/>
                  <a:gd name="T38" fmla="*/ 67 w 69"/>
                  <a:gd name="T39" fmla="*/ 106 h 133"/>
                  <a:gd name="T40" fmla="*/ 66 w 69"/>
                  <a:gd name="T41" fmla="*/ 113 h 133"/>
                  <a:gd name="T42" fmla="*/ 64 w 69"/>
                  <a:gd name="T43" fmla="*/ 120 h 133"/>
                  <a:gd name="T44" fmla="*/ 62 w 69"/>
                  <a:gd name="T45" fmla="*/ 125 h 133"/>
                  <a:gd name="T46" fmla="*/ 59 w 69"/>
                  <a:gd name="T47" fmla="*/ 129 h 133"/>
                  <a:gd name="T48" fmla="*/ 54 w 69"/>
                  <a:gd name="T49" fmla="*/ 133 h 133"/>
                  <a:gd name="T50" fmla="*/ 51 w 69"/>
                  <a:gd name="T51" fmla="*/ 132 h 133"/>
                  <a:gd name="T52" fmla="*/ 46 w 69"/>
                  <a:gd name="T53" fmla="*/ 128 h 133"/>
                  <a:gd name="T54" fmla="*/ 38 w 69"/>
                  <a:gd name="T55" fmla="*/ 121 h 133"/>
                  <a:gd name="T56" fmla="*/ 29 w 69"/>
                  <a:gd name="T57" fmla="*/ 112 h 133"/>
                  <a:gd name="T58" fmla="*/ 20 w 69"/>
                  <a:gd name="T59" fmla="*/ 102 h 133"/>
                  <a:gd name="T60" fmla="*/ 10 w 69"/>
                  <a:gd name="T61" fmla="*/ 91 h 133"/>
                  <a:gd name="T62" fmla="*/ 7 w 69"/>
                  <a:gd name="T63" fmla="*/ 85 h 133"/>
                  <a:gd name="T64" fmla="*/ 4 w 69"/>
                  <a:gd name="T65" fmla="*/ 78 h 133"/>
                  <a:gd name="T66" fmla="*/ 2 w 69"/>
                  <a:gd name="T67" fmla="*/ 71 h 133"/>
                  <a:gd name="T68" fmla="*/ 0 w 69"/>
                  <a:gd name="T69" fmla="*/ 64 h 133"/>
                  <a:gd name="T70" fmla="*/ 0 w 69"/>
                  <a:gd name="T71" fmla="*/ 57 h 133"/>
                  <a:gd name="T72" fmla="*/ 0 w 69"/>
                  <a:gd name="T73" fmla="*/ 51 h 133"/>
                  <a:gd name="T74" fmla="*/ 1 w 69"/>
                  <a:gd name="T75" fmla="*/ 45 h 133"/>
                  <a:gd name="T76" fmla="*/ 2 w 69"/>
                  <a:gd name="T77" fmla="*/ 39 h 133"/>
                  <a:gd name="T78" fmla="*/ 5 w 69"/>
                  <a:gd name="T79" fmla="*/ 27 h 133"/>
                  <a:gd name="T80" fmla="*/ 9 w 69"/>
                  <a:gd name="T81" fmla="*/ 18 h 133"/>
                  <a:gd name="T82" fmla="*/ 14 w 69"/>
                  <a:gd name="T83" fmla="*/ 10 h 133"/>
                  <a:gd name="T84" fmla="*/ 18 w 69"/>
                  <a:gd name="T85" fmla="*/ 5 h 133"/>
                  <a:gd name="T86" fmla="*/ 21 w 69"/>
                  <a:gd name="T87" fmla="*/ 1 h 133"/>
                  <a:gd name="T88" fmla="*/ 22 w 69"/>
                  <a:gd name="T89" fmla="*/ 0 h 13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69"/>
                  <a:gd name="T136" fmla="*/ 0 h 133"/>
                  <a:gd name="T137" fmla="*/ 69 w 69"/>
                  <a:gd name="T138" fmla="*/ 133 h 13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69" h="133">
                    <a:moveTo>
                      <a:pt x="22" y="0"/>
                    </a:moveTo>
                    <a:lnTo>
                      <a:pt x="23" y="2"/>
                    </a:lnTo>
                    <a:lnTo>
                      <a:pt x="25" y="5"/>
                    </a:lnTo>
                    <a:lnTo>
                      <a:pt x="27" y="10"/>
                    </a:lnTo>
                    <a:lnTo>
                      <a:pt x="31" y="16"/>
                    </a:lnTo>
                    <a:lnTo>
                      <a:pt x="34" y="22"/>
                    </a:lnTo>
                    <a:lnTo>
                      <a:pt x="38" y="28"/>
                    </a:lnTo>
                    <a:lnTo>
                      <a:pt x="41" y="32"/>
                    </a:lnTo>
                    <a:lnTo>
                      <a:pt x="44" y="36"/>
                    </a:lnTo>
                    <a:lnTo>
                      <a:pt x="47" y="38"/>
                    </a:lnTo>
                    <a:lnTo>
                      <a:pt x="51" y="41"/>
                    </a:lnTo>
                    <a:lnTo>
                      <a:pt x="56" y="45"/>
                    </a:lnTo>
                    <a:lnTo>
                      <a:pt x="60" y="51"/>
                    </a:lnTo>
                    <a:lnTo>
                      <a:pt x="64" y="57"/>
                    </a:lnTo>
                    <a:lnTo>
                      <a:pt x="67" y="64"/>
                    </a:lnTo>
                    <a:lnTo>
                      <a:pt x="69" y="72"/>
                    </a:lnTo>
                    <a:lnTo>
                      <a:pt x="69" y="82"/>
                    </a:lnTo>
                    <a:lnTo>
                      <a:pt x="68" y="90"/>
                    </a:lnTo>
                    <a:lnTo>
                      <a:pt x="67" y="98"/>
                    </a:lnTo>
                    <a:lnTo>
                      <a:pt x="67" y="106"/>
                    </a:lnTo>
                    <a:lnTo>
                      <a:pt x="66" y="113"/>
                    </a:lnTo>
                    <a:lnTo>
                      <a:pt x="64" y="120"/>
                    </a:lnTo>
                    <a:lnTo>
                      <a:pt x="62" y="125"/>
                    </a:lnTo>
                    <a:lnTo>
                      <a:pt x="59" y="129"/>
                    </a:lnTo>
                    <a:lnTo>
                      <a:pt x="54" y="133"/>
                    </a:lnTo>
                    <a:lnTo>
                      <a:pt x="51" y="132"/>
                    </a:lnTo>
                    <a:lnTo>
                      <a:pt x="46" y="128"/>
                    </a:lnTo>
                    <a:lnTo>
                      <a:pt x="38" y="121"/>
                    </a:lnTo>
                    <a:lnTo>
                      <a:pt x="29" y="112"/>
                    </a:lnTo>
                    <a:lnTo>
                      <a:pt x="20" y="102"/>
                    </a:lnTo>
                    <a:lnTo>
                      <a:pt x="10" y="91"/>
                    </a:lnTo>
                    <a:lnTo>
                      <a:pt x="7" y="85"/>
                    </a:lnTo>
                    <a:lnTo>
                      <a:pt x="4" y="78"/>
                    </a:lnTo>
                    <a:lnTo>
                      <a:pt x="2" y="71"/>
                    </a:lnTo>
                    <a:lnTo>
                      <a:pt x="0" y="64"/>
                    </a:lnTo>
                    <a:lnTo>
                      <a:pt x="0" y="57"/>
                    </a:lnTo>
                    <a:lnTo>
                      <a:pt x="0" y="51"/>
                    </a:lnTo>
                    <a:lnTo>
                      <a:pt x="1" y="45"/>
                    </a:lnTo>
                    <a:lnTo>
                      <a:pt x="2" y="39"/>
                    </a:lnTo>
                    <a:lnTo>
                      <a:pt x="5" y="27"/>
                    </a:lnTo>
                    <a:lnTo>
                      <a:pt x="9" y="18"/>
                    </a:lnTo>
                    <a:lnTo>
                      <a:pt x="14" y="10"/>
                    </a:lnTo>
                    <a:lnTo>
                      <a:pt x="18" y="5"/>
                    </a:lnTo>
                    <a:lnTo>
                      <a:pt x="21" y="1"/>
                    </a:lnTo>
                    <a:lnTo>
                      <a:pt x="2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68" name="Freeform 144"/>
              <p:cNvSpPr>
                <a:spLocks/>
              </p:cNvSpPr>
              <p:nvPr/>
            </p:nvSpPr>
            <p:spPr bwMode="auto">
              <a:xfrm>
                <a:off x="2766" y="2315"/>
                <a:ext cx="56" cy="129"/>
              </a:xfrm>
              <a:custGeom>
                <a:avLst/>
                <a:gdLst>
                  <a:gd name="T0" fmla="*/ 23 w 56"/>
                  <a:gd name="T1" fmla="*/ 0 h 129"/>
                  <a:gd name="T2" fmla="*/ 23 w 56"/>
                  <a:gd name="T3" fmla="*/ 2 h 129"/>
                  <a:gd name="T4" fmla="*/ 22 w 56"/>
                  <a:gd name="T5" fmla="*/ 9 h 129"/>
                  <a:gd name="T6" fmla="*/ 22 w 56"/>
                  <a:gd name="T7" fmla="*/ 19 h 129"/>
                  <a:gd name="T8" fmla="*/ 22 w 56"/>
                  <a:gd name="T9" fmla="*/ 33 h 129"/>
                  <a:gd name="T10" fmla="*/ 22 w 56"/>
                  <a:gd name="T11" fmla="*/ 46 h 129"/>
                  <a:gd name="T12" fmla="*/ 24 w 56"/>
                  <a:gd name="T13" fmla="*/ 58 h 129"/>
                  <a:gd name="T14" fmla="*/ 26 w 56"/>
                  <a:gd name="T15" fmla="*/ 69 h 129"/>
                  <a:gd name="T16" fmla="*/ 30 w 56"/>
                  <a:gd name="T17" fmla="*/ 79 h 129"/>
                  <a:gd name="T18" fmla="*/ 34 w 56"/>
                  <a:gd name="T19" fmla="*/ 86 h 129"/>
                  <a:gd name="T20" fmla="*/ 38 w 56"/>
                  <a:gd name="T21" fmla="*/ 94 h 129"/>
                  <a:gd name="T22" fmla="*/ 43 w 56"/>
                  <a:gd name="T23" fmla="*/ 102 h 129"/>
                  <a:gd name="T24" fmla="*/ 46 w 56"/>
                  <a:gd name="T25" fmla="*/ 110 h 129"/>
                  <a:gd name="T26" fmla="*/ 50 w 56"/>
                  <a:gd name="T27" fmla="*/ 118 h 129"/>
                  <a:gd name="T28" fmla="*/ 52 w 56"/>
                  <a:gd name="T29" fmla="*/ 124 h 129"/>
                  <a:gd name="T30" fmla="*/ 55 w 56"/>
                  <a:gd name="T31" fmla="*/ 128 h 129"/>
                  <a:gd name="T32" fmla="*/ 56 w 56"/>
                  <a:gd name="T33" fmla="*/ 129 h 129"/>
                  <a:gd name="T34" fmla="*/ 54 w 56"/>
                  <a:gd name="T35" fmla="*/ 128 h 129"/>
                  <a:gd name="T36" fmla="*/ 48 w 56"/>
                  <a:gd name="T37" fmla="*/ 124 h 129"/>
                  <a:gd name="T38" fmla="*/ 40 w 56"/>
                  <a:gd name="T39" fmla="*/ 119 h 129"/>
                  <a:gd name="T40" fmla="*/ 31 w 56"/>
                  <a:gd name="T41" fmla="*/ 111 h 129"/>
                  <a:gd name="T42" fmla="*/ 22 w 56"/>
                  <a:gd name="T43" fmla="*/ 102 h 129"/>
                  <a:gd name="T44" fmla="*/ 12 w 56"/>
                  <a:gd name="T45" fmla="*/ 91 h 129"/>
                  <a:gd name="T46" fmla="*/ 9 w 56"/>
                  <a:gd name="T47" fmla="*/ 86 h 129"/>
                  <a:gd name="T48" fmla="*/ 6 w 56"/>
                  <a:gd name="T49" fmla="*/ 80 h 129"/>
                  <a:gd name="T50" fmla="*/ 3 w 56"/>
                  <a:gd name="T51" fmla="*/ 74 h 129"/>
                  <a:gd name="T52" fmla="*/ 1 w 56"/>
                  <a:gd name="T53" fmla="*/ 66 h 129"/>
                  <a:gd name="T54" fmla="*/ 0 w 56"/>
                  <a:gd name="T55" fmla="*/ 59 h 129"/>
                  <a:gd name="T56" fmla="*/ 0 w 56"/>
                  <a:gd name="T57" fmla="*/ 53 h 129"/>
                  <a:gd name="T58" fmla="*/ 1 w 56"/>
                  <a:gd name="T59" fmla="*/ 46 h 129"/>
                  <a:gd name="T60" fmla="*/ 2 w 56"/>
                  <a:gd name="T61" fmla="*/ 40 h 129"/>
                  <a:gd name="T62" fmla="*/ 5 w 56"/>
                  <a:gd name="T63" fmla="*/ 28 h 129"/>
                  <a:gd name="T64" fmla="*/ 9 w 56"/>
                  <a:gd name="T65" fmla="*/ 18 h 129"/>
                  <a:gd name="T66" fmla="*/ 15 w 56"/>
                  <a:gd name="T67" fmla="*/ 11 h 129"/>
                  <a:gd name="T68" fmla="*/ 19 w 56"/>
                  <a:gd name="T69" fmla="*/ 5 h 129"/>
                  <a:gd name="T70" fmla="*/ 22 w 56"/>
                  <a:gd name="T71" fmla="*/ 1 h 129"/>
                  <a:gd name="T72" fmla="*/ 23 w 56"/>
                  <a:gd name="T73" fmla="*/ 0 h 12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6"/>
                  <a:gd name="T112" fmla="*/ 0 h 129"/>
                  <a:gd name="T113" fmla="*/ 56 w 56"/>
                  <a:gd name="T114" fmla="*/ 129 h 12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6" h="129">
                    <a:moveTo>
                      <a:pt x="23" y="0"/>
                    </a:moveTo>
                    <a:lnTo>
                      <a:pt x="23" y="2"/>
                    </a:lnTo>
                    <a:lnTo>
                      <a:pt x="22" y="9"/>
                    </a:lnTo>
                    <a:lnTo>
                      <a:pt x="22" y="19"/>
                    </a:lnTo>
                    <a:lnTo>
                      <a:pt x="22" y="33"/>
                    </a:lnTo>
                    <a:lnTo>
                      <a:pt x="22" y="46"/>
                    </a:lnTo>
                    <a:lnTo>
                      <a:pt x="24" y="58"/>
                    </a:lnTo>
                    <a:lnTo>
                      <a:pt x="26" y="69"/>
                    </a:lnTo>
                    <a:lnTo>
                      <a:pt x="30" y="79"/>
                    </a:lnTo>
                    <a:lnTo>
                      <a:pt x="34" y="86"/>
                    </a:lnTo>
                    <a:lnTo>
                      <a:pt x="38" y="94"/>
                    </a:lnTo>
                    <a:lnTo>
                      <a:pt x="43" y="102"/>
                    </a:lnTo>
                    <a:lnTo>
                      <a:pt x="46" y="110"/>
                    </a:lnTo>
                    <a:lnTo>
                      <a:pt x="50" y="118"/>
                    </a:lnTo>
                    <a:lnTo>
                      <a:pt x="52" y="124"/>
                    </a:lnTo>
                    <a:lnTo>
                      <a:pt x="55" y="128"/>
                    </a:lnTo>
                    <a:lnTo>
                      <a:pt x="56" y="129"/>
                    </a:lnTo>
                    <a:lnTo>
                      <a:pt x="54" y="128"/>
                    </a:lnTo>
                    <a:lnTo>
                      <a:pt x="48" y="124"/>
                    </a:lnTo>
                    <a:lnTo>
                      <a:pt x="40" y="119"/>
                    </a:lnTo>
                    <a:lnTo>
                      <a:pt x="31" y="111"/>
                    </a:lnTo>
                    <a:lnTo>
                      <a:pt x="22" y="102"/>
                    </a:lnTo>
                    <a:lnTo>
                      <a:pt x="12" y="91"/>
                    </a:lnTo>
                    <a:lnTo>
                      <a:pt x="9" y="86"/>
                    </a:lnTo>
                    <a:lnTo>
                      <a:pt x="6" y="80"/>
                    </a:lnTo>
                    <a:lnTo>
                      <a:pt x="3" y="74"/>
                    </a:lnTo>
                    <a:lnTo>
                      <a:pt x="1" y="66"/>
                    </a:lnTo>
                    <a:lnTo>
                      <a:pt x="0" y="59"/>
                    </a:lnTo>
                    <a:lnTo>
                      <a:pt x="0" y="53"/>
                    </a:lnTo>
                    <a:lnTo>
                      <a:pt x="1" y="46"/>
                    </a:lnTo>
                    <a:lnTo>
                      <a:pt x="2" y="40"/>
                    </a:lnTo>
                    <a:lnTo>
                      <a:pt x="5" y="28"/>
                    </a:lnTo>
                    <a:lnTo>
                      <a:pt x="9" y="18"/>
                    </a:lnTo>
                    <a:lnTo>
                      <a:pt x="15" y="11"/>
                    </a:lnTo>
                    <a:lnTo>
                      <a:pt x="19" y="5"/>
                    </a:lnTo>
                    <a:lnTo>
                      <a:pt x="22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69" name="Freeform 145"/>
              <p:cNvSpPr>
                <a:spLocks/>
              </p:cNvSpPr>
              <p:nvPr/>
            </p:nvSpPr>
            <p:spPr bwMode="auto">
              <a:xfrm>
                <a:off x="2766" y="2315"/>
                <a:ext cx="56" cy="129"/>
              </a:xfrm>
              <a:custGeom>
                <a:avLst/>
                <a:gdLst>
                  <a:gd name="T0" fmla="*/ 23 w 56"/>
                  <a:gd name="T1" fmla="*/ 0 h 129"/>
                  <a:gd name="T2" fmla="*/ 23 w 56"/>
                  <a:gd name="T3" fmla="*/ 2 h 129"/>
                  <a:gd name="T4" fmla="*/ 22 w 56"/>
                  <a:gd name="T5" fmla="*/ 9 h 129"/>
                  <a:gd name="T6" fmla="*/ 22 w 56"/>
                  <a:gd name="T7" fmla="*/ 19 h 129"/>
                  <a:gd name="T8" fmla="*/ 22 w 56"/>
                  <a:gd name="T9" fmla="*/ 33 h 129"/>
                  <a:gd name="T10" fmla="*/ 22 w 56"/>
                  <a:gd name="T11" fmla="*/ 46 h 129"/>
                  <a:gd name="T12" fmla="*/ 24 w 56"/>
                  <a:gd name="T13" fmla="*/ 58 h 129"/>
                  <a:gd name="T14" fmla="*/ 26 w 56"/>
                  <a:gd name="T15" fmla="*/ 69 h 129"/>
                  <a:gd name="T16" fmla="*/ 30 w 56"/>
                  <a:gd name="T17" fmla="*/ 79 h 129"/>
                  <a:gd name="T18" fmla="*/ 34 w 56"/>
                  <a:gd name="T19" fmla="*/ 86 h 129"/>
                  <a:gd name="T20" fmla="*/ 38 w 56"/>
                  <a:gd name="T21" fmla="*/ 94 h 129"/>
                  <a:gd name="T22" fmla="*/ 43 w 56"/>
                  <a:gd name="T23" fmla="*/ 102 h 129"/>
                  <a:gd name="T24" fmla="*/ 46 w 56"/>
                  <a:gd name="T25" fmla="*/ 110 h 129"/>
                  <a:gd name="T26" fmla="*/ 50 w 56"/>
                  <a:gd name="T27" fmla="*/ 118 h 129"/>
                  <a:gd name="T28" fmla="*/ 52 w 56"/>
                  <a:gd name="T29" fmla="*/ 124 h 129"/>
                  <a:gd name="T30" fmla="*/ 55 w 56"/>
                  <a:gd name="T31" fmla="*/ 128 h 129"/>
                  <a:gd name="T32" fmla="*/ 56 w 56"/>
                  <a:gd name="T33" fmla="*/ 129 h 129"/>
                  <a:gd name="T34" fmla="*/ 54 w 56"/>
                  <a:gd name="T35" fmla="*/ 128 h 129"/>
                  <a:gd name="T36" fmla="*/ 48 w 56"/>
                  <a:gd name="T37" fmla="*/ 124 h 129"/>
                  <a:gd name="T38" fmla="*/ 40 w 56"/>
                  <a:gd name="T39" fmla="*/ 119 h 129"/>
                  <a:gd name="T40" fmla="*/ 31 w 56"/>
                  <a:gd name="T41" fmla="*/ 111 h 129"/>
                  <a:gd name="T42" fmla="*/ 22 w 56"/>
                  <a:gd name="T43" fmla="*/ 102 h 129"/>
                  <a:gd name="T44" fmla="*/ 12 w 56"/>
                  <a:gd name="T45" fmla="*/ 91 h 129"/>
                  <a:gd name="T46" fmla="*/ 9 w 56"/>
                  <a:gd name="T47" fmla="*/ 86 h 129"/>
                  <a:gd name="T48" fmla="*/ 6 w 56"/>
                  <a:gd name="T49" fmla="*/ 80 h 129"/>
                  <a:gd name="T50" fmla="*/ 3 w 56"/>
                  <a:gd name="T51" fmla="*/ 74 h 129"/>
                  <a:gd name="T52" fmla="*/ 1 w 56"/>
                  <a:gd name="T53" fmla="*/ 66 h 129"/>
                  <a:gd name="T54" fmla="*/ 0 w 56"/>
                  <a:gd name="T55" fmla="*/ 59 h 129"/>
                  <a:gd name="T56" fmla="*/ 0 w 56"/>
                  <a:gd name="T57" fmla="*/ 53 h 129"/>
                  <a:gd name="T58" fmla="*/ 1 w 56"/>
                  <a:gd name="T59" fmla="*/ 46 h 129"/>
                  <a:gd name="T60" fmla="*/ 2 w 56"/>
                  <a:gd name="T61" fmla="*/ 40 h 129"/>
                  <a:gd name="T62" fmla="*/ 5 w 56"/>
                  <a:gd name="T63" fmla="*/ 28 h 129"/>
                  <a:gd name="T64" fmla="*/ 9 w 56"/>
                  <a:gd name="T65" fmla="*/ 18 h 129"/>
                  <a:gd name="T66" fmla="*/ 15 w 56"/>
                  <a:gd name="T67" fmla="*/ 11 h 129"/>
                  <a:gd name="T68" fmla="*/ 19 w 56"/>
                  <a:gd name="T69" fmla="*/ 5 h 129"/>
                  <a:gd name="T70" fmla="*/ 22 w 56"/>
                  <a:gd name="T71" fmla="*/ 1 h 129"/>
                  <a:gd name="T72" fmla="*/ 23 w 56"/>
                  <a:gd name="T73" fmla="*/ 0 h 12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6"/>
                  <a:gd name="T112" fmla="*/ 0 h 129"/>
                  <a:gd name="T113" fmla="*/ 56 w 56"/>
                  <a:gd name="T114" fmla="*/ 129 h 12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6" h="129">
                    <a:moveTo>
                      <a:pt x="23" y="0"/>
                    </a:moveTo>
                    <a:lnTo>
                      <a:pt x="23" y="2"/>
                    </a:lnTo>
                    <a:lnTo>
                      <a:pt x="22" y="9"/>
                    </a:lnTo>
                    <a:lnTo>
                      <a:pt x="22" y="19"/>
                    </a:lnTo>
                    <a:lnTo>
                      <a:pt x="22" y="33"/>
                    </a:lnTo>
                    <a:lnTo>
                      <a:pt x="22" y="46"/>
                    </a:lnTo>
                    <a:lnTo>
                      <a:pt x="24" y="58"/>
                    </a:lnTo>
                    <a:lnTo>
                      <a:pt x="26" y="69"/>
                    </a:lnTo>
                    <a:lnTo>
                      <a:pt x="30" y="79"/>
                    </a:lnTo>
                    <a:lnTo>
                      <a:pt x="34" y="86"/>
                    </a:lnTo>
                    <a:lnTo>
                      <a:pt x="38" y="94"/>
                    </a:lnTo>
                    <a:lnTo>
                      <a:pt x="43" y="102"/>
                    </a:lnTo>
                    <a:lnTo>
                      <a:pt x="46" y="110"/>
                    </a:lnTo>
                    <a:lnTo>
                      <a:pt x="50" y="118"/>
                    </a:lnTo>
                    <a:lnTo>
                      <a:pt x="52" y="124"/>
                    </a:lnTo>
                    <a:lnTo>
                      <a:pt x="55" y="128"/>
                    </a:lnTo>
                    <a:lnTo>
                      <a:pt x="56" y="129"/>
                    </a:lnTo>
                    <a:lnTo>
                      <a:pt x="54" y="128"/>
                    </a:lnTo>
                    <a:lnTo>
                      <a:pt x="48" y="124"/>
                    </a:lnTo>
                    <a:lnTo>
                      <a:pt x="40" y="119"/>
                    </a:lnTo>
                    <a:lnTo>
                      <a:pt x="31" y="111"/>
                    </a:lnTo>
                    <a:lnTo>
                      <a:pt x="22" y="102"/>
                    </a:lnTo>
                    <a:lnTo>
                      <a:pt x="12" y="91"/>
                    </a:lnTo>
                    <a:lnTo>
                      <a:pt x="9" y="86"/>
                    </a:lnTo>
                    <a:lnTo>
                      <a:pt x="6" y="80"/>
                    </a:lnTo>
                    <a:lnTo>
                      <a:pt x="3" y="74"/>
                    </a:lnTo>
                    <a:lnTo>
                      <a:pt x="1" y="66"/>
                    </a:lnTo>
                    <a:lnTo>
                      <a:pt x="0" y="59"/>
                    </a:lnTo>
                    <a:lnTo>
                      <a:pt x="0" y="53"/>
                    </a:lnTo>
                    <a:lnTo>
                      <a:pt x="1" y="46"/>
                    </a:lnTo>
                    <a:lnTo>
                      <a:pt x="2" y="40"/>
                    </a:lnTo>
                    <a:lnTo>
                      <a:pt x="5" y="28"/>
                    </a:lnTo>
                    <a:lnTo>
                      <a:pt x="9" y="18"/>
                    </a:lnTo>
                    <a:lnTo>
                      <a:pt x="15" y="11"/>
                    </a:lnTo>
                    <a:lnTo>
                      <a:pt x="19" y="5"/>
                    </a:lnTo>
                    <a:lnTo>
                      <a:pt x="22" y="1"/>
                    </a:lnTo>
                    <a:lnTo>
                      <a:pt x="2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70" name="Freeform 146"/>
              <p:cNvSpPr>
                <a:spLocks/>
              </p:cNvSpPr>
              <p:nvPr/>
            </p:nvSpPr>
            <p:spPr bwMode="auto">
              <a:xfrm>
                <a:off x="2806" y="2261"/>
                <a:ext cx="58" cy="173"/>
              </a:xfrm>
              <a:custGeom>
                <a:avLst/>
                <a:gdLst>
                  <a:gd name="T0" fmla="*/ 24 w 58"/>
                  <a:gd name="T1" fmla="*/ 0 h 173"/>
                  <a:gd name="T2" fmla="*/ 23 w 58"/>
                  <a:gd name="T3" fmla="*/ 2 h 173"/>
                  <a:gd name="T4" fmla="*/ 20 w 58"/>
                  <a:gd name="T5" fmla="*/ 8 h 173"/>
                  <a:gd name="T6" fmla="*/ 15 w 58"/>
                  <a:gd name="T7" fmla="*/ 17 h 173"/>
                  <a:gd name="T8" fmla="*/ 10 w 58"/>
                  <a:gd name="T9" fmla="*/ 28 h 173"/>
                  <a:gd name="T10" fmla="*/ 5 w 58"/>
                  <a:gd name="T11" fmla="*/ 41 h 173"/>
                  <a:gd name="T12" fmla="*/ 2 w 58"/>
                  <a:gd name="T13" fmla="*/ 57 h 173"/>
                  <a:gd name="T14" fmla="*/ 1 w 58"/>
                  <a:gd name="T15" fmla="*/ 65 h 173"/>
                  <a:gd name="T16" fmla="*/ 0 w 58"/>
                  <a:gd name="T17" fmla="*/ 73 h 173"/>
                  <a:gd name="T18" fmla="*/ 0 w 58"/>
                  <a:gd name="T19" fmla="*/ 82 h 173"/>
                  <a:gd name="T20" fmla="*/ 1 w 58"/>
                  <a:gd name="T21" fmla="*/ 91 h 173"/>
                  <a:gd name="T22" fmla="*/ 4 w 58"/>
                  <a:gd name="T23" fmla="*/ 108 h 173"/>
                  <a:gd name="T24" fmla="*/ 7 w 58"/>
                  <a:gd name="T25" fmla="*/ 122 h 173"/>
                  <a:gd name="T26" fmla="*/ 11 w 58"/>
                  <a:gd name="T27" fmla="*/ 137 h 173"/>
                  <a:gd name="T28" fmla="*/ 16 w 58"/>
                  <a:gd name="T29" fmla="*/ 148 h 173"/>
                  <a:gd name="T30" fmla="*/ 19 w 58"/>
                  <a:gd name="T31" fmla="*/ 158 h 173"/>
                  <a:gd name="T32" fmla="*/ 23 w 58"/>
                  <a:gd name="T33" fmla="*/ 165 h 173"/>
                  <a:gd name="T34" fmla="*/ 25 w 58"/>
                  <a:gd name="T35" fmla="*/ 171 h 173"/>
                  <a:gd name="T36" fmla="*/ 27 w 58"/>
                  <a:gd name="T37" fmla="*/ 173 h 173"/>
                  <a:gd name="T38" fmla="*/ 29 w 58"/>
                  <a:gd name="T39" fmla="*/ 172 h 173"/>
                  <a:gd name="T40" fmla="*/ 33 w 58"/>
                  <a:gd name="T41" fmla="*/ 166 h 173"/>
                  <a:gd name="T42" fmla="*/ 38 w 58"/>
                  <a:gd name="T43" fmla="*/ 159 h 173"/>
                  <a:gd name="T44" fmla="*/ 45 w 58"/>
                  <a:gd name="T45" fmla="*/ 150 h 173"/>
                  <a:gd name="T46" fmla="*/ 51 w 58"/>
                  <a:gd name="T47" fmla="*/ 140 h 173"/>
                  <a:gd name="T48" fmla="*/ 56 w 58"/>
                  <a:gd name="T49" fmla="*/ 129 h 173"/>
                  <a:gd name="T50" fmla="*/ 58 w 58"/>
                  <a:gd name="T51" fmla="*/ 122 h 173"/>
                  <a:gd name="T52" fmla="*/ 58 w 58"/>
                  <a:gd name="T53" fmla="*/ 116 h 173"/>
                  <a:gd name="T54" fmla="*/ 58 w 58"/>
                  <a:gd name="T55" fmla="*/ 111 h 173"/>
                  <a:gd name="T56" fmla="*/ 57 w 58"/>
                  <a:gd name="T57" fmla="*/ 105 h 173"/>
                  <a:gd name="T58" fmla="*/ 54 w 58"/>
                  <a:gd name="T59" fmla="*/ 95 h 173"/>
                  <a:gd name="T60" fmla="*/ 50 w 58"/>
                  <a:gd name="T61" fmla="*/ 85 h 173"/>
                  <a:gd name="T62" fmla="*/ 46 w 58"/>
                  <a:gd name="T63" fmla="*/ 77 h 173"/>
                  <a:gd name="T64" fmla="*/ 43 w 58"/>
                  <a:gd name="T65" fmla="*/ 69 h 173"/>
                  <a:gd name="T66" fmla="*/ 39 w 58"/>
                  <a:gd name="T67" fmla="*/ 62 h 173"/>
                  <a:gd name="T68" fmla="*/ 36 w 58"/>
                  <a:gd name="T69" fmla="*/ 56 h 173"/>
                  <a:gd name="T70" fmla="*/ 33 w 58"/>
                  <a:gd name="T71" fmla="*/ 51 h 173"/>
                  <a:gd name="T72" fmla="*/ 31 w 58"/>
                  <a:gd name="T73" fmla="*/ 47 h 173"/>
                  <a:gd name="T74" fmla="*/ 29 w 58"/>
                  <a:gd name="T75" fmla="*/ 41 h 173"/>
                  <a:gd name="T76" fmla="*/ 27 w 58"/>
                  <a:gd name="T77" fmla="*/ 35 h 173"/>
                  <a:gd name="T78" fmla="*/ 26 w 58"/>
                  <a:gd name="T79" fmla="*/ 28 h 173"/>
                  <a:gd name="T80" fmla="*/ 25 w 58"/>
                  <a:gd name="T81" fmla="*/ 20 h 173"/>
                  <a:gd name="T82" fmla="*/ 25 w 58"/>
                  <a:gd name="T83" fmla="*/ 13 h 173"/>
                  <a:gd name="T84" fmla="*/ 24 w 58"/>
                  <a:gd name="T85" fmla="*/ 7 h 173"/>
                  <a:gd name="T86" fmla="*/ 24 w 58"/>
                  <a:gd name="T87" fmla="*/ 1 h 173"/>
                  <a:gd name="T88" fmla="*/ 24 w 58"/>
                  <a:gd name="T89" fmla="*/ 0 h 17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58"/>
                  <a:gd name="T136" fmla="*/ 0 h 173"/>
                  <a:gd name="T137" fmla="*/ 58 w 58"/>
                  <a:gd name="T138" fmla="*/ 173 h 17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58" h="173">
                    <a:moveTo>
                      <a:pt x="24" y="0"/>
                    </a:moveTo>
                    <a:lnTo>
                      <a:pt x="23" y="2"/>
                    </a:lnTo>
                    <a:lnTo>
                      <a:pt x="20" y="8"/>
                    </a:lnTo>
                    <a:lnTo>
                      <a:pt x="15" y="17"/>
                    </a:lnTo>
                    <a:lnTo>
                      <a:pt x="10" y="28"/>
                    </a:lnTo>
                    <a:lnTo>
                      <a:pt x="5" y="41"/>
                    </a:lnTo>
                    <a:lnTo>
                      <a:pt x="2" y="57"/>
                    </a:lnTo>
                    <a:lnTo>
                      <a:pt x="1" y="65"/>
                    </a:lnTo>
                    <a:lnTo>
                      <a:pt x="0" y="73"/>
                    </a:lnTo>
                    <a:lnTo>
                      <a:pt x="0" y="82"/>
                    </a:lnTo>
                    <a:lnTo>
                      <a:pt x="1" y="91"/>
                    </a:lnTo>
                    <a:lnTo>
                      <a:pt x="4" y="108"/>
                    </a:lnTo>
                    <a:lnTo>
                      <a:pt x="7" y="122"/>
                    </a:lnTo>
                    <a:lnTo>
                      <a:pt x="11" y="137"/>
                    </a:lnTo>
                    <a:lnTo>
                      <a:pt x="16" y="148"/>
                    </a:lnTo>
                    <a:lnTo>
                      <a:pt x="19" y="158"/>
                    </a:lnTo>
                    <a:lnTo>
                      <a:pt x="23" y="165"/>
                    </a:lnTo>
                    <a:lnTo>
                      <a:pt x="25" y="171"/>
                    </a:lnTo>
                    <a:lnTo>
                      <a:pt x="27" y="173"/>
                    </a:lnTo>
                    <a:lnTo>
                      <a:pt x="29" y="172"/>
                    </a:lnTo>
                    <a:lnTo>
                      <a:pt x="33" y="166"/>
                    </a:lnTo>
                    <a:lnTo>
                      <a:pt x="38" y="159"/>
                    </a:lnTo>
                    <a:lnTo>
                      <a:pt x="45" y="150"/>
                    </a:lnTo>
                    <a:lnTo>
                      <a:pt x="51" y="140"/>
                    </a:lnTo>
                    <a:lnTo>
                      <a:pt x="56" y="129"/>
                    </a:lnTo>
                    <a:lnTo>
                      <a:pt x="58" y="122"/>
                    </a:lnTo>
                    <a:lnTo>
                      <a:pt x="58" y="116"/>
                    </a:lnTo>
                    <a:lnTo>
                      <a:pt x="58" y="111"/>
                    </a:lnTo>
                    <a:lnTo>
                      <a:pt x="57" y="105"/>
                    </a:lnTo>
                    <a:lnTo>
                      <a:pt x="54" y="95"/>
                    </a:lnTo>
                    <a:lnTo>
                      <a:pt x="50" y="85"/>
                    </a:lnTo>
                    <a:lnTo>
                      <a:pt x="46" y="77"/>
                    </a:lnTo>
                    <a:lnTo>
                      <a:pt x="43" y="69"/>
                    </a:lnTo>
                    <a:lnTo>
                      <a:pt x="39" y="62"/>
                    </a:lnTo>
                    <a:lnTo>
                      <a:pt x="36" y="56"/>
                    </a:lnTo>
                    <a:lnTo>
                      <a:pt x="33" y="51"/>
                    </a:lnTo>
                    <a:lnTo>
                      <a:pt x="31" y="47"/>
                    </a:lnTo>
                    <a:lnTo>
                      <a:pt x="29" y="41"/>
                    </a:lnTo>
                    <a:lnTo>
                      <a:pt x="27" y="35"/>
                    </a:lnTo>
                    <a:lnTo>
                      <a:pt x="26" y="28"/>
                    </a:lnTo>
                    <a:lnTo>
                      <a:pt x="25" y="20"/>
                    </a:lnTo>
                    <a:lnTo>
                      <a:pt x="25" y="13"/>
                    </a:lnTo>
                    <a:lnTo>
                      <a:pt x="24" y="7"/>
                    </a:lnTo>
                    <a:lnTo>
                      <a:pt x="24" y="1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71" name="Freeform 147"/>
              <p:cNvSpPr>
                <a:spLocks/>
              </p:cNvSpPr>
              <p:nvPr/>
            </p:nvSpPr>
            <p:spPr bwMode="auto">
              <a:xfrm>
                <a:off x="2806" y="2261"/>
                <a:ext cx="58" cy="173"/>
              </a:xfrm>
              <a:custGeom>
                <a:avLst/>
                <a:gdLst>
                  <a:gd name="T0" fmla="*/ 24 w 58"/>
                  <a:gd name="T1" fmla="*/ 0 h 173"/>
                  <a:gd name="T2" fmla="*/ 23 w 58"/>
                  <a:gd name="T3" fmla="*/ 2 h 173"/>
                  <a:gd name="T4" fmla="*/ 20 w 58"/>
                  <a:gd name="T5" fmla="*/ 8 h 173"/>
                  <a:gd name="T6" fmla="*/ 15 w 58"/>
                  <a:gd name="T7" fmla="*/ 17 h 173"/>
                  <a:gd name="T8" fmla="*/ 10 w 58"/>
                  <a:gd name="T9" fmla="*/ 28 h 173"/>
                  <a:gd name="T10" fmla="*/ 5 w 58"/>
                  <a:gd name="T11" fmla="*/ 41 h 173"/>
                  <a:gd name="T12" fmla="*/ 2 w 58"/>
                  <a:gd name="T13" fmla="*/ 57 h 173"/>
                  <a:gd name="T14" fmla="*/ 1 w 58"/>
                  <a:gd name="T15" fmla="*/ 65 h 173"/>
                  <a:gd name="T16" fmla="*/ 0 w 58"/>
                  <a:gd name="T17" fmla="*/ 73 h 173"/>
                  <a:gd name="T18" fmla="*/ 0 w 58"/>
                  <a:gd name="T19" fmla="*/ 82 h 173"/>
                  <a:gd name="T20" fmla="*/ 1 w 58"/>
                  <a:gd name="T21" fmla="*/ 91 h 173"/>
                  <a:gd name="T22" fmla="*/ 4 w 58"/>
                  <a:gd name="T23" fmla="*/ 108 h 173"/>
                  <a:gd name="T24" fmla="*/ 7 w 58"/>
                  <a:gd name="T25" fmla="*/ 122 h 173"/>
                  <a:gd name="T26" fmla="*/ 11 w 58"/>
                  <a:gd name="T27" fmla="*/ 137 h 173"/>
                  <a:gd name="T28" fmla="*/ 16 w 58"/>
                  <a:gd name="T29" fmla="*/ 148 h 173"/>
                  <a:gd name="T30" fmla="*/ 19 w 58"/>
                  <a:gd name="T31" fmla="*/ 158 h 173"/>
                  <a:gd name="T32" fmla="*/ 23 w 58"/>
                  <a:gd name="T33" fmla="*/ 165 h 173"/>
                  <a:gd name="T34" fmla="*/ 25 w 58"/>
                  <a:gd name="T35" fmla="*/ 171 h 173"/>
                  <a:gd name="T36" fmla="*/ 27 w 58"/>
                  <a:gd name="T37" fmla="*/ 173 h 173"/>
                  <a:gd name="T38" fmla="*/ 29 w 58"/>
                  <a:gd name="T39" fmla="*/ 172 h 173"/>
                  <a:gd name="T40" fmla="*/ 33 w 58"/>
                  <a:gd name="T41" fmla="*/ 166 h 173"/>
                  <a:gd name="T42" fmla="*/ 38 w 58"/>
                  <a:gd name="T43" fmla="*/ 159 h 173"/>
                  <a:gd name="T44" fmla="*/ 45 w 58"/>
                  <a:gd name="T45" fmla="*/ 150 h 173"/>
                  <a:gd name="T46" fmla="*/ 51 w 58"/>
                  <a:gd name="T47" fmla="*/ 140 h 173"/>
                  <a:gd name="T48" fmla="*/ 56 w 58"/>
                  <a:gd name="T49" fmla="*/ 129 h 173"/>
                  <a:gd name="T50" fmla="*/ 58 w 58"/>
                  <a:gd name="T51" fmla="*/ 122 h 173"/>
                  <a:gd name="T52" fmla="*/ 58 w 58"/>
                  <a:gd name="T53" fmla="*/ 116 h 173"/>
                  <a:gd name="T54" fmla="*/ 58 w 58"/>
                  <a:gd name="T55" fmla="*/ 111 h 173"/>
                  <a:gd name="T56" fmla="*/ 57 w 58"/>
                  <a:gd name="T57" fmla="*/ 105 h 173"/>
                  <a:gd name="T58" fmla="*/ 54 w 58"/>
                  <a:gd name="T59" fmla="*/ 95 h 173"/>
                  <a:gd name="T60" fmla="*/ 50 w 58"/>
                  <a:gd name="T61" fmla="*/ 85 h 173"/>
                  <a:gd name="T62" fmla="*/ 46 w 58"/>
                  <a:gd name="T63" fmla="*/ 77 h 173"/>
                  <a:gd name="T64" fmla="*/ 43 w 58"/>
                  <a:gd name="T65" fmla="*/ 69 h 173"/>
                  <a:gd name="T66" fmla="*/ 39 w 58"/>
                  <a:gd name="T67" fmla="*/ 62 h 173"/>
                  <a:gd name="T68" fmla="*/ 36 w 58"/>
                  <a:gd name="T69" fmla="*/ 56 h 173"/>
                  <a:gd name="T70" fmla="*/ 33 w 58"/>
                  <a:gd name="T71" fmla="*/ 51 h 173"/>
                  <a:gd name="T72" fmla="*/ 31 w 58"/>
                  <a:gd name="T73" fmla="*/ 47 h 173"/>
                  <a:gd name="T74" fmla="*/ 29 w 58"/>
                  <a:gd name="T75" fmla="*/ 41 h 173"/>
                  <a:gd name="T76" fmla="*/ 27 w 58"/>
                  <a:gd name="T77" fmla="*/ 35 h 173"/>
                  <a:gd name="T78" fmla="*/ 26 w 58"/>
                  <a:gd name="T79" fmla="*/ 28 h 173"/>
                  <a:gd name="T80" fmla="*/ 25 w 58"/>
                  <a:gd name="T81" fmla="*/ 20 h 173"/>
                  <a:gd name="T82" fmla="*/ 25 w 58"/>
                  <a:gd name="T83" fmla="*/ 13 h 173"/>
                  <a:gd name="T84" fmla="*/ 24 w 58"/>
                  <a:gd name="T85" fmla="*/ 7 h 173"/>
                  <a:gd name="T86" fmla="*/ 24 w 58"/>
                  <a:gd name="T87" fmla="*/ 1 h 173"/>
                  <a:gd name="T88" fmla="*/ 24 w 58"/>
                  <a:gd name="T89" fmla="*/ 0 h 17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58"/>
                  <a:gd name="T136" fmla="*/ 0 h 173"/>
                  <a:gd name="T137" fmla="*/ 58 w 58"/>
                  <a:gd name="T138" fmla="*/ 173 h 17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58" h="173">
                    <a:moveTo>
                      <a:pt x="24" y="0"/>
                    </a:moveTo>
                    <a:lnTo>
                      <a:pt x="23" y="2"/>
                    </a:lnTo>
                    <a:lnTo>
                      <a:pt x="20" y="8"/>
                    </a:lnTo>
                    <a:lnTo>
                      <a:pt x="15" y="17"/>
                    </a:lnTo>
                    <a:lnTo>
                      <a:pt x="10" y="28"/>
                    </a:lnTo>
                    <a:lnTo>
                      <a:pt x="5" y="41"/>
                    </a:lnTo>
                    <a:lnTo>
                      <a:pt x="2" y="57"/>
                    </a:lnTo>
                    <a:lnTo>
                      <a:pt x="1" y="65"/>
                    </a:lnTo>
                    <a:lnTo>
                      <a:pt x="0" y="73"/>
                    </a:lnTo>
                    <a:lnTo>
                      <a:pt x="0" y="82"/>
                    </a:lnTo>
                    <a:lnTo>
                      <a:pt x="1" y="91"/>
                    </a:lnTo>
                    <a:lnTo>
                      <a:pt x="4" y="108"/>
                    </a:lnTo>
                    <a:lnTo>
                      <a:pt x="7" y="122"/>
                    </a:lnTo>
                    <a:lnTo>
                      <a:pt x="11" y="137"/>
                    </a:lnTo>
                    <a:lnTo>
                      <a:pt x="16" y="148"/>
                    </a:lnTo>
                    <a:lnTo>
                      <a:pt x="19" y="158"/>
                    </a:lnTo>
                    <a:lnTo>
                      <a:pt x="23" y="165"/>
                    </a:lnTo>
                    <a:lnTo>
                      <a:pt x="25" y="171"/>
                    </a:lnTo>
                    <a:lnTo>
                      <a:pt x="27" y="173"/>
                    </a:lnTo>
                    <a:lnTo>
                      <a:pt x="29" y="172"/>
                    </a:lnTo>
                    <a:lnTo>
                      <a:pt x="33" y="166"/>
                    </a:lnTo>
                    <a:lnTo>
                      <a:pt x="38" y="159"/>
                    </a:lnTo>
                    <a:lnTo>
                      <a:pt x="45" y="150"/>
                    </a:lnTo>
                    <a:lnTo>
                      <a:pt x="51" y="140"/>
                    </a:lnTo>
                    <a:lnTo>
                      <a:pt x="56" y="129"/>
                    </a:lnTo>
                    <a:lnTo>
                      <a:pt x="58" y="122"/>
                    </a:lnTo>
                    <a:lnTo>
                      <a:pt x="58" y="116"/>
                    </a:lnTo>
                    <a:lnTo>
                      <a:pt x="58" y="111"/>
                    </a:lnTo>
                    <a:lnTo>
                      <a:pt x="57" y="105"/>
                    </a:lnTo>
                    <a:lnTo>
                      <a:pt x="54" y="95"/>
                    </a:lnTo>
                    <a:lnTo>
                      <a:pt x="50" y="85"/>
                    </a:lnTo>
                    <a:lnTo>
                      <a:pt x="46" y="77"/>
                    </a:lnTo>
                    <a:lnTo>
                      <a:pt x="43" y="69"/>
                    </a:lnTo>
                    <a:lnTo>
                      <a:pt x="39" y="62"/>
                    </a:lnTo>
                    <a:lnTo>
                      <a:pt x="36" y="56"/>
                    </a:lnTo>
                    <a:lnTo>
                      <a:pt x="33" y="51"/>
                    </a:lnTo>
                    <a:lnTo>
                      <a:pt x="31" y="47"/>
                    </a:lnTo>
                    <a:lnTo>
                      <a:pt x="29" y="41"/>
                    </a:lnTo>
                    <a:lnTo>
                      <a:pt x="27" y="35"/>
                    </a:lnTo>
                    <a:lnTo>
                      <a:pt x="26" y="28"/>
                    </a:lnTo>
                    <a:lnTo>
                      <a:pt x="25" y="20"/>
                    </a:lnTo>
                    <a:lnTo>
                      <a:pt x="25" y="13"/>
                    </a:lnTo>
                    <a:lnTo>
                      <a:pt x="24" y="7"/>
                    </a:lnTo>
                    <a:lnTo>
                      <a:pt x="24" y="1"/>
                    </a:lnTo>
                    <a:lnTo>
                      <a:pt x="2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72" name="Freeform 148"/>
              <p:cNvSpPr>
                <a:spLocks/>
              </p:cNvSpPr>
              <p:nvPr/>
            </p:nvSpPr>
            <p:spPr bwMode="auto">
              <a:xfrm>
                <a:off x="2806" y="2261"/>
                <a:ext cx="32" cy="172"/>
              </a:xfrm>
              <a:custGeom>
                <a:avLst/>
                <a:gdLst>
                  <a:gd name="T0" fmla="*/ 24 w 32"/>
                  <a:gd name="T1" fmla="*/ 0 h 172"/>
                  <a:gd name="T2" fmla="*/ 24 w 32"/>
                  <a:gd name="T3" fmla="*/ 2 h 172"/>
                  <a:gd name="T4" fmla="*/ 23 w 32"/>
                  <a:gd name="T5" fmla="*/ 7 h 172"/>
                  <a:gd name="T6" fmla="*/ 22 w 32"/>
                  <a:gd name="T7" fmla="*/ 14 h 172"/>
                  <a:gd name="T8" fmla="*/ 21 w 32"/>
                  <a:gd name="T9" fmla="*/ 22 h 172"/>
                  <a:gd name="T10" fmla="*/ 20 w 32"/>
                  <a:gd name="T11" fmla="*/ 30 h 172"/>
                  <a:gd name="T12" fmla="*/ 19 w 32"/>
                  <a:gd name="T13" fmla="*/ 37 h 172"/>
                  <a:gd name="T14" fmla="*/ 19 w 32"/>
                  <a:gd name="T15" fmla="*/ 43 h 172"/>
                  <a:gd name="T16" fmla="*/ 19 w 32"/>
                  <a:gd name="T17" fmla="*/ 47 h 172"/>
                  <a:gd name="T18" fmla="*/ 20 w 32"/>
                  <a:gd name="T19" fmla="*/ 50 h 172"/>
                  <a:gd name="T20" fmla="*/ 22 w 32"/>
                  <a:gd name="T21" fmla="*/ 57 h 172"/>
                  <a:gd name="T22" fmla="*/ 24 w 32"/>
                  <a:gd name="T23" fmla="*/ 66 h 172"/>
                  <a:gd name="T24" fmla="*/ 27 w 32"/>
                  <a:gd name="T25" fmla="*/ 76 h 172"/>
                  <a:gd name="T26" fmla="*/ 29 w 32"/>
                  <a:gd name="T27" fmla="*/ 87 h 172"/>
                  <a:gd name="T28" fmla="*/ 31 w 32"/>
                  <a:gd name="T29" fmla="*/ 97 h 172"/>
                  <a:gd name="T30" fmla="*/ 32 w 32"/>
                  <a:gd name="T31" fmla="*/ 105 h 172"/>
                  <a:gd name="T32" fmla="*/ 32 w 32"/>
                  <a:gd name="T33" fmla="*/ 110 h 172"/>
                  <a:gd name="T34" fmla="*/ 32 w 32"/>
                  <a:gd name="T35" fmla="*/ 115 h 172"/>
                  <a:gd name="T36" fmla="*/ 31 w 32"/>
                  <a:gd name="T37" fmla="*/ 124 h 172"/>
                  <a:gd name="T38" fmla="*/ 30 w 32"/>
                  <a:gd name="T39" fmla="*/ 134 h 172"/>
                  <a:gd name="T40" fmla="*/ 30 w 32"/>
                  <a:gd name="T41" fmla="*/ 145 h 172"/>
                  <a:gd name="T42" fmla="*/ 29 w 32"/>
                  <a:gd name="T43" fmla="*/ 155 h 172"/>
                  <a:gd name="T44" fmla="*/ 28 w 32"/>
                  <a:gd name="T45" fmla="*/ 163 h 172"/>
                  <a:gd name="T46" fmla="*/ 28 w 32"/>
                  <a:gd name="T47" fmla="*/ 170 h 172"/>
                  <a:gd name="T48" fmla="*/ 28 w 32"/>
                  <a:gd name="T49" fmla="*/ 172 h 172"/>
                  <a:gd name="T50" fmla="*/ 27 w 32"/>
                  <a:gd name="T51" fmla="*/ 171 h 172"/>
                  <a:gd name="T52" fmla="*/ 25 w 32"/>
                  <a:gd name="T53" fmla="*/ 166 h 172"/>
                  <a:gd name="T54" fmla="*/ 22 w 32"/>
                  <a:gd name="T55" fmla="*/ 160 h 172"/>
                  <a:gd name="T56" fmla="*/ 18 w 32"/>
                  <a:gd name="T57" fmla="*/ 152 h 172"/>
                  <a:gd name="T58" fmla="*/ 12 w 32"/>
                  <a:gd name="T59" fmla="*/ 142 h 172"/>
                  <a:gd name="T60" fmla="*/ 8 w 32"/>
                  <a:gd name="T61" fmla="*/ 130 h 172"/>
                  <a:gd name="T62" fmla="*/ 5 w 32"/>
                  <a:gd name="T63" fmla="*/ 115 h 172"/>
                  <a:gd name="T64" fmla="*/ 2 w 32"/>
                  <a:gd name="T65" fmla="*/ 100 h 172"/>
                  <a:gd name="T66" fmla="*/ 1 w 32"/>
                  <a:gd name="T67" fmla="*/ 91 h 172"/>
                  <a:gd name="T68" fmla="*/ 0 w 32"/>
                  <a:gd name="T69" fmla="*/ 81 h 172"/>
                  <a:gd name="T70" fmla="*/ 1 w 32"/>
                  <a:gd name="T71" fmla="*/ 72 h 172"/>
                  <a:gd name="T72" fmla="*/ 1 w 32"/>
                  <a:gd name="T73" fmla="*/ 63 h 172"/>
                  <a:gd name="T74" fmla="*/ 5 w 32"/>
                  <a:gd name="T75" fmla="*/ 45 h 172"/>
                  <a:gd name="T76" fmla="*/ 9 w 32"/>
                  <a:gd name="T77" fmla="*/ 31 h 172"/>
                  <a:gd name="T78" fmla="*/ 15 w 32"/>
                  <a:gd name="T79" fmla="*/ 18 h 172"/>
                  <a:gd name="T80" fmla="*/ 20 w 32"/>
                  <a:gd name="T81" fmla="*/ 9 h 172"/>
                  <a:gd name="T82" fmla="*/ 23 w 32"/>
                  <a:gd name="T83" fmla="*/ 2 h 172"/>
                  <a:gd name="T84" fmla="*/ 24 w 32"/>
                  <a:gd name="T85" fmla="*/ 0 h 17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2"/>
                  <a:gd name="T130" fmla="*/ 0 h 172"/>
                  <a:gd name="T131" fmla="*/ 32 w 32"/>
                  <a:gd name="T132" fmla="*/ 172 h 17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2" h="172">
                    <a:moveTo>
                      <a:pt x="24" y="0"/>
                    </a:moveTo>
                    <a:lnTo>
                      <a:pt x="24" y="2"/>
                    </a:lnTo>
                    <a:lnTo>
                      <a:pt x="23" y="7"/>
                    </a:lnTo>
                    <a:lnTo>
                      <a:pt x="22" y="14"/>
                    </a:lnTo>
                    <a:lnTo>
                      <a:pt x="21" y="22"/>
                    </a:lnTo>
                    <a:lnTo>
                      <a:pt x="20" y="30"/>
                    </a:lnTo>
                    <a:lnTo>
                      <a:pt x="19" y="37"/>
                    </a:lnTo>
                    <a:lnTo>
                      <a:pt x="19" y="43"/>
                    </a:lnTo>
                    <a:lnTo>
                      <a:pt x="19" y="47"/>
                    </a:lnTo>
                    <a:lnTo>
                      <a:pt x="20" y="50"/>
                    </a:lnTo>
                    <a:lnTo>
                      <a:pt x="22" y="57"/>
                    </a:lnTo>
                    <a:lnTo>
                      <a:pt x="24" y="66"/>
                    </a:lnTo>
                    <a:lnTo>
                      <a:pt x="27" y="76"/>
                    </a:lnTo>
                    <a:lnTo>
                      <a:pt x="29" y="87"/>
                    </a:lnTo>
                    <a:lnTo>
                      <a:pt x="31" y="97"/>
                    </a:lnTo>
                    <a:lnTo>
                      <a:pt x="32" y="105"/>
                    </a:lnTo>
                    <a:lnTo>
                      <a:pt x="32" y="110"/>
                    </a:lnTo>
                    <a:lnTo>
                      <a:pt x="32" y="115"/>
                    </a:lnTo>
                    <a:lnTo>
                      <a:pt x="31" y="124"/>
                    </a:lnTo>
                    <a:lnTo>
                      <a:pt x="30" y="134"/>
                    </a:lnTo>
                    <a:lnTo>
                      <a:pt x="30" y="145"/>
                    </a:lnTo>
                    <a:lnTo>
                      <a:pt x="29" y="155"/>
                    </a:lnTo>
                    <a:lnTo>
                      <a:pt x="28" y="163"/>
                    </a:lnTo>
                    <a:lnTo>
                      <a:pt x="28" y="170"/>
                    </a:lnTo>
                    <a:lnTo>
                      <a:pt x="28" y="172"/>
                    </a:lnTo>
                    <a:lnTo>
                      <a:pt x="27" y="171"/>
                    </a:lnTo>
                    <a:lnTo>
                      <a:pt x="25" y="166"/>
                    </a:lnTo>
                    <a:lnTo>
                      <a:pt x="22" y="160"/>
                    </a:lnTo>
                    <a:lnTo>
                      <a:pt x="18" y="152"/>
                    </a:lnTo>
                    <a:lnTo>
                      <a:pt x="12" y="142"/>
                    </a:lnTo>
                    <a:lnTo>
                      <a:pt x="8" y="130"/>
                    </a:lnTo>
                    <a:lnTo>
                      <a:pt x="5" y="115"/>
                    </a:lnTo>
                    <a:lnTo>
                      <a:pt x="2" y="100"/>
                    </a:lnTo>
                    <a:lnTo>
                      <a:pt x="1" y="91"/>
                    </a:lnTo>
                    <a:lnTo>
                      <a:pt x="0" y="81"/>
                    </a:lnTo>
                    <a:lnTo>
                      <a:pt x="1" y="72"/>
                    </a:lnTo>
                    <a:lnTo>
                      <a:pt x="1" y="63"/>
                    </a:lnTo>
                    <a:lnTo>
                      <a:pt x="5" y="45"/>
                    </a:lnTo>
                    <a:lnTo>
                      <a:pt x="9" y="31"/>
                    </a:lnTo>
                    <a:lnTo>
                      <a:pt x="15" y="18"/>
                    </a:lnTo>
                    <a:lnTo>
                      <a:pt x="20" y="9"/>
                    </a:lnTo>
                    <a:lnTo>
                      <a:pt x="23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73" name="Freeform 149"/>
              <p:cNvSpPr>
                <a:spLocks/>
              </p:cNvSpPr>
              <p:nvPr/>
            </p:nvSpPr>
            <p:spPr bwMode="auto">
              <a:xfrm>
                <a:off x="2806" y="2261"/>
                <a:ext cx="32" cy="172"/>
              </a:xfrm>
              <a:custGeom>
                <a:avLst/>
                <a:gdLst>
                  <a:gd name="T0" fmla="*/ 24 w 32"/>
                  <a:gd name="T1" fmla="*/ 0 h 172"/>
                  <a:gd name="T2" fmla="*/ 24 w 32"/>
                  <a:gd name="T3" fmla="*/ 2 h 172"/>
                  <a:gd name="T4" fmla="*/ 23 w 32"/>
                  <a:gd name="T5" fmla="*/ 7 h 172"/>
                  <a:gd name="T6" fmla="*/ 22 w 32"/>
                  <a:gd name="T7" fmla="*/ 14 h 172"/>
                  <a:gd name="T8" fmla="*/ 21 w 32"/>
                  <a:gd name="T9" fmla="*/ 22 h 172"/>
                  <a:gd name="T10" fmla="*/ 20 w 32"/>
                  <a:gd name="T11" fmla="*/ 30 h 172"/>
                  <a:gd name="T12" fmla="*/ 19 w 32"/>
                  <a:gd name="T13" fmla="*/ 37 h 172"/>
                  <a:gd name="T14" fmla="*/ 19 w 32"/>
                  <a:gd name="T15" fmla="*/ 43 h 172"/>
                  <a:gd name="T16" fmla="*/ 19 w 32"/>
                  <a:gd name="T17" fmla="*/ 47 h 172"/>
                  <a:gd name="T18" fmla="*/ 20 w 32"/>
                  <a:gd name="T19" fmla="*/ 50 h 172"/>
                  <a:gd name="T20" fmla="*/ 22 w 32"/>
                  <a:gd name="T21" fmla="*/ 57 h 172"/>
                  <a:gd name="T22" fmla="*/ 24 w 32"/>
                  <a:gd name="T23" fmla="*/ 66 h 172"/>
                  <a:gd name="T24" fmla="*/ 27 w 32"/>
                  <a:gd name="T25" fmla="*/ 76 h 172"/>
                  <a:gd name="T26" fmla="*/ 29 w 32"/>
                  <a:gd name="T27" fmla="*/ 87 h 172"/>
                  <a:gd name="T28" fmla="*/ 31 w 32"/>
                  <a:gd name="T29" fmla="*/ 97 h 172"/>
                  <a:gd name="T30" fmla="*/ 32 w 32"/>
                  <a:gd name="T31" fmla="*/ 105 h 172"/>
                  <a:gd name="T32" fmla="*/ 32 w 32"/>
                  <a:gd name="T33" fmla="*/ 110 h 172"/>
                  <a:gd name="T34" fmla="*/ 32 w 32"/>
                  <a:gd name="T35" fmla="*/ 115 h 172"/>
                  <a:gd name="T36" fmla="*/ 31 w 32"/>
                  <a:gd name="T37" fmla="*/ 124 h 172"/>
                  <a:gd name="T38" fmla="*/ 30 w 32"/>
                  <a:gd name="T39" fmla="*/ 134 h 172"/>
                  <a:gd name="T40" fmla="*/ 30 w 32"/>
                  <a:gd name="T41" fmla="*/ 145 h 172"/>
                  <a:gd name="T42" fmla="*/ 29 w 32"/>
                  <a:gd name="T43" fmla="*/ 155 h 172"/>
                  <a:gd name="T44" fmla="*/ 28 w 32"/>
                  <a:gd name="T45" fmla="*/ 163 h 172"/>
                  <a:gd name="T46" fmla="*/ 28 w 32"/>
                  <a:gd name="T47" fmla="*/ 170 h 172"/>
                  <a:gd name="T48" fmla="*/ 28 w 32"/>
                  <a:gd name="T49" fmla="*/ 172 h 172"/>
                  <a:gd name="T50" fmla="*/ 27 w 32"/>
                  <a:gd name="T51" fmla="*/ 171 h 172"/>
                  <a:gd name="T52" fmla="*/ 25 w 32"/>
                  <a:gd name="T53" fmla="*/ 166 h 172"/>
                  <a:gd name="T54" fmla="*/ 22 w 32"/>
                  <a:gd name="T55" fmla="*/ 160 h 172"/>
                  <a:gd name="T56" fmla="*/ 18 w 32"/>
                  <a:gd name="T57" fmla="*/ 152 h 172"/>
                  <a:gd name="T58" fmla="*/ 12 w 32"/>
                  <a:gd name="T59" fmla="*/ 142 h 172"/>
                  <a:gd name="T60" fmla="*/ 8 w 32"/>
                  <a:gd name="T61" fmla="*/ 130 h 172"/>
                  <a:gd name="T62" fmla="*/ 5 w 32"/>
                  <a:gd name="T63" fmla="*/ 115 h 172"/>
                  <a:gd name="T64" fmla="*/ 2 w 32"/>
                  <a:gd name="T65" fmla="*/ 100 h 172"/>
                  <a:gd name="T66" fmla="*/ 1 w 32"/>
                  <a:gd name="T67" fmla="*/ 91 h 172"/>
                  <a:gd name="T68" fmla="*/ 0 w 32"/>
                  <a:gd name="T69" fmla="*/ 81 h 172"/>
                  <a:gd name="T70" fmla="*/ 1 w 32"/>
                  <a:gd name="T71" fmla="*/ 72 h 172"/>
                  <a:gd name="T72" fmla="*/ 1 w 32"/>
                  <a:gd name="T73" fmla="*/ 63 h 172"/>
                  <a:gd name="T74" fmla="*/ 5 w 32"/>
                  <a:gd name="T75" fmla="*/ 45 h 172"/>
                  <a:gd name="T76" fmla="*/ 9 w 32"/>
                  <a:gd name="T77" fmla="*/ 31 h 172"/>
                  <a:gd name="T78" fmla="*/ 15 w 32"/>
                  <a:gd name="T79" fmla="*/ 18 h 172"/>
                  <a:gd name="T80" fmla="*/ 20 w 32"/>
                  <a:gd name="T81" fmla="*/ 9 h 172"/>
                  <a:gd name="T82" fmla="*/ 23 w 32"/>
                  <a:gd name="T83" fmla="*/ 2 h 172"/>
                  <a:gd name="T84" fmla="*/ 24 w 32"/>
                  <a:gd name="T85" fmla="*/ 0 h 17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2"/>
                  <a:gd name="T130" fmla="*/ 0 h 172"/>
                  <a:gd name="T131" fmla="*/ 32 w 32"/>
                  <a:gd name="T132" fmla="*/ 172 h 17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2" h="172">
                    <a:moveTo>
                      <a:pt x="24" y="0"/>
                    </a:moveTo>
                    <a:lnTo>
                      <a:pt x="24" y="2"/>
                    </a:lnTo>
                    <a:lnTo>
                      <a:pt x="23" y="7"/>
                    </a:lnTo>
                    <a:lnTo>
                      <a:pt x="22" y="14"/>
                    </a:lnTo>
                    <a:lnTo>
                      <a:pt x="21" y="22"/>
                    </a:lnTo>
                    <a:lnTo>
                      <a:pt x="20" y="30"/>
                    </a:lnTo>
                    <a:lnTo>
                      <a:pt x="19" y="37"/>
                    </a:lnTo>
                    <a:lnTo>
                      <a:pt x="19" y="43"/>
                    </a:lnTo>
                    <a:lnTo>
                      <a:pt x="19" y="47"/>
                    </a:lnTo>
                    <a:lnTo>
                      <a:pt x="20" y="50"/>
                    </a:lnTo>
                    <a:lnTo>
                      <a:pt x="22" y="57"/>
                    </a:lnTo>
                    <a:lnTo>
                      <a:pt x="24" y="66"/>
                    </a:lnTo>
                    <a:lnTo>
                      <a:pt x="27" y="76"/>
                    </a:lnTo>
                    <a:lnTo>
                      <a:pt x="29" y="87"/>
                    </a:lnTo>
                    <a:lnTo>
                      <a:pt x="31" y="97"/>
                    </a:lnTo>
                    <a:lnTo>
                      <a:pt x="32" y="105"/>
                    </a:lnTo>
                    <a:lnTo>
                      <a:pt x="32" y="110"/>
                    </a:lnTo>
                    <a:lnTo>
                      <a:pt x="32" y="115"/>
                    </a:lnTo>
                    <a:lnTo>
                      <a:pt x="31" y="124"/>
                    </a:lnTo>
                    <a:lnTo>
                      <a:pt x="30" y="134"/>
                    </a:lnTo>
                    <a:lnTo>
                      <a:pt x="30" y="145"/>
                    </a:lnTo>
                    <a:lnTo>
                      <a:pt x="29" y="155"/>
                    </a:lnTo>
                    <a:lnTo>
                      <a:pt x="28" y="163"/>
                    </a:lnTo>
                    <a:lnTo>
                      <a:pt x="28" y="170"/>
                    </a:lnTo>
                    <a:lnTo>
                      <a:pt x="28" y="172"/>
                    </a:lnTo>
                    <a:lnTo>
                      <a:pt x="27" y="171"/>
                    </a:lnTo>
                    <a:lnTo>
                      <a:pt x="25" y="166"/>
                    </a:lnTo>
                    <a:lnTo>
                      <a:pt x="22" y="160"/>
                    </a:lnTo>
                    <a:lnTo>
                      <a:pt x="18" y="152"/>
                    </a:lnTo>
                    <a:lnTo>
                      <a:pt x="12" y="142"/>
                    </a:lnTo>
                    <a:lnTo>
                      <a:pt x="8" y="130"/>
                    </a:lnTo>
                    <a:lnTo>
                      <a:pt x="5" y="115"/>
                    </a:lnTo>
                    <a:lnTo>
                      <a:pt x="2" y="100"/>
                    </a:lnTo>
                    <a:lnTo>
                      <a:pt x="1" y="91"/>
                    </a:lnTo>
                    <a:lnTo>
                      <a:pt x="0" y="81"/>
                    </a:lnTo>
                    <a:lnTo>
                      <a:pt x="1" y="72"/>
                    </a:lnTo>
                    <a:lnTo>
                      <a:pt x="1" y="63"/>
                    </a:lnTo>
                    <a:lnTo>
                      <a:pt x="5" y="45"/>
                    </a:lnTo>
                    <a:lnTo>
                      <a:pt x="9" y="31"/>
                    </a:lnTo>
                    <a:lnTo>
                      <a:pt x="15" y="18"/>
                    </a:lnTo>
                    <a:lnTo>
                      <a:pt x="20" y="9"/>
                    </a:lnTo>
                    <a:lnTo>
                      <a:pt x="23" y="2"/>
                    </a:lnTo>
                    <a:lnTo>
                      <a:pt x="2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74" name="Freeform 150"/>
              <p:cNvSpPr>
                <a:spLocks/>
              </p:cNvSpPr>
              <p:nvPr/>
            </p:nvSpPr>
            <p:spPr bwMode="auto">
              <a:xfrm>
                <a:off x="2645" y="2118"/>
                <a:ext cx="132" cy="183"/>
              </a:xfrm>
              <a:custGeom>
                <a:avLst/>
                <a:gdLst>
                  <a:gd name="T0" fmla="*/ 131 w 132"/>
                  <a:gd name="T1" fmla="*/ 170 h 183"/>
                  <a:gd name="T2" fmla="*/ 130 w 132"/>
                  <a:gd name="T3" fmla="*/ 169 h 183"/>
                  <a:gd name="T4" fmla="*/ 127 w 132"/>
                  <a:gd name="T5" fmla="*/ 166 h 183"/>
                  <a:gd name="T6" fmla="*/ 123 w 132"/>
                  <a:gd name="T7" fmla="*/ 161 h 183"/>
                  <a:gd name="T8" fmla="*/ 118 w 132"/>
                  <a:gd name="T9" fmla="*/ 156 h 183"/>
                  <a:gd name="T10" fmla="*/ 113 w 132"/>
                  <a:gd name="T11" fmla="*/ 150 h 183"/>
                  <a:gd name="T12" fmla="*/ 108 w 132"/>
                  <a:gd name="T13" fmla="*/ 143 h 183"/>
                  <a:gd name="T14" fmla="*/ 103 w 132"/>
                  <a:gd name="T15" fmla="*/ 138 h 183"/>
                  <a:gd name="T16" fmla="*/ 100 w 132"/>
                  <a:gd name="T17" fmla="*/ 133 h 183"/>
                  <a:gd name="T18" fmla="*/ 98 w 132"/>
                  <a:gd name="T19" fmla="*/ 128 h 183"/>
                  <a:gd name="T20" fmla="*/ 95 w 132"/>
                  <a:gd name="T21" fmla="*/ 122 h 183"/>
                  <a:gd name="T22" fmla="*/ 91 w 132"/>
                  <a:gd name="T23" fmla="*/ 114 h 183"/>
                  <a:gd name="T24" fmla="*/ 88 w 132"/>
                  <a:gd name="T25" fmla="*/ 105 h 183"/>
                  <a:gd name="T26" fmla="*/ 85 w 132"/>
                  <a:gd name="T27" fmla="*/ 97 h 183"/>
                  <a:gd name="T28" fmla="*/ 81 w 132"/>
                  <a:gd name="T29" fmla="*/ 90 h 183"/>
                  <a:gd name="T30" fmla="*/ 78 w 132"/>
                  <a:gd name="T31" fmla="*/ 83 h 183"/>
                  <a:gd name="T32" fmla="*/ 75 w 132"/>
                  <a:gd name="T33" fmla="*/ 77 h 183"/>
                  <a:gd name="T34" fmla="*/ 72 w 132"/>
                  <a:gd name="T35" fmla="*/ 71 h 183"/>
                  <a:gd name="T36" fmla="*/ 69 w 132"/>
                  <a:gd name="T37" fmla="*/ 64 h 183"/>
                  <a:gd name="T38" fmla="*/ 66 w 132"/>
                  <a:gd name="T39" fmla="*/ 57 h 183"/>
                  <a:gd name="T40" fmla="*/ 61 w 132"/>
                  <a:gd name="T41" fmla="*/ 50 h 183"/>
                  <a:gd name="T42" fmla="*/ 54 w 132"/>
                  <a:gd name="T43" fmla="*/ 43 h 183"/>
                  <a:gd name="T44" fmla="*/ 46 w 132"/>
                  <a:gd name="T45" fmla="*/ 37 h 183"/>
                  <a:gd name="T46" fmla="*/ 36 w 132"/>
                  <a:gd name="T47" fmla="*/ 30 h 183"/>
                  <a:gd name="T48" fmla="*/ 24 w 132"/>
                  <a:gd name="T49" fmla="*/ 24 h 183"/>
                  <a:gd name="T50" fmla="*/ 20 w 132"/>
                  <a:gd name="T51" fmla="*/ 22 h 183"/>
                  <a:gd name="T52" fmla="*/ 16 w 132"/>
                  <a:gd name="T53" fmla="*/ 19 h 183"/>
                  <a:gd name="T54" fmla="*/ 11 w 132"/>
                  <a:gd name="T55" fmla="*/ 15 h 183"/>
                  <a:gd name="T56" fmla="*/ 8 w 132"/>
                  <a:gd name="T57" fmla="*/ 10 h 183"/>
                  <a:gd name="T58" fmla="*/ 5 w 132"/>
                  <a:gd name="T59" fmla="*/ 7 h 183"/>
                  <a:gd name="T60" fmla="*/ 3 w 132"/>
                  <a:gd name="T61" fmla="*/ 3 h 183"/>
                  <a:gd name="T62" fmla="*/ 1 w 132"/>
                  <a:gd name="T63" fmla="*/ 1 h 183"/>
                  <a:gd name="T64" fmla="*/ 0 w 132"/>
                  <a:gd name="T65" fmla="*/ 0 h 183"/>
                  <a:gd name="T66" fmla="*/ 1 w 132"/>
                  <a:gd name="T67" fmla="*/ 3 h 183"/>
                  <a:gd name="T68" fmla="*/ 1 w 132"/>
                  <a:gd name="T69" fmla="*/ 10 h 183"/>
                  <a:gd name="T70" fmla="*/ 2 w 132"/>
                  <a:gd name="T71" fmla="*/ 21 h 183"/>
                  <a:gd name="T72" fmla="*/ 3 w 132"/>
                  <a:gd name="T73" fmla="*/ 35 h 183"/>
                  <a:gd name="T74" fmla="*/ 5 w 132"/>
                  <a:gd name="T75" fmla="*/ 49 h 183"/>
                  <a:gd name="T76" fmla="*/ 8 w 132"/>
                  <a:gd name="T77" fmla="*/ 62 h 183"/>
                  <a:gd name="T78" fmla="*/ 11 w 132"/>
                  <a:gd name="T79" fmla="*/ 73 h 183"/>
                  <a:gd name="T80" fmla="*/ 14 w 132"/>
                  <a:gd name="T81" fmla="*/ 81 h 183"/>
                  <a:gd name="T82" fmla="*/ 20 w 132"/>
                  <a:gd name="T83" fmla="*/ 86 h 183"/>
                  <a:gd name="T84" fmla="*/ 25 w 132"/>
                  <a:gd name="T85" fmla="*/ 91 h 183"/>
                  <a:gd name="T86" fmla="*/ 31 w 132"/>
                  <a:gd name="T87" fmla="*/ 97 h 183"/>
                  <a:gd name="T88" fmla="*/ 38 w 132"/>
                  <a:gd name="T89" fmla="*/ 103 h 183"/>
                  <a:gd name="T90" fmla="*/ 46 w 132"/>
                  <a:gd name="T91" fmla="*/ 110 h 183"/>
                  <a:gd name="T92" fmla="*/ 54 w 132"/>
                  <a:gd name="T93" fmla="*/ 116 h 183"/>
                  <a:gd name="T94" fmla="*/ 64 w 132"/>
                  <a:gd name="T95" fmla="*/ 122 h 183"/>
                  <a:gd name="T96" fmla="*/ 73 w 132"/>
                  <a:gd name="T97" fmla="*/ 128 h 183"/>
                  <a:gd name="T98" fmla="*/ 82 w 132"/>
                  <a:gd name="T99" fmla="*/ 135 h 183"/>
                  <a:gd name="T100" fmla="*/ 91 w 132"/>
                  <a:gd name="T101" fmla="*/ 143 h 183"/>
                  <a:gd name="T102" fmla="*/ 101 w 132"/>
                  <a:gd name="T103" fmla="*/ 153 h 183"/>
                  <a:gd name="T104" fmla="*/ 110 w 132"/>
                  <a:gd name="T105" fmla="*/ 161 h 183"/>
                  <a:gd name="T106" fmla="*/ 118 w 132"/>
                  <a:gd name="T107" fmla="*/ 169 h 183"/>
                  <a:gd name="T108" fmla="*/ 124 w 132"/>
                  <a:gd name="T109" fmla="*/ 176 h 183"/>
                  <a:gd name="T110" fmla="*/ 129 w 132"/>
                  <a:gd name="T111" fmla="*/ 181 h 183"/>
                  <a:gd name="T112" fmla="*/ 132 w 132"/>
                  <a:gd name="T113" fmla="*/ 183 h 183"/>
                  <a:gd name="T114" fmla="*/ 131 w 132"/>
                  <a:gd name="T115" fmla="*/ 170 h 18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32"/>
                  <a:gd name="T175" fmla="*/ 0 h 183"/>
                  <a:gd name="T176" fmla="*/ 132 w 132"/>
                  <a:gd name="T177" fmla="*/ 183 h 183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32" h="183">
                    <a:moveTo>
                      <a:pt x="131" y="170"/>
                    </a:moveTo>
                    <a:lnTo>
                      <a:pt x="130" y="169"/>
                    </a:lnTo>
                    <a:lnTo>
                      <a:pt x="127" y="166"/>
                    </a:lnTo>
                    <a:lnTo>
                      <a:pt x="123" y="161"/>
                    </a:lnTo>
                    <a:lnTo>
                      <a:pt x="118" y="156"/>
                    </a:lnTo>
                    <a:lnTo>
                      <a:pt x="113" y="150"/>
                    </a:lnTo>
                    <a:lnTo>
                      <a:pt x="108" y="143"/>
                    </a:lnTo>
                    <a:lnTo>
                      <a:pt x="103" y="138"/>
                    </a:lnTo>
                    <a:lnTo>
                      <a:pt x="100" y="133"/>
                    </a:lnTo>
                    <a:lnTo>
                      <a:pt x="98" y="128"/>
                    </a:lnTo>
                    <a:lnTo>
                      <a:pt x="95" y="122"/>
                    </a:lnTo>
                    <a:lnTo>
                      <a:pt x="91" y="114"/>
                    </a:lnTo>
                    <a:lnTo>
                      <a:pt x="88" y="105"/>
                    </a:lnTo>
                    <a:lnTo>
                      <a:pt x="85" y="97"/>
                    </a:lnTo>
                    <a:lnTo>
                      <a:pt x="81" y="90"/>
                    </a:lnTo>
                    <a:lnTo>
                      <a:pt x="78" y="83"/>
                    </a:lnTo>
                    <a:lnTo>
                      <a:pt x="75" y="77"/>
                    </a:lnTo>
                    <a:lnTo>
                      <a:pt x="72" y="71"/>
                    </a:lnTo>
                    <a:lnTo>
                      <a:pt x="69" y="64"/>
                    </a:lnTo>
                    <a:lnTo>
                      <a:pt x="66" y="57"/>
                    </a:lnTo>
                    <a:lnTo>
                      <a:pt x="61" y="50"/>
                    </a:lnTo>
                    <a:lnTo>
                      <a:pt x="54" y="43"/>
                    </a:lnTo>
                    <a:lnTo>
                      <a:pt x="46" y="37"/>
                    </a:lnTo>
                    <a:lnTo>
                      <a:pt x="36" y="30"/>
                    </a:lnTo>
                    <a:lnTo>
                      <a:pt x="24" y="24"/>
                    </a:lnTo>
                    <a:lnTo>
                      <a:pt x="20" y="22"/>
                    </a:lnTo>
                    <a:lnTo>
                      <a:pt x="16" y="19"/>
                    </a:lnTo>
                    <a:lnTo>
                      <a:pt x="11" y="15"/>
                    </a:lnTo>
                    <a:lnTo>
                      <a:pt x="8" y="10"/>
                    </a:lnTo>
                    <a:lnTo>
                      <a:pt x="5" y="7"/>
                    </a:lnTo>
                    <a:lnTo>
                      <a:pt x="3" y="3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3"/>
                    </a:lnTo>
                    <a:lnTo>
                      <a:pt x="1" y="10"/>
                    </a:lnTo>
                    <a:lnTo>
                      <a:pt x="2" y="21"/>
                    </a:lnTo>
                    <a:lnTo>
                      <a:pt x="3" y="35"/>
                    </a:lnTo>
                    <a:lnTo>
                      <a:pt x="5" y="49"/>
                    </a:lnTo>
                    <a:lnTo>
                      <a:pt x="8" y="62"/>
                    </a:lnTo>
                    <a:lnTo>
                      <a:pt x="11" y="73"/>
                    </a:lnTo>
                    <a:lnTo>
                      <a:pt x="14" y="81"/>
                    </a:lnTo>
                    <a:lnTo>
                      <a:pt x="20" y="86"/>
                    </a:lnTo>
                    <a:lnTo>
                      <a:pt x="25" y="91"/>
                    </a:lnTo>
                    <a:lnTo>
                      <a:pt x="31" y="97"/>
                    </a:lnTo>
                    <a:lnTo>
                      <a:pt x="38" y="103"/>
                    </a:lnTo>
                    <a:lnTo>
                      <a:pt x="46" y="110"/>
                    </a:lnTo>
                    <a:lnTo>
                      <a:pt x="54" y="116"/>
                    </a:lnTo>
                    <a:lnTo>
                      <a:pt x="64" y="122"/>
                    </a:lnTo>
                    <a:lnTo>
                      <a:pt x="73" y="128"/>
                    </a:lnTo>
                    <a:lnTo>
                      <a:pt x="82" y="135"/>
                    </a:lnTo>
                    <a:lnTo>
                      <a:pt x="91" y="143"/>
                    </a:lnTo>
                    <a:lnTo>
                      <a:pt x="101" y="153"/>
                    </a:lnTo>
                    <a:lnTo>
                      <a:pt x="110" y="161"/>
                    </a:lnTo>
                    <a:lnTo>
                      <a:pt x="118" y="169"/>
                    </a:lnTo>
                    <a:lnTo>
                      <a:pt x="124" y="176"/>
                    </a:lnTo>
                    <a:lnTo>
                      <a:pt x="129" y="181"/>
                    </a:lnTo>
                    <a:lnTo>
                      <a:pt x="132" y="183"/>
                    </a:lnTo>
                    <a:lnTo>
                      <a:pt x="131" y="1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75" name="Freeform 151"/>
              <p:cNvSpPr>
                <a:spLocks/>
              </p:cNvSpPr>
              <p:nvPr/>
            </p:nvSpPr>
            <p:spPr bwMode="auto">
              <a:xfrm>
                <a:off x="2645" y="2118"/>
                <a:ext cx="132" cy="183"/>
              </a:xfrm>
              <a:custGeom>
                <a:avLst/>
                <a:gdLst>
                  <a:gd name="T0" fmla="*/ 131 w 132"/>
                  <a:gd name="T1" fmla="*/ 170 h 183"/>
                  <a:gd name="T2" fmla="*/ 130 w 132"/>
                  <a:gd name="T3" fmla="*/ 169 h 183"/>
                  <a:gd name="T4" fmla="*/ 127 w 132"/>
                  <a:gd name="T5" fmla="*/ 166 h 183"/>
                  <a:gd name="T6" fmla="*/ 123 w 132"/>
                  <a:gd name="T7" fmla="*/ 161 h 183"/>
                  <a:gd name="T8" fmla="*/ 118 w 132"/>
                  <a:gd name="T9" fmla="*/ 156 h 183"/>
                  <a:gd name="T10" fmla="*/ 113 w 132"/>
                  <a:gd name="T11" fmla="*/ 150 h 183"/>
                  <a:gd name="T12" fmla="*/ 108 w 132"/>
                  <a:gd name="T13" fmla="*/ 143 h 183"/>
                  <a:gd name="T14" fmla="*/ 103 w 132"/>
                  <a:gd name="T15" fmla="*/ 138 h 183"/>
                  <a:gd name="T16" fmla="*/ 100 w 132"/>
                  <a:gd name="T17" fmla="*/ 133 h 183"/>
                  <a:gd name="T18" fmla="*/ 98 w 132"/>
                  <a:gd name="T19" fmla="*/ 128 h 183"/>
                  <a:gd name="T20" fmla="*/ 95 w 132"/>
                  <a:gd name="T21" fmla="*/ 122 h 183"/>
                  <a:gd name="T22" fmla="*/ 91 w 132"/>
                  <a:gd name="T23" fmla="*/ 114 h 183"/>
                  <a:gd name="T24" fmla="*/ 88 w 132"/>
                  <a:gd name="T25" fmla="*/ 105 h 183"/>
                  <a:gd name="T26" fmla="*/ 85 w 132"/>
                  <a:gd name="T27" fmla="*/ 97 h 183"/>
                  <a:gd name="T28" fmla="*/ 81 w 132"/>
                  <a:gd name="T29" fmla="*/ 90 h 183"/>
                  <a:gd name="T30" fmla="*/ 78 w 132"/>
                  <a:gd name="T31" fmla="*/ 83 h 183"/>
                  <a:gd name="T32" fmla="*/ 75 w 132"/>
                  <a:gd name="T33" fmla="*/ 77 h 183"/>
                  <a:gd name="T34" fmla="*/ 72 w 132"/>
                  <a:gd name="T35" fmla="*/ 71 h 183"/>
                  <a:gd name="T36" fmla="*/ 69 w 132"/>
                  <a:gd name="T37" fmla="*/ 64 h 183"/>
                  <a:gd name="T38" fmla="*/ 66 w 132"/>
                  <a:gd name="T39" fmla="*/ 57 h 183"/>
                  <a:gd name="T40" fmla="*/ 61 w 132"/>
                  <a:gd name="T41" fmla="*/ 50 h 183"/>
                  <a:gd name="T42" fmla="*/ 54 w 132"/>
                  <a:gd name="T43" fmla="*/ 43 h 183"/>
                  <a:gd name="T44" fmla="*/ 46 w 132"/>
                  <a:gd name="T45" fmla="*/ 37 h 183"/>
                  <a:gd name="T46" fmla="*/ 36 w 132"/>
                  <a:gd name="T47" fmla="*/ 30 h 183"/>
                  <a:gd name="T48" fmla="*/ 24 w 132"/>
                  <a:gd name="T49" fmla="*/ 24 h 183"/>
                  <a:gd name="T50" fmla="*/ 20 w 132"/>
                  <a:gd name="T51" fmla="*/ 22 h 183"/>
                  <a:gd name="T52" fmla="*/ 16 w 132"/>
                  <a:gd name="T53" fmla="*/ 19 h 183"/>
                  <a:gd name="T54" fmla="*/ 11 w 132"/>
                  <a:gd name="T55" fmla="*/ 15 h 183"/>
                  <a:gd name="T56" fmla="*/ 8 w 132"/>
                  <a:gd name="T57" fmla="*/ 10 h 183"/>
                  <a:gd name="T58" fmla="*/ 5 w 132"/>
                  <a:gd name="T59" fmla="*/ 7 h 183"/>
                  <a:gd name="T60" fmla="*/ 3 w 132"/>
                  <a:gd name="T61" fmla="*/ 3 h 183"/>
                  <a:gd name="T62" fmla="*/ 1 w 132"/>
                  <a:gd name="T63" fmla="*/ 1 h 183"/>
                  <a:gd name="T64" fmla="*/ 0 w 132"/>
                  <a:gd name="T65" fmla="*/ 0 h 183"/>
                  <a:gd name="T66" fmla="*/ 1 w 132"/>
                  <a:gd name="T67" fmla="*/ 3 h 183"/>
                  <a:gd name="T68" fmla="*/ 1 w 132"/>
                  <a:gd name="T69" fmla="*/ 10 h 183"/>
                  <a:gd name="T70" fmla="*/ 2 w 132"/>
                  <a:gd name="T71" fmla="*/ 21 h 183"/>
                  <a:gd name="T72" fmla="*/ 3 w 132"/>
                  <a:gd name="T73" fmla="*/ 35 h 183"/>
                  <a:gd name="T74" fmla="*/ 5 w 132"/>
                  <a:gd name="T75" fmla="*/ 49 h 183"/>
                  <a:gd name="T76" fmla="*/ 8 w 132"/>
                  <a:gd name="T77" fmla="*/ 62 h 183"/>
                  <a:gd name="T78" fmla="*/ 11 w 132"/>
                  <a:gd name="T79" fmla="*/ 73 h 183"/>
                  <a:gd name="T80" fmla="*/ 14 w 132"/>
                  <a:gd name="T81" fmla="*/ 81 h 183"/>
                  <a:gd name="T82" fmla="*/ 20 w 132"/>
                  <a:gd name="T83" fmla="*/ 86 h 183"/>
                  <a:gd name="T84" fmla="*/ 25 w 132"/>
                  <a:gd name="T85" fmla="*/ 91 h 183"/>
                  <a:gd name="T86" fmla="*/ 31 w 132"/>
                  <a:gd name="T87" fmla="*/ 97 h 183"/>
                  <a:gd name="T88" fmla="*/ 38 w 132"/>
                  <a:gd name="T89" fmla="*/ 103 h 183"/>
                  <a:gd name="T90" fmla="*/ 46 w 132"/>
                  <a:gd name="T91" fmla="*/ 110 h 183"/>
                  <a:gd name="T92" fmla="*/ 54 w 132"/>
                  <a:gd name="T93" fmla="*/ 116 h 183"/>
                  <a:gd name="T94" fmla="*/ 64 w 132"/>
                  <a:gd name="T95" fmla="*/ 122 h 183"/>
                  <a:gd name="T96" fmla="*/ 73 w 132"/>
                  <a:gd name="T97" fmla="*/ 128 h 183"/>
                  <a:gd name="T98" fmla="*/ 82 w 132"/>
                  <a:gd name="T99" fmla="*/ 135 h 183"/>
                  <a:gd name="T100" fmla="*/ 91 w 132"/>
                  <a:gd name="T101" fmla="*/ 143 h 183"/>
                  <a:gd name="T102" fmla="*/ 101 w 132"/>
                  <a:gd name="T103" fmla="*/ 153 h 183"/>
                  <a:gd name="T104" fmla="*/ 110 w 132"/>
                  <a:gd name="T105" fmla="*/ 161 h 183"/>
                  <a:gd name="T106" fmla="*/ 118 w 132"/>
                  <a:gd name="T107" fmla="*/ 169 h 183"/>
                  <a:gd name="T108" fmla="*/ 124 w 132"/>
                  <a:gd name="T109" fmla="*/ 176 h 183"/>
                  <a:gd name="T110" fmla="*/ 129 w 132"/>
                  <a:gd name="T111" fmla="*/ 181 h 183"/>
                  <a:gd name="T112" fmla="*/ 132 w 132"/>
                  <a:gd name="T113" fmla="*/ 183 h 183"/>
                  <a:gd name="T114" fmla="*/ 131 w 132"/>
                  <a:gd name="T115" fmla="*/ 170 h 18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32"/>
                  <a:gd name="T175" fmla="*/ 0 h 183"/>
                  <a:gd name="T176" fmla="*/ 132 w 132"/>
                  <a:gd name="T177" fmla="*/ 183 h 183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32" h="183">
                    <a:moveTo>
                      <a:pt x="131" y="170"/>
                    </a:moveTo>
                    <a:lnTo>
                      <a:pt x="130" y="169"/>
                    </a:lnTo>
                    <a:lnTo>
                      <a:pt x="127" y="166"/>
                    </a:lnTo>
                    <a:lnTo>
                      <a:pt x="123" y="161"/>
                    </a:lnTo>
                    <a:lnTo>
                      <a:pt x="118" y="156"/>
                    </a:lnTo>
                    <a:lnTo>
                      <a:pt x="113" y="150"/>
                    </a:lnTo>
                    <a:lnTo>
                      <a:pt x="108" y="143"/>
                    </a:lnTo>
                    <a:lnTo>
                      <a:pt x="103" y="138"/>
                    </a:lnTo>
                    <a:lnTo>
                      <a:pt x="100" y="133"/>
                    </a:lnTo>
                    <a:lnTo>
                      <a:pt x="98" y="128"/>
                    </a:lnTo>
                    <a:lnTo>
                      <a:pt x="95" y="122"/>
                    </a:lnTo>
                    <a:lnTo>
                      <a:pt x="91" y="114"/>
                    </a:lnTo>
                    <a:lnTo>
                      <a:pt x="88" y="105"/>
                    </a:lnTo>
                    <a:lnTo>
                      <a:pt x="85" y="97"/>
                    </a:lnTo>
                    <a:lnTo>
                      <a:pt x="81" y="90"/>
                    </a:lnTo>
                    <a:lnTo>
                      <a:pt x="78" y="83"/>
                    </a:lnTo>
                    <a:lnTo>
                      <a:pt x="75" y="77"/>
                    </a:lnTo>
                    <a:lnTo>
                      <a:pt x="72" y="71"/>
                    </a:lnTo>
                    <a:lnTo>
                      <a:pt x="69" y="64"/>
                    </a:lnTo>
                    <a:lnTo>
                      <a:pt x="66" y="57"/>
                    </a:lnTo>
                    <a:lnTo>
                      <a:pt x="61" y="50"/>
                    </a:lnTo>
                    <a:lnTo>
                      <a:pt x="54" y="43"/>
                    </a:lnTo>
                    <a:lnTo>
                      <a:pt x="46" y="37"/>
                    </a:lnTo>
                    <a:lnTo>
                      <a:pt x="36" y="30"/>
                    </a:lnTo>
                    <a:lnTo>
                      <a:pt x="24" y="24"/>
                    </a:lnTo>
                    <a:lnTo>
                      <a:pt x="20" y="22"/>
                    </a:lnTo>
                    <a:lnTo>
                      <a:pt x="16" y="19"/>
                    </a:lnTo>
                    <a:lnTo>
                      <a:pt x="11" y="15"/>
                    </a:lnTo>
                    <a:lnTo>
                      <a:pt x="8" y="10"/>
                    </a:lnTo>
                    <a:lnTo>
                      <a:pt x="5" y="7"/>
                    </a:lnTo>
                    <a:lnTo>
                      <a:pt x="3" y="3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1" y="3"/>
                    </a:lnTo>
                    <a:lnTo>
                      <a:pt x="1" y="10"/>
                    </a:lnTo>
                    <a:lnTo>
                      <a:pt x="2" y="21"/>
                    </a:lnTo>
                    <a:lnTo>
                      <a:pt x="3" y="35"/>
                    </a:lnTo>
                    <a:lnTo>
                      <a:pt x="5" y="49"/>
                    </a:lnTo>
                    <a:lnTo>
                      <a:pt x="8" y="62"/>
                    </a:lnTo>
                    <a:lnTo>
                      <a:pt x="11" y="73"/>
                    </a:lnTo>
                    <a:lnTo>
                      <a:pt x="14" y="81"/>
                    </a:lnTo>
                    <a:lnTo>
                      <a:pt x="20" y="86"/>
                    </a:lnTo>
                    <a:lnTo>
                      <a:pt x="25" y="91"/>
                    </a:lnTo>
                    <a:lnTo>
                      <a:pt x="31" y="97"/>
                    </a:lnTo>
                    <a:lnTo>
                      <a:pt x="38" y="103"/>
                    </a:lnTo>
                    <a:lnTo>
                      <a:pt x="46" y="110"/>
                    </a:lnTo>
                    <a:lnTo>
                      <a:pt x="54" y="116"/>
                    </a:lnTo>
                    <a:lnTo>
                      <a:pt x="64" y="122"/>
                    </a:lnTo>
                    <a:lnTo>
                      <a:pt x="73" y="128"/>
                    </a:lnTo>
                    <a:lnTo>
                      <a:pt x="82" y="135"/>
                    </a:lnTo>
                    <a:lnTo>
                      <a:pt x="91" y="143"/>
                    </a:lnTo>
                    <a:lnTo>
                      <a:pt x="101" y="153"/>
                    </a:lnTo>
                    <a:lnTo>
                      <a:pt x="110" y="161"/>
                    </a:lnTo>
                    <a:lnTo>
                      <a:pt x="118" y="169"/>
                    </a:lnTo>
                    <a:lnTo>
                      <a:pt x="124" y="176"/>
                    </a:lnTo>
                    <a:lnTo>
                      <a:pt x="129" y="181"/>
                    </a:lnTo>
                    <a:lnTo>
                      <a:pt x="132" y="183"/>
                    </a:lnTo>
                    <a:lnTo>
                      <a:pt x="131" y="17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76" name="Freeform 152"/>
              <p:cNvSpPr>
                <a:spLocks/>
              </p:cNvSpPr>
              <p:nvPr/>
            </p:nvSpPr>
            <p:spPr bwMode="auto">
              <a:xfrm>
                <a:off x="2646" y="2120"/>
                <a:ext cx="132" cy="183"/>
              </a:xfrm>
              <a:custGeom>
                <a:avLst/>
                <a:gdLst>
                  <a:gd name="T0" fmla="*/ 5 w 132"/>
                  <a:gd name="T1" fmla="*/ 5 h 183"/>
                  <a:gd name="T2" fmla="*/ 3 w 132"/>
                  <a:gd name="T3" fmla="*/ 2 h 183"/>
                  <a:gd name="T4" fmla="*/ 2 w 132"/>
                  <a:gd name="T5" fmla="*/ 1 h 183"/>
                  <a:gd name="T6" fmla="*/ 1 w 132"/>
                  <a:gd name="T7" fmla="*/ 0 h 183"/>
                  <a:gd name="T8" fmla="*/ 1 w 132"/>
                  <a:gd name="T9" fmla="*/ 3 h 183"/>
                  <a:gd name="T10" fmla="*/ 2 w 132"/>
                  <a:gd name="T11" fmla="*/ 21 h 183"/>
                  <a:gd name="T12" fmla="*/ 6 w 132"/>
                  <a:gd name="T13" fmla="*/ 49 h 183"/>
                  <a:gd name="T14" fmla="*/ 11 w 132"/>
                  <a:gd name="T15" fmla="*/ 73 h 183"/>
                  <a:gd name="T16" fmla="*/ 20 w 132"/>
                  <a:gd name="T17" fmla="*/ 86 h 183"/>
                  <a:gd name="T18" fmla="*/ 32 w 132"/>
                  <a:gd name="T19" fmla="*/ 97 h 183"/>
                  <a:gd name="T20" fmla="*/ 46 w 132"/>
                  <a:gd name="T21" fmla="*/ 110 h 183"/>
                  <a:gd name="T22" fmla="*/ 64 w 132"/>
                  <a:gd name="T23" fmla="*/ 122 h 183"/>
                  <a:gd name="T24" fmla="*/ 82 w 132"/>
                  <a:gd name="T25" fmla="*/ 135 h 183"/>
                  <a:gd name="T26" fmla="*/ 102 w 132"/>
                  <a:gd name="T27" fmla="*/ 153 h 183"/>
                  <a:gd name="T28" fmla="*/ 118 w 132"/>
                  <a:gd name="T29" fmla="*/ 169 h 183"/>
                  <a:gd name="T30" fmla="*/ 129 w 132"/>
                  <a:gd name="T31" fmla="*/ 180 h 183"/>
                  <a:gd name="T32" fmla="*/ 131 w 132"/>
                  <a:gd name="T33" fmla="*/ 169 h 183"/>
                  <a:gd name="T34" fmla="*/ 127 w 132"/>
                  <a:gd name="T35" fmla="*/ 165 h 183"/>
                  <a:gd name="T36" fmla="*/ 118 w 132"/>
                  <a:gd name="T37" fmla="*/ 156 h 183"/>
                  <a:gd name="T38" fmla="*/ 108 w 132"/>
                  <a:gd name="T39" fmla="*/ 143 h 183"/>
                  <a:gd name="T40" fmla="*/ 101 w 132"/>
                  <a:gd name="T41" fmla="*/ 133 h 183"/>
                  <a:gd name="T42" fmla="*/ 97 w 132"/>
                  <a:gd name="T43" fmla="*/ 125 h 183"/>
                  <a:gd name="T44" fmla="*/ 91 w 132"/>
                  <a:gd name="T45" fmla="*/ 114 h 183"/>
                  <a:gd name="T46" fmla="*/ 87 w 132"/>
                  <a:gd name="T47" fmla="*/ 101 h 183"/>
                  <a:gd name="T48" fmla="*/ 82 w 132"/>
                  <a:gd name="T49" fmla="*/ 90 h 183"/>
                  <a:gd name="T50" fmla="*/ 82 w 132"/>
                  <a:gd name="T51" fmla="*/ 93 h 183"/>
                  <a:gd name="T52" fmla="*/ 82 w 132"/>
                  <a:gd name="T53" fmla="*/ 100 h 183"/>
                  <a:gd name="T54" fmla="*/ 81 w 132"/>
                  <a:gd name="T55" fmla="*/ 109 h 183"/>
                  <a:gd name="T56" fmla="*/ 78 w 132"/>
                  <a:gd name="T57" fmla="*/ 114 h 183"/>
                  <a:gd name="T58" fmla="*/ 68 w 132"/>
                  <a:gd name="T59" fmla="*/ 112 h 183"/>
                  <a:gd name="T60" fmla="*/ 50 w 132"/>
                  <a:gd name="T61" fmla="*/ 100 h 183"/>
                  <a:gd name="T62" fmla="*/ 32 w 132"/>
                  <a:gd name="T63" fmla="*/ 87 h 183"/>
                  <a:gd name="T64" fmla="*/ 20 w 132"/>
                  <a:gd name="T65" fmla="*/ 75 h 183"/>
                  <a:gd name="T66" fmla="*/ 15 w 132"/>
                  <a:gd name="T67" fmla="*/ 62 h 183"/>
                  <a:gd name="T68" fmla="*/ 9 w 132"/>
                  <a:gd name="T69" fmla="*/ 45 h 183"/>
                  <a:gd name="T70" fmla="*/ 6 w 132"/>
                  <a:gd name="T71" fmla="*/ 26 h 183"/>
                  <a:gd name="T72" fmla="*/ 5 w 132"/>
                  <a:gd name="T73" fmla="*/ 6 h 18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32"/>
                  <a:gd name="T112" fmla="*/ 0 h 183"/>
                  <a:gd name="T113" fmla="*/ 132 w 132"/>
                  <a:gd name="T114" fmla="*/ 183 h 183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32" h="183">
                    <a:moveTo>
                      <a:pt x="5" y="6"/>
                    </a:moveTo>
                    <a:lnTo>
                      <a:pt x="5" y="5"/>
                    </a:lnTo>
                    <a:lnTo>
                      <a:pt x="4" y="3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3"/>
                    </a:lnTo>
                    <a:lnTo>
                      <a:pt x="1" y="10"/>
                    </a:lnTo>
                    <a:lnTo>
                      <a:pt x="2" y="21"/>
                    </a:lnTo>
                    <a:lnTo>
                      <a:pt x="4" y="35"/>
                    </a:lnTo>
                    <a:lnTo>
                      <a:pt x="6" y="49"/>
                    </a:lnTo>
                    <a:lnTo>
                      <a:pt x="8" y="61"/>
                    </a:lnTo>
                    <a:lnTo>
                      <a:pt x="11" y="73"/>
                    </a:lnTo>
                    <a:lnTo>
                      <a:pt x="16" y="81"/>
                    </a:lnTo>
                    <a:lnTo>
                      <a:pt x="20" y="86"/>
                    </a:lnTo>
                    <a:lnTo>
                      <a:pt x="25" y="91"/>
                    </a:lnTo>
                    <a:lnTo>
                      <a:pt x="32" y="97"/>
                    </a:lnTo>
                    <a:lnTo>
                      <a:pt x="39" y="103"/>
                    </a:lnTo>
                    <a:lnTo>
                      <a:pt x="46" y="110"/>
                    </a:lnTo>
                    <a:lnTo>
                      <a:pt x="56" y="116"/>
                    </a:lnTo>
                    <a:lnTo>
                      <a:pt x="64" y="122"/>
                    </a:lnTo>
                    <a:lnTo>
                      <a:pt x="73" y="128"/>
                    </a:lnTo>
                    <a:lnTo>
                      <a:pt x="82" y="135"/>
                    </a:lnTo>
                    <a:lnTo>
                      <a:pt x="92" y="143"/>
                    </a:lnTo>
                    <a:lnTo>
                      <a:pt x="102" y="153"/>
                    </a:lnTo>
                    <a:lnTo>
                      <a:pt x="110" y="161"/>
                    </a:lnTo>
                    <a:lnTo>
                      <a:pt x="118" y="169"/>
                    </a:lnTo>
                    <a:lnTo>
                      <a:pt x="124" y="175"/>
                    </a:lnTo>
                    <a:lnTo>
                      <a:pt x="129" y="180"/>
                    </a:lnTo>
                    <a:lnTo>
                      <a:pt x="132" y="183"/>
                    </a:lnTo>
                    <a:lnTo>
                      <a:pt x="131" y="169"/>
                    </a:lnTo>
                    <a:lnTo>
                      <a:pt x="130" y="168"/>
                    </a:lnTo>
                    <a:lnTo>
                      <a:pt x="127" y="165"/>
                    </a:lnTo>
                    <a:lnTo>
                      <a:pt x="123" y="161"/>
                    </a:lnTo>
                    <a:lnTo>
                      <a:pt x="118" y="156"/>
                    </a:lnTo>
                    <a:lnTo>
                      <a:pt x="113" y="150"/>
                    </a:lnTo>
                    <a:lnTo>
                      <a:pt x="108" y="143"/>
                    </a:lnTo>
                    <a:lnTo>
                      <a:pt x="104" y="137"/>
                    </a:lnTo>
                    <a:lnTo>
                      <a:pt x="101" y="133"/>
                    </a:lnTo>
                    <a:lnTo>
                      <a:pt x="99" y="129"/>
                    </a:lnTo>
                    <a:lnTo>
                      <a:pt x="97" y="125"/>
                    </a:lnTo>
                    <a:lnTo>
                      <a:pt x="95" y="120"/>
                    </a:lnTo>
                    <a:lnTo>
                      <a:pt x="91" y="114"/>
                    </a:lnTo>
                    <a:lnTo>
                      <a:pt x="89" y="108"/>
                    </a:lnTo>
                    <a:lnTo>
                      <a:pt x="87" y="101"/>
                    </a:lnTo>
                    <a:lnTo>
                      <a:pt x="84" y="95"/>
                    </a:lnTo>
                    <a:lnTo>
                      <a:pt x="82" y="90"/>
                    </a:lnTo>
                    <a:lnTo>
                      <a:pt x="82" y="91"/>
                    </a:lnTo>
                    <a:lnTo>
                      <a:pt x="82" y="93"/>
                    </a:lnTo>
                    <a:lnTo>
                      <a:pt x="82" y="96"/>
                    </a:lnTo>
                    <a:lnTo>
                      <a:pt x="82" y="100"/>
                    </a:lnTo>
                    <a:lnTo>
                      <a:pt x="82" y="104"/>
                    </a:lnTo>
                    <a:lnTo>
                      <a:pt x="81" y="109"/>
                    </a:lnTo>
                    <a:lnTo>
                      <a:pt x="80" y="112"/>
                    </a:lnTo>
                    <a:lnTo>
                      <a:pt x="78" y="114"/>
                    </a:lnTo>
                    <a:lnTo>
                      <a:pt x="75" y="114"/>
                    </a:lnTo>
                    <a:lnTo>
                      <a:pt x="68" y="112"/>
                    </a:lnTo>
                    <a:lnTo>
                      <a:pt x="60" y="107"/>
                    </a:lnTo>
                    <a:lnTo>
                      <a:pt x="50" y="100"/>
                    </a:lnTo>
                    <a:lnTo>
                      <a:pt x="40" y="94"/>
                    </a:lnTo>
                    <a:lnTo>
                      <a:pt x="32" y="87"/>
                    </a:lnTo>
                    <a:lnTo>
                      <a:pt x="25" y="80"/>
                    </a:lnTo>
                    <a:lnTo>
                      <a:pt x="20" y="75"/>
                    </a:lnTo>
                    <a:lnTo>
                      <a:pt x="18" y="70"/>
                    </a:lnTo>
                    <a:lnTo>
                      <a:pt x="15" y="62"/>
                    </a:lnTo>
                    <a:lnTo>
                      <a:pt x="12" y="54"/>
                    </a:lnTo>
                    <a:lnTo>
                      <a:pt x="9" y="45"/>
                    </a:lnTo>
                    <a:lnTo>
                      <a:pt x="7" y="36"/>
                    </a:lnTo>
                    <a:lnTo>
                      <a:pt x="6" y="26"/>
                    </a:lnTo>
                    <a:lnTo>
                      <a:pt x="5" y="15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77" name="Freeform 153"/>
              <p:cNvSpPr>
                <a:spLocks/>
              </p:cNvSpPr>
              <p:nvPr/>
            </p:nvSpPr>
            <p:spPr bwMode="auto">
              <a:xfrm>
                <a:off x="2646" y="2120"/>
                <a:ext cx="132" cy="183"/>
              </a:xfrm>
              <a:custGeom>
                <a:avLst/>
                <a:gdLst>
                  <a:gd name="T0" fmla="*/ 5 w 132"/>
                  <a:gd name="T1" fmla="*/ 5 h 183"/>
                  <a:gd name="T2" fmla="*/ 3 w 132"/>
                  <a:gd name="T3" fmla="*/ 2 h 183"/>
                  <a:gd name="T4" fmla="*/ 2 w 132"/>
                  <a:gd name="T5" fmla="*/ 1 h 183"/>
                  <a:gd name="T6" fmla="*/ 0 w 132"/>
                  <a:gd name="T7" fmla="*/ 0 h 183"/>
                  <a:gd name="T8" fmla="*/ 1 w 132"/>
                  <a:gd name="T9" fmla="*/ 10 h 183"/>
                  <a:gd name="T10" fmla="*/ 4 w 132"/>
                  <a:gd name="T11" fmla="*/ 35 h 183"/>
                  <a:gd name="T12" fmla="*/ 8 w 132"/>
                  <a:gd name="T13" fmla="*/ 61 h 183"/>
                  <a:gd name="T14" fmla="*/ 16 w 132"/>
                  <a:gd name="T15" fmla="*/ 81 h 183"/>
                  <a:gd name="T16" fmla="*/ 25 w 132"/>
                  <a:gd name="T17" fmla="*/ 91 h 183"/>
                  <a:gd name="T18" fmla="*/ 39 w 132"/>
                  <a:gd name="T19" fmla="*/ 103 h 183"/>
                  <a:gd name="T20" fmla="*/ 56 w 132"/>
                  <a:gd name="T21" fmla="*/ 116 h 183"/>
                  <a:gd name="T22" fmla="*/ 73 w 132"/>
                  <a:gd name="T23" fmla="*/ 128 h 183"/>
                  <a:gd name="T24" fmla="*/ 92 w 132"/>
                  <a:gd name="T25" fmla="*/ 143 h 183"/>
                  <a:gd name="T26" fmla="*/ 110 w 132"/>
                  <a:gd name="T27" fmla="*/ 161 h 183"/>
                  <a:gd name="T28" fmla="*/ 124 w 132"/>
                  <a:gd name="T29" fmla="*/ 175 h 183"/>
                  <a:gd name="T30" fmla="*/ 132 w 132"/>
                  <a:gd name="T31" fmla="*/ 183 h 183"/>
                  <a:gd name="T32" fmla="*/ 130 w 132"/>
                  <a:gd name="T33" fmla="*/ 168 h 183"/>
                  <a:gd name="T34" fmla="*/ 123 w 132"/>
                  <a:gd name="T35" fmla="*/ 161 h 183"/>
                  <a:gd name="T36" fmla="*/ 113 w 132"/>
                  <a:gd name="T37" fmla="*/ 150 h 183"/>
                  <a:gd name="T38" fmla="*/ 104 w 132"/>
                  <a:gd name="T39" fmla="*/ 137 h 183"/>
                  <a:gd name="T40" fmla="*/ 99 w 132"/>
                  <a:gd name="T41" fmla="*/ 129 h 183"/>
                  <a:gd name="T42" fmla="*/ 95 w 132"/>
                  <a:gd name="T43" fmla="*/ 120 h 183"/>
                  <a:gd name="T44" fmla="*/ 89 w 132"/>
                  <a:gd name="T45" fmla="*/ 108 h 183"/>
                  <a:gd name="T46" fmla="*/ 84 w 132"/>
                  <a:gd name="T47" fmla="*/ 95 h 183"/>
                  <a:gd name="T48" fmla="*/ 82 w 132"/>
                  <a:gd name="T49" fmla="*/ 91 h 183"/>
                  <a:gd name="T50" fmla="*/ 82 w 132"/>
                  <a:gd name="T51" fmla="*/ 96 h 183"/>
                  <a:gd name="T52" fmla="*/ 82 w 132"/>
                  <a:gd name="T53" fmla="*/ 104 h 183"/>
                  <a:gd name="T54" fmla="*/ 80 w 132"/>
                  <a:gd name="T55" fmla="*/ 112 h 183"/>
                  <a:gd name="T56" fmla="*/ 75 w 132"/>
                  <a:gd name="T57" fmla="*/ 114 h 183"/>
                  <a:gd name="T58" fmla="*/ 60 w 132"/>
                  <a:gd name="T59" fmla="*/ 107 h 183"/>
                  <a:gd name="T60" fmla="*/ 40 w 132"/>
                  <a:gd name="T61" fmla="*/ 94 h 183"/>
                  <a:gd name="T62" fmla="*/ 25 w 132"/>
                  <a:gd name="T63" fmla="*/ 80 h 183"/>
                  <a:gd name="T64" fmla="*/ 18 w 132"/>
                  <a:gd name="T65" fmla="*/ 70 h 183"/>
                  <a:gd name="T66" fmla="*/ 12 w 132"/>
                  <a:gd name="T67" fmla="*/ 54 h 183"/>
                  <a:gd name="T68" fmla="*/ 7 w 132"/>
                  <a:gd name="T69" fmla="*/ 36 h 183"/>
                  <a:gd name="T70" fmla="*/ 5 w 132"/>
                  <a:gd name="T71" fmla="*/ 15 h 18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32"/>
                  <a:gd name="T109" fmla="*/ 0 h 183"/>
                  <a:gd name="T110" fmla="*/ 132 w 132"/>
                  <a:gd name="T111" fmla="*/ 183 h 18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32" h="183">
                    <a:moveTo>
                      <a:pt x="5" y="6"/>
                    </a:moveTo>
                    <a:lnTo>
                      <a:pt x="5" y="5"/>
                    </a:lnTo>
                    <a:lnTo>
                      <a:pt x="4" y="3"/>
                    </a:lnTo>
                    <a:lnTo>
                      <a:pt x="3" y="2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1" y="3"/>
                    </a:lnTo>
                    <a:lnTo>
                      <a:pt x="1" y="10"/>
                    </a:lnTo>
                    <a:lnTo>
                      <a:pt x="2" y="21"/>
                    </a:lnTo>
                    <a:lnTo>
                      <a:pt x="4" y="35"/>
                    </a:lnTo>
                    <a:lnTo>
                      <a:pt x="6" y="49"/>
                    </a:lnTo>
                    <a:lnTo>
                      <a:pt x="8" y="61"/>
                    </a:lnTo>
                    <a:lnTo>
                      <a:pt x="11" y="73"/>
                    </a:lnTo>
                    <a:lnTo>
                      <a:pt x="16" y="81"/>
                    </a:lnTo>
                    <a:lnTo>
                      <a:pt x="20" y="86"/>
                    </a:lnTo>
                    <a:lnTo>
                      <a:pt x="25" y="91"/>
                    </a:lnTo>
                    <a:lnTo>
                      <a:pt x="32" y="97"/>
                    </a:lnTo>
                    <a:lnTo>
                      <a:pt x="39" y="103"/>
                    </a:lnTo>
                    <a:lnTo>
                      <a:pt x="46" y="110"/>
                    </a:lnTo>
                    <a:lnTo>
                      <a:pt x="56" y="116"/>
                    </a:lnTo>
                    <a:lnTo>
                      <a:pt x="64" y="122"/>
                    </a:lnTo>
                    <a:lnTo>
                      <a:pt x="73" y="128"/>
                    </a:lnTo>
                    <a:lnTo>
                      <a:pt x="82" y="135"/>
                    </a:lnTo>
                    <a:lnTo>
                      <a:pt x="92" y="143"/>
                    </a:lnTo>
                    <a:lnTo>
                      <a:pt x="102" y="153"/>
                    </a:lnTo>
                    <a:lnTo>
                      <a:pt x="110" y="161"/>
                    </a:lnTo>
                    <a:lnTo>
                      <a:pt x="118" y="169"/>
                    </a:lnTo>
                    <a:lnTo>
                      <a:pt x="124" y="175"/>
                    </a:lnTo>
                    <a:lnTo>
                      <a:pt x="129" y="180"/>
                    </a:lnTo>
                    <a:lnTo>
                      <a:pt x="132" y="183"/>
                    </a:lnTo>
                    <a:lnTo>
                      <a:pt x="131" y="169"/>
                    </a:lnTo>
                    <a:lnTo>
                      <a:pt x="130" y="168"/>
                    </a:lnTo>
                    <a:lnTo>
                      <a:pt x="127" y="165"/>
                    </a:lnTo>
                    <a:lnTo>
                      <a:pt x="123" y="161"/>
                    </a:lnTo>
                    <a:lnTo>
                      <a:pt x="118" y="156"/>
                    </a:lnTo>
                    <a:lnTo>
                      <a:pt x="113" y="150"/>
                    </a:lnTo>
                    <a:lnTo>
                      <a:pt x="108" y="143"/>
                    </a:lnTo>
                    <a:lnTo>
                      <a:pt x="104" y="137"/>
                    </a:lnTo>
                    <a:lnTo>
                      <a:pt x="101" y="133"/>
                    </a:lnTo>
                    <a:lnTo>
                      <a:pt x="99" y="129"/>
                    </a:lnTo>
                    <a:lnTo>
                      <a:pt x="97" y="125"/>
                    </a:lnTo>
                    <a:lnTo>
                      <a:pt x="95" y="120"/>
                    </a:lnTo>
                    <a:lnTo>
                      <a:pt x="91" y="114"/>
                    </a:lnTo>
                    <a:lnTo>
                      <a:pt x="89" y="108"/>
                    </a:lnTo>
                    <a:lnTo>
                      <a:pt x="87" y="101"/>
                    </a:lnTo>
                    <a:lnTo>
                      <a:pt x="84" y="95"/>
                    </a:lnTo>
                    <a:lnTo>
                      <a:pt x="82" y="90"/>
                    </a:lnTo>
                    <a:lnTo>
                      <a:pt x="82" y="91"/>
                    </a:lnTo>
                    <a:lnTo>
                      <a:pt x="82" y="93"/>
                    </a:lnTo>
                    <a:lnTo>
                      <a:pt x="82" y="96"/>
                    </a:lnTo>
                    <a:lnTo>
                      <a:pt x="82" y="100"/>
                    </a:lnTo>
                    <a:lnTo>
                      <a:pt x="82" y="104"/>
                    </a:lnTo>
                    <a:lnTo>
                      <a:pt x="81" y="109"/>
                    </a:lnTo>
                    <a:lnTo>
                      <a:pt x="80" y="112"/>
                    </a:lnTo>
                    <a:lnTo>
                      <a:pt x="78" y="114"/>
                    </a:lnTo>
                    <a:lnTo>
                      <a:pt x="75" y="114"/>
                    </a:lnTo>
                    <a:lnTo>
                      <a:pt x="68" y="112"/>
                    </a:lnTo>
                    <a:lnTo>
                      <a:pt x="60" y="107"/>
                    </a:lnTo>
                    <a:lnTo>
                      <a:pt x="50" y="100"/>
                    </a:lnTo>
                    <a:lnTo>
                      <a:pt x="40" y="94"/>
                    </a:lnTo>
                    <a:lnTo>
                      <a:pt x="32" y="87"/>
                    </a:lnTo>
                    <a:lnTo>
                      <a:pt x="25" y="80"/>
                    </a:lnTo>
                    <a:lnTo>
                      <a:pt x="20" y="75"/>
                    </a:lnTo>
                    <a:lnTo>
                      <a:pt x="18" y="70"/>
                    </a:lnTo>
                    <a:lnTo>
                      <a:pt x="15" y="62"/>
                    </a:lnTo>
                    <a:lnTo>
                      <a:pt x="12" y="54"/>
                    </a:lnTo>
                    <a:lnTo>
                      <a:pt x="9" y="45"/>
                    </a:lnTo>
                    <a:lnTo>
                      <a:pt x="7" y="36"/>
                    </a:lnTo>
                    <a:lnTo>
                      <a:pt x="6" y="26"/>
                    </a:lnTo>
                    <a:lnTo>
                      <a:pt x="5" y="15"/>
                    </a:lnTo>
                    <a:lnTo>
                      <a:pt x="5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78" name="Freeform 154"/>
              <p:cNvSpPr>
                <a:spLocks/>
              </p:cNvSpPr>
              <p:nvPr/>
            </p:nvSpPr>
            <p:spPr bwMode="auto">
              <a:xfrm>
                <a:off x="2688" y="2071"/>
                <a:ext cx="90" cy="180"/>
              </a:xfrm>
              <a:custGeom>
                <a:avLst/>
                <a:gdLst>
                  <a:gd name="T0" fmla="*/ 90 w 90"/>
                  <a:gd name="T1" fmla="*/ 180 h 180"/>
                  <a:gd name="T2" fmla="*/ 89 w 90"/>
                  <a:gd name="T3" fmla="*/ 178 h 180"/>
                  <a:gd name="T4" fmla="*/ 88 w 90"/>
                  <a:gd name="T5" fmla="*/ 170 h 180"/>
                  <a:gd name="T6" fmla="*/ 86 w 90"/>
                  <a:gd name="T7" fmla="*/ 160 h 180"/>
                  <a:gd name="T8" fmla="*/ 83 w 90"/>
                  <a:gd name="T9" fmla="*/ 146 h 180"/>
                  <a:gd name="T10" fmla="*/ 80 w 90"/>
                  <a:gd name="T11" fmla="*/ 133 h 180"/>
                  <a:gd name="T12" fmla="*/ 77 w 90"/>
                  <a:gd name="T13" fmla="*/ 121 h 180"/>
                  <a:gd name="T14" fmla="*/ 74 w 90"/>
                  <a:gd name="T15" fmla="*/ 109 h 180"/>
                  <a:gd name="T16" fmla="*/ 72 w 90"/>
                  <a:gd name="T17" fmla="*/ 102 h 180"/>
                  <a:gd name="T18" fmla="*/ 71 w 90"/>
                  <a:gd name="T19" fmla="*/ 97 h 180"/>
                  <a:gd name="T20" fmla="*/ 69 w 90"/>
                  <a:gd name="T21" fmla="*/ 90 h 180"/>
                  <a:gd name="T22" fmla="*/ 67 w 90"/>
                  <a:gd name="T23" fmla="*/ 82 h 180"/>
                  <a:gd name="T24" fmla="*/ 65 w 90"/>
                  <a:gd name="T25" fmla="*/ 73 h 180"/>
                  <a:gd name="T26" fmla="*/ 62 w 90"/>
                  <a:gd name="T27" fmla="*/ 64 h 180"/>
                  <a:gd name="T28" fmla="*/ 59 w 90"/>
                  <a:gd name="T29" fmla="*/ 56 h 180"/>
                  <a:gd name="T30" fmla="*/ 55 w 90"/>
                  <a:gd name="T31" fmla="*/ 50 h 180"/>
                  <a:gd name="T32" fmla="*/ 50 w 90"/>
                  <a:gd name="T33" fmla="*/ 44 h 180"/>
                  <a:gd name="T34" fmla="*/ 46 w 90"/>
                  <a:gd name="T35" fmla="*/ 41 h 180"/>
                  <a:gd name="T36" fmla="*/ 40 w 90"/>
                  <a:gd name="T37" fmla="*/ 35 h 180"/>
                  <a:gd name="T38" fmla="*/ 32 w 90"/>
                  <a:gd name="T39" fmla="*/ 27 h 180"/>
                  <a:gd name="T40" fmla="*/ 23 w 90"/>
                  <a:gd name="T41" fmla="*/ 19 h 180"/>
                  <a:gd name="T42" fmla="*/ 15 w 90"/>
                  <a:gd name="T43" fmla="*/ 12 h 180"/>
                  <a:gd name="T44" fmla="*/ 7 w 90"/>
                  <a:gd name="T45" fmla="*/ 6 h 180"/>
                  <a:gd name="T46" fmla="*/ 2 w 90"/>
                  <a:gd name="T47" fmla="*/ 2 h 180"/>
                  <a:gd name="T48" fmla="*/ 0 w 90"/>
                  <a:gd name="T49" fmla="*/ 0 h 180"/>
                  <a:gd name="T50" fmla="*/ 0 w 90"/>
                  <a:gd name="T51" fmla="*/ 2 h 180"/>
                  <a:gd name="T52" fmla="*/ 2 w 90"/>
                  <a:gd name="T53" fmla="*/ 8 h 180"/>
                  <a:gd name="T54" fmla="*/ 4 w 90"/>
                  <a:gd name="T55" fmla="*/ 17 h 180"/>
                  <a:gd name="T56" fmla="*/ 6 w 90"/>
                  <a:gd name="T57" fmla="*/ 27 h 180"/>
                  <a:gd name="T58" fmla="*/ 8 w 90"/>
                  <a:gd name="T59" fmla="*/ 39 h 180"/>
                  <a:gd name="T60" fmla="*/ 10 w 90"/>
                  <a:gd name="T61" fmla="*/ 48 h 180"/>
                  <a:gd name="T62" fmla="*/ 13 w 90"/>
                  <a:gd name="T63" fmla="*/ 56 h 180"/>
                  <a:gd name="T64" fmla="*/ 14 w 90"/>
                  <a:gd name="T65" fmla="*/ 61 h 180"/>
                  <a:gd name="T66" fmla="*/ 16 w 90"/>
                  <a:gd name="T67" fmla="*/ 65 h 180"/>
                  <a:gd name="T68" fmla="*/ 19 w 90"/>
                  <a:gd name="T69" fmla="*/ 73 h 180"/>
                  <a:gd name="T70" fmla="*/ 24 w 90"/>
                  <a:gd name="T71" fmla="*/ 83 h 180"/>
                  <a:gd name="T72" fmla="*/ 29 w 90"/>
                  <a:gd name="T73" fmla="*/ 94 h 180"/>
                  <a:gd name="T74" fmla="*/ 35 w 90"/>
                  <a:gd name="T75" fmla="*/ 104 h 180"/>
                  <a:gd name="T76" fmla="*/ 41 w 90"/>
                  <a:gd name="T77" fmla="*/ 115 h 180"/>
                  <a:gd name="T78" fmla="*/ 46 w 90"/>
                  <a:gd name="T79" fmla="*/ 123 h 180"/>
                  <a:gd name="T80" fmla="*/ 50 w 90"/>
                  <a:gd name="T81" fmla="*/ 129 h 180"/>
                  <a:gd name="T82" fmla="*/ 55 w 90"/>
                  <a:gd name="T83" fmla="*/ 134 h 180"/>
                  <a:gd name="T84" fmla="*/ 59 w 90"/>
                  <a:gd name="T85" fmla="*/ 139 h 180"/>
                  <a:gd name="T86" fmla="*/ 62 w 90"/>
                  <a:gd name="T87" fmla="*/ 145 h 180"/>
                  <a:gd name="T88" fmla="*/ 65 w 90"/>
                  <a:gd name="T89" fmla="*/ 151 h 180"/>
                  <a:gd name="T90" fmla="*/ 68 w 90"/>
                  <a:gd name="T91" fmla="*/ 158 h 180"/>
                  <a:gd name="T92" fmla="*/ 71 w 90"/>
                  <a:gd name="T93" fmla="*/ 163 h 180"/>
                  <a:gd name="T94" fmla="*/ 73 w 90"/>
                  <a:gd name="T95" fmla="*/ 168 h 180"/>
                  <a:gd name="T96" fmla="*/ 75 w 90"/>
                  <a:gd name="T97" fmla="*/ 171 h 180"/>
                  <a:gd name="T98" fmla="*/ 76 w 90"/>
                  <a:gd name="T99" fmla="*/ 173 h 180"/>
                  <a:gd name="T100" fmla="*/ 78 w 90"/>
                  <a:gd name="T101" fmla="*/ 175 h 180"/>
                  <a:gd name="T102" fmla="*/ 81 w 90"/>
                  <a:gd name="T103" fmla="*/ 176 h 180"/>
                  <a:gd name="T104" fmla="*/ 83 w 90"/>
                  <a:gd name="T105" fmla="*/ 178 h 180"/>
                  <a:gd name="T106" fmla="*/ 86 w 90"/>
                  <a:gd name="T107" fmla="*/ 179 h 180"/>
                  <a:gd name="T108" fmla="*/ 88 w 90"/>
                  <a:gd name="T109" fmla="*/ 180 h 180"/>
                  <a:gd name="T110" fmla="*/ 89 w 90"/>
                  <a:gd name="T111" fmla="*/ 180 h 180"/>
                  <a:gd name="T112" fmla="*/ 90 w 90"/>
                  <a:gd name="T113" fmla="*/ 180 h 18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90"/>
                  <a:gd name="T172" fmla="*/ 0 h 180"/>
                  <a:gd name="T173" fmla="*/ 90 w 90"/>
                  <a:gd name="T174" fmla="*/ 180 h 18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90" h="180">
                    <a:moveTo>
                      <a:pt x="90" y="180"/>
                    </a:moveTo>
                    <a:lnTo>
                      <a:pt x="89" y="178"/>
                    </a:lnTo>
                    <a:lnTo>
                      <a:pt x="88" y="170"/>
                    </a:lnTo>
                    <a:lnTo>
                      <a:pt x="86" y="160"/>
                    </a:lnTo>
                    <a:lnTo>
                      <a:pt x="83" y="146"/>
                    </a:lnTo>
                    <a:lnTo>
                      <a:pt x="80" y="133"/>
                    </a:lnTo>
                    <a:lnTo>
                      <a:pt x="77" y="121"/>
                    </a:lnTo>
                    <a:lnTo>
                      <a:pt x="74" y="109"/>
                    </a:lnTo>
                    <a:lnTo>
                      <a:pt x="72" y="102"/>
                    </a:lnTo>
                    <a:lnTo>
                      <a:pt x="71" y="97"/>
                    </a:lnTo>
                    <a:lnTo>
                      <a:pt x="69" y="90"/>
                    </a:lnTo>
                    <a:lnTo>
                      <a:pt x="67" y="82"/>
                    </a:lnTo>
                    <a:lnTo>
                      <a:pt x="65" y="73"/>
                    </a:lnTo>
                    <a:lnTo>
                      <a:pt x="62" y="64"/>
                    </a:lnTo>
                    <a:lnTo>
                      <a:pt x="59" y="56"/>
                    </a:lnTo>
                    <a:lnTo>
                      <a:pt x="55" y="50"/>
                    </a:lnTo>
                    <a:lnTo>
                      <a:pt x="50" y="44"/>
                    </a:lnTo>
                    <a:lnTo>
                      <a:pt x="46" y="41"/>
                    </a:lnTo>
                    <a:lnTo>
                      <a:pt x="40" y="35"/>
                    </a:lnTo>
                    <a:lnTo>
                      <a:pt x="32" y="27"/>
                    </a:lnTo>
                    <a:lnTo>
                      <a:pt x="23" y="19"/>
                    </a:lnTo>
                    <a:lnTo>
                      <a:pt x="15" y="12"/>
                    </a:lnTo>
                    <a:lnTo>
                      <a:pt x="7" y="6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8"/>
                    </a:lnTo>
                    <a:lnTo>
                      <a:pt x="4" y="17"/>
                    </a:lnTo>
                    <a:lnTo>
                      <a:pt x="6" y="27"/>
                    </a:lnTo>
                    <a:lnTo>
                      <a:pt x="8" y="39"/>
                    </a:lnTo>
                    <a:lnTo>
                      <a:pt x="10" y="48"/>
                    </a:lnTo>
                    <a:lnTo>
                      <a:pt x="13" y="56"/>
                    </a:lnTo>
                    <a:lnTo>
                      <a:pt x="14" y="61"/>
                    </a:lnTo>
                    <a:lnTo>
                      <a:pt x="16" y="65"/>
                    </a:lnTo>
                    <a:lnTo>
                      <a:pt x="19" y="73"/>
                    </a:lnTo>
                    <a:lnTo>
                      <a:pt x="24" y="83"/>
                    </a:lnTo>
                    <a:lnTo>
                      <a:pt x="29" y="94"/>
                    </a:lnTo>
                    <a:lnTo>
                      <a:pt x="35" y="104"/>
                    </a:lnTo>
                    <a:lnTo>
                      <a:pt x="41" y="115"/>
                    </a:lnTo>
                    <a:lnTo>
                      <a:pt x="46" y="123"/>
                    </a:lnTo>
                    <a:lnTo>
                      <a:pt x="50" y="129"/>
                    </a:lnTo>
                    <a:lnTo>
                      <a:pt x="55" y="134"/>
                    </a:lnTo>
                    <a:lnTo>
                      <a:pt x="59" y="139"/>
                    </a:lnTo>
                    <a:lnTo>
                      <a:pt x="62" y="145"/>
                    </a:lnTo>
                    <a:lnTo>
                      <a:pt x="65" y="151"/>
                    </a:lnTo>
                    <a:lnTo>
                      <a:pt x="68" y="158"/>
                    </a:lnTo>
                    <a:lnTo>
                      <a:pt x="71" y="163"/>
                    </a:lnTo>
                    <a:lnTo>
                      <a:pt x="73" y="168"/>
                    </a:lnTo>
                    <a:lnTo>
                      <a:pt x="75" y="171"/>
                    </a:lnTo>
                    <a:lnTo>
                      <a:pt x="76" y="173"/>
                    </a:lnTo>
                    <a:lnTo>
                      <a:pt x="78" y="175"/>
                    </a:lnTo>
                    <a:lnTo>
                      <a:pt x="81" y="176"/>
                    </a:lnTo>
                    <a:lnTo>
                      <a:pt x="83" y="178"/>
                    </a:lnTo>
                    <a:lnTo>
                      <a:pt x="86" y="179"/>
                    </a:lnTo>
                    <a:lnTo>
                      <a:pt x="88" y="180"/>
                    </a:lnTo>
                    <a:lnTo>
                      <a:pt x="89" y="180"/>
                    </a:lnTo>
                    <a:lnTo>
                      <a:pt x="90" y="18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79" name="Freeform 155"/>
              <p:cNvSpPr>
                <a:spLocks/>
              </p:cNvSpPr>
              <p:nvPr/>
            </p:nvSpPr>
            <p:spPr bwMode="auto">
              <a:xfrm>
                <a:off x="2688" y="2071"/>
                <a:ext cx="90" cy="180"/>
              </a:xfrm>
              <a:custGeom>
                <a:avLst/>
                <a:gdLst>
                  <a:gd name="T0" fmla="*/ 90 w 90"/>
                  <a:gd name="T1" fmla="*/ 180 h 180"/>
                  <a:gd name="T2" fmla="*/ 89 w 90"/>
                  <a:gd name="T3" fmla="*/ 178 h 180"/>
                  <a:gd name="T4" fmla="*/ 88 w 90"/>
                  <a:gd name="T5" fmla="*/ 170 h 180"/>
                  <a:gd name="T6" fmla="*/ 86 w 90"/>
                  <a:gd name="T7" fmla="*/ 160 h 180"/>
                  <a:gd name="T8" fmla="*/ 83 w 90"/>
                  <a:gd name="T9" fmla="*/ 146 h 180"/>
                  <a:gd name="T10" fmla="*/ 80 w 90"/>
                  <a:gd name="T11" fmla="*/ 133 h 180"/>
                  <a:gd name="T12" fmla="*/ 77 w 90"/>
                  <a:gd name="T13" fmla="*/ 121 h 180"/>
                  <a:gd name="T14" fmla="*/ 74 w 90"/>
                  <a:gd name="T15" fmla="*/ 109 h 180"/>
                  <a:gd name="T16" fmla="*/ 72 w 90"/>
                  <a:gd name="T17" fmla="*/ 102 h 180"/>
                  <a:gd name="T18" fmla="*/ 71 w 90"/>
                  <a:gd name="T19" fmla="*/ 97 h 180"/>
                  <a:gd name="T20" fmla="*/ 69 w 90"/>
                  <a:gd name="T21" fmla="*/ 90 h 180"/>
                  <a:gd name="T22" fmla="*/ 67 w 90"/>
                  <a:gd name="T23" fmla="*/ 82 h 180"/>
                  <a:gd name="T24" fmla="*/ 65 w 90"/>
                  <a:gd name="T25" fmla="*/ 73 h 180"/>
                  <a:gd name="T26" fmla="*/ 62 w 90"/>
                  <a:gd name="T27" fmla="*/ 64 h 180"/>
                  <a:gd name="T28" fmla="*/ 59 w 90"/>
                  <a:gd name="T29" fmla="*/ 56 h 180"/>
                  <a:gd name="T30" fmla="*/ 55 w 90"/>
                  <a:gd name="T31" fmla="*/ 50 h 180"/>
                  <a:gd name="T32" fmla="*/ 50 w 90"/>
                  <a:gd name="T33" fmla="*/ 44 h 180"/>
                  <a:gd name="T34" fmla="*/ 46 w 90"/>
                  <a:gd name="T35" fmla="*/ 41 h 180"/>
                  <a:gd name="T36" fmla="*/ 40 w 90"/>
                  <a:gd name="T37" fmla="*/ 35 h 180"/>
                  <a:gd name="T38" fmla="*/ 32 w 90"/>
                  <a:gd name="T39" fmla="*/ 27 h 180"/>
                  <a:gd name="T40" fmla="*/ 23 w 90"/>
                  <a:gd name="T41" fmla="*/ 19 h 180"/>
                  <a:gd name="T42" fmla="*/ 15 w 90"/>
                  <a:gd name="T43" fmla="*/ 12 h 180"/>
                  <a:gd name="T44" fmla="*/ 7 w 90"/>
                  <a:gd name="T45" fmla="*/ 6 h 180"/>
                  <a:gd name="T46" fmla="*/ 2 w 90"/>
                  <a:gd name="T47" fmla="*/ 2 h 180"/>
                  <a:gd name="T48" fmla="*/ 0 w 90"/>
                  <a:gd name="T49" fmla="*/ 0 h 180"/>
                  <a:gd name="T50" fmla="*/ 0 w 90"/>
                  <a:gd name="T51" fmla="*/ 2 h 180"/>
                  <a:gd name="T52" fmla="*/ 2 w 90"/>
                  <a:gd name="T53" fmla="*/ 8 h 180"/>
                  <a:gd name="T54" fmla="*/ 4 w 90"/>
                  <a:gd name="T55" fmla="*/ 17 h 180"/>
                  <a:gd name="T56" fmla="*/ 6 w 90"/>
                  <a:gd name="T57" fmla="*/ 27 h 180"/>
                  <a:gd name="T58" fmla="*/ 8 w 90"/>
                  <a:gd name="T59" fmla="*/ 39 h 180"/>
                  <a:gd name="T60" fmla="*/ 10 w 90"/>
                  <a:gd name="T61" fmla="*/ 48 h 180"/>
                  <a:gd name="T62" fmla="*/ 13 w 90"/>
                  <a:gd name="T63" fmla="*/ 56 h 180"/>
                  <a:gd name="T64" fmla="*/ 14 w 90"/>
                  <a:gd name="T65" fmla="*/ 61 h 180"/>
                  <a:gd name="T66" fmla="*/ 16 w 90"/>
                  <a:gd name="T67" fmla="*/ 65 h 180"/>
                  <a:gd name="T68" fmla="*/ 19 w 90"/>
                  <a:gd name="T69" fmla="*/ 73 h 180"/>
                  <a:gd name="T70" fmla="*/ 24 w 90"/>
                  <a:gd name="T71" fmla="*/ 83 h 180"/>
                  <a:gd name="T72" fmla="*/ 29 w 90"/>
                  <a:gd name="T73" fmla="*/ 94 h 180"/>
                  <a:gd name="T74" fmla="*/ 35 w 90"/>
                  <a:gd name="T75" fmla="*/ 104 h 180"/>
                  <a:gd name="T76" fmla="*/ 41 w 90"/>
                  <a:gd name="T77" fmla="*/ 115 h 180"/>
                  <a:gd name="T78" fmla="*/ 46 w 90"/>
                  <a:gd name="T79" fmla="*/ 123 h 180"/>
                  <a:gd name="T80" fmla="*/ 50 w 90"/>
                  <a:gd name="T81" fmla="*/ 129 h 180"/>
                  <a:gd name="T82" fmla="*/ 55 w 90"/>
                  <a:gd name="T83" fmla="*/ 134 h 180"/>
                  <a:gd name="T84" fmla="*/ 59 w 90"/>
                  <a:gd name="T85" fmla="*/ 139 h 180"/>
                  <a:gd name="T86" fmla="*/ 62 w 90"/>
                  <a:gd name="T87" fmla="*/ 145 h 180"/>
                  <a:gd name="T88" fmla="*/ 65 w 90"/>
                  <a:gd name="T89" fmla="*/ 151 h 180"/>
                  <a:gd name="T90" fmla="*/ 68 w 90"/>
                  <a:gd name="T91" fmla="*/ 158 h 180"/>
                  <a:gd name="T92" fmla="*/ 71 w 90"/>
                  <a:gd name="T93" fmla="*/ 163 h 180"/>
                  <a:gd name="T94" fmla="*/ 73 w 90"/>
                  <a:gd name="T95" fmla="*/ 168 h 180"/>
                  <a:gd name="T96" fmla="*/ 75 w 90"/>
                  <a:gd name="T97" fmla="*/ 171 h 180"/>
                  <a:gd name="T98" fmla="*/ 76 w 90"/>
                  <a:gd name="T99" fmla="*/ 173 h 180"/>
                  <a:gd name="T100" fmla="*/ 78 w 90"/>
                  <a:gd name="T101" fmla="*/ 175 h 180"/>
                  <a:gd name="T102" fmla="*/ 81 w 90"/>
                  <a:gd name="T103" fmla="*/ 176 h 180"/>
                  <a:gd name="T104" fmla="*/ 83 w 90"/>
                  <a:gd name="T105" fmla="*/ 178 h 180"/>
                  <a:gd name="T106" fmla="*/ 86 w 90"/>
                  <a:gd name="T107" fmla="*/ 179 h 180"/>
                  <a:gd name="T108" fmla="*/ 88 w 90"/>
                  <a:gd name="T109" fmla="*/ 180 h 180"/>
                  <a:gd name="T110" fmla="*/ 89 w 90"/>
                  <a:gd name="T111" fmla="*/ 180 h 180"/>
                  <a:gd name="T112" fmla="*/ 90 w 90"/>
                  <a:gd name="T113" fmla="*/ 180 h 18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90"/>
                  <a:gd name="T172" fmla="*/ 0 h 180"/>
                  <a:gd name="T173" fmla="*/ 90 w 90"/>
                  <a:gd name="T174" fmla="*/ 180 h 180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90" h="180">
                    <a:moveTo>
                      <a:pt x="90" y="180"/>
                    </a:moveTo>
                    <a:lnTo>
                      <a:pt x="89" y="178"/>
                    </a:lnTo>
                    <a:lnTo>
                      <a:pt x="88" y="170"/>
                    </a:lnTo>
                    <a:lnTo>
                      <a:pt x="86" y="160"/>
                    </a:lnTo>
                    <a:lnTo>
                      <a:pt x="83" y="146"/>
                    </a:lnTo>
                    <a:lnTo>
                      <a:pt x="80" y="133"/>
                    </a:lnTo>
                    <a:lnTo>
                      <a:pt x="77" y="121"/>
                    </a:lnTo>
                    <a:lnTo>
                      <a:pt x="74" y="109"/>
                    </a:lnTo>
                    <a:lnTo>
                      <a:pt x="72" y="102"/>
                    </a:lnTo>
                    <a:lnTo>
                      <a:pt x="71" y="97"/>
                    </a:lnTo>
                    <a:lnTo>
                      <a:pt x="69" y="90"/>
                    </a:lnTo>
                    <a:lnTo>
                      <a:pt x="67" y="82"/>
                    </a:lnTo>
                    <a:lnTo>
                      <a:pt x="65" y="73"/>
                    </a:lnTo>
                    <a:lnTo>
                      <a:pt x="62" y="64"/>
                    </a:lnTo>
                    <a:lnTo>
                      <a:pt x="59" y="56"/>
                    </a:lnTo>
                    <a:lnTo>
                      <a:pt x="55" y="50"/>
                    </a:lnTo>
                    <a:lnTo>
                      <a:pt x="50" y="44"/>
                    </a:lnTo>
                    <a:lnTo>
                      <a:pt x="46" y="41"/>
                    </a:lnTo>
                    <a:lnTo>
                      <a:pt x="40" y="35"/>
                    </a:lnTo>
                    <a:lnTo>
                      <a:pt x="32" y="27"/>
                    </a:lnTo>
                    <a:lnTo>
                      <a:pt x="23" y="19"/>
                    </a:lnTo>
                    <a:lnTo>
                      <a:pt x="15" y="12"/>
                    </a:lnTo>
                    <a:lnTo>
                      <a:pt x="7" y="6"/>
                    </a:lnTo>
                    <a:lnTo>
                      <a:pt x="2" y="2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2" y="8"/>
                    </a:lnTo>
                    <a:lnTo>
                      <a:pt x="4" y="17"/>
                    </a:lnTo>
                    <a:lnTo>
                      <a:pt x="6" y="27"/>
                    </a:lnTo>
                    <a:lnTo>
                      <a:pt x="8" y="39"/>
                    </a:lnTo>
                    <a:lnTo>
                      <a:pt x="10" y="48"/>
                    </a:lnTo>
                    <a:lnTo>
                      <a:pt x="13" y="56"/>
                    </a:lnTo>
                    <a:lnTo>
                      <a:pt x="14" y="61"/>
                    </a:lnTo>
                    <a:lnTo>
                      <a:pt x="16" y="65"/>
                    </a:lnTo>
                    <a:lnTo>
                      <a:pt x="19" y="73"/>
                    </a:lnTo>
                    <a:lnTo>
                      <a:pt x="24" y="83"/>
                    </a:lnTo>
                    <a:lnTo>
                      <a:pt x="29" y="94"/>
                    </a:lnTo>
                    <a:lnTo>
                      <a:pt x="35" y="104"/>
                    </a:lnTo>
                    <a:lnTo>
                      <a:pt x="41" y="115"/>
                    </a:lnTo>
                    <a:lnTo>
                      <a:pt x="46" y="123"/>
                    </a:lnTo>
                    <a:lnTo>
                      <a:pt x="50" y="129"/>
                    </a:lnTo>
                    <a:lnTo>
                      <a:pt x="55" y="134"/>
                    </a:lnTo>
                    <a:lnTo>
                      <a:pt x="59" y="139"/>
                    </a:lnTo>
                    <a:lnTo>
                      <a:pt x="62" y="145"/>
                    </a:lnTo>
                    <a:lnTo>
                      <a:pt x="65" y="151"/>
                    </a:lnTo>
                    <a:lnTo>
                      <a:pt x="68" y="158"/>
                    </a:lnTo>
                    <a:lnTo>
                      <a:pt x="71" y="163"/>
                    </a:lnTo>
                    <a:lnTo>
                      <a:pt x="73" y="168"/>
                    </a:lnTo>
                    <a:lnTo>
                      <a:pt x="75" y="171"/>
                    </a:lnTo>
                    <a:lnTo>
                      <a:pt x="76" y="173"/>
                    </a:lnTo>
                    <a:lnTo>
                      <a:pt x="78" y="175"/>
                    </a:lnTo>
                    <a:lnTo>
                      <a:pt x="81" y="176"/>
                    </a:lnTo>
                    <a:lnTo>
                      <a:pt x="83" y="178"/>
                    </a:lnTo>
                    <a:lnTo>
                      <a:pt x="86" y="179"/>
                    </a:lnTo>
                    <a:lnTo>
                      <a:pt x="88" y="180"/>
                    </a:lnTo>
                    <a:lnTo>
                      <a:pt x="89" y="180"/>
                    </a:lnTo>
                    <a:lnTo>
                      <a:pt x="90" y="18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80" name="Freeform 156"/>
              <p:cNvSpPr>
                <a:spLocks/>
              </p:cNvSpPr>
              <p:nvPr/>
            </p:nvSpPr>
            <p:spPr bwMode="auto">
              <a:xfrm>
                <a:off x="2688" y="2071"/>
                <a:ext cx="90" cy="180"/>
              </a:xfrm>
              <a:custGeom>
                <a:avLst/>
                <a:gdLst>
                  <a:gd name="T0" fmla="*/ 85 w 90"/>
                  <a:gd name="T1" fmla="*/ 156 h 180"/>
                  <a:gd name="T2" fmla="*/ 87 w 90"/>
                  <a:gd name="T3" fmla="*/ 167 h 180"/>
                  <a:gd name="T4" fmla="*/ 89 w 90"/>
                  <a:gd name="T5" fmla="*/ 175 h 180"/>
                  <a:gd name="T6" fmla="*/ 90 w 90"/>
                  <a:gd name="T7" fmla="*/ 180 h 180"/>
                  <a:gd name="T8" fmla="*/ 89 w 90"/>
                  <a:gd name="T9" fmla="*/ 180 h 180"/>
                  <a:gd name="T10" fmla="*/ 86 w 90"/>
                  <a:gd name="T11" fmla="*/ 179 h 180"/>
                  <a:gd name="T12" fmla="*/ 81 w 90"/>
                  <a:gd name="T13" fmla="*/ 176 h 180"/>
                  <a:gd name="T14" fmla="*/ 76 w 90"/>
                  <a:gd name="T15" fmla="*/ 173 h 180"/>
                  <a:gd name="T16" fmla="*/ 73 w 90"/>
                  <a:gd name="T17" fmla="*/ 168 h 180"/>
                  <a:gd name="T18" fmla="*/ 68 w 90"/>
                  <a:gd name="T19" fmla="*/ 158 h 180"/>
                  <a:gd name="T20" fmla="*/ 62 w 90"/>
                  <a:gd name="T21" fmla="*/ 145 h 180"/>
                  <a:gd name="T22" fmla="*/ 55 w 90"/>
                  <a:gd name="T23" fmla="*/ 134 h 180"/>
                  <a:gd name="T24" fmla="*/ 46 w 90"/>
                  <a:gd name="T25" fmla="*/ 123 h 180"/>
                  <a:gd name="T26" fmla="*/ 35 w 90"/>
                  <a:gd name="T27" fmla="*/ 104 h 180"/>
                  <a:gd name="T28" fmla="*/ 24 w 90"/>
                  <a:gd name="T29" fmla="*/ 83 h 180"/>
                  <a:gd name="T30" fmla="*/ 16 w 90"/>
                  <a:gd name="T31" fmla="*/ 65 h 180"/>
                  <a:gd name="T32" fmla="*/ 13 w 90"/>
                  <a:gd name="T33" fmla="*/ 56 h 180"/>
                  <a:gd name="T34" fmla="*/ 8 w 90"/>
                  <a:gd name="T35" fmla="*/ 39 h 180"/>
                  <a:gd name="T36" fmla="*/ 4 w 90"/>
                  <a:gd name="T37" fmla="*/ 17 h 180"/>
                  <a:gd name="T38" fmla="*/ 0 w 90"/>
                  <a:gd name="T39" fmla="*/ 2 h 180"/>
                  <a:gd name="T40" fmla="*/ 0 w 90"/>
                  <a:gd name="T41" fmla="*/ 0 h 180"/>
                  <a:gd name="T42" fmla="*/ 2 w 90"/>
                  <a:gd name="T43" fmla="*/ 2 h 180"/>
                  <a:gd name="T44" fmla="*/ 6 w 90"/>
                  <a:gd name="T45" fmla="*/ 6 h 180"/>
                  <a:gd name="T46" fmla="*/ 13 w 90"/>
                  <a:gd name="T47" fmla="*/ 11 h 180"/>
                  <a:gd name="T48" fmla="*/ 15 w 90"/>
                  <a:gd name="T49" fmla="*/ 13 h 180"/>
                  <a:gd name="T50" fmla="*/ 14 w 90"/>
                  <a:gd name="T51" fmla="*/ 13 h 180"/>
                  <a:gd name="T52" fmla="*/ 10 w 90"/>
                  <a:gd name="T53" fmla="*/ 14 h 180"/>
                  <a:gd name="T54" fmla="*/ 10 w 90"/>
                  <a:gd name="T55" fmla="*/ 18 h 180"/>
                  <a:gd name="T56" fmla="*/ 13 w 90"/>
                  <a:gd name="T57" fmla="*/ 28 h 180"/>
                  <a:gd name="T58" fmla="*/ 20 w 90"/>
                  <a:gd name="T59" fmla="*/ 50 h 180"/>
                  <a:gd name="T60" fmla="*/ 31 w 90"/>
                  <a:gd name="T61" fmla="*/ 78 h 180"/>
                  <a:gd name="T62" fmla="*/ 45 w 90"/>
                  <a:gd name="T63" fmla="*/ 106 h 180"/>
                  <a:gd name="T64" fmla="*/ 59 w 90"/>
                  <a:gd name="T65" fmla="*/ 128 h 180"/>
                  <a:gd name="T66" fmla="*/ 66 w 90"/>
                  <a:gd name="T67" fmla="*/ 142 h 180"/>
                  <a:gd name="T68" fmla="*/ 70 w 90"/>
                  <a:gd name="T69" fmla="*/ 149 h 180"/>
                  <a:gd name="T70" fmla="*/ 74 w 90"/>
                  <a:gd name="T71" fmla="*/ 153 h 180"/>
                  <a:gd name="T72" fmla="*/ 78 w 90"/>
                  <a:gd name="T73" fmla="*/ 154 h 180"/>
                  <a:gd name="T74" fmla="*/ 81 w 90"/>
                  <a:gd name="T75" fmla="*/ 153 h 180"/>
                  <a:gd name="T76" fmla="*/ 83 w 90"/>
                  <a:gd name="T77" fmla="*/ 151 h 180"/>
                  <a:gd name="T78" fmla="*/ 83 w 90"/>
                  <a:gd name="T79" fmla="*/ 149 h 18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90"/>
                  <a:gd name="T121" fmla="*/ 0 h 180"/>
                  <a:gd name="T122" fmla="*/ 90 w 90"/>
                  <a:gd name="T123" fmla="*/ 180 h 18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90" h="180">
                    <a:moveTo>
                      <a:pt x="83" y="149"/>
                    </a:moveTo>
                    <a:lnTo>
                      <a:pt x="85" y="156"/>
                    </a:lnTo>
                    <a:lnTo>
                      <a:pt x="86" y="162"/>
                    </a:lnTo>
                    <a:lnTo>
                      <a:pt x="87" y="167"/>
                    </a:lnTo>
                    <a:lnTo>
                      <a:pt x="88" y="171"/>
                    </a:lnTo>
                    <a:lnTo>
                      <a:pt x="89" y="175"/>
                    </a:lnTo>
                    <a:lnTo>
                      <a:pt x="89" y="178"/>
                    </a:lnTo>
                    <a:lnTo>
                      <a:pt x="90" y="180"/>
                    </a:lnTo>
                    <a:lnTo>
                      <a:pt x="89" y="180"/>
                    </a:lnTo>
                    <a:lnTo>
                      <a:pt x="88" y="180"/>
                    </a:lnTo>
                    <a:lnTo>
                      <a:pt x="86" y="179"/>
                    </a:lnTo>
                    <a:lnTo>
                      <a:pt x="83" y="178"/>
                    </a:lnTo>
                    <a:lnTo>
                      <a:pt x="81" y="176"/>
                    </a:lnTo>
                    <a:lnTo>
                      <a:pt x="78" y="175"/>
                    </a:lnTo>
                    <a:lnTo>
                      <a:pt x="76" y="173"/>
                    </a:lnTo>
                    <a:lnTo>
                      <a:pt x="75" y="171"/>
                    </a:lnTo>
                    <a:lnTo>
                      <a:pt x="73" y="168"/>
                    </a:lnTo>
                    <a:lnTo>
                      <a:pt x="71" y="163"/>
                    </a:lnTo>
                    <a:lnTo>
                      <a:pt x="68" y="158"/>
                    </a:lnTo>
                    <a:lnTo>
                      <a:pt x="65" y="151"/>
                    </a:lnTo>
                    <a:lnTo>
                      <a:pt x="62" y="145"/>
                    </a:lnTo>
                    <a:lnTo>
                      <a:pt x="59" y="139"/>
                    </a:lnTo>
                    <a:lnTo>
                      <a:pt x="55" y="134"/>
                    </a:lnTo>
                    <a:lnTo>
                      <a:pt x="50" y="129"/>
                    </a:lnTo>
                    <a:lnTo>
                      <a:pt x="46" y="123"/>
                    </a:lnTo>
                    <a:lnTo>
                      <a:pt x="41" y="115"/>
                    </a:lnTo>
                    <a:lnTo>
                      <a:pt x="35" y="104"/>
                    </a:lnTo>
                    <a:lnTo>
                      <a:pt x="29" y="94"/>
                    </a:lnTo>
                    <a:lnTo>
                      <a:pt x="24" y="83"/>
                    </a:lnTo>
                    <a:lnTo>
                      <a:pt x="19" y="73"/>
                    </a:lnTo>
                    <a:lnTo>
                      <a:pt x="16" y="65"/>
                    </a:lnTo>
                    <a:lnTo>
                      <a:pt x="14" y="61"/>
                    </a:lnTo>
                    <a:lnTo>
                      <a:pt x="13" y="56"/>
                    </a:lnTo>
                    <a:lnTo>
                      <a:pt x="10" y="48"/>
                    </a:lnTo>
                    <a:lnTo>
                      <a:pt x="8" y="39"/>
                    </a:lnTo>
                    <a:lnTo>
                      <a:pt x="6" y="27"/>
                    </a:lnTo>
                    <a:lnTo>
                      <a:pt x="4" y="17"/>
                    </a:lnTo>
                    <a:lnTo>
                      <a:pt x="2" y="8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2" y="2"/>
                    </a:lnTo>
                    <a:lnTo>
                      <a:pt x="4" y="4"/>
                    </a:lnTo>
                    <a:lnTo>
                      <a:pt x="6" y="6"/>
                    </a:lnTo>
                    <a:lnTo>
                      <a:pt x="9" y="8"/>
                    </a:lnTo>
                    <a:lnTo>
                      <a:pt x="13" y="11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1" y="13"/>
                    </a:lnTo>
                    <a:lnTo>
                      <a:pt x="10" y="14"/>
                    </a:lnTo>
                    <a:lnTo>
                      <a:pt x="10" y="16"/>
                    </a:lnTo>
                    <a:lnTo>
                      <a:pt x="10" y="18"/>
                    </a:lnTo>
                    <a:lnTo>
                      <a:pt x="10" y="22"/>
                    </a:lnTo>
                    <a:lnTo>
                      <a:pt x="13" y="28"/>
                    </a:lnTo>
                    <a:lnTo>
                      <a:pt x="16" y="38"/>
                    </a:lnTo>
                    <a:lnTo>
                      <a:pt x="20" y="50"/>
                    </a:lnTo>
                    <a:lnTo>
                      <a:pt x="25" y="63"/>
                    </a:lnTo>
                    <a:lnTo>
                      <a:pt x="31" y="78"/>
                    </a:lnTo>
                    <a:lnTo>
                      <a:pt x="38" y="92"/>
                    </a:lnTo>
                    <a:lnTo>
                      <a:pt x="45" y="106"/>
                    </a:lnTo>
                    <a:lnTo>
                      <a:pt x="53" y="118"/>
                    </a:lnTo>
                    <a:lnTo>
                      <a:pt x="59" y="128"/>
                    </a:lnTo>
                    <a:lnTo>
                      <a:pt x="63" y="136"/>
                    </a:lnTo>
                    <a:lnTo>
                      <a:pt x="66" y="142"/>
                    </a:lnTo>
                    <a:lnTo>
                      <a:pt x="69" y="146"/>
                    </a:lnTo>
                    <a:lnTo>
                      <a:pt x="70" y="149"/>
                    </a:lnTo>
                    <a:lnTo>
                      <a:pt x="72" y="152"/>
                    </a:lnTo>
                    <a:lnTo>
                      <a:pt x="74" y="153"/>
                    </a:lnTo>
                    <a:lnTo>
                      <a:pt x="76" y="154"/>
                    </a:lnTo>
                    <a:lnTo>
                      <a:pt x="78" y="154"/>
                    </a:lnTo>
                    <a:lnTo>
                      <a:pt x="80" y="153"/>
                    </a:lnTo>
                    <a:lnTo>
                      <a:pt x="81" y="153"/>
                    </a:lnTo>
                    <a:lnTo>
                      <a:pt x="82" y="152"/>
                    </a:lnTo>
                    <a:lnTo>
                      <a:pt x="83" y="151"/>
                    </a:lnTo>
                    <a:lnTo>
                      <a:pt x="83" y="150"/>
                    </a:lnTo>
                    <a:lnTo>
                      <a:pt x="83" y="149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81" name="Freeform 157"/>
              <p:cNvSpPr>
                <a:spLocks/>
              </p:cNvSpPr>
              <p:nvPr/>
            </p:nvSpPr>
            <p:spPr bwMode="auto">
              <a:xfrm>
                <a:off x="2688" y="2071"/>
                <a:ext cx="90" cy="180"/>
              </a:xfrm>
              <a:custGeom>
                <a:avLst/>
                <a:gdLst>
                  <a:gd name="T0" fmla="*/ 85 w 90"/>
                  <a:gd name="T1" fmla="*/ 156 h 180"/>
                  <a:gd name="T2" fmla="*/ 87 w 90"/>
                  <a:gd name="T3" fmla="*/ 167 h 180"/>
                  <a:gd name="T4" fmla="*/ 89 w 90"/>
                  <a:gd name="T5" fmla="*/ 175 h 180"/>
                  <a:gd name="T6" fmla="*/ 90 w 90"/>
                  <a:gd name="T7" fmla="*/ 180 h 180"/>
                  <a:gd name="T8" fmla="*/ 88 w 90"/>
                  <a:gd name="T9" fmla="*/ 180 h 180"/>
                  <a:gd name="T10" fmla="*/ 83 w 90"/>
                  <a:gd name="T11" fmla="*/ 178 h 180"/>
                  <a:gd name="T12" fmla="*/ 78 w 90"/>
                  <a:gd name="T13" fmla="*/ 175 h 180"/>
                  <a:gd name="T14" fmla="*/ 75 w 90"/>
                  <a:gd name="T15" fmla="*/ 171 h 180"/>
                  <a:gd name="T16" fmla="*/ 71 w 90"/>
                  <a:gd name="T17" fmla="*/ 163 h 180"/>
                  <a:gd name="T18" fmla="*/ 65 w 90"/>
                  <a:gd name="T19" fmla="*/ 151 h 180"/>
                  <a:gd name="T20" fmla="*/ 59 w 90"/>
                  <a:gd name="T21" fmla="*/ 139 h 180"/>
                  <a:gd name="T22" fmla="*/ 50 w 90"/>
                  <a:gd name="T23" fmla="*/ 129 h 180"/>
                  <a:gd name="T24" fmla="*/ 41 w 90"/>
                  <a:gd name="T25" fmla="*/ 115 h 180"/>
                  <a:gd name="T26" fmla="*/ 29 w 90"/>
                  <a:gd name="T27" fmla="*/ 94 h 180"/>
                  <a:gd name="T28" fmla="*/ 19 w 90"/>
                  <a:gd name="T29" fmla="*/ 73 h 180"/>
                  <a:gd name="T30" fmla="*/ 14 w 90"/>
                  <a:gd name="T31" fmla="*/ 61 h 180"/>
                  <a:gd name="T32" fmla="*/ 10 w 90"/>
                  <a:gd name="T33" fmla="*/ 48 h 180"/>
                  <a:gd name="T34" fmla="*/ 6 w 90"/>
                  <a:gd name="T35" fmla="*/ 27 h 180"/>
                  <a:gd name="T36" fmla="*/ 2 w 90"/>
                  <a:gd name="T37" fmla="*/ 8 h 180"/>
                  <a:gd name="T38" fmla="*/ 0 w 90"/>
                  <a:gd name="T39" fmla="*/ 0 h 180"/>
                  <a:gd name="T40" fmla="*/ 2 w 90"/>
                  <a:gd name="T41" fmla="*/ 2 h 180"/>
                  <a:gd name="T42" fmla="*/ 6 w 90"/>
                  <a:gd name="T43" fmla="*/ 6 h 180"/>
                  <a:gd name="T44" fmla="*/ 13 w 90"/>
                  <a:gd name="T45" fmla="*/ 11 h 180"/>
                  <a:gd name="T46" fmla="*/ 15 w 90"/>
                  <a:gd name="T47" fmla="*/ 13 h 180"/>
                  <a:gd name="T48" fmla="*/ 11 w 90"/>
                  <a:gd name="T49" fmla="*/ 13 h 180"/>
                  <a:gd name="T50" fmla="*/ 10 w 90"/>
                  <a:gd name="T51" fmla="*/ 16 h 180"/>
                  <a:gd name="T52" fmla="*/ 10 w 90"/>
                  <a:gd name="T53" fmla="*/ 22 h 180"/>
                  <a:gd name="T54" fmla="*/ 16 w 90"/>
                  <a:gd name="T55" fmla="*/ 38 h 180"/>
                  <a:gd name="T56" fmla="*/ 25 w 90"/>
                  <a:gd name="T57" fmla="*/ 63 h 180"/>
                  <a:gd name="T58" fmla="*/ 38 w 90"/>
                  <a:gd name="T59" fmla="*/ 92 h 180"/>
                  <a:gd name="T60" fmla="*/ 53 w 90"/>
                  <a:gd name="T61" fmla="*/ 118 h 180"/>
                  <a:gd name="T62" fmla="*/ 63 w 90"/>
                  <a:gd name="T63" fmla="*/ 136 h 180"/>
                  <a:gd name="T64" fmla="*/ 69 w 90"/>
                  <a:gd name="T65" fmla="*/ 146 h 180"/>
                  <a:gd name="T66" fmla="*/ 72 w 90"/>
                  <a:gd name="T67" fmla="*/ 152 h 180"/>
                  <a:gd name="T68" fmla="*/ 76 w 90"/>
                  <a:gd name="T69" fmla="*/ 154 h 180"/>
                  <a:gd name="T70" fmla="*/ 80 w 90"/>
                  <a:gd name="T71" fmla="*/ 153 h 180"/>
                  <a:gd name="T72" fmla="*/ 82 w 90"/>
                  <a:gd name="T73" fmla="*/ 152 h 180"/>
                  <a:gd name="T74" fmla="*/ 83 w 90"/>
                  <a:gd name="T75" fmla="*/ 150 h 18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0"/>
                  <a:gd name="T115" fmla="*/ 0 h 180"/>
                  <a:gd name="T116" fmla="*/ 90 w 90"/>
                  <a:gd name="T117" fmla="*/ 180 h 18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0" h="180">
                    <a:moveTo>
                      <a:pt x="83" y="149"/>
                    </a:moveTo>
                    <a:lnTo>
                      <a:pt x="85" y="156"/>
                    </a:lnTo>
                    <a:lnTo>
                      <a:pt x="86" y="162"/>
                    </a:lnTo>
                    <a:lnTo>
                      <a:pt x="87" y="167"/>
                    </a:lnTo>
                    <a:lnTo>
                      <a:pt x="88" y="171"/>
                    </a:lnTo>
                    <a:lnTo>
                      <a:pt x="89" y="175"/>
                    </a:lnTo>
                    <a:lnTo>
                      <a:pt x="89" y="178"/>
                    </a:lnTo>
                    <a:lnTo>
                      <a:pt x="90" y="180"/>
                    </a:lnTo>
                    <a:lnTo>
                      <a:pt x="89" y="180"/>
                    </a:lnTo>
                    <a:lnTo>
                      <a:pt x="88" y="180"/>
                    </a:lnTo>
                    <a:lnTo>
                      <a:pt x="86" y="179"/>
                    </a:lnTo>
                    <a:lnTo>
                      <a:pt x="83" y="178"/>
                    </a:lnTo>
                    <a:lnTo>
                      <a:pt x="81" y="176"/>
                    </a:lnTo>
                    <a:lnTo>
                      <a:pt x="78" y="175"/>
                    </a:lnTo>
                    <a:lnTo>
                      <a:pt x="76" y="173"/>
                    </a:lnTo>
                    <a:lnTo>
                      <a:pt x="75" y="171"/>
                    </a:lnTo>
                    <a:lnTo>
                      <a:pt x="73" y="168"/>
                    </a:lnTo>
                    <a:lnTo>
                      <a:pt x="71" y="163"/>
                    </a:lnTo>
                    <a:lnTo>
                      <a:pt x="68" y="158"/>
                    </a:lnTo>
                    <a:lnTo>
                      <a:pt x="65" y="151"/>
                    </a:lnTo>
                    <a:lnTo>
                      <a:pt x="62" y="145"/>
                    </a:lnTo>
                    <a:lnTo>
                      <a:pt x="59" y="139"/>
                    </a:lnTo>
                    <a:lnTo>
                      <a:pt x="55" y="134"/>
                    </a:lnTo>
                    <a:lnTo>
                      <a:pt x="50" y="129"/>
                    </a:lnTo>
                    <a:lnTo>
                      <a:pt x="46" y="123"/>
                    </a:lnTo>
                    <a:lnTo>
                      <a:pt x="41" y="115"/>
                    </a:lnTo>
                    <a:lnTo>
                      <a:pt x="35" y="104"/>
                    </a:lnTo>
                    <a:lnTo>
                      <a:pt x="29" y="94"/>
                    </a:lnTo>
                    <a:lnTo>
                      <a:pt x="24" y="83"/>
                    </a:lnTo>
                    <a:lnTo>
                      <a:pt x="19" y="73"/>
                    </a:lnTo>
                    <a:lnTo>
                      <a:pt x="16" y="65"/>
                    </a:lnTo>
                    <a:lnTo>
                      <a:pt x="14" y="61"/>
                    </a:lnTo>
                    <a:lnTo>
                      <a:pt x="13" y="56"/>
                    </a:lnTo>
                    <a:lnTo>
                      <a:pt x="10" y="48"/>
                    </a:lnTo>
                    <a:lnTo>
                      <a:pt x="8" y="39"/>
                    </a:lnTo>
                    <a:lnTo>
                      <a:pt x="6" y="27"/>
                    </a:lnTo>
                    <a:lnTo>
                      <a:pt x="4" y="17"/>
                    </a:lnTo>
                    <a:lnTo>
                      <a:pt x="2" y="8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" y="1"/>
                    </a:lnTo>
                    <a:lnTo>
                      <a:pt x="2" y="2"/>
                    </a:lnTo>
                    <a:lnTo>
                      <a:pt x="4" y="4"/>
                    </a:lnTo>
                    <a:lnTo>
                      <a:pt x="6" y="6"/>
                    </a:lnTo>
                    <a:lnTo>
                      <a:pt x="9" y="8"/>
                    </a:lnTo>
                    <a:lnTo>
                      <a:pt x="13" y="11"/>
                    </a:lnTo>
                    <a:lnTo>
                      <a:pt x="16" y="13"/>
                    </a:lnTo>
                    <a:lnTo>
                      <a:pt x="15" y="13"/>
                    </a:lnTo>
                    <a:lnTo>
                      <a:pt x="14" y="13"/>
                    </a:lnTo>
                    <a:lnTo>
                      <a:pt x="11" y="13"/>
                    </a:lnTo>
                    <a:lnTo>
                      <a:pt x="10" y="14"/>
                    </a:lnTo>
                    <a:lnTo>
                      <a:pt x="10" y="16"/>
                    </a:lnTo>
                    <a:lnTo>
                      <a:pt x="10" y="18"/>
                    </a:lnTo>
                    <a:lnTo>
                      <a:pt x="10" y="22"/>
                    </a:lnTo>
                    <a:lnTo>
                      <a:pt x="13" y="28"/>
                    </a:lnTo>
                    <a:lnTo>
                      <a:pt x="16" y="38"/>
                    </a:lnTo>
                    <a:lnTo>
                      <a:pt x="20" y="50"/>
                    </a:lnTo>
                    <a:lnTo>
                      <a:pt x="25" y="63"/>
                    </a:lnTo>
                    <a:lnTo>
                      <a:pt x="31" y="78"/>
                    </a:lnTo>
                    <a:lnTo>
                      <a:pt x="38" y="92"/>
                    </a:lnTo>
                    <a:lnTo>
                      <a:pt x="45" y="106"/>
                    </a:lnTo>
                    <a:lnTo>
                      <a:pt x="53" y="118"/>
                    </a:lnTo>
                    <a:lnTo>
                      <a:pt x="59" y="128"/>
                    </a:lnTo>
                    <a:lnTo>
                      <a:pt x="63" y="136"/>
                    </a:lnTo>
                    <a:lnTo>
                      <a:pt x="66" y="142"/>
                    </a:lnTo>
                    <a:lnTo>
                      <a:pt x="69" y="146"/>
                    </a:lnTo>
                    <a:lnTo>
                      <a:pt x="70" y="149"/>
                    </a:lnTo>
                    <a:lnTo>
                      <a:pt x="72" y="152"/>
                    </a:lnTo>
                    <a:lnTo>
                      <a:pt x="74" y="153"/>
                    </a:lnTo>
                    <a:lnTo>
                      <a:pt x="76" y="154"/>
                    </a:lnTo>
                    <a:lnTo>
                      <a:pt x="78" y="154"/>
                    </a:lnTo>
                    <a:lnTo>
                      <a:pt x="80" y="153"/>
                    </a:lnTo>
                    <a:lnTo>
                      <a:pt x="81" y="153"/>
                    </a:lnTo>
                    <a:lnTo>
                      <a:pt x="82" y="152"/>
                    </a:lnTo>
                    <a:lnTo>
                      <a:pt x="83" y="151"/>
                    </a:lnTo>
                    <a:lnTo>
                      <a:pt x="83" y="150"/>
                    </a:lnTo>
                    <a:lnTo>
                      <a:pt x="83" y="14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82" name="Freeform 158"/>
              <p:cNvSpPr>
                <a:spLocks/>
              </p:cNvSpPr>
              <p:nvPr/>
            </p:nvSpPr>
            <p:spPr bwMode="auto">
              <a:xfrm>
                <a:off x="2775" y="2081"/>
                <a:ext cx="112" cy="146"/>
              </a:xfrm>
              <a:custGeom>
                <a:avLst/>
                <a:gdLst>
                  <a:gd name="T0" fmla="*/ 1 w 112"/>
                  <a:gd name="T1" fmla="*/ 144 h 146"/>
                  <a:gd name="T2" fmla="*/ 5 w 112"/>
                  <a:gd name="T3" fmla="*/ 138 h 146"/>
                  <a:gd name="T4" fmla="*/ 9 w 112"/>
                  <a:gd name="T5" fmla="*/ 130 h 146"/>
                  <a:gd name="T6" fmla="*/ 13 w 112"/>
                  <a:gd name="T7" fmla="*/ 121 h 146"/>
                  <a:gd name="T8" fmla="*/ 16 w 112"/>
                  <a:gd name="T9" fmla="*/ 114 h 146"/>
                  <a:gd name="T10" fmla="*/ 21 w 112"/>
                  <a:gd name="T11" fmla="*/ 96 h 146"/>
                  <a:gd name="T12" fmla="*/ 29 w 112"/>
                  <a:gd name="T13" fmla="*/ 75 h 146"/>
                  <a:gd name="T14" fmla="*/ 38 w 112"/>
                  <a:gd name="T15" fmla="*/ 56 h 146"/>
                  <a:gd name="T16" fmla="*/ 49 w 112"/>
                  <a:gd name="T17" fmla="*/ 48 h 146"/>
                  <a:gd name="T18" fmla="*/ 57 w 112"/>
                  <a:gd name="T19" fmla="*/ 39 h 146"/>
                  <a:gd name="T20" fmla="*/ 64 w 112"/>
                  <a:gd name="T21" fmla="*/ 29 h 146"/>
                  <a:gd name="T22" fmla="*/ 71 w 112"/>
                  <a:gd name="T23" fmla="*/ 20 h 146"/>
                  <a:gd name="T24" fmla="*/ 76 w 112"/>
                  <a:gd name="T25" fmla="*/ 14 h 146"/>
                  <a:gd name="T26" fmla="*/ 83 w 112"/>
                  <a:gd name="T27" fmla="*/ 9 h 146"/>
                  <a:gd name="T28" fmla="*/ 94 w 112"/>
                  <a:gd name="T29" fmla="*/ 5 h 146"/>
                  <a:gd name="T30" fmla="*/ 105 w 112"/>
                  <a:gd name="T31" fmla="*/ 1 h 146"/>
                  <a:gd name="T32" fmla="*/ 111 w 112"/>
                  <a:gd name="T33" fmla="*/ 1 h 146"/>
                  <a:gd name="T34" fmla="*/ 106 w 112"/>
                  <a:gd name="T35" fmla="*/ 4 h 146"/>
                  <a:gd name="T36" fmla="*/ 100 w 112"/>
                  <a:gd name="T37" fmla="*/ 10 h 146"/>
                  <a:gd name="T38" fmla="*/ 95 w 112"/>
                  <a:gd name="T39" fmla="*/ 16 h 146"/>
                  <a:gd name="T40" fmla="*/ 94 w 112"/>
                  <a:gd name="T41" fmla="*/ 22 h 146"/>
                  <a:gd name="T42" fmla="*/ 93 w 112"/>
                  <a:gd name="T43" fmla="*/ 35 h 146"/>
                  <a:gd name="T44" fmla="*/ 90 w 112"/>
                  <a:gd name="T45" fmla="*/ 49 h 146"/>
                  <a:gd name="T46" fmla="*/ 86 w 112"/>
                  <a:gd name="T47" fmla="*/ 62 h 146"/>
                  <a:gd name="T48" fmla="*/ 79 w 112"/>
                  <a:gd name="T49" fmla="*/ 73 h 146"/>
                  <a:gd name="T50" fmla="*/ 70 w 112"/>
                  <a:gd name="T51" fmla="*/ 86 h 146"/>
                  <a:gd name="T52" fmla="*/ 58 w 112"/>
                  <a:gd name="T53" fmla="*/ 100 h 146"/>
                  <a:gd name="T54" fmla="*/ 45 w 112"/>
                  <a:gd name="T55" fmla="*/ 113 h 146"/>
                  <a:gd name="T56" fmla="*/ 31 w 112"/>
                  <a:gd name="T57" fmla="*/ 123 h 146"/>
                  <a:gd name="T58" fmla="*/ 18 w 112"/>
                  <a:gd name="T59" fmla="*/ 132 h 146"/>
                  <a:gd name="T60" fmla="*/ 8 w 112"/>
                  <a:gd name="T61" fmla="*/ 140 h 146"/>
                  <a:gd name="T62" fmla="*/ 1 w 112"/>
                  <a:gd name="T63" fmla="*/ 144 h 14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12"/>
                  <a:gd name="T97" fmla="*/ 0 h 146"/>
                  <a:gd name="T98" fmla="*/ 112 w 112"/>
                  <a:gd name="T99" fmla="*/ 146 h 14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12" h="146">
                    <a:moveTo>
                      <a:pt x="0" y="146"/>
                    </a:moveTo>
                    <a:lnTo>
                      <a:pt x="1" y="144"/>
                    </a:lnTo>
                    <a:lnTo>
                      <a:pt x="2" y="142"/>
                    </a:lnTo>
                    <a:lnTo>
                      <a:pt x="5" y="138"/>
                    </a:lnTo>
                    <a:lnTo>
                      <a:pt x="7" y="134"/>
                    </a:lnTo>
                    <a:lnTo>
                      <a:pt x="9" y="130"/>
                    </a:lnTo>
                    <a:lnTo>
                      <a:pt x="11" y="125"/>
                    </a:lnTo>
                    <a:lnTo>
                      <a:pt x="13" y="121"/>
                    </a:lnTo>
                    <a:lnTo>
                      <a:pt x="14" y="118"/>
                    </a:lnTo>
                    <a:lnTo>
                      <a:pt x="16" y="114"/>
                    </a:lnTo>
                    <a:lnTo>
                      <a:pt x="18" y="106"/>
                    </a:lnTo>
                    <a:lnTo>
                      <a:pt x="21" y="96"/>
                    </a:lnTo>
                    <a:lnTo>
                      <a:pt x="25" y="85"/>
                    </a:lnTo>
                    <a:lnTo>
                      <a:pt x="29" y="75"/>
                    </a:lnTo>
                    <a:lnTo>
                      <a:pt x="34" y="65"/>
                    </a:lnTo>
                    <a:lnTo>
                      <a:pt x="38" y="56"/>
                    </a:lnTo>
                    <a:lnTo>
                      <a:pt x="43" y="52"/>
                    </a:lnTo>
                    <a:lnTo>
                      <a:pt x="49" y="48"/>
                    </a:lnTo>
                    <a:lnTo>
                      <a:pt x="53" y="44"/>
                    </a:lnTo>
                    <a:lnTo>
                      <a:pt x="57" y="39"/>
                    </a:lnTo>
                    <a:lnTo>
                      <a:pt x="61" y="34"/>
                    </a:lnTo>
                    <a:lnTo>
                      <a:pt x="64" y="29"/>
                    </a:lnTo>
                    <a:lnTo>
                      <a:pt x="68" y="24"/>
                    </a:lnTo>
                    <a:lnTo>
                      <a:pt x="71" y="20"/>
                    </a:lnTo>
                    <a:lnTo>
                      <a:pt x="73" y="17"/>
                    </a:lnTo>
                    <a:lnTo>
                      <a:pt x="76" y="14"/>
                    </a:lnTo>
                    <a:lnTo>
                      <a:pt x="79" y="12"/>
                    </a:lnTo>
                    <a:lnTo>
                      <a:pt x="83" y="9"/>
                    </a:lnTo>
                    <a:lnTo>
                      <a:pt x="89" y="7"/>
                    </a:lnTo>
                    <a:lnTo>
                      <a:pt x="94" y="5"/>
                    </a:lnTo>
                    <a:lnTo>
                      <a:pt x="99" y="3"/>
                    </a:lnTo>
                    <a:lnTo>
                      <a:pt x="105" y="1"/>
                    </a:lnTo>
                    <a:lnTo>
                      <a:pt x="112" y="0"/>
                    </a:lnTo>
                    <a:lnTo>
                      <a:pt x="111" y="1"/>
                    </a:lnTo>
                    <a:lnTo>
                      <a:pt x="109" y="2"/>
                    </a:lnTo>
                    <a:lnTo>
                      <a:pt x="106" y="4"/>
                    </a:lnTo>
                    <a:lnTo>
                      <a:pt x="103" y="7"/>
                    </a:lnTo>
                    <a:lnTo>
                      <a:pt x="100" y="10"/>
                    </a:lnTo>
                    <a:lnTo>
                      <a:pt x="97" y="13"/>
                    </a:lnTo>
                    <a:lnTo>
                      <a:pt x="95" y="16"/>
                    </a:lnTo>
                    <a:lnTo>
                      <a:pt x="94" y="19"/>
                    </a:lnTo>
                    <a:lnTo>
                      <a:pt x="94" y="22"/>
                    </a:lnTo>
                    <a:lnTo>
                      <a:pt x="93" y="29"/>
                    </a:lnTo>
                    <a:lnTo>
                      <a:pt x="93" y="35"/>
                    </a:lnTo>
                    <a:lnTo>
                      <a:pt x="91" y="42"/>
                    </a:lnTo>
                    <a:lnTo>
                      <a:pt x="90" y="49"/>
                    </a:lnTo>
                    <a:lnTo>
                      <a:pt x="88" y="56"/>
                    </a:lnTo>
                    <a:lnTo>
                      <a:pt x="86" y="62"/>
                    </a:lnTo>
                    <a:lnTo>
                      <a:pt x="83" y="68"/>
                    </a:lnTo>
                    <a:lnTo>
                      <a:pt x="79" y="73"/>
                    </a:lnTo>
                    <a:lnTo>
                      <a:pt x="75" y="79"/>
                    </a:lnTo>
                    <a:lnTo>
                      <a:pt x="70" y="86"/>
                    </a:lnTo>
                    <a:lnTo>
                      <a:pt x="65" y="93"/>
                    </a:lnTo>
                    <a:lnTo>
                      <a:pt x="58" y="100"/>
                    </a:lnTo>
                    <a:lnTo>
                      <a:pt x="52" y="107"/>
                    </a:lnTo>
                    <a:lnTo>
                      <a:pt x="45" y="113"/>
                    </a:lnTo>
                    <a:lnTo>
                      <a:pt x="38" y="118"/>
                    </a:lnTo>
                    <a:lnTo>
                      <a:pt x="31" y="123"/>
                    </a:lnTo>
                    <a:lnTo>
                      <a:pt x="24" y="127"/>
                    </a:lnTo>
                    <a:lnTo>
                      <a:pt x="18" y="132"/>
                    </a:lnTo>
                    <a:lnTo>
                      <a:pt x="13" y="136"/>
                    </a:lnTo>
                    <a:lnTo>
                      <a:pt x="8" y="140"/>
                    </a:lnTo>
                    <a:lnTo>
                      <a:pt x="3" y="143"/>
                    </a:lnTo>
                    <a:lnTo>
                      <a:pt x="1" y="144"/>
                    </a:lnTo>
                    <a:lnTo>
                      <a:pt x="0" y="1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83" name="Freeform 159"/>
              <p:cNvSpPr>
                <a:spLocks/>
              </p:cNvSpPr>
              <p:nvPr/>
            </p:nvSpPr>
            <p:spPr bwMode="auto">
              <a:xfrm>
                <a:off x="2775" y="2081"/>
                <a:ext cx="112" cy="146"/>
              </a:xfrm>
              <a:custGeom>
                <a:avLst/>
                <a:gdLst>
                  <a:gd name="T0" fmla="*/ 1 w 112"/>
                  <a:gd name="T1" fmla="*/ 144 h 146"/>
                  <a:gd name="T2" fmla="*/ 5 w 112"/>
                  <a:gd name="T3" fmla="*/ 138 h 146"/>
                  <a:gd name="T4" fmla="*/ 9 w 112"/>
                  <a:gd name="T5" fmla="*/ 130 h 146"/>
                  <a:gd name="T6" fmla="*/ 13 w 112"/>
                  <a:gd name="T7" fmla="*/ 121 h 146"/>
                  <a:gd name="T8" fmla="*/ 16 w 112"/>
                  <a:gd name="T9" fmla="*/ 114 h 146"/>
                  <a:gd name="T10" fmla="*/ 21 w 112"/>
                  <a:gd name="T11" fmla="*/ 96 h 146"/>
                  <a:gd name="T12" fmla="*/ 29 w 112"/>
                  <a:gd name="T13" fmla="*/ 75 h 146"/>
                  <a:gd name="T14" fmla="*/ 38 w 112"/>
                  <a:gd name="T15" fmla="*/ 56 h 146"/>
                  <a:gd name="T16" fmla="*/ 49 w 112"/>
                  <a:gd name="T17" fmla="*/ 48 h 146"/>
                  <a:gd name="T18" fmla="*/ 57 w 112"/>
                  <a:gd name="T19" fmla="*/ 39 h 146"/>
                  <a:gd name="T20" fmla="*/ 64 w 112"/>
                  <a:gd name="T21" fmla="*/ 29 h 146"/>
                  <a:gd name="T22" fmla="*/ 71 w 112"/>
                  <a:gd name="T23" fmla="*/ 20 h 146"/>
                  <a:gd name="T24" fmla="*/ 76 w 112"/>
                  <a:gd name="T25" fmla="*/ 14 h 146"/>
                  <a:gd name="T26" fmla="*/ 83 w 112"/>
                  <a:gd name="T27" fmla="*/ 9 h 146"/>
                  <a:gd name="T28" fmla="*/ 94 w 112"/>
                  <a:gd name="T29" fmla="*/ 5 h 146"/>
                  <a:gd name="T30" fmla="*/ 105 w 112"/>
                  <a:gd name="T31" fmla="*/ 1 h 146"/>
                  <a:gd name="T32" fmla="*/ 111 w 112"/>
                  <a:gd name="T33" fmla="*/ 1 h 146"/>
                  <a:gd name="T34" fmla="*/ 106 w 112"/>
                  <a:gd name="T35" fmla="*/ 4 h 146"/>
                  <a:gd name="T36" fmla="*/ 100 w 112"/>
                  <a:gd name="T37" fmla="*/ 10 h 146"/>
                  <a:gd name="T38" fmla="*/ 95 w 112"/>
                  <a:gd name="T39" fmla="*/ 16 h 146"/>
                  <a:gd name="T40" fmla="*/ 94 w 112"/>
                  <a:gd name="T41" fmla="*/ 22 h 146"/>
                  <a:gd name="T42" fmla="*/ 93 w 112"/>
                  <a:gd name="T43" fmla="*/ 35 h 146"/>
                  <a:gd name="T44" fmla="*/ 90 w 112"/>
                  <a:gd name="T45" fmla="*/ 49 h 146"/>
                  <a:gd name="T46" fmla="*/ 86 w 112"/>
                  <a:gd name="T47" fmla="*/ 62 h 146"/>
                  <a:gd name="T48" fmla="*/ 79 w 112"/>
                  <a:gd name="T49" fmla="*/ 73 h 146"/>
                  <a:gd name="T50" fmla="*/ 70 w 112"/>
                  <a:gd name="T51" fmla="*/ 86 h 146"/>
                  <a:gd name="T52" fmla="*/ 58 w 112"/>
                  <a:gd name="T53" fmla="*/ 100 h 146"/>
                  <a:gd name="T54" fmla="*/ 45 w 112"/>
                  <a:gd name="T55" fmla="*/ 113 h 146"/>
                  <a:gd name="T56" fmla="*/ 31 w 112"/>
                  <a:gd name="T57" fmla="*/ 123 h 146"/>
                  <a:gd name="T58" fmla="*/ 18 w 112"/>
                  <a:gd name="T59" fmla="*/ 132 h 146"/>
                  <a:gd name="T60" fmla="*/ 8 w 112"/>
                  <a:gd name="T61" fmla="*/ 140 h 146"/>
                  <a:gd name="T62" fmla="*/ 1 w 112"/>
                  <a:gd name="T63" fmla="*/ 144 h 14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12"/>
                  <a:gd name="T97" fmla="*/ 0 h 146"/>
                  <a:gd name="T98" fmla="*/ 112 w 112"/>
                  <a:gd name="T99" fmla="*/ 146 h 14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12" h="146">
                    <a:moveTo>
                      <a:pt x="0" y="146"/>
                    </a:moveTo>
                    <a:lnTo>
                      <a:pt x="1" y="144"/>
                    </a:lnTo>
                    <a:lnTo>
                      <a:pt x="2" y="142"/>
                    </a:lnTo>
                    <a:lnTo>
                      <a:pt x="5" y="138"/>
                    </a:lnTo>
                    <a:lnTo>
                      <a:pt x="7" y="134"/>
                    </a:lnTo>
                    <a:lnTo>
                      <a:pt x="9" y="130"/>
                    </a:lnTo>
                    <a:lnTo>
                      <a:pt x="11" y="125"/>
                    </a:lnTo>
                    <a:lnTo>
                      <a:pt x="13" y="121"/>
                    </a:lnTo>
                    <a:lnTo>
                      <a:pt x="14" y="118"/>
                    </a:lnTo>
                    <a:lnTo>
                      <a:pt x="16" y="114"/>
                    </a:lnTo>
                    <a:lnTo>
                      <a:pt x="18" y="106"/>
                    </a:lnTo>
                    <a:lnTo>
                      <a:pt x="21" y="96"/>
                    </a:lnTo>
                    <a:lnTo>
                      <a:pt x="25" y="85"/>
                    </a:lnTo>
                    <a:lnTo>
                      <a:pt x="29" y="75"/>
                    </a:lnTo>
                    <a:lnTo>
                      <a:pt x="34" y="65"/>
                    </a:lnTo>
                    <a:lnTo>
                      <a:pt x="38" y="56"/>
                    </a:lnTo>
                    <a:lnTo>
                      <a:pt x="43" y="52"/>
                    </a:lnTo>
                    <a:lnTo>
                      <a:pt x="49" y="48"/>
                    </a:lnTo>
                    <a:lnTo>
                      <a:pt x="53" y="44"/>
                    </a:lnTo>
                    <a:lnTo>
                      <a:pt x="57" y="39"/>
                    </a:lnTo>
                    <a:lnTo>
                      <a:pt x="61" y="34"/>
                    </a:lnTo>
                    <a:lnTo>
                      <a:pt x="64" y="29"/>
                    </a:lnTo>
                    <a:lnTo>
                      <a:pt x="68" y="24"/>
                    </a:lnTo>
                    <a:lnTo>
                      <a:pt x="71" y="20"/>
                    </a:lnTo>
                    <a:lnTo>
                      <a:pt x="73" y="17"/>
                    </a:lnTo>
                    <a:lnTo>
                      <a:pt x="76" y="14"/>
                    </a:lnTo>
                    <a:lnTo>
                      <a:pt x="79" y="12"/>
                    </a:lnTo>
                    <a:lnTo>
                      <a:pt x="83" y="9"/>
                    </a:lnTo>
                    <a:lnTo>
                      <a:pt x="89" y="7"/>
                    </a:lnTo>
                    <a:lnTo>
                      <a:pt x="94" y="5"/>
                    </a:lnTo>
                    <a:lnTo>
                      <a:pt x="99" y="3"/>
                    </a:lnTo>
                    <a:lnTo>
                      <a:pt x="105" y="1"/>
                    </a:lnTo>
                    <a:lnTo>
                      <a:pt x="112" y="0"/>
                    </a:lnTo>
                    <a:lnTo>
                      <a:pt x="111" y="1"/>
                    </a:lnTo>
                    <a:lnTo>
                      <a:pt x="109" y="2"/>
                    </a:lnTo>
                    <a:lnTo>
                      <a:pt x="106" y="4"/>
                    </a:lnTo>
                    <a:lnTo>
                      <a:pt x="103" y="7"/>
                    </a:lnTo>
                    <a:lnTo>
                      <a:pt x="100" y="10"/>
                    </a:lnTo>
                    <a:lnTo>
                      <a:pt x="97" y="13"/>
                    </a:lnTo>
                    <a:lnTo>
                      <a:pt x="95" y="16"/>
                    </a:lnTo>
                    <a:lnTo>
                      <a:pt x="94" y="19"/>
                    </a:lnTo>
                    <a:lnTo>
                      <a:pt x="94" y="22"/>
                    </a:lnTo>
                    <a:lnTo>
                      <a:pt x="93" y="29"/>
                    </a:lnTo>
                    <a:lnTo>
                      <a:pt x="93" y="35"/>
                    </a:lnTo>
                    <a:lnTo>
                      <a:pt x="91" y="42"/>
                    </a:lnTo>
                    <a:lnTo>
                      <a:pt x="90" y="49"/>
                    </a:lnTo>
                    <a:lnTo>
                      <a:pt x="88" y="56"/>
                    </a:lnTo>
                    <a:lnTo>
                      <a:pt x="86" y="62"/>
                    </a:lnTo>
                    <a:lnTo>
                      <a:pt x="83" y="68"/>
                    </a:lnTo>
                    <a:lnTo>
                      <a:pt x="79" y="73"/>
                    </a:lnTo>
                    <a:lnTo>
                      <a:pt x="75" y="79"/>
                    </a:lnTo>
                    <a:lnTo>
                      <a:pt x="70" y="86"/>
                    </a:lnTo>
                    <a:lnTo>
                      <a:pt x="65" y="93"/>
                    </a:lnTo>
                    <a:lnTo>
                      <a:pt x="58" y="100"/>
                    </a:lnTo>
                    <a:lnTo>
                      <a:pt x="52" y="107"/>
                    </a:lnTo>
                    <a:lnTo>
                      <a:pt x="45" y="113"/>
                    </a:lnTo>
                    <a:lnTo>
                      <a:pt x="38" y="118"/>
                    </a:lnTo>
                    <a:lnTo>
                      <a:pt x="31" y="123"/>
                    </a:lnTo>
                    <a:lnTo>
                      <a:pt x="24" y="127"/>
                    </a:lnTo>
                    <a:lnTo>
                      <a:pt x="18" y="132"/>
                    </a:lnTo>
                    <a:lnTo>
                      <a:pt x="13" y="136"/>
                    </a:lnTo>
                    <a:lnTo>
                      <a:pt x="8" y="140"/>
                    </a:lnTo>
                    <a:lnTo>
                      <a:pt x="3" y="143"/>
                    </a:lnTo>
                    <a:lnTo>
                      <a:pt x="1" y="144"/>
                    </a:lnTo>
                    <a:lnTo>
                      <a:pt x="0" y="14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84" name="Freeform 160"/>
              <p:cNvSpPr>
                <a:spLocks/>
              </p:cNvSpPr>
              <p:nvPr/>
            </p:nvSpPr>
            <p:spPr bwMode="auto">
              <a:xfrm>
                <a:off x="2777" y="2099"/>
                <a:ext cx="77" cy="131"/>
              </a:xfrm>
              <a:custGeom>
                <a:avLst/>
                <a:gdLst>
                  <a:gd name="T0" fmla="*/ 26 w 77"/>
                  <a:gd name="T1" fmla="*/ 112 h 131"/>
                  <a:gd name="T2" fmla="*/ 22 w 77"/>
                  <a:gd name="T3" fmla="*/ 116 h 131"/>
                  <a:gd name="T4" fmla="*/ 19 w 77"/>
                  <a:gd name="T5" fmla="*/ 120 h 131"/>
                  <a:gd name="T6" fmla="*/ 15 w 77"/>
                  <a:gd name="T7" fmla="*/ 123 h 131"/>
                  <a:gd name="T8" fmla="*/ 11 w 77"/>
                  <a:gd name="T9" fmla="*/ 125 h 131"/>
                  <a:gd name="T10" fmla="*/ 7 w 77"/>
                  <a:gd name="T11" fmla="*/ 128 h 131"/>
                  <a:gd name="T12" fmla="*/ 4 w 77"/>
                  <a:gd name="T13" fmla="*/ 130 h 131"/>
                  <a:gd name="T14" fmla="*/ 1 w 77"/>
                  <a:gd name="T15" fmla="*/ 131 h 131"/>
                  <a:gd name="T16" fmla="*/ 0 w 77"/>
                  <a:gd name="T17" fmla="*/ 131 h 131"/>
                  <a:gd name="T18" fmla="*/ 1 w 77"/>
                  <a:gd name="T19" fmla="*/ 130 h 131"/>
                  <a:gd name="T20" fmla="*/ 3 w 77"/>
                  <a:gd name="T21" fmla="*/ 128 h 131"/>
                  <a:gd name="T22" fmla="*/ 5 w 77"/>
                  <a:gd name="T23" fmla="*/ 123 h 131"/>
                  <a:gd name="T24" fmla="*/ 7 w 77"/>
                  <a:gd name="T25" fmla="*/ 119 h 131"/>
                  <a:gd name="T26" fmla="*/ 9 w 77"/>
                  <a:gd name="T27" fmla="*/ 115 h 131"/>
                  <a:gd name="T28" fmla="*/ 12 w 77"/>
                  <a:gd name="T29" fmla="*/ 110 h 131"/>
                  <a:gd name="T30" fmla="*/ 14 w 77"/>
                  <a:gd name="T31" fmla="*/ 106 h 131"/>
                  <a:gd name="T32" fmla="*/ 15 w 77"/>
                  <a:gd name="T33" fmla="*/ 103 h 131"/>
                  <a:gd name="T34" fmla="*/ 17 w 77"/>
                  <a:gd name="T35" fmla="*/ 99 h 131"/>
                  <a:gd name="T36" fmla="*/ 19 w 77"/>
                  <a:gd name="T37" fmla="*/ 91 h 131"/>
                  <a:gd name="T38" fmla="*/ 22 w 77"/>
                  <a:gd name="T39" fmla="*/ 81 h 131"/>
                  <a:gd name="T40" fmla="*/ 26 w 77"/>
                  <a:gd name="T41" fmla="*/ 70 h 131"/>
                  <a:gd name="T42" fmla="*/ 31 w 77"/>
                  <a:gd name="T43" fmla="*/ 60 h 131"/>
                  <a:gd name="T44" fmla="*/ 35 w 77"/>
                  <a:gd name="T45" fmla="*/ 50 h 131"/>
                  <a:gd name="T46" fmla="*/ 40 w 77"/>
                  <a:gd name="T47" fmla="*/ 42 h 131"/>
                  <a:gd name="T48" fmla="*/ 46 w 77"/>
                  <a:gd name="T49" fmla="*/ 37 h 131"/>
                  <a:gd name="T50" fmla="*/ 50 w 77"/>
                  <a:gd name="T51" fmla="*/ 33 h 131"/>
                  <a:gd name="T52" fmla="*/ 55 w 77"/>
                  <a:gd name="T53" fmla="*/ 29 h 131"/>
                  <a:gd name="T54" fmla="*/ 59 w 77"/>
                  <a:gd name="T55" fmla="*/ 24 h 131"/>
                  <a:gd name="T56" fmla="*/ 63 w 77"/>
                  <a:gd name="T57" fmla="*/ 19 h 131"/>
                  <a:gd name="T58" fmla="*/ 66 w 77"/>
                  <a:gd name="T59" fmla="*/ 14 h 131"/>
                  <a:gd name="T60" fmla="*/ 70 w 77"/>
                  <a:gd name="T61" fmla="*/ 10 h 131"/>
                  <a:gd name="T62" fmla="*/ 73 w 77"/>
                  <a:gd name="T63" fmla="*/ 6 h 131"/>
                  <a:gd name="T64" fmla="*/ 75 w 77"/>
                  <a:gd name="T65" fmla="*/ 2 h 131"/>
                  <a:gd name="T66" fmla="*/ 76 w 77"/>
                  <a:gd name="T67" fmla="*/ 2 h 131"/>
                  <a:gd name="T68" fmla="*/ 76 w 77"/>
                  <a:gd name="T69" fmla="*/ 2 h 131"/>
                  <a:gd name="T70" fmla="*/ 76 w 77"/>
                  <a:gd name="T71" fmla="*/ 1 h 131"/>
                  <a:gd name="T72" fmla="*/ 76 w 77"/>
                  <a:gd name="T73" fmla="*/ 1 h 131"/>
                  <a:gd name="T74" fmla="*/ 77 w 77"/>
                  <a:gd name="T75" fmla="*/ 1 h 131"/>
                  <a:gd name="T76" fmla="*/ 77 w 77"/>
                  <a:gd name="T77" fmla="*/ 1 h 131"/>
                  <a:gd name="T78" fmla="*/ 77 w 77"/>
                  <a:gd name="T79" fmla="*/ 0 h 131"/>
                  <a:gd name="T80" fmla="*/ 77 w 77"/>
                  <a:gd name="T81" fmla="*/ 0 h 131"/>
                  <a:gd name="T82" fmla="*/ 76 w 77"/>
                  <a:gd name="T83" fmla="*/ 2 h 131"/>
                  <a:gd name="T84" fmla="*/ 73 w 77"/>
                  <a:gd name="T85" fmla="*/ 9 h 131"/>
                  <a:gd name="T86" fmla="*/ 69 w 77"/>
                  <a:gd name="T87" fmla="*/ 18 h 131"/>
                  <a:gd name="T88" fmla="*/ 63 w 77"/>
                  <a:gd name="T89" fmla="*/ 28 h 131"/>
                  <a:gd name="T90" fmla="*/ 58 w 77"/>
                  <a:gd name="T91" fmla="*/ 39 h 131"/>
                  <a:gd name="T92" fmla="*/ 53 w 77"/>
                  <a:gd name="T93" fmla="*/ 50 h 131"/>
                  <a:gd name="T94" fmla="*/ 49 w 77"/>
                  <a:gd name="T95" fmla="*/ 59 h 131"/>
                  <a:gd name="T96" fmla="*/ 47 w 77"/>
                  <a:gd name="T97" fmla="*/ 65 h 131"/>
                  <a:gd name="T98" fmla="*/ 45 w 77"/>
                  <a:gd name="T99" fmla="*/ 70 h 131"/>
                  <a:gd name="T100" fmla="*/ 43 w 77"/>
                  <a:gd name="T101" fmla="*/ 76 h 131"/>
                  <a:gd name="T102" fmla="*/ 39 w 77"/>
                  <a:gd name="T103" fmla="*/ 83 h 131"/>
                  <a:gd name="T104" fmla="*/ 36 w 77"/>
                  <a:gd name="T105" fmla="*/ 91 h 131"/>
                  <a:gd name="T106" fmla="*/ 33 w 77"/>
                  <a:gd name="T107" fmla="*/ 98 h 131"/>
                  <a:gd name="T108" fmla="*/ 30 w 77"/>
                  <a:gd name="T109" fmla="*/ 104 h 131"/>
                  <a:gd name="T110" fmla="*/ 28 w 77"/>
                  <a:gd name="T111" fmla="*/ 109 h 131"/>
                  <a:gd name="T112" fmla="*/ 26 w 77"/>
                  <a:gd name="T113" fmla="*/ 112 h 13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77"/>
                  <a:gd name="T172" fmla="*/ 0 h 131"/>
                  <a:gd name="T173" fmla="*/ 77 w 77"/>
                  <a:gd name="T174" fmla="*/ 131 h 13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77" h="131">
                    <a:moveTo>
                      <a:pt x="26" y="112"/>
                    </a:moveTo>
                    <a:lnTo>
                      <a:pt x="22" y="116"/>
                    </a:lnTo>
                    <a:lnTo>
                      <a:pt x="19" y="120"/>
                    </a:lnTo>
                    <a:lnTo>
                      <a:pt x="15" y="123"/>
                    </a:lnTo>
                    <a:lnTo>
                      <a:pt x="11" y="125"/>
                    </a:lnTo>
                    <a:lnTo>
                      <a:pt x="7" y="128"/>
                    </a:lnTo>
                    <a:lnTo>
                      <a:pt x="4" y="130"/>
                    </a:lnTo>
                    <a:lnTo>
                      <a:pt x="1" y="131"/>
                    </a:lnTo>
                    <a:lnTo>
                      <a:pt x="0" y="131"/>
                    </a:lnTo>
                    <a:lnTo>
                      <a:pt x="1" y="130"/>
                    </a:lnTo>
                    <a:lnTo>
                      <a:pt x="3" y="128"/>
                    </a:lnTo>
                    <a:lnTo>
                      <a:pt x="5" y="123"/>
                    </a:lnTo>
                    <a:lnTo>
                      <a:pt x="7" y="119"/>
                    </a:lnTo>
                    <a:lnTo>
                      <a:pt x="9" y="115"/>
                    </a:lnTo>
                    <a:lnTo>
                      <a:pt x="12" y="110"/>
                    </a:lnTo>
                    <a:lnTo>
                      <a:pt x="14" y="106"/>
                    </a:lnTo>
                    <a:lnTo>
                      <a:pt x="15" y="103"/>
                    </a:lnTo>
                    <a:lnTo>
                      <a:pt x="17" y="99"/>
                    </a:lnTo>
                    <a:lnTo>
                      <a:pt x="19" y="91"/>
                    </a:lnTo>
                    <a:lnTo>
                      <a:pt x="22" y="81"/>
                    </a:lnTo>
                    <a:lnTo>
                      <a:pt x="26" y="70"/>
                    </a:lnTo>
                    <a:lnTo>
                      <a:pt x="31" y="60"/>
                    </a:lnTo>
                    <a:lnTo>
                      <a:pt x="35" y="50"/>
                    </a:lnTo>
                    <a:lnTo>
                      <a:pt x="40" y="42"/>
                    </a:lnTo>
                    <a:lnTo>
                      <a:pt x="46" y="37"/>
                    </a:lnTo>
                    <a:lnTo>
                      <a:pt x="50" y="33"/>
                    </a:lnTo>
                    <a:lnTo>
                      <a:pt x="55" y="29"/>
                    </a:lnTo>
                    <a:lnTo>
                      <a:pt x="59" y="24"/>
                    </a:lnTo>
                    <a:lnTo>
                      <a:pt x="63" y="19"/>
                    </a:lnTo>
                    <a:lnTo>
                      <a:pt x="66" y="14"/>
                    </a:lnTo>
                    <a:lnTo>
                      <a:pt x="70" y="10"/>
                    </a:lnTo>
                    <a:lnTo>
                      <a:pt x="73" y="6"/>
                    </a:lnTo>
                    <a:lnTo>
                      <a:pt x="75" y="2"/>
                    </a:lnTo>
                    <a:lnTo>
                      <a:pt x="76" y="2"/>
                    </a:lnTo>
                    <a:lnTo>
                      <a:pt x="76" y="1"/>
                    </a:lnTo>
                    <a:lnTo>
                      <a:pt x="77" y="1"/>
                    </a:lnTo>
                    <a:lnTo>
                      <a:pt x="77" y="0"/>
                    </a:lnTo>
                    <a:lnTo>
                      <a:pt x="76" y="2"/>
                    </a:lnTo>
                    <a:lnTo>
                      <a:pt x="73" y="9"/>
                    </a:lnTo>
                    <a:lnTo>
                      <a:pt x="69" y="18"/>
                    </a:lnTo>
                    <a:lnTo>
                      <a:pt x="63" y="28"/>
                    </a:lnTo>
                    <a:lnTo>
                      <a:pt x="58" y="39"/>
                    </a:lnTo>
                    <a:lnTo>
                      <a:pt x="53" y="50"/>
                    </a:lnTo>
                    <a:lnTo>
                      <a:pt x="49" y="59"/>
                    </a:lnTo>
                    <a:lnTo>
                      <a:pt x="47" y="65"/>
                    </a:lnTo>
                    <a:lnTo>
                      <a:pt x="45" y="70"/>
                    </a:lnTo>
                    <a:lnTo>
                      <a:pt x="43" y="76"/>
                    </a:lnTo>
                    <a:lnTo>
                      <a:pt x="39" y="83"/>
                    </a:lnTo>
                    <a:lnTo>
                      <a:pt x="36" y="91"/>
                    </a:lnTo>
                    <a:lnTo>
                      <a:pt x="33" y="98"/>
                    </a:lnTo>
                    <a:lnTo>
                      <a:pt x="30" y="104"/>
                    </a:lnTo>
                    <a:lnTo>
                      <a:pt x="28" y="109"/>
                    </a:lnTo>
                    <a:lnTo>
                      <a:pt x="26" y="112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85" name="Freeform 161"/>
              <p:cNvSpPr>
                <a:spLocks/>
              </p:cNvSpPr>
              <p:nvPr/>
            </p:nvSpPr>
            <p:spPr bwMode="auto">
              <a:xfrm>
                <a:off x="2777" y="2099"/>
                <a:ext cx="77" cy="131"/>
              </a:xfrm>
              <a:custGeom>
                <a:avLst/>
                <a:gdLst>
                  <a:gd name="T0" fmla="*/ 26 w 77"/>
                  <a:gd name="T1" fmla="*/ 112 h 131"/>
                  <a:gd name="T2" fmla="*/ 22 w 77"/>
                  <a:gd name="T3" fmla="*/ 116 h 131"/>
                  <a:gd name="T4" fmla="*/ 19 w 77"/>
                  <a:gd name="T5" fmla="*/ 120 h 131"/>
                  <a:gd name="T6" fmla="*/ 15 w 77"/>
                  <a:gd name="T7" fmla="*/ 123 h 131"/>
                  <a:gd name="T8" fmla="*/ 11 w 77"/>
                  <a:gd name="T9" fmla="*/ 125 h 131"/>
                  <a:gd name="T10" fmla="*/ 7 w 77"/>
                  <a:gd name="T11" fmla="*/ 128 h 131"/>
                  <a:gd name="T12" fmla="*/ 4 w 77"/>
                  <a:gd name="T13" fmla="*/ 130 h 131"/>
                  <a:gd name="T14" fmla="*/ 1 w 77"/>
                  <a:gd name="T15" fmla="*/ 131 h 131"/>
                  <a:gd name="T16" fmla="*/ 0 w 77"/>
                  <a:gd name="T17" fmla="*/ 131 h 131"/>
                  <a:gd name="T18" fmla="*/ 1 w 77"/>
                  <a:gd name="T19" fmla="*/ 130 h 131"/>
                  <a:gd name="T20" fmla="*/ 3 w 77"/>
                  <a:gd name="T21" fmla="*/ 128 h 131"/>
                  <a:gd name="T22" fmla="*/ 5 w 77"/>
                  <a:gd name="T23" fmla="*/ 123 h 131"/>
                  <a:gd name="T24" fmla="*/ 7 w 77"/>
                  <a:gd name="T25" fmla="*/ 119 h 131"/>
                  <a:gd name="T26" fmla="*/ 9 w 77"/>
                  <a:gd name="T27" fmla="*/ 115 h 131"/>
                  <a:gd name="T28" fmla="*/ 12 w 77"/>
                  <a:gd name="T29" fmla="*/ 110 h 131"/>
                  <a:gd name="T30" fmla="*/ 14 w 77"/>
                  <a:gd name="T31" fmla="*/ 106 h 131"/>
                  <a:gd name="T32" fmla="*/ 15 w 77"/>
                  <a:gd name="T33" fmla="*/ 103 h 131"/>
                  <a:gd name="T34" fmla="*/ 17 w 77"/>
                  <a:gd name="T35" fmla="*/ 99 h 131"/>
                  <a:gd name="T36" fmla="*/ 19 w 77"/>
                  <a:gd name="T37" fmla="*/ 91 h 131"/>
                  <a:gd name="T38" fmla="*/ 22 w 77"/>
                  <a:gd name="T39" fmla="*/ 81 h 131"/>
                  <a:gd name="T40" fmla="*/ 26 w 77"/>
                  <a:gd name="T41" fmla="*/ 70 h 131"/>
                  <a:gd name="T42" fmla="*/ 31 w 77"/>
                  <a:gd name="T43" fmla="*/ 60 h 131"/>
                  <a:gd name="T44" fmla="*/ 35 w 77"/>
                  <a:gd name="T45" fmla="*/ 50 h 131"/>
                  <a:gd name="T46" fmla="*/ 40 w 77"/>
                  <a:gd name="T47" fmla="*/ 42 h 131"/>
                  <a:gd name="T48" fmla="*/ 46 w 77"/>
                  <a:gd name="T49" fmla="*/ 37 h 131"/>
                  <a:gd name="T50" fmla="*/ 50 w 77"/>
                  <a:gd name="T51" fmla="*/ 33 h 131"/>
                  <a:gd name="T52" fmla="*/ 55 w 77"/>
                  <a:gd name="T53" fmla="*/ 29 h 131"/>
                  <a:gd name="T54" fmla="*/ 59 w 77"/>
                  <a:gd name="T55" fmla="*/ 24 h 131"/>
                  <a:gd name="T56" fmla="*/ 63 w 77"/>
                  <a:gd name="T57" fmla="*/ 19 h 131"/>
                  <a:gd name="T58" fmla="*/ 66 w 77"/>
                  <a:gd name="T59" fmla="*/ 14 h 131"/>
                  <a:gd name="T60" fmla="*/ 70 w 77"/>
                  <a:gd name="T61" fmla="*/ 10 h 131"/>
                  <a:gd name="T62" fmla="*/ 73 w 77"/>
                  <a:gd name="T63" fmla="*/ 6 h 131"/>
                  <a:gd name="T64" fmla="*/ 75 w 77"/>
                  <a:gd name="T65" fmla="*/ 2 h 131"/>
                  <a:gd name="T66" fmla="*/ 76 w 77"/>
                  <a:gd name="T67" fmla="*/ 2 h 131"/>
                  <a:gd name="T68" fmla="*/ 76 w 77"/>
                  <a:gd name="T69" fmla="*/ 1 h 131"/>
                  <a:gd name="T70" fmla="*/ 77 w 77"/>
                  <a:gd name="T71" fmla="*/ 1 h 131"/>
                  <a:gd name="T72" fmla="*/ 77 w 77"/>
                  <a:gd name="T73" fmla="*/ 0 h 131"/>
                  <a:gd name="T74" fmla="*/ 76 w 77"/>
                  <a:gd name="T75" fmla="*/ 2 h 131"/>
                  <a:gd name="T76" fmla="*/ 73 w 77"/>
                  <a:gd name="T77" fmla="*/ 9 h 131"/>
                  <a:gd name="T78" fmla="*/ 69 w 77"/>
                  <a:gd name="T79" fmla="*/ 18 h 131"/>
                  <a:gd name="T80" fmla="*/ 63 w 77"/>
                  <a:gd name="T81" fmla="*/ 28 h 131"/>
                  <a:gd name="T82" fmla="*/ 58 w 77"/>
                  <a:gd name="T83" fmla="*/ 39 h 131"/>
                  <a:gd name="T84" fmla="*/ 53 w 77"/>
                  <a:gd name="T85" fmla="*/ 50 h 131"/>
                  <a:gd name="T86" fmla="*/ 49 w 77"/>
                  <a:gd name="T87" fmla="*/ 59 h 131"/>
                  <a:gd name="T88" fmla="*/ 47 w 77"/>
                  <a:gd name="T89" fmla="*/ 65 h 131"/>
                  <a:gd name="T90" fmla="*/ 45 w 77"/>
                  <a:gd name="T91" fmla="*/ 70 h 131"/>
                  <a:gd name="T92" fmla="*/ 43 w 77"/>
                  <a:gd name="T93" fmla="*/ 76 h 131"/>
                  <a:gd name="T94" fmla="*/ 39 w 77"/>
                  <a:gd name="T95" fmla="*/ 83 h 131"/>
                  <a:gd name="T96" fmla="*/ 36 w 77"/>
                  <a:gd name="T97" fmla="*/ 91 h 131"/>
                  <a:gd name="T98" fmla="*/ 33 w 77"/>
                  <a:gd name="T99" fmla="*/ 98 h 131"/>
                  <a:gd name="T100" fmla="*/ 30 w 77"/>
                  <a:gd name="T101" fmla="*/ 104 h 131"/>
                  <a:gd name="T102" fmla="*/ 28 w 77"/>
                  <a:gd name="T103" fmla="*/ 109 h 131"/>
                  <a:gd name="T104" fmla="*/ 26 w 77"/>
                  <a:gd name="T105" fmla="*/ 112 h 13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77"/>
                  <a:gd name="T160" fmla="*/ 0 h 131"/>
                  <a:gd name="T161" fmla="*/ 77 w 77"/>
                  <a:gd name="T162" fmla="*/ 131 h 13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77" h="131">
                    <a:moveTo>
                      <a:pt x="26" y="112"/>
                    </a:moveTo>
                    <a:lnTo>
                      <a:pt x="22" y="116"/>
                    </a:lnTo>
                    <a:lnTo>
                      <a:pt x="19" y="120"/>
                    </a:lnTo>
                    <a:lnTo>
                      <a:pt x="15" y="123"/>
                    </a:lnTo>
                    <a:lnTo>
                      <a:pt x="11" y="125"/>
                    </a:lnTo>
                    <a:lnTo>
                      <a:pt x="7" y="128"/>
                    </a:lnTo>
                    <a:lnTo>
                      <a:pt x="4" y="130"/>
                    </a:lnTo>
                    <a:lnTo>
                      <a:pt x="1" y="131"/>
                    </a:lnTo>
                    <a:lnTo>
                      <a:pt x="0" y="131"/>
                    </a:lnTo>
                    <a:lnTo>
                      <a:pt x="1" y="130"/>
                    </a:lnTo>
                    <a:lnTo>
                      <a:pt x="3" y="128"/>
                    </a:lnTo>
                    <a:lnTo>
                      <a:pt x="5" y="123"/>
                    </a:lnTo>
                    <a:lnTo>
                      <a:pt x="7" y="119"/>
                    </a:lnTo>
                    <a:lnTo>
                      <a:pt x="9" y="115"/>
                    </a:lnTo>
                    <a:lnTo>
                      <a:pt x="12" y="110"/>
                    </a:lnTo>
                    <a:lnTo>
                      <a:pt x="14" y="106"/>
                    </a:lnTo>
                    <a:lnTo>
                      <a:pt x="15" y="103"/>
                    </a:lnTo>
                    <a:lnTo>
                      <a:pt x="17" y="99"/>
                    </a:lnTo>
                    <a:lnTo>
                      <a:pt x="19" y="91"/>
                    </a:lnTo>
                    <a:lnTo>
                      <a:pt x="22" y="81"/>
                    </a:lnTo>
                    <a:lnTo>
                      <a:pt x="26" y="70"/>
                    </a:lnTo>
                    <a:lnTo>
                      <a:pt x="31" y="60"/>
                    </a:lnTo>
                    <a:lnTo>
                      <a:pt x="35" y="50"/>
                    </a:lnTo>
                    <a:lnTo>
                      <a:pt x="40" y="42"/>
                    </a:lnTo>
                    <a:lnTo>
                      <a:pt x="46" y="37"/>
                    </a:lnTo>
                    <a:lnTo>
                      <a:pt x="50" y="33"/>
                    </a:lnTo>
                    <a:lnTo>
                      <a:pt x="55" y="29"/>
                    </a:lnTo>
                    <a:lnTo>
                      <a:pt x="59" y="24"/>
                    </a:lnTo>
                    <a:lnTo>
                      <a:pt x="63" y="19"/>
                    </a:lnTo>
                    <a:lnTo>
                      <a:pt x="66" y="14"/>
                    </a:lnTo>
                    <a:lnTo>
                      <a:pt x="70" y="10"/>
                    </a:lnTo>
                    <a:lnTo>
                      <a:pt x="73" y="6"/>
                    </a:lnTo>
                    <a:lnTo>
                      <a:pt x="75" y="2"/>
                    </a:lnTo>
                    <a:lnTo>
                      <a:pt x="76" y="2"/>
                    </a:lnTo>
                    <a:lnTo>
                      <a:pt x="76" y="1"/>
                    </a:lnTo>
                    <a:lnTo>
                      <a:pt x="77" y="1"/>
                    </a:lnTo>
                    <a:lnTo>
                      <a:pt x="77" y="0"/>
                    </a:lnTo>
                    <a:lnTo>
                      <a:pt x="76" y="2"/>
                    </a:lnTo>
                    <a:lnTo>
                      <a:pt x="73" y="9"/>
                    </a:lnTo>
                    <a:lnTo>
                      <a:pt x="69" y="18"/>
                    </a:lnTo>
                    <a:lnTo>
                      <a:pt x="63" y="28"/>
                    </a:lnTo>
                    <a:lnTo>
                      <a:pt x="58" y="39"/>
                    </a:lnTo>
                    <a:lnTo>
                      <a:pt x="53" y="50"/>
                    </a:lnTo>
                    <a:lnTo>
                      <a:pt x="49" y="59"/>
                    </a:lnTo>
                    <a:lnTo>
                      <a:pt x="47" y="65"/>
                    </a:lnTo>
                    <a:lnTo>
                      <a:pt x="45" y="70"/>
                    </a:lnTo>
                    <a:lnTo>
                      <a:pt x="43" y="76"/>
                    </a:lnTo>
                    <a:lnTo>
                      <a:pt x="39" y="83"/>
                    </a:lnTo>
                    <a:lnTo>
                      <a:pt x="36" y="91"/>
                    </a:lnTo>
                    <a:lnTo>
                      <a:pt x="33" y="98"/>
                    </a:lnTo>
                    <a:lnTo>
                      <a:pt x="30" y="104"/>
                    </a:lnTo>
                    <a:lnTo>
                      <a:pt x="28" y="109"/>
                    </a:lnTo>
                    <a:lnTo>
                      <a:pt x="26" y="1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86" name="Freeform 162"/>
              <p:cNvSpPr>
                <a:spLocks/>
              </p:cNvSpPr>
              <p:nvPr/>
            </p:nvSpPr>
            <p:spPr bwMode="auto">
              <a:xfrm>
                <a:off x="2729" y="2021"/>
                <a:ext cx="34" cy="29"/>
              </a:xfrm>
              <a:custGeom>
                <a:avLst/>
                <a:gdLst>
                  <a:gd name="T0" fmla="*/ 34 w 34"/>
                  <a:gd name="T1" fmla="*/ 29 h 29"/>
                  <a:gd name="T2" fmla="*/ 34 w 34"/>
                  <a:gd name="T3" fmla="*/ 28 h 29"/>
                  <a:gd name="T4" fmla="*/ 33 w 34"/>
                  <a:gd name="T5" fmla="*/ 25 h 29"/>
                  <a:gd name="T6" fmla="*/ 32 w 34"/>
                  <a:gd name="T7" fmla="*/ 21 h 29"/>
                  <a:gd name="T8" fmla="*/ 30 w 34"/>
                  <a:gd name="T9" fmla="*/ 16 h 29"/>
                  <a:gd name="T10" fmla="*/ 26 w 34"/>
                  <a:gd name="T11" fmla="*/ 12 h 29"/>
                  <a:gd name="T12" fmla="*/ 20 w 34"/>
                  <a:gd name="T13" fmla="*/ 7 h 29"/>
                  <a:gd name="T14" fmla="*/ 12 w 34"/>
                  <a:gd name="T15" fmla="*/ 4 h 29"/>
                  <a:gd name="T16" fmla="*/ 0 w 34"/>
                  <a:gd name="T17" fmla="*/ 0 h 29"/>
                  <a:gd name="T18" fmla="*/ 0 w 34"/>
                  <a:gd name="T19" fmla="*/ 2 h 29"/>
                  <a:gd name="T20" fmla="*/ 1 w 34"/>
                  <a:gd name="T21" fmla="*/ 6 h 29"/>
                  <a:gd name="T22" fmla="*/ 3 w 34"/>
                  <a:gd name="T23" fmla="*/ 10 h 29"/>
                  <a:gd name="T24" fmla="*/ 5 w 34"/>
                  <a:gd name="T25" fmla="*/ 15 h 29"/>
                  <a:gd name="T26" fmla="*/ 9 w 34"/>
                  <a:gd name="T27" fmla="*/ 20 h 29"/>
                  <a:gd name="T28" fmla="*/ 16 w 34"/>
                  <a:gd name="T29" fmla="*/ 24 h 29"/>
                  <a:gd name="T30" fmla="*/ 20 w 34"/>
                  <a:gd name="T31" fmla="*/ 26 h 29"/>
                  <a:gd name="T32" fmla="*/ 24 w 34"/>
                  <a:gd name="T33" fmla="*/ 27 h 29"/>
                  <a:gd name="T34" fmla="*/ 28 w 34"/>
                  <a:gd name="T35" fmla="*/ 28 h 29"/>
                  <a:gd name="T36" fmla="*/ 34 w 34"/>
                  <a:gd name="T37" fmla="*/ 29 h 2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29"/>
                  <a:gd name="T59" fmla="*/ 34 w 34"/>
                  <a:gd name="T60" fmla="*/ 29 h 2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29">
                    <a:moveTo>
                      <a:pt x="34" y="29"/>
                    </a:moveTo>
                    <a:lnTo>
                      <a:pt x="34" y="28"/>
                    </a:lnTo>
                    <a:lnTo>
                      <a:pt x="33" y="25"/>
                    </a:lnTo>
                    <a:lnTo>
                      <a:pt x="32" y="21"/>
                    </a:lnTo>
                    <a:lnTo>
                      <a:pt x="30" y="16"/>
                    </a:lnTo>
                    <a:lnTo>
                      <a:pt x="26" y="12"/>
                    </a:lnTo>
                    <a:lnTo>
                      <a:pt x="20" y="7"/>
                    </a:lnTo>
                    <a:lnTo>
                      <a:pt x="12" y="4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" y="6"/>
                    </a:lnTo>
                    <a:lnTo>
                      <a:pt x="3" y="10"/>
                    </a:lnTo>
                    <a:lnTo>
                      <a:pt x="5" y="15"/>
                    </a:lnTo>
                    <a:lnTo>
                      <a:pt x="9" y="20"/>
                    </a:lnTo>
                    <a:lnTo>
                      <a:pt x="16" y="24"/>
                    </a:lnTo>
                    <a:lnTo>
                      <a:pt x="20" y="26"/>
                    </a:lnTo>
                    <a:lnTo>
                      <a:pt x="24" y="27"/>
                    </a:lnTo>
                    <a:lnTo>
                      <a:pt x="28" y="28"/>
                    </a:lnTo>
                    <a:lnTo>
                      <a:pt x="34" y="29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87" name="Freeform 163"/>
              <p:cNvSpPr>
                <a:spLocks/>
              </p:cNvSpPr>
              <p:nvPr/>
            </p:nvSpPr>
            <p:spPr bwMode="auto">
              <a:xfrm>
                <a:off x="2729" y="2021"/>
                <a:ext cx="34" cy="29"/>
              </a:xfrm>
              <a:custGeom>
                <a:avLst/>
                <a:gdLst>
                  <a:gd name="T0" fmla="*/ 34 w 34"/>
                  <a:gd name="T1" fmla="*/ 29 h 29"/>
                  <a:gd name="T2" fmla="*/ 34 w 34"/>
                  <a:gd name="T3" fmla="*/ 28 h 29"/>
                  <a:gd name="T4" fmla="*/ 33 w 34"/>
                  <a:gd name="T5" fmla="*/ 25 h 29"/>
                  <a:gd name="T6" fmla="*/ 32 w 34"/>
                  <a:gd name="T7" fmla="*/ 21 h 29"/>
                  <a:gd name="T8" fmla="*/ 30 w 34"/>
                  <a:gd name="T9" fmla="*/ 16 h 29"/>
                  <a:gd name="T10" fmla="*/ 26 w 34"/>
                  <a:gd name="T11" fmla="*/ 12 h 29"/>
                  <a:gd name="T12" fmla="*/ 20 w 34"/>
                  <a:gd name="T13" fmla="*/ 7 h 29"/>
                  <a:gd name="T14" fmla="*/ 12 w 34"/>
                  <a:gd name="T15" fmla="*/ 4 h 29"/>
                  <a:gd name="T16" fmla="*/ 0 w 34"/>
                  <a:gd name="T17" fmla="*/ 0 h 29"/>
                  <a:gd name="T18" fmla="*/ 0 w 34"/>
                  <a:gd name="T19" fmla="*/ 2 h 29"/>
                  <a:gd name="T20" fmla="*/ 1 w 34"/>
                  <a:gd name="T21" fmla="*/ 6 h 29"/>
                  <a:gd name="T22" fmla="*/ 3 w 34"/>
                  <a:gd name="T23" fmla="*/ 10 h 29"/>
                  <a:gd name="T24" fmla="*/ 5 w 34"/>
                  <a:gd name="T25" fmla="*/ 15 h 29"/>
                  <a:gd name="T26" fmla="*/ 9 w 34"/>
                  <a:gd name="T27" fmla="*/ 20 h 29"/>
                  <a:gd name="T28" fmla="*/ 16 w 34"/>
                  <a:gd name="T29" fmla="*/ 24 h 29"/>
                  <a:gd name="T30" fmla="*/ 20 w 34"/>
                  <a:gd name="T31" fmla="*/ 26 h 29"/>
                  <a:gd name="T32" fmla="*/ 24 w 34"/>
                  <a:gd name="T33" fmla="*/ 27 h 29"/>
                  <a:gd name="T34" fmla="*/ 28 w 34"/>
                  <a:gd name="T35" fmla="*/ 28 h 29"/>
                  <a:gd name="T36" fmla="*/ 34 w 34"/>
                  <a:gd name="T37" fmla="*/ 29 h 2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29"/>
                  <a:gd name="T59" fmla="*/ 34 w 34"/>
                  <a:gd name="T60" fmla="*/ 29 h 2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29">
                    <a:moveTo>
                      <a:pt x="34" y="29"/>
                    </a:moveTo>
                    <a:lnTo>
                      <a:pt x="34" y="28"/>
                    </a:lnTo>
                    <a:lnTo>
                      <a:pt x="33" y="25"/>
                    </a:lnTo>
                    <a:lnTo>
                      <a:pt x="32" y="21"/>
                    </a:lnTo>
                    <a:lnTo>
                      <a:pt x="30" y="16"/>
                    </a:lnTo>
                    <a:lnTo>
                      <a:pt x="26" y="12"/>
                    </a:lnTo>
                    <a:lnTo>
                      <a:pt x="20" y="7"/>
                    </a:lnTo>
                    <a:lnTo>
                      <a:pt x="12" y="4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" y="6"/>
                    </a:lnTo>
                    <a:lnTo>
                      <a:pt x="3" y="10"/>
                    </a:lnTo>
                    <a:lnTo>
                      <a:pt x="5" y="15"/>
                    </a:lnTo>
                    <a:lnTo>
                      <a:pt x="9" y="20"/>
                    </a:lnTo>
                    <a:lnTo>
                      <a:pt x="16" y="24"/>
                    </a:lnTo>
                    <a:lnTo>
                      <a:pt x="20" y="26"/>
                    </a:lnTo>
                    <a:lnTo>
                      <a:pt x="24" y="27"/>
                    </a:lnTo>
                    <a:lnTo>
                      <a:pt x="28" y="28"/>
                    </a:lnTo>
                    <a:lnTo>
                      <a:pt x="34" y="2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88" name="Freeform 164"/>
              <p:cNvSpPr>
                <a:spLocks/>
              </p:cNvSpPr>
              <p:nvPr/>
            </p:nvSpPr>
            <p:spPr bwMode="auto">
              <a:xfrm>
                <a:off x="2762" y="1930"/>
                <a:ext cx="69" cy="117"/>
              </a:xfrm>
              <a:custGeom>
                <a:avLst/>
                <a:gdLst>
                  <a:gd name="T0" fmla="*/ 0 w 69"/>
                  <a:gd name="T1" fmla="*/ 112 h 117"/>
                  <a:gd name="T2" fmla="*/ 1 w 69"/>
                  <a:gd name="T3" fmla="*/ 111 h 117"/>
                  <a:gd name="T4" fmla="*/ 2 w 69"/>
                  <a:gd name="T5" fmla="*/ 109 h 117"/>
                  <a:gd name="T6" fmla="*/ 5 w 69"/>
                  <a:gd name="T7" fmla="*/ 107 h 117"/>
                  <a:gd name="T8" fmla="*/ 7 w 69"/>
                  <a:gd name="T9" fmla="*/ 104 h 117"/>
                  <a:gd name="T10" fmla="*/ 10 w 69"/>
                  <a:gd name="T11" fmla="*/ 100 h 117"/>
                  <a:gd name="T12" fmla="*/ 13 w 69"/>
                  <a:gd name="T13" fmla="*/ 96 h 117"/>
                  <a:gd name="T14" fmla="*/ 14 w 69"/>
                  <a:gd name="T15" fmla="*/ 92 h 117"/>
                  <a:gd name="T16" fmla="*/ 15 w 69"/>
                  <a:gd name="T17" fmla="*/ 89 h 117"/>
                  <a:gd name="T18" fmla="*/ 15 w 69"/>
                  <a:gd name="T19" fmla="*/ 85 h 117"/>
                  <a:gd name="T20" fmla="*/ 16 w 69"/>
                  <a:gd name="T21" fmla="*/ 80 h 117"/>
                  <a:gd name="T22" fmla="*/ 18 w 69"/>
                  <a:gd name="T23" fmla="*/ 74 h 117"/>
                  <a:gd name="T24" fmla="*/ 19 w 69"/>
                  <a:gd name="T25" fmla="*/ 68 h 117"/>
                  <a:gd name="T26" fmla="*/ 21 w 69"/>
                  <a:gd name="T27" fmla="*/ 62 h 117"/>
                  <a:gd name="T28" fmla="*/ 24 w 69"/>
                  <a:gd name="T29" fmla="*/ 56 h 117"/>
                  <a:gd name="T30" fmla="*/ 27 w 69"/>
                  <a:gd name="T31" fmla="*/ 50 h 117"/>
                  <a:gd name="T32" fmla="*/ 30 w 69"/>
                  <a:gd name="T33" fmla="*/ 46 h 117"/>
                  <a:gd name="T34" fmla="*/ 35 w 69"/>
                  <a:gd name="T35" fmla="*/ 42 h 117"/>
                  <a:gd name="T36" fmla="*/ 40 w 69"/>
                  <a:gd name="T37" fmla="*/ 36 h 117"/>
                  <a:gd name="T38" fmla="*/ 45 w 69"/>
                  <a:gd name="T39" fmla="*/ 30 h 117"/>
                  <a:gd name="T40" fmla="*/ 51 w 69"/>
                  <a:gd name="T41" fmla="*/ 23 h 117"/>
                  <a:gd name="T42" fmla="*/ 56 w 69"/>
                  <a:gd name="T43" fmla="*/ 16 h 117"/>
                  <a:gd name="T44" fmla="*/ 61 w 69"/>
                  <a:gd name="T45" fmla="*/ 10 h 117"/>
                  <a:gd name="T46" fmla="*/ 64 w 69"/>
                  <a:gd name="T47" fmla="*/ 5 h 117"/>
                  <a:gd name="T48" fmla="*/ 65 w 69"/>
                  <a:gd name="T49" fmla="*/ 3 h 117"/>
                  <a:gd name="T50" fmla="*/ 66 w 69"/>
                  <a:gd name="T51" fmla="*/ 1 h 117"/>
                  <a:gd name="T52" fmla="*/ 67 w 69"/>
                  <a:gd name="T53" fmla="*/ 1 h 117"/>
                  <a:gd name="T54" fmla="*/ 68 w 69"/>
                  <a:gd name="T55" fmla="*/ 0 h 117"/>
                  <a:gd name="T56" fmla="*/ 69 w 69"/>
                  <a:gd name="T57" fmla="*/ 1 h 117"/>
                  <a:gd name="T58" fmla="*/ 69 w 69"/>
                  <a:gd name="T59" fmla="*/ 3 h 117"/>
                  <a:gd name="T60" fmla="*/ 69 w 69"/>
                  <a:gd name="T61" fmla="*/ 6 h 117"/>
                  <a:gd name="T62" fmla="*/ 69 w 69"/>
                  <a:gd name="T63" fmla="*/ 10 h 117"/>
                  <a:gd name="T64" fmla="*/ 68 w 69"/>
                  <a:gd name="T65" fmla="*/ 16 h 117"/>
                  <a:gd name="T66" fmla="*/ 66 w 69"/>
                  <a:gd name="T67" fmla="*/ 23 h 117"/>
                  <a:gd name="T68" fmla="*/ 65 w 69"/>
                  <a:gd name="T69" fmla="*/ 29 h 117"/>
                  <a:gd name="T70" fmla="*/ 65 w 69"/>
                  <a:gd name="T71" fmla="*/ 34 h 117"/>
                  <a:gd name="T72" fmla="*/ 65 w 69"/>
                  <a:gd name="T73" fmla="*/ 40 h 117"/>
                  <a:gd name="T74" fmla="*/ 64 w 69"/>
                  <a:gd name="T75" fmla="*/ 45 h 117"/>
                  <a:gd name="T76" fmla="*/ 64 w 69"/>
                  <a:gd name="T77" fmla="*/ 50 h 117"/>
                  <a:gd name="T78" fmla="*/ 63 w 69"/>
                  <a:gd name="T79" fmla="*/ 55 h 117"/>
                  <a:gd name="T80" fmla="*/ 61 w 69"/>
                  <a:gd name="T81" fmla="*/ 60 h 117"/>
                  <a:gd name="T82" fmla="*/ 58 w 69"/>
                  <a:gd name="T83" fmla="*/ 64 h 117"/>
                  <a:gd name="T84" fmla="*/ 54 w 69"/>
                  <a:gd name="T85" fmla="*/ 70 h 117"/>
                  <a:gd name="T86" fmla="*/ 50 w 69"/>
                  <a:gd name="T87" fmla="*/ 76 h 117"/>
                  <a:gd name="T88" fmla="*/ 44 w 69"/>
                  <a:gd name="T89" fmla="*/ 82 h 117"/>
                  <a:gd name="T90" fmla="*/ 39 w 69"/>
                  <a:gd name="T91" fmla="*/ 89 h 117"/>
                  <a:gd name="T92" fmla="*/ 32 w 69"/>
                  <a:gd name="T93" fmla="*/ 96 h 117"/>
                  <a:gd name="T94" fmla="*/ 25 w 69"/>
                  <a:gd name="T95" fmla="*/ 102 h 117"/>
                  <a:gd name="T96" fmla="*/ 18 w 69"/>
                  <a:gd name="T97" fmla="*/ 107 h 117"/>
                  <a:gd name="T98" fmla="*/ 10 w 69"/>
                  <a:gd name="T99" fmla="*/ 111 h 117"/>
                  <a:gd name="T100" fmla="*/ 6 w 69"/>
                  <a:gd name="T101" fmla="*/ 114 h 117"/>
                  <a:gd name="T102" fmla="*/ 3 w 69"/>
                  <a:gd name="T103" fmla="*/ 116 h 117"/>
                  <a:gd name="T104" fmla="*/ 1 w 69"/>
                  <a:gd name="T105" fmla="*/ 117 h 117"/>
                  <a:gd name="T106" fmla="*/ 0 w 69"/>
                  <a:gd name="T107" fmla="*/ 117 h 117"/>
                  <a:gd name="T108" fmla="*/ 0 w 69"/>
                  <a:gd name="T109" fmla="*/ 117 h 117"/>
                  <a:gd name="T110" fmla="*/ 0 w 69"/>
                  <a:gd name="T111" fmla="*/ 117 h 117"/>
                  <a:gd name="T112" fmla="*/ 0 w 69"/>
                  <a:gd name="T113" fmla="*/ 117 h 117"/>
                  <a:gd name="T114" fmla="*/ 0 w 69"/>
                  <a:gd name="T115" fmla="*/ 112 h 11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9"/>
                  <a:gd name="T175" fmla="*/ 0 h 117"/>
                  <a:gd name="T176" fmla="*/ 69 w 69"/>
                  <a:gd name="T177" fmla="*/ 117 h 117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9" h="117">
                    <a:moveTo>
                      <a:pt x="0" y="112"/>
                    </a:moveTo>
                    <a:lnTo>
                      <a:pt x="1" y="111"/>
                    </a:lnTo>
                    <a:lnTo>
                      <a:pt x="2" y="109"/>
                    </a:lnTo>
                    <a:lnTo>
                      <a:pt x="5" y="107"/>
                    </a:lnTo>
                    <a:lnTo>
                      <a:pt x="7" y="104"/>
                    </a:lnTo>
                    <a:lnTo>
                      <a:pt x="10" y="100"/>
                    </a:lnTo>
                    <a:lnTo>
                      <a:pt x="13" y="96"/>
                    </a:lnTo>
                    <a:lnTo>
                      <a:pt x="14" y="92"/>
                    </a:lnTo>
                    <a:lnTo>
                      <a:pt x="15" y="89"/>
                    </a:lnTo>
                    <a:lnTo>
                      <a:pt x="15" y="85"/>
                    </a:lnTo>
                    <a:lnTo>
                      <a:pt x="16" y="80"/>
                    </a:lnTo>
                    <a:lnTo>
                      <a:pt x="18" y="74"/>
                    </a:lnTo>
                    <a:lnTo>
                      <a:pt x="19" y="68"/>
                    </a:lnTo>
                    <a:lnTo>
                      <a:pt x="21" y="62"/>
                    </a:lnTo>
                    <a:lnTo>
                      <a:pt x="24" y="56"/>
                    </a:lnTo>
                    <a:lnTo>
                      <a:pt x="27" y="50"/>
                    </a:lnTo>
                    <a:lnTo>
                      <a:pt x="30" y="46"/>
                    </a:lnTo>
                    <a:lnTo>
                      <a:pt x="35" y="42"/>
                    </a:lnTo>
                    <a:lnTo>
                      <a:pt x="40" y="36"/>
                    </a:lnTo>
                    <a:lnTo>
                      <a:pt x="45" y="30"/>
                    </a:lnTo>
                    <a:lnTo>
                      <a:pt x="51" y="23"/>
                    </a:lnTo>
                    <a:lnTo>
                      <a:pt x="56" y="16"/>
                    </a:lnTo>
                    <a:lnTo>
                      <a:pt x="61" y="10"/>
                    </a:lnTo>
                    <a:lnTo>
                      <a:pt x="64" y="5"/>
                    </a:lnTo>
                    <a:lnTo>
                      <a:pt x="65" y="3"/>
                    </a:lnTo>
                    <a:lnTo>
                      <a:pt x="66" y="1"/>
                    </a:lnTo>
                    <a:lnTo>
                      <a:pt x="67" y="1"/>
                    </a:lnTo>
                    <a:lnTo>
                      <a:pt x="68" y="0"/>
                    </a:lnTo>
                    <a:lnTo>
                      <a:pt x="69" y="1"/>
                    </a:lnTo>
                    <a:lnTo>
                      <a:pt x="69" y="3"/>
                    </a:lnTo>
                    <a:lnTo>
                      <a:pt x="69" y="6"/>
                    </a:lnTo>
                    <a:lnTo>
                      <a:pt x="69" y="10"/>
                    </a:lnTo>
                    <a:lnTo>
                      <a:pt x="68" y="16"/>
                    </a:lnTo>
                    <a:lnTo>
                      <a:pt x="66" y="23"/>
                    </a:lnTo>
                    <a:lnTo>
                      <a:pt x="65" y="29"/>
                    </a:lnTo>
                    <a:lnTo>
                      <a:pt x="65" y="34"/>
                    </a:lnTo>
                    <a:lnTo>
                      <a:pt x="65" y="40"/>
                    </a:lnTo>
                    <a:lnTo>
                      <a:pt x="64" y="45"/>
                    </a:lnTo>
                    <a:lnTo>
                      <a:pt x="64" y="50"/>
                    </a:lnTo>
                    <a:lnTo>
                      <a:pt x="63" y="55"/>
                    </a:lnTo>
                    <a:lnTo>
                      <a:pt x="61" y="60"/>
                    </a:lnTo>
                    <a:lnTo>
                      <a:pt x="58" y="64"/>
                    </a:lnTo>
                    <a:lnTo>
                      <a:pt x="54" y="70"/>
                    </a:lnTo>
                    <a:lnTo>
                      <a:pt x="50" y="76"/>
                    </a:lnTo>
                    <a:lnTo>
                      <a:pt x="44" y="82"/>
                    </a:lnTo>
                    <a:lnTo>
                      <a:pt x="39" y="89"/>
                    </a:lnTo>
                    <a:lnTo>
                      <a:pt x="32" y="96"/>
                    </a:lnTo>
                    <a:lnTo>
                      <a:pt x="25" y="102"/>
                    </a:lnTo>
                    <a:lnTo>
                      <a:pt x="18" y="107"/>
                    </a:lnTo>
                    <a:lnTo>
                      <a:pt x="10" y="111"/>
                    </a:lnTo>
                    <a:lnTo>
                      <a:pt x="6" y="114"/>
                    </a:lnTo>
                    <a:lnTo>
                      <a:pt x="3" y="116"/>
                    </a:lnTo>
                    <a:lnTo>
                      <a:pt x="1" y="117"/>
                    </a:lnTo>
                    <a:lnTo>
                      <a:pt x="0" y="117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89" name="Freeform 165"/>
              <p:cNvSpPr>
                <a:spLocks/>
              </p:cNvSpPr>
              <p:nvPr/>
            </p:nvSpPr>
            <p:spPr bwMode="auto">
              <a:xfrm>
                <a:off x="2762" y="1930"/>
                <a:ext cx="69" cy="117"/>
              </a:xfrm>
              <a:custGeom>
                <a:avLst/>
                <a:gdLst>
                  <a:gd name="T0" fmla="*/ 0 w 69"/>
                  <a:gd name="T1" fmla="*/ 112 h 117"/>
                  <a:gd name="T2" fmla="*/ 1 w 69"/>
                  <a:gd name="T3" fmla="*/ 111 h 117"/>
                  <a:gd name="T4" fmla="*/ 2 w 69"/>
                  <a:gd name="T5" fmla="*/ 109 h 117"/>
                  <a:gd name="T6" fmla="*/ 5 w 69"/>
                  <a:gd name="T7" fmla="*/ 107 h 117"/>
                  <a:gd name="T8" fmla="*/ 7 w 69"/>
                  <a:gd name="T9" fmla="*/ 104 h 117"/>
                  <a:gd name="T10" fmla="*/ 10 w 69"/>
                  <a:gd name="T11" fmla="*/ 100 h 117"/>
                  <a:gd name="T12" fmla="*/ 13 w 69"/>
                  <a:gd name="T13" fmla="*/ 96 h 117"/>
                  <a:gd name="T14" fmla="*/ 14 w 69"/>
                  <a:gd name="T15" fmla="*/ 92 h 117"/>
                  <a:gd name="T16" fmla="*/ 15 w 69"/>
                  <a:gd name="T17" fmla="*/ 89 h 117"/>
                  <a:gd name="T18" fmla="*/ 15 w 69"/>
                  <a:gd name="T19" fmla="*/ 85 h 117"/>
                  <a:gd name="T20" fmla="*/ 16 w 69"/>
                  <a:gd name="T21" fmla="*/ 80 h 117"/>
                  <a:gd name="T22" fmla="*/ 18 w 69"/>
                  <a:gd name="T23" fmla="*/ 74 h 117"/>
                  <a:gd name="T24" fmla="*/ 19 w 69"/>
                  <a:gd name="T25" fmla="*/ 68 h 117"/>
                  <a:gd name="T26" fmla="*/ 21 w 69"/>
                  <a:gd name="T27" fmla="*/ 62 h 117"/>
                  <a:gd name="T28" fmla="*/ 24 w 69"/>
                  <a:gd name="T29" fmla="*/ 56 h 117"/>
                  <a:gd name="T30" fmla="*/ 27 w 69"/>
                  <a:gd name="T31" fmla="*/ 50 h 117"/>
                  <a:gd name="T32" fmla="*/ 30 w 69"/>
                  <a:gd name="T33" fmla="*/ 46 h 117"/>
                  <a:gd name="T34" fmla="*/ 35 w 69"/>
                  <a:gd name="T35" fmla="*/ 42 h 117"/>
                  <a:gd name="T36" fmla="*/ 40 w 69"/>
                  <a:gd name="T37" fmla="*/ 36 h 117"/>
                  <a:gd name="T38" fmla="*/ 45 w 69"/>
                  <a:gd name="T39" fmla="*/ 30 h 117"/>
                  <a:gd name="T40" fmla="*/ 51 w 69"/>
                  <a:gd name="T41" fmla="*/ 23 h 117"/>
                  <a:gd name="T42" fmla="*/ 56 w 69"/>
                  <a:gd name="T43" fmla="*/ 16 h 117"/>
                  <a:gd name="T44" fmla="*/ 61 w 69"/>
                  <a:gd name="T45" fmla="*/ 10 h 117"/>
                  <a:gd name="T46" fmla="*/ 64 w 69"/>
                  <a:gd name="T47" fmla="*/ 5 h 117"/>
                  <a:gd name="T48" fmla="*/ 65 w 69"/>
                  <a:gd name="T49" fmla="*/ 3 h 117"/>
                  <a:gd name="T50" fmla="*/ 66 w 69"/>
                  <a:gd name="T51" fmla="*/ 1 h 117"/>
                  <a:gd name="T52" fmla="*/ 67 w 69"/>
                  <a:gd name="T53" fmla="*/ 1 h 117"/>
                  <a:gd name="T54" fmla="*/ 68 w 69"/>
                  <a:gd name="T55" fmla="*/ 0 h 117"/>
                  <a:gd name="T56" fmla="*/ 69 w 69"/>
                  <a:gd name="T57" fmla="*/ 1 h 117"/>
                  <a:gd name="T58" fmla="*/ 69 w 69"/>
                  <a:gd name="T59" fmla="*/ 3 h 117"/>
                  <a:gd name="T60" fmla="*/ 69 w 69"/>
                  <a:gd name="T61" fmla="*/ 6 h 117"/>
                  <a:gd name="T62" fmla="*/ 69 w 69"/>
                  <a:gd name="T63" fmla="*/ 10 h 117"/>
                  <a:gd name="T64" fmla="*/ 68 w 69"/>
                  <a:gd name="T65" fmla="*/ 16 h 117"/>
                  <a:gd name="T66" fmla="*/ 66 w 69"/>
                  <a:gd name="T67" fmla="*/ 23 h 117"/>
                  <a:gd name="T68" fmla="*/ 65 w 69"/>
                  <a:gd name="T69" fmla="*/ 29 h 117"/>
                  <a:gd name="T70" fmla="*/ 65 w 69"/>
                  <a:gd name="T71" fmla="*/ 34 h 117"/>
                  <a:gd name="T72" fmla="*/ 65 w 69"/>
                  <a:gd name="T73" fmla="*/ 40 h 117"/>
                  <a:gd name="T74" fmla="*/ 64 w 69"/>
                  <a:gd name="T75" fmla="*/ 45 h 117"/>
                  <a:gd name="T76" fmla="*/ 64 w 69"/>
                  <a:gd name="T77" fmla="*/ 50 h 117"/>
                  <a:gd name="T78" fmla="*/ 63 w 69"/>
                  <a:gd name="T79" fmla="*/ 55 h 117"/>
                  <a:gd name="T80" fmla="*/ 61 w 69"/>
                  <a:gd name="T81" fmla="*/ 60 h 117"/>
                  <a:gd name="T82" fmla="*/ 58 w 69"/>
                  <a:gd name="T83" fmla="*/ 64 h 117"/>
                  <a:gd name="T84" fmla="*/ 54 w 69"/>
                  <a:gd name="T85" fmla="*/ 70 h 117"/>
                  <a:gd name="T86" fmla="*/ 50 w 69"/>
                  <a:gd name="T87" fmla="*/ 76 h 117"/>
                  <a:gd name="T88" fmla="*/ 44 w 69"/>
                  <a:gd name="T89" fmla="*/ 82 h 117"/>
                  <a:gd name="T90" fmla="*/ 39 w 69"/>
                  <a:gd name="T91" fmla="*/ 89 h 117"/>
                  <a:gd name="T92" fmla="*/ 32 w 69"/>
                  <a:gd name="T93" fmla="*/ 96 h 117"/>
                  <a:gd name="T94" fmla="*/ 25 w 69"/>
                  <a:gd name="T95" fmla="*/ 102 h 117"/>
                  <a:gd name="T96" fmla="*/ 18 w 69"/>
                  <a:gd name="T97" fmla="*/ 107 h 117"/>
                  <a:gd name="T98" fmla="*/ 10 w 69"/>
                  <a:gd name="T99" fmla="*/ 111 h 117"/>
                  <a:gd name="T100" fmla="*/ 6 w 69"/>
                  <a:gd name="T101" fmla="*/ 114 h 117"/>
                  <a:gd name="T102" fmla="*/ 3 w 69"/>
                  <a:gd name="T103" fmla="*/ 116 h 117"/>
                  <a:gd name="T104" fmla="*/ 1 w 69"/>
                  <a:gd name="T105" fmla="*/ 117 h 117"/>
                  <a:gd name="T106" fmla="*/ 0 w 69"/>
                  <a:gd name="T107" fmla="*/ 117 h 117"/>
                  <a:gd name="T108" fmla="*/ 0 w 69"/>
                  <a:gd name="T109" fmla="*/ 112 h 11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69"/>
                  <a:gd name="T166" fmla="*/ 0 h 117"/>
                  <a:gd name="T167" fmla="*/ 69 w 69"/>
                  <a:gd name="T168" fmla="*/ 117 h 117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69" h="117">
                    <a:moveTo>
                      <a:pt x="0" y="112"/>
                    </a:moveTo>
                    <a:lnTo>
                      <a:pt x="1" y="111"/>
                    </a:lnTo>
                    <a:lnTo>
                      <a:pt x="2" y="109"/>
                    </a:lnTo>
                    <a:lnTo>
                      <a:pt x="5" y="107"/>
                    </a:lnTo>
                    <a:lnTo>
                      <a:pt x="7" y="104"/>
                    </a:lnTo>
                    <a:lnTo>
                      <a:pt x="10" y="100"/>
                    </a:lnTo>
                    <a:lnTo>
                      <a:pt x="13" y="96"/>
                    </a:lnTo>
                    <a:lnTo>
                      <a:pt x="14" y="92"/>
                    </a:lnTo>
                    <a:lnTo>
                      <a:pt x="15" y="89"/>
                    </a:lnTo>
                    <a:lnTo>
                      <a:pt x="15" y="85"/>
                    </a:lnTo>
                    <a:lnTo>
                      <a:pt x="16" y="80"/>
                    </a:lnTo>
                    <a:lnTo>
                      <a:pt x="18" y="74"/>
                    </a:lnTo>
                    <a:lnTo>
                      <a:pt x="19" y="68"/>
                    </a:lnTo>
                    <a:lnTo>
                      <a:pt x="21" y="62"/>
                    </a:lnTo>
                    <a:lnTo>
                      <a:pt x="24" y="56"/>
                    </a:lnTo>
                    <a:lnTo>
                      <a:pt x="27" y="50"/>
                    </a:lnTo>
                    <a:lnTo>
                      <a:pt x="30" y="46"/>
                    </a:lnTo>
                    <a:lnTo>
                      <a:pt x="35" y="42"/>
                    </a:lnTo>
                    <a:lnTo>
                      <a:pt x="40" y="36"/>
                    </a:lnTo>
                    <a:lnTo>
                      <a:pt x="45" y="30"/>
                    </a:lnTo>
                    <a:lnTo>
                      <a:pt x="51" y="23"/>
                    </a:lnTo>
                    <a:lnTo>
                      <a:pt x="56" y="16"/>
                    </a:lnTo>
                    <a:lnTo>
                      <a:pt x="61" y="10"/>
                    </a:lnTo>
                    <a:lnTo>
                      <a:pt x="64" y="5"/>
                    </a:lnTo>
                    <a:lnTo>
                      <a:pt x="65" y="3"/>
                    </a:lnTo>
                    <a:lnTo>
                      <a:pt x="66" y="1"/>
                    </a:lnTo>
                    <a:lnTo>
                      <a:pt x="67" y="1"/>
                    </a:lnTo>
                    <a:lnTo>
                      <a:pt x="68" y="0"/>
                    </a:lnTo>
                    <a:lnTo>
                      <a:pt x="69" y="1"/>
                    </a:lnTo>
                    <a:lnTo>
                      <a:pt x="69" y="3"/>
                    </a:lnTo>
                    <a:lnTo>
                      <a:pt x="69" y="6"/>
                    </a:lnTo>
                    <a:lnTo>
                      <a:pt x="69" y="10"/>
                    </a:lnTo>
                    <a:lnTo>
                      <a:pt x="68" y="16"/>
                    </a:lnTo>
                    <a:lnTo>
                      <a:pt x="66" y="23"/>
                    </a:lnTo>
                    <a:lnTo>
                      <a:pt x="65" y="29"/>
                    </a:lnTo>
                    <a:lnTo>
                      <a:pt x="65" y="34"/>
                    </a:lnTo>
                    <a:lnTo>
                      <a:pt x="65" y="40"/>
                    </a:lnTo>
                    <a:lnTo>
                      <a:pt x="64" y="45"/>
                    </a:lnTo>
                    <a:lnTo>
                      <a:pt x="64" y="50"/>
                    </a:lnTo>
                    <a:lnTo>
                      <a:pt x="63" y="55"/>
                    </a:lnTo>
                    <a:lnTo>
                      <a:pt x="61" y="60"/>
                    </a:lnTo>
                    <a:lnTo>
                      <a:pt x="58" y="64"/>
                    </a:lnTo>
                    <a:lnTo>
                      <a:pt x="54" y="70"/>
                    </a:lnTo>
                    <a:lnTo>
                      <a:pt x="50" y="76"/>
                    </a:lnTo>
                    <a:lnTo>
                      <a:pt x="44" y="82"/>
                    </a:lnTo>
                    <a:lnTo>
                      <a:pt x="39" y="89"/>
                    </a:lnTo>
                    <a:lnTo>
                      <a:pt x="32" y="96"/>
                    </a:lnTo>
                    <a:lnTo>
                      <a:pt x="25" y="102"/>
                    </a:lnTo>
                    <a:lnTo>
                      <a:pt x="18" y="107"/>
                    </a:lnTo>
                    <a:lnTo>
                      <a:pt x="10" y="111"/>
                    </a:lnTo>
                    <a:lnTo>
                      <a:pt x="6" y="114"/>
                    </a:lnTo>
                    <a:lnTo>
                      <a:pt x="3" y="116"/>
                    </a:lnTo>
                    <a:lnTo>
                      <a:pt x="1" y="117"/>
                    </a:lnTo>
                    <a:lnTo>
                      <a:pt x="0" y="117"/>
                    </a:lnTo>
                    <a:lnTo>
                      <a:pt x="0" y="1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90" name="Freeform 166"/>
              <p:cNvSpPr>
                <a:spLocks/>
              </p:cNvSpPr>
              <p:nvPr/>
            </p:nvSpPr>
            <p:spPr bwMode="auto">
              <a:xfrm>
                <a:off x="2762" y="1930"/>
                <a:ext cx="70" cy="117"/>
              </a:xfrm>
              <a:custGeom>
                <a:avLst/>
                <a:gdLst>
                  <a:gd name="T0" fmla="*/ 26 w 70"/>
                  <a:gd name="T1" fmla="*/ 102 h 117"/>
                  <a:gd name="T2" fmla="*/ 25 w 70"/>
                  <a:gd name="T3" fmla="*/ 104 h 117"/>
                  <a:gd name="T4" fmla="*/ 22 w 70"/>
                  <a:gd name="T5" fmla="*/ 105 h 117"/>
                  <a:gd name="T6" fmla="*/ 19 w 70"/>
                  <a:gd name="T7" fmla="*/ 106 h 117"/>
                  <a:gd name="T8" fmla="*/ 10 w 70"/>
                  <a:gd name="T9" fmla="*/ 111 h 117"/>
                  <a:gd name="T10" fmla="*/ 3 w 70"/>
                  <a:gd name="T11" fmla="*/ 116 h 117"/>
                  <a:gd name="T12" fmla="*/ 0 w 70"/>
                  <a:gd name="T13" fmla="*/ 117 h 117"/>
                  <a:gd name="T14" fmla="*/ 0 w 70"/>
                  <a:gd name="T15" fmla="*/ 117 h 117"/>
                  <a:gd name="T16" fmla="*/ 0 w 70"/>
                  <a:gd name="T17" fmla="*/ 112 h 117"/>
                  <a:gd name="T18" fmla="*/ 2 w 70"/>
                  <a:gd name="T19" fmla="*/ 109 h 117"/>
                  <a:gd name="T20" fmla="*/ 7 w 70"/>
                  <a:gd name="T21" fmla="*/ 104 h 117"/>
                  <a:gd name="T22" fmla="*/ 13 w 70"/>
                  <a:gd name="T23" fmla="*/ 96 h 117"/>
                  <a:gd name="T24" fmla="*/ 15 w 70"/>
                  <a:gd name="T25" fmla="*/ 89 h 117"/>
                  <a:gd name="T26" fmla="*/ 16 w 70"/>
                  <a:gd name="T27" fmla="*/ 80 h 117"/>
                  <a:gd name="T28" fmla="*/ 19 w 70"/>
                  <a:gd name="T29" fmla="*/ 68 h 117"/>
                  <a:gd name="T30" fmla="*/ 24 w 70"/>
                  <a:gd name="T31" fmla="*/ 56 h 117"/>
                  <a:gd name="T32" fmla="*/ 30 w 70"/>
                  <a:gd name="T33" fmla="*/ 46 h 117"/>
                  <a:gd name="T34" fmla="*/ 40 w 70"/>
                  <a:gd name="T35" fmla="*/ 36 h 117"/>
                  <a:gd name="T36" fmla="*/ 51 w 70"/>
                  <a:gd name="T37" fmla="*/ 23 h 117"/>
                  <a:gd name="T38" fmla="*/ 61 w 70"/>
                  <a:gd name="T39" fmla="*/ 10 h 117"/>
                  <a:gd name="T40" fmla="*/ 65 w 70"/>
                  <a:gd name="T41" fmla="*/ 3 h 117"/>
                  <a:gd name="T42" fmla="*/ 67 w 70"/>
                  <a:gd name="T43" fmla="*/ 1 h 117"/>
                  <a:gd name="T44" fmla="*/ 68 w 70"/>
                  <a:gd name="T45" fmla="*/ 1 h 117"/>
                  <a:gd name="T46" fmla="*/ 69 w 70"/>
                  <a:gd name="T47" fmla="*/ 2 h 117"/>
                  <a:gd name="T48" fmla="*/ 69 w 70"/>
                  <a:gd name="T49" fmla="*/ 7 h 117"/>
                  <a:gd name="T50" fmla="*/ 68 w 70"/>
                  <a:gd name="T51" fmla="*/ 9 h 117"/>
                  <a:gd name="T52" fmla="*/ 65 w 70"/>
                  <a:gd name="T53" fmla="*/ 12 h 117"/>
                  <a:gd name="T54" fmla="*/ 61 w 70"/>
                  <a:gd name="T55" fmla="*/ 18 h 117"/>
                  <a:gd name="T56" fmla="*/ 59 w 70"/>
                  <a:gd name="T57" fmla="*/ 22 h 117"/>
                  <a:gd name="T58" fmla="*/ 52 w 70"/>
                  <a:gd name="T59" fmla="*/ 34 h 117"/>
                  <a:gd name="T60" fmla="*/ 43 w 70"/>
                  <a:gd name="T61" fmla="*/ 57 h 117"/>
                  <a:gd name="T62" fmla="*/ 33 w 70"/>
                  <a:gd name="T63" fmla="*/ 82 h 117"/>
                  <a:gd name="T64" fmla="*/ 27 w 70"/>
                  <a:gd name="T65" fmla="*/ 101 h 11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0"/>
                  <a:gd name="T100" fmla="*/ 0 h 117"/>
                  <a:gd name="T101" fmla="*/ 70 w 70"/>
                  <a:gd name="T102" fmla="*/ 117 h 11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0" h="117">
                    <a:moveTo>
                      <a:pt x="27" y="101"/>
                    </a:moveTo>
                    <a:lnTo>
                      <a:pt x="26" y="102"/>
                    </a:lnTo>
                    <a:lnTo>
                      <a:pt x="26" y="103"/>
                    </a:lnTo>
                    <a:lnTo>
                      <a:pt x="25" y="104"/>
                    </a:lnTo>
                    <a:lnTo>
                      <a:pt x="23" y="104"/>
                    </a:lnTo>
                    <a:lnTo>
                      <a:pt x="22" y="105"/>
                    </a:lnTo>
                    <a:lnTo>
                      <a:pt x="21" y="106"/>
                    </a:lnTo>
                    <a:lnTo>
                      <a:pt x="19" y="106"/>
                    </a:lnTo>
                    <a:lnTo>
                      <a:pt x="18" y="107"/>
                    </a:lnTo>
                    <a:lnTo>
                      <a:pt x="10" y="111"/>
                    </a:lnTo>
                    <a:lnTo>
                      <a:pt x="6" y="114"/>
                    </a:lnTo>
                    <a:lnTo>
                      <a:pt x="3" y="116"/>
                    </a:lnTo>
                    <a:lnTo>
                      <a:pt x="1" y="117"/>
                    </a:lnTo>
                    <a:lnTo>
                      <a:pt x="0" y="117"/>
                    </a:lnTo>
                    <a:lnTo>
                      <a:pt x="0" y="112"/>
                    </a:lnTo>
                    <a:lnTo>
                      <a:pt x="1" y="111"/>
                    </a:lnTo>
                    <a:lnTo>
                      <a:pt x="2" y="109"/>
                    </a:lnTo>
                    <a:lnTo>
                      <a:pt x="5" y="107"/>
                    </a:lnTo>
                    <a:lnTo>
                      <a:pt x="7" y="104"/>
                    </a:lnTo>
                    <a:lnTo>
                      <a:pt x="10" y="100"/>
                    </a:lnTo>
                    <a:lnTo>
                      <a:pt x="13" y="96"/>
                    </a:lnTo>
                    <a:lnTo>
                      <a:pt x="14" y="92"/>
                    </a:lnTo>
                    <a:lnTo>
                      <a:pt x="15" y="89"/>
                    </a:lnTo>
                    <a:lnTo>
                      <a:pt x="15" y="85"/>
                    </a:lnTo>
                    <a:lnTo>
                      <a:pt x="16" y="80"/>
                    </a:lnTo>
                    <a:lnTo>
                      <a:pt x="18" y="74"/>
                    </a:lnTo>
                    <a:lnTo>
                      <a:pt x="19" y="68"/>
                    </a:lnTo>
                    <a:lnTo>
                      <a:pt x="21" y="62"/>
                    </a:lnTo>
                    <a:lnTo>
                      <a:pt x="24" y="56"/>
                    </a:lnTo>
                    <a:lnTo>
                      <a:pt x="27" y="50"/>
                    </a:lnTo>
                    <a:lnTo>
                      <a:pt x="30" y="46"/>
                    </a:lnTo>
                    <a:lnTo>
                      <a:pt x="35" y="42"/>
                    </a:lnTo>
                    <a:lnTo>
                      <a:pt x="40" y="36"/>
                    </a:lnTo>
                    <a:lnTo>
                      <a:pt x="45" y="30"/>
                    </a:lnTo>
                    <a:lnTo>
                      <a:pt x="51" y="23"/>
                    </a:lnTo>
                    <a:lnTo>
                      <a:pt x="56" y="16"/>
                    </a:lnTo>
                    <a:lnTo>
                      <a:pt x="61" y="10"/>
                    </a:lnTo>
                    <a:lnTo>
                      <a:pt x="64" y="5"/>
                    </a:lnTo>
                    <a:lnTo>
                      <a:pt x="65" y="3"/>
                    </a:lnTo>
                    <a:lnTo>
                      <a:pt x="66" y="2"/>
                    </a:lnTo>
                    <a:lnTo>
                      <a:pt x="67" y="1"/>
                    </a:lnTo>
                    <a:lnTo>
                      <a:pt x="67" y="0"/>
                    </a:lnTo>
                    <a:lnTo>
                      <a:pt x="68" y="1"/>
                    </a:lnTo>
                    <a:lnTo>
                      <a:pt x="69" y="1"/>
                    </a:lnTo>
                    <a:lnTo>
                      <a:pt x="69" y="2"/>
                    </a:lnTo>
                    <a:lnTo>
                      <a:pt x="70" y="4"/>
                    </a:lnTo>
                    <a:lnTo>
                      <a:pt x="69" y="7"/>
                    </a:lnTo>
                    <a:lnTo>
                      <a:pt x="69" y="8"/>
                    </a:lnTo>
                    <a:lnTo>
                      <a:pt x="68" y="9"/>
                    </a:lnTo>
                    <a:lnTo>
                      <a:pt x="67" y="10"/>
                    </a:lnTo>
                    <a:lnTo>
                      <a:pt x="65" y="12"/>
                    </a:lnTo>
                    <a:lnTo>
                      <a:pt x="63" y="16"/>
                    </a:lnTo>
                    <a:lnTo>
                      <a:pt x="61" y="18"/>
                    </a:lnTo>
                    <a:lnTo>
                      <a:pt x="60" y="20"/>
                    </a:lnTo>
                    <a:lnTo>
                      <a:pt x="59" y="22"/>
                    </a:lnTo>
                    <a:lnTo>
                      <a:pt x="56" y="26"/>
                    </a:lnTo>
                    <a:lnTo>
                      <a:pt x="52" y="34"/>
                    </a:lnTo>
                    <a:lnTo>
                      <a:pt x="48" y="44"/>
                    </a:lnTo>
                    <a:lnTo>
                      <a:pt x="43" y="57"/>
                    </a:lnTo>
                    <a:lnTo>
                      <a:pt x="37" y="70"/>
                    </a:lnTo>
                    <a:lnTo>
                      <a:pt x="33" y="82"/>
                    </a:lnTo>
                    <a:lnTo>
                      <a:pt x="29" y="92"/>
                    </a:lnTo>
                    <a:lnTo>
                      <a:pt x="27" y="101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91" name="Freeform 167"/>
              <p:cNvSpPr>
                <a:spLocks/>
              </p:cNvSpPr>
              <p:nvPr/>
            </p:nvSpPr>
            <p:spPr bwMode="auto">
              <a:xfrm>
                <a:off x="2762" y="1930"/>
                <a:ext cx="70" cy="117"/>
              </a:xfrm>
              <a:custGeom>
                <a:avLst/>
                <a:gdLst>
                  <a:gd name="T0" fmla="*/ 27 w 70"/>
                  <a:gd name="T1" fmla="*/ 101 h 117"/>
                  <a:gd name="T2" fmla="*/ 26 w 70"/>
                  <a:gd name="T3" fmla="*/ 102 h 117"/>
                  <a:gd name="T4" fmla="*/ 26 w 70"/>
                  <a:gd name="T5" fmla="*/ 103 h 117"/>
                  <a:gd name="T6" fmla="*/ 25 w 70"/>
                  <a:gd name="T7" fmla="*/ 104 h 117"/>
                  <a:gd name="T8" fmla="*/ 23 w 70"/>
                  <a:gd name="T9" fmla="*/ 104 h 117"/>
                  <a:gd name="T10" fmla="*/ 22 w 70"/>
                  <a:gd name="T11" fmla="*/ 105 h 117"/>
                  <a:gd name="T12" fmla="*/ 21 w 70"/>
                  <a:gd name="T13" fmla="*/ 106 h 117"/>
                  <a:gd name="T14" fmla="*/ 19 w 70"/>
                  <a:gd name="T15" fmla="*/ 106 h 117"/>
                  <a:gd name="T16" fmla="*/ 18 w 70"/>
                  <a:gd name="T17" fmla="*/ 107 h 117"/>
                  <a:gd name="T18" fmla="*/ 10 w 70"/>
                  <a:gd name="T19" fmla="*/ 111 h 117"/>
                  <a:gd name="T20" fmla="*/ 6 w 70"/>
                  <a:gd name="T21" fmla="*/ 114 h 117"/>
                  <a:gd name="T22" fmla="*/ 3 w 70"/>
                  <a:gd name="T23" fmla="*/ 116 h 117"/>
                  <a:gd name="T24" fmla="*/ 1 w 70"/>
                  <a:gd name="T25" fmla="*/ 117 h 117"/>
                  <a:gd name="T26" fmla="*/ 0 w 70"/>
                  <a:gd name="T27" fmla="*/ 117 h 117"/>
                  <a:gd name="T28" fmla="*/ 0 w 70"/>
                  <a:gd name="T29" fmla="*/ 112 h 117"/>
                  <a:gd name="T30" fmla="*/ 1 w 70"/>
                  <a:gd name="T31" fmla="*/ 111 h 117"/>
                  <a:gd name="T32" fmla="*/ 2 w 70"/>
                  <a:gd name="T33" fmla="*/ 109 h 117"/>
                  <a:gd name="T34" fmla="*/ 5 w 70"/>
                  <a:gd name="T35" fmla="*/ 107 h 117"/>
                  <a:gd name="T36" fmla="*/ 7 w 70"/>
                  <a:gd name="T37" fmla="*/ 104 h 117"/>
                  <a:gd name="T38" fmla="*/ 10 w 70"/>
                  <a:gd name="T39" fmla="*/ 100 h 117"/>
                  <a:gd name="T40" fmla="*/ 13 w 70"/>
                  <a:gd name="T41" fmla="*/ 96 h 117"/>
                  <a:gd name="T42" fmla="*/ 14 w 70"/>
                  <a:gd name="T43" fmla="*/ 92 h 117"/>
                  <a:gd name="T44" fmla="*/ 15 w 70"/>
                  <a:gd name="T45" fmla="*/ 89 h 117"/>
                  <a:gd name="T46" fmla="*/ 15 w 70"/>
                  <a:gd name="T47" fmla="*/ 85 h 117"/>
                  <a:gd name="T48" fmla="*/ 16 w 70"/>
                  <a:gd name="T49" fmla="*/ 80 h 117"/>
                  <a:gd name="T50" fmla="*/ 18 w 70"/>
                  <a:gd name="T51" fmla="*/ 74 h 117"/>
                  <a:gd name="T52" fmla="*/ 19 w 70"/>
                  <a:gd name="T53" fmla="*/ 68 h 117"/>
                  <a:gd name="T54" fmla="*/ 21 w 70"/>
                  <a:gd name="T55" fmla="*/ 62 h 117"/>
                  <a:gd name="T56" fmla="*/ 24 w 70"/>
                  <a:gd name="T57" fmla="*/ 56 h 117"/>
                  <a:gd name="T58" fmla="*/ 27 w 70"/>
                  <a:gd name="T59" fmla="*/ 50 h 117"/>
                  <a:gd name="T60" fmla="*/ 30 w 70"/>
                  <a:gd name="T61" fmla="*/ 46 h 117"/>
                  <a:gd name="T62" fmla="*/ 35 w 70"/>
                  <a:gd name="T63" fmla="*/ 42 h 117"/>
                  <a:gd name="T64" fmla="*/ 40 w 70"/>
                  <a:gd name="T65" fmla="*/ 36 h 117"/>
                  <a:gd name="T66" fmla="*/ 45 w 70"/>
                  <a:gd name="T67" fmla="*/ 30 h 117"/>
                  <a:gd name="T68" fmla="*/ 51 w 70"/>
                  <a:gd name="T69" fmla="*/ 23 h 117"/>
                  <a:gd name="T70" fmla="*/ 56 w 70"/>
                  <a:gd name="T71" fmla="*/ 16 h 117"/>
                  <a:gd name="T72" fmla="*/ 61 w 70"/>
                  <a:gd name="T73" fmla="*/ 10 h 117"/>
                  <a:gd name="T74" fmla="*/ 64 w 70"/>
                  <a:gd name="T75" fmla="*/ 5 h 117"/>
                  <a:gd name="T76" fmla="*/ 65 w 70"/>
                  <a:gd name="T77" fmla="*/ 3 h 117"/>
                  <a:gd name="T78" fmla="*/ 66 w 70"/>
                  <a:gd name="T79" fmla="*/ 2 h 117"/>
                  <a:gd name="T80" fmla="*/ 67 w 70"/>
                  <a:gd name="T81" fmla="*/ 1 h 117"/>
                  <a:gd name="T82" fmla="*/ 67 w 70"/>
                  <a:gd name="T83" fmla="*/ 0 h 117"/>
                  <a:gd name="T84" fmla="*/ 68 w 70"/>
                  <a:gd name="T85" fmla="*/ 1 h 117"/>
                  <a:gd name="T86" fmla="*/ 69 w 70"/>
                  <a:gd name="T87" fmla="*/ 1 h 117"/>
                  <a:gd name="T88" fmla="*/ 69 w 70"/>
                  <a:gd name="T89" fmla="*/ 2 h 117"/>
                  <a:gd name="T90" fmla="*/ 70 w 70"/>
                  <a:gd name="T91" fmla="*/ 4 h 117"/>
                  <a:gd name="T92" fmla="*/ 69 w 70"/>
                  <a:gd name="T93" fmla="*/ 7 h 117"/>
                  <a:gd name="T94" fmla="*/ 69 w 70"/>
                  <a:gd name="T95" fmla="*/ 8 h 117"/>
                  <a:gd name="T96" fmla="*/ 68 w 70"/>
                  <a:gd name="T97" fmla="*/ 9 h 117"/>
                  <a:gd name="T98" fmla="*/ 67 w 70"/>
                  <a:gd name="T99" fmla="*/ 10 h 117"/>
                  <a:gd name="T100" fmla="*/ 65 w 70"/>
                  <a:gd name="T101" fmla="*/ 12 h 117"/>
                  <a:gd name="T102" fmla="*/ 63 w 70"/>
                  <a:gd name="T103" fmla="*/ 16 h 117"/>
                  <a:gd name="T104" fmla="*/ 61 w 70"/>
                  <a:gd name="T105" fmla="*/ 18 h 117"/>
                  <a:gd name="T106" fmla="*/ 60 w 70"/>
                  <a:gd name="T107" fmla="*/ 20 h 117"/>
                  <a:gd name="T108" fmla="*/ 59 w 70"/>
                  <a:gd name="T109" fmla="*/ 22 h 117"/>
                  <a:gd name="T110" fmla="*/ 56 w 70"/>
                  <a:gd name="T111" fmla="*/ 26 h 117"/>
                  <a:gd name="T112" fmla="*/ 52 w 70"/>
                  <a:gd name="T113" fmla="*/ 34 h 117"/>
                  <a:gd name="T114" fmla="*/ 48 w 70"/>
                  <a:gd name="T115" fmla="*/ 44 h 117"/>
                  <a:gd name="T116" fmla="*/ 43 w 70"/>
                  <a:gd name="T117" fmla="*/ 57 h 117"/>
                  <a:gd name="T118" fmla="*/ 37 w 70"/>
                  <a:gd name="T119" fmla="*/ 70 h 117"/>
                  <a:gd name="T120" fmla="*/ 33 w 70"/>
                  <a:gd name="T121" fmla="*/ 82 h 117"/>
                  <a:gd name="T122" fmla="*/ 29 w 70"/>
                  <a:gd name="T123" fmla="*/ 92 h 117"/>
                  <a:gd name="T124" fmla="*/ 27 w 70"/>
                  <a:gd name="T125" fmla="*/ 101 h 11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70"/>
                  <a:gd name="T190" fmla="*/ 0 h 117"/>
                  <a:gd name="T191" fmla="*/ 70 w 70"/>
                  <a:gd name="T192" fmla="*/ 117 h 117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70" h="117">
                    <a:moveTo>
                      <a:pt x="27" y="101"/>
                    </a:moveTo>
                    <a:lnTo>
                      <a:pt x="26" y="102"/>
                    </a:lnTo>
                    <a:lnTo>
                      <a:pt x="26" y="103"/>
                    </a:lnTo>
                    <a:lnTo>
                      <a:pt x="25" y="104"/>
                    </a:lnTo>
                    <a:lnTo>
                      <a:pt x="23" y="104"/>
                    </a:lnTo>
                    <a:lnTo>
                      <a:pt x="22" y="105"/>
                    </a:lnTo>
                    <a:lnTo>
                      <a:pt x="21" y="106"/>
                    </a:lnTo>
                    <a:lnTo>
                      <a:pt x="19" y="106"/>
                    </a:lnTo>
                    <a:lnTo>
                      <a:pt x="18" y="107"/>
                    </a:lnTo>
                    <a:lnTo>
                      <a:pt x="10" y="111"/>
                    </a:lnTo>
                    <a:lnTo>
                      <a:pt x="6" y="114"/>
                    </a:lnTo>
                    <a:lnTo>
                      <a:pt x="3" y="116"/>
                    </a:lnTo>
                    <a:lnTo>
                      <a:pt x="1" y="117"/>
                    </a:lnTo>
                    <a:lnTo>
                      <a:pt x="0" y="117"/>
                    </a:lnTo>
                    <a:lnTo>
                      <a:pt x="0" y="112"/>
                    </a:lnTo>
                    <a:lnTo>
                      <a:pt x="1" y="111"/>
                    </a:lnTo>
                    <a:lnTo>
                      <a:pt x="2" y="109"/>
                    </a:lnTo>
                    <a:lnTo>
                      <a:pt x="5" y="107"/>
                    </a:lnTo>
                    <a:lnTo>
                      <a:pt x="7" y="104"/>
                    </a:lnTo>
                    <a:lnTo>
                      <a:pt x="10" y="100"/>
                    </a:lnTo>
                    <a:lnTo>
                      <a:pt x="13" y="96"/>
                    </a:lnTo>
                    <a:lnTo>
                      <a:pt x="14" y="92"/>
                    </a:lnTo>
                    <a:lnTo>
                      <a:pt x="15" y="89"/>
                    </a:lnTo>
                    <a:lnTo>
                      <a:pt x="15" y="85"/>
                    </a:lnTo>
                    <a:lnTo>
                      <a:pt x="16" y="80"/>
                    </a:lnTo>
                    <a:lnTo>
                      <a:pt x="18" y="74"/>
                    </a:lnTo>
                    <a:lnTo>
                      <a:pt x="19" y="68"/>
                    </a:lnTo>
                    <a:lnTo>
                      <a:pt x="21" y="62"/>
                    </a:lnTo>
                    <a:lnTo>
                      <a:pt x="24" y="56"/>
                    </a:lnTo>
                    <a:lnTo>
                      <a:pt x="27" y="50"/>
                    </a:lnTo>
                    <a:lnTo>
                      <a:pt x="30" y="46"/>
                    </a:lnTo>
                    <a:lnTo>
                      <a:pt x="35" y="42"/>
                    </a:lnTo>
                    <a:lnTo>
                      <a:pt x="40" y="36"/>
                    </a:lnTo>
                    <a:lnTo>
                      <a:pt x="45" y="30"/>
                    </a:lnTo>
                    <a:lnTo>
                      <a:pt x="51" y="23"/>
                    </a:lnTo>
                    <a:lnTo>
                      <a:pt x="56" y="16"/>
                    </a:lnTo>
                    <a:lnTo>
                      <a:pt x="61" y="10"/>
                    </a:lnTo>
                    <a:lnTo>
                      <a:pt x="64" y="5"/>
                    </a:lnTo>
                    <a:lnTo>
                      <a:pt x="65" y="3"/>
                    </a:lnTo>
                    <a:lnTo>
                      <a:pt x="66" y="2"/>
                    </a:lnTo>
                    <a:lnTo>
                      <a:pt x="67" y="1"/>
                    </a:lnTo>
                    <a:lnTo>
                      <a:pt x="67" y="0"/>
                    </a:lnTo>
                    <a:lnTo>
                      <a:pt x="68" y="1"/>
                    </a:lnTo>
                    <a:lnTo>
                      <a:pt x="69" y="1"/>
                    </a:lnTo>
                    <a:lnTo>
                      <a:pt x="69" y="2"/>
                    </a:lnTo>
                    <a:lnTo>
                      <a:pt x="70" y="4"/>
                    </a:lnTo>
                    <a:lnTo>
                      <a:pt x="69" y="7"/>
                    </a:lnTo>
                    <a:lnTo>
                      <a:pt x="69" y="8"/>
                    </a:lnTo>
                    <a:lnTo>
                      <a:pt x="68" y="9"/>
                    </a:lnTo>
                    <a:lnTo>
                      <a:pt x="67" y="10"/>
                    </a:lnTo>
                    <a:lnTo>
                      <a:pt x="65" y="12"/>
                    </a:lnTo>
                    <a:lnTo>
                      <a:pt x="63" y="16"/>
                    </a:lnTo>
                    <a:lnTo>
                      <a:pt x="61" y="18"/>
                    </a:lnTo>
                    <a:lnTo>
                      <a:pt x="60" y="20"/>
                    </a:lnTo>
                    <a:lnTo>
                      <a:pt x="59" y="22"/>
                    </a:lnTo>
                    <a:lnTo>
                      <a:pt x="56" y="26"/>
                    </a:lnTo>
                    <a:lnTo>
                      <a:pt x="52" y="34"/>
                    </a:lnTo>
                    <a:lnTo>
                      <a:pt x="48" y="44"/>
                    </a:lnTo>
                    <a:lnTo>
                      <a:pt x="43" y="57"/>
                    </a:lnTo>
                    <a:lnTo>
                      <a:pt x="37" y="70"/>
                    </a:lnTo>
                    <a:lnTo>
                      <a:pt x="33" y="82"/>
                    </a:lnTo>
                    <a:lnTo>
                      <a:pt x="29" y="92"/>
                    </a:lnTo>
                    <a:lnTo>
                      <a:pt x="27" y="10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92" name="Freeform 168"/>
              <p:cNvSpPr>
                <a:spLocks/>
              </p:cNvSpPr>
              <p:nvPr/>
            </p:nvSpPr>
            <p:spPr bwMode="auto">
              <a:xfrm>
                <a:off x="2704" y="1928"/>
                <a:ext cx="54" cy="93"/>
              </a:xfrm>
              <a:custGeom>
                <a:avLst/>
                <a:gdLst>
                  <a:gd name="T0" fmla="*/ 54 w 54"/>
                  <a:gd name="T1" fmla="*/ 88 h 93"/>
                  <a:gd name="T2" fmla="*/ 54 w 54"/>
                  <a:gd name="T3" fmla="*/ 88 h 93"/>
                  <a:gd name="T4" fmla="*/ 52 w 54"/>
                  <a:gd name="T5" fmla="*/ 87 h 93"/>
                  <a:gd name="T6" fmla="*/ 50 w 54"/>
                  <a:gd name="T7" fmla="*/ 85 h 93"/>
                  <a:gd name="T8" fmla="*/ 48 w 54"/>
                  <a:gd name="T9" fmla="*/ 82 h 93"/>
                  <a:gd name="T10" fmla="*/ 46 w 54"/>
                  <a:gd name="T11" fmla="*/ 79 h 93"/>
                  <a:gd name="T12" fmla="*/ 44 w 54"/>
                  <a:gd name="T13" fmla="*/ 76 h 93"/>
                  <a:gd name="T14" fmla="*/ 43 w 54"/>
                  <a:gd name="T15" fmla="*/ 74 h 93"/>
                  <a:gd name="T16" fmla="*/ 42 w 54"/>
                  <a:gd name="T17" fmla="*/ 71 h 93"/>
                  <a:gd name="T18" fmla="*/ 42 w 54"/>
                  <a:gd name="T19" fmla="*/ 68 h 93"/>
                  <a:gd name="T20" fmla="*/ 42 w 54"/>
                  <a:gd name="T21" fmla="*/ 64 h 93"/>
                  <a:gd name="T22" fmla="*/ 41 w 54"/>
                  <a:gd name="T23" fmla="*/ 60 h 93"/>
                  <a:gd name="T24" fmla="*/ 40 w 54"/>
                  <a:gd name="T25" fmla="*/ 54 h 93"/>
                  <a:gd name="T26" fmla="*/ 38 w 54"/>
                  <a:gd name="T27" fmla="*/ 49 h 93"/>
                  <a:gd name="T28" fmla="*/ 36 w 54"/>
                  <a:gd name="T29" fmla="*/ 44 h 93"/>
                  <a:gd name="T30" fmla="*/ 33 w 54"/>
                  <a:gd name="T31" fmla="*/ 40 h 93"/>
                  <a:gd name="T32" fmla="*/ 30 w 54"/>
                  <a:gd name="T33" fmla="*/ 37 h 93"/>
                  <a:gd name="T34" fmla="*/ 26 w 54"/>
                  <a:gd name="T35" fmla="*/ 33 h 93"/>
                  <a:gd name="T36" fmla="*/ 22 w 54"/>
                  <a:gd name="T37" fmla="*/ 29 h 93"/>
                  <a:gd name="T38" fmla="*/ 18 w 54"/>
                  <a:gd name="T39" fmla="*/ 24 h 93"/>
                  <a:gd name="T40" fmla="*/ 14 w 54"/>
                  <a:gd name="T41" fmla="*/ 19 h 93"/>
                  <a:gd name="T42" fmla="*/ 10 w 54"/>
                  <a:gd name="T43" fmla="*/ 12 h 93"/>
                  <a:gd name="T44" fmla="*/ 6 w 54"/>
                  <a:gd name="T45" fmla="*/ 8 h 93"/>
                  <a:gd name="T46" fmla="*/ 4 w 54"/>
                  <a:gd name="T47" fmla="*/ 4 h 93"/>
                  <a:gd name="T48" fmla="*/ 3 w 54"/>
                  <a:gd name="T49" fmla="*/ 2 h 93"/>
                  <a:gd name="T50" fmla="*/ 2 w 54"/>
                  <a:gd name="T51" fmla="*/ 1 h 93"/>
                  <a:gd name="T52" fmla="*/ 2 w 54"/>
                  <a:gd name="T53" fmla="*/ 1 h 93"/>
                  <a:gd name="T54" fmla="*/ 1 w 54"/>
                  <a:gd name="T55" fmla="*/ 0 h 93"/>
                  <a:gd name="T56" fmla="*/ 0 w 54"/>
                  <a:gd name="T57" fmla="*/ 1 h 93"/>
                  <a:gd name="T58" fmla="*/ 0 w 54"/>
                  <a:gd name="T59" fmla="*/ 2 h 93"/>
                  <a:gd name="T60" fmla="*/ 0 w 54"/>
                  <a:gd name="T61" fmla="*/ 5 h 93"/>
                  <a:gd name="T62" fmla="*/ 0 w 54"/>
                  <a:gd name="T63" fmla="*/ 8 h 93"/>
                  <a:gd name="T64" fmla="*/ 1 w 54"/>
                  <a:gd name="T65" fmla="*/ 12 h 93"/>
                  <a:gd name="T66" fmla="*/ 2 w 54"/>
                  <a:gd name="T67" fmla="*/ 18 h 93"/>
                  <a:gd name="T68" fmla="*/ 3 w 54"/>
                  <a:gd name="T69" fmla="*/ 23 h 93"/>
                  <a:gd name="T70" fmla="*/ 3 w 54"/>
                  <a:gd name="T71" fmla="*/ 28 h 93"/>
                  <a:gd name="T72" fmla="*/ 3 w 54"/>
                  <a:gd name="T73" fmla="*/ 32 h 93"/>
                  <a:gd name="T74" fmla="*/ 4 w 54"/>
                  <a:gd name="T75" fmla="*/ 36 h 93"/>
                  <a:gd name="T76" fmla="*/ 4 w 54"/>
                  <a:gd name="T77" fmla="*/ 40 h 93"/>
                  <a:gd name="T78" fmla="*/ 5 w 54"/>
                  <a:gd name="T79" fmla="*/ 44 h 93"/>
                  <a:gd name="T80" fmla="*/ 6 w 54"/>
                  <a:gd name="T81" fmla="*/ 47 h 93"/>
                  <a:gd name="T82" fmla="*/ 9 w 54"/>
                  <a:gd name="T83" fmla="*/ 51 h 93"/>
                  <a:gd name="T84" fmla="*/ 11 w 54"/>
                  <a:gd name="T85" fmla="*/ 56 h 93"/>
                  <a:gd name="T86" fmla="*/ 15 w 54"/>
                  <a:gd name="T87" fmla="*/ 61 h 93"/>
                  <a:gd name="T88" fmla="*/ 19 w 54"/>
                  <a:gd name="T89" fmla="*/ 66 h 93"/>
                  <a:gd name="T90" fmla="*/ 23 w 54"/>
                  <a:gd name="T91" fmla="*/ 71 h 93"/>
                  <a:gd name="T92" fmla="*/ 28 w 54"/>
                  <a:gd name="T93" fmla="*/ 76 h 93"/>
                  <a:gd name="T94" fmla="*/ 34 w 54"/>
                  <a:gd name="T95" fmla="*/ 81 h 93"/>
                  <a:gd name="T96" fmla="*/ 41 w 54"/>
                  <a:gd name="T97" fmla="*/ 85 h 93"/>
                  <a:gd name="T98" fmla="*/ 46 w 54"/>
                  <a:gd name="T99" fmla="*/ 88 h 93"/>
                  <a:gd name="T100" fmla="*/ 50 w 54"/>
                  <a:gd name="T101" fmla="*/ 90 h 93"/>
                  <a:gd name="T102" fmla="*/ 52 w 54"/>
                  <a:gd name="T103" fmla="*/ 92 h 93"/>
                  <a:gd name="T104" fmla="*/ 54 w 54"/>
                  <a:gd name="T105" fmla="*/ 93 h 93"/>
                  <a:gd name="T106" fmla="*/ 54 w 54"/>
                  <a:gd name="T107" fmla="*/ 93 h 93"/>
                  <a:gd name="T108" fmla="*/ 54 w 54"/>
                  <a:gd name="T109" fmla="*/ 93 h 93"/>
                  <a:gd name="T110" fmla="*/ 54 w 54"/>
                  <a:gd name="T111" fmla="*/ 93 h 93"/>
                  <a:gd name="T112" fmla="*/ 54 w 54"/>
                  <a:gd name="T113" fmla="*/ 93 h 93"/>
                  <a:gd name="T114" fmla="*/ 54 w 54"/>
                  <a:gd name="T115" fmla="*/ 88 h 9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4"/>
                  <a:gd name="T175" fmla="*/ 0 h 93"/>
                  <a:gd name="T176" fmla="*/ 54 w 54"/>
                  <a:gd name="T177" fmla="*/ 93 h 93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4" h="93">
                    <a:moveTo>
                      <a:pt x="54" y="88"/>
                    </a:moveTo>
                    <a:lnTo>
                      <a:pt x="54" y="88"/>
                    </a:lnTo>
                    <a:lnTo>
                      <a:pt x="52" y="87"/>
                    </a:lnTo>
                    <a:lnTo>
                      <a:pt x="50" y="85"/>
                    </a:lnTo>
                    <a:lnTo>
                      <a:pt x="48" y="82"/>
                    </a:lnTo>
                    <a:lnTo>
                      <a:pt x="46" y="79"/>
                    </a:lnTo>
                    <a:lnTo>
                      <a:pt x="44" y="76"/>
                    </a:lnTo>
                    <a:lnTo>
                      <a:pt x="43" y="74"/>
                    </a:lnTo>
                    <a:lnTo>
                      <a:pt x="42" y="71"/>
                    </a:lnTo>
                    <a:lnTo>
                      <a:pt x="42" y="68"/>
                    </a:lnTo>
                    <a:lnTo>
                      <a:pt x="42" y="64"/>
                    </a:lnTo>
                    <a:lnTo>
                      <a:pt x="41" y="60"/>
                    </a:lnTo>
                    <a:lnTo>
                      <a:pt x="40" y="54"/>
                    </a:lnTo>
                    <a:lnTo>
                      <a:pt x="38" y="49"/>
                    </a:lnTo>
                    <a:lnTo>
                      <a:pt x="36" y="44"/>
                    </a:lnTo>
                    <a:lnTo>
                      <a:pt x="33" y="40"/>
                    </a:lnTo>
                    <a:lnTo>
                      <a:pt x="30" y="37"/>
                    </a:lnTo>
                    <a:lnTo>
                      <a:pt x="26" y="33"/>
                    </a:lnTo>
                    <a:lnTo>
                      <a:pt x="22" y="29"/>
                    </a:lnTo>
                    <a:lnTo>
                      <a:pt x="18" y="24"/>
                    </a:lnTo>
                    <a:lnTo>
                      <a:pt x="14" y="19"/>
                    </a:lnTo>
                    <a:lnTo>
                      <a:pt x="10" y="12"/>
                    </a:lnTo>
                    <a:lnTo>
                      <a:pt x="6" y="8"/>
                    </a:lnTo>
                    <a:lnTo>
                      <a:pt x="4" y="4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1" y="12"/>
                    </a:lnTo>
                    <a:lnTo>
                      <a:pt x="2" y="18"/>
                    </a:lnTo>
                    <a:lnTo>
                      <a:pt x="3" y="23"/>
                    </a:lnTo>
                    <a:lnTo>
                      <a:pt x="3" y="28"/>
                    </a:lnTo>
                    <a:lnTo>
                      <a:pt x="3" y="32"/>
                    </a:lnTo>
                    <a:lnTo>
                      <a:pt x="4" y="36"/>
                    </a:lnTo>
                    <a:lnTo>
                      <a:pt x="4" y="40"/>
                    </a:lnTo>
                    <a:lnTo>
                      <a:pt x="5" y="44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1" y="56"/>
                    </a:lnTo>
                    <a:lnTo>
                      <a:pt x="15" y="61"/>
                    </a:lnTo>
                    <a:lnTo>
                      <a:pt x="19" y="66"/>
                    </a:lnTo>
                    <a:lnTo>
                      <a:pt x="23" y="71"/>
                    </a:lnTo>
                    <a:lnTo>
                      <a:pt x="28" y="76"/>
                    </a:lnTo>
                    <a:lnTo>
                      <a:pt x="34" y="81"/>
                    </a:lnTo>
                    <a:lnTo>
                      <a:pt x="41" y="85"/>
                    </a:lnTo>
                    <a:lnTo>
                      <a:pt x="46" y="88"/>
                    </a:lnTo>
                    <a:lnTo>
                      <a:pt x="50" y="90"/>
                    </a:lnTo>
                    <a:lnTo>
                      <a:pt x="52" y="92"/>
                    </a:lnTo>
                    <a:lnTo>
                      <a:pt x="54" y="93"/>
                    </a:lnTo>
                    <a:lnTo>
                      <a:pt x="54" y="8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93" name="Freeform 169"/>
              <p:cNvSpPr>
                <a:spLocks/>
              </p:cNvSpPr>
              <p:nvPr/>
            </p:nvSpPr>
            <p:spPr bwMode="auto">
              <a:xfrm>
                <a:off x="2704" y="1928"/>
                <a:ext cx="54" cy="93"/>
              </a:xfrm>
              <a:custGeom>
                <a:avLst/>
                <a:gdLst>
                  <a:gd name="T0" fmla="*/ 54 w 54"/>
                  <a:gd name="T1" fmla="*/ 88 h 93"/>
                  <a:gd name="T2" fmla="*/ 52 w 54"/>
                  <a:gd name="T3" fmla="*/ 87 h 93"/>
                  <a:gd name="T4" fmla="*/ 50 w 54"/>
                  <a:gd name="T5" fmla="*/ 85 h 93"/>
                  <a:gd name="T6" fmla="*/ 48 w 54"/>
                  <a:gd name="T7" fmla="*/ 82 h 93"/>
                  <a:gd name="T8" fmla="*/ 46 w 54"/>
                  <a:gd name="T9" fmla="*/ 79 h 93"/>
                  <a:gd name="T10" fmla="*/ 44 w 54"/>
                  <a:gd name="T11" fmla="*/ 76 h 93"/>
                  <a:gd name="T12" fmla="*/ 43 w 54"/>
                  <a:gd name="T13" fmla="*/ 74 h 93"/>
                  <a:gd name="T14" fmla="*/ 42 w 54"/>
                  <a:gd name="T15" fmla="*/ 71 h 93"/>
                  <a:gd name="T16" fmla="*/ 42 w 54"/>
                  <a:gd name="T17" fmla="*/ 68 h 93"/>
                  <a:gd name="T18" fmla="*/ 42 w 54"/>
                  <a:gd name="T19" fmla="*/ 64 h 93"/>
                  <a:gd name="T20" fmla="*/ 41 w 54"/>
                  <a:gd name="T21" fmla="*/ 60 h 93"/>
                  <a:gd name="T22" fmla="*/ 40 w 54"/>
                  <a:gd name="T23" fmla="*/ 54 h 93"/>
                  <a:gd name="T24" fmla="*/ 38 w 54"/>
                  <a:gd name="T25" fmla="*/ 49 h 93"/>
                  <a:gd name="T26" fmla="*/ 36 w 54"/>
                  <a:gd name="T27" fmla="*/ 44 h 93"/>
                  <a:gd name="T28" fmla="*/ 33 w 54"/>
                  <a:gd name="T29" fmla="*/ 40 h 93"/>
                  <a:gd name="T30" fmla="*/ 30 w 54"/>
                  <a:gd name="T31" fmla="*/ 37 h 93"/>
                  <a:gd name="T32" fmla="*/ 26 w 54"/>
                  <a:gd name="T33" fmla="*/ 33 h 93"/>
                  <a:gd name="T34" fmla="*/ 22 w 54"/>
                  <a:gd name="T35" fmla="*/ 29 h 93"/>
                  <a:gd name="T36" fmla="*/ 18 w 54"/>
                  <a:gd name="T37" fmla="*/ 24 h 93"/>
                  <a:gd name="T38" fmla="*/ 14 w 54"/>
                  <a:gd name="T39" fmla="*/ 19 h 93"/>
                  <a:gd name="T40" fmla="*/ 10 w 54"/>
                  <a:gd name="T41" fmla="*/ 12 h 93"/>
                  <a:gd name="T42" fmla="*/ 6 w 54"/>
                  <a:gd name="T43" fmla="*/ 8 h 93"/>
                  <a:gd name="T44" fmla="*/ 4 w 54"/>
                  <a:gd name="T45" fmla="*/ 4 h 93"/>
                  <a:gd name="T46" fmla="*/ 3 w 54"/>
                  <a:gd name="T47" fmla="*/ 2 h 93"/>
                  <a:gd name="T48" fmla="*/ 2 w 54"/>
                  <a:gd name="T49" fmla="*/ 1 h 93"/>
                  <a:gd name="T50" fmla="*/ 1 w 54"/>
                  <a:gd name="T51" fmla="*/ 0 h 93"/>
                  <a:gd name="T52" fmla="*/ 0 w 54"/>
                  <a:gd name="T53" fmla="*/ 1 h 93"/>
                  <a:gd name="T54" fmla="*/ 0 w 54"/>
                  <a:gd name="T55" fmla="*/ 2 h 93"/>
                  <a:gd name="T56" fmla="*/ 0 w 54"/>
                  <a:gd name="T57" fmla="*/ 5 h 93"/>
                  <a:gd name="T58" fmla="*/ 0 w 54"/>
                  <a:gd name="T59" fmla="*/ 8 h 93"/>
                  <a:gd name="T60" fmla="*/ 1 w 54"/>
                  <a:gd name="T61" fmla="*/ 12 h 93"/>
                  <a:gd name="T62" fmla="*/ 2 w 54"/>
                  <a:gd name="T63" fmla="*/ 18 h 93"/>
                  <a:gd name="T64" fmla="*/ 3 w 54"/>
                  <a:gd name="T65" fmla="*/ 23 h 93"/>
                  <a:gd name="T66" fmla="*/ 3 w 54"/>
                  <a:gd name="T67" fmla="*/ 28 h 93"/>
                  <a:gd name="T68" fmla="*/ 3 w 54"/>
                  <a:gd name="T69" fmla="*/ 32 h 93"/>
                  <a:gd name="T70" fmla="*/ 4 w 54"/>
                  <a:gd name="T71" fmla="*/ 36 h 93"/>
                  <a:gd name="T72" fmla="*/ 4 w 54"/>
                  <a:gd name="T73" fmla="*/ 40 h 93"/>
                  <a:gd name="T74" fmla="*/ 5 w 54"/>
                  <a:gd name="T75" fmla="*/ 44 h 93"/>
                  <a:gd name="T76" fmla="*/ 6 w 54"/>
                  <a:gd name="T77" fmla="*/ 47 h 93"/>
                  <a:gd name="T78" fmla="*/ 9 w 54"/>
                  <a:gd name="T79" fmla="*/ 51 h 93"/>
                  <a:gd name="T80" fmla="*/ 11 w 54"/>
                  <a:gd name="T81" fmla="*/ 56 h 93"/>
                  <a:gd name="T82" fmla="*/ 15 w 54"/>
                  <a:gd name="T83" fmla="*/ 61 h 93"/>
                  <a:gd name="T84" fmla="*/ 19 w 54"/>
                  <a:gd name="T85" fmla="*/ 66 h 93"/>
                  <a:gd name="T86" fmla="*/ 23 w 54"/>
                  <a:gd name="T87" fmla="*/ 71 h 93"/>
                  <a:gd name="T88" fmla="*/ 28 w 54"/>
                  <a:gd name="T89" fmla="*/ 76 h 93"/>
                  <a:gd name="T90" fmla="*/ 34 w 54"/>
                  <a:gd name="T91" fmla="*/ 81 h 93"/>
                  <a:gd name="T92" fmla="*/ 41 w 54"/>
                  <a:gd name="T93" fmla="*/ 85 h 93"/>
                  <a:gd name="T94" fmla="*/ 46 w 54"/>
                  <a:gd name="T95" fmla="*/ 88 h 93"/>
                  <a:gd name="T96" fmla="*/ 50 w 54"/>
                  <a:gd name="T97" fmla="*/ 90 h 93"/>
                  <a:gd name="T98" fmla="*/ 52 w 54"/>
                  <a:gd name="T99" fmla="*/ 92 h 93"/>
                  <a:gd name="T100" fmla="*/ 54 w 54"/>
                  <a:gd name="T101" fmla="*/ 93 h 93"/>
                  <a:gd name="T102" fmla="*/ 54 w 54"/>
                  <a:gd name="T103" fmla="*/ 88 h 9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54"/>
                  <a:gd name="T157" fmla="*/ 0 h 93"/>
                  <a:gd name="T158" fmla="*/ 54 w 54"/>
                  <a:gd name="T159" fmla="*/ 93 h 93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54" h="93">
                    <a:moveTo>
                      <a:pt x="54" y="88"/>
                    </a:moveTo>
                    <a:lnTo>
                      <a:pt x="52" y="87"/>
                    </a:lnTo>
                    <a:lnTo>
                      <a:pt x="50" y="85"/>
                    </a:lnTo>
                    <a:lnTo>
                      <a:pt x="48" y="82"/>
                    </a:lnTo>
                    <a:lnTo>
                      <a:pt x="46" y="79"/>
                    </a:lnTo>
                    <a:lnTo>
                      <a:pt x="44" y="76"/>
                    </a:lnTo>
                    <a:lnTo>
                      <a:pt x="43" y="74"/>
                    </a:lnTo>
                    <a:lnTo>
                      <a:pt x="42" y="71"/>
                    </a:lnTo>
                    <a:lnTo>
                      <a:pt x="42" y="68"/>
                    </a:lnTo>
                    <a:lnTo>
                      <a:pt x="42" y="64"/>
                    </a:lnTo>
                    <a:lnTo>
                      <a:pt x="41" y="60"/>
                    </a:lnTo>
                    <a:lnTo>
                      <a:pt x="40" y="54"/>
                    </a:lnTo>
                    <a:lnTo>
                      <a:pt x="38" y="49"/>
                    </a:lnTo>
                    <a:lnTo>
                      <a:pt x="36" y="44"/>
                    </a:lnTo>
                    <a:lnTo>
                      <a:pt x="33" y="40"/>
                    </a:lnTo>
                    <a:lnTo>
                      <a:pt x="30" y="37"/>
                    </a:lnTo>
                    <a:lnTo>
                      <a:pt x="26" y="33"/>
                    </a:lnTo>
                    <a:lnTo>
                      <a:pt x="22" y="29"/>
                    </a:lnTo>
                    <a:lnTo>
                      <a:pt x="18" y="24"/>
                    </a:lnTo>
                    <a:lnTo>
                      <a:pt x="14" y="19"/>
                    </a:lnTo>
                    <a:lnTo>
                      <a:pt x="10" y="12"/>
                    </a:lnTo>
                    <a:lnTo>
                      <a:pt x="6" y="8"/>
                    </a:lnTo>
                    <a:lnTo>
                      <a:pt x="4" y="4"/>
                    </a:lnTo>
                    <a:lnTo>
                      <a:pt x="3" y="2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1" y="12"/>
                    </a:lnTo>
                    <a:lnTo>
                      <a:pt x="2" y="18"/>
                    </a:lnTo>
                    <a:lnTo>
                      <a:pt x="3" y="23"/>
                    </a:lnTo>
                    <a:lnTo>
                      <a:pt x="3" y="28"/>
                    </a:lnTo>
                    <a:lnTo>
                      <a:pt x="3" y="32"/>
                    </a:lnTo>
                    <a:lnTo>
                      <a:pt x="4" y="36"/>
                    </a:lnTo>
                    <a:lnTo>
                      <a:pt x="4" y="40"/>
                    </a:lnTo>
                    <a:lnTo>
                      <a:pt x="5" y="44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1" y="56"/>
                    </a:lnTo>
                    <a:lnTo>
                      <a:pt x="15" y="61"/>
                    </a:lnTo>
                    <a:lnTo>
                      <a:pt x="19" y="66"/>
                    </a:lnTo>
                    <a:lnTo>
                      <a:pt x="23" y="71"/>
                    </a:lnTo>
                    <a:lnTo>
                      <a:pt x="28" y="76"/>
                    </a:lnTo>
                    <a:lnTo>
                      <a:pt x="34" y="81"/>
                    </a:lnTo>
                    <a:lnTo>
                      <a:pt x="41" y="85"/>
                    </a:lnTo>
                    <a:lnTo>
                      <a:pt x="46" y="88"/>
                    </a:lnTo>
                    <a:lnTo>
                      <a:pt x="50" y="90"/>
                    </a:lnTo>
                    <a:lnTo>
                      <a:pt x="52" y="92"/>
                    </a:lnTo>
                    <a:lnTo>
                      <a:pt x="54" y="93"/>
                    </a:lnTo>
                    <a:lnTo>
                      <a:pt x="54" y="8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94" name="Freeform 170"/>
              <p:cNvSpPr>
                <a:spLocks/>
              </p:cNvSpPr>
              <p:nvPr/>
            </p:nvSpPr>
            <p:spPr bwMode="auto">
              <a:xfrm>
                <a:off x="2704" y="1929"/>
                <a:ext cx="54" cy="92"/>
              </a:xfrm>
              <a:custGeom>
                <a:avLst/>
                <a:gdLst>
                  <a:gd name="T0" fmla="*/ 33 w 54"/>
                  <a:gd name="T1" fmla="*/ 80 h 92"/>
                  <a:gd name="T2" fmla="*/ 36 w 54"/>
                  <a:gd name="T3" fmla="*/ 81 h 92"/>
                  <a:gd name="T4" fmla="*/ 38 w 54"/>
                  <a:gd name="T5" fmla="*/ 82 h 92"/>
                  <a:gd name="T6" fmla="*/ 40 w 54"/>
                  <a:gd name="T7" fmla="*/ 83 h 92"/>
                  <a:gd name="T8" fmla="*/ 46 w 54"/>
                  <a:gd name="T9" fmla="*/ 87 h 92"/>
                  <a:gd name="T10" fmla="*/ 52 w 54"/>
                  <a:gd name="T11" fmla="*/ 91 h 92"/>
                  <a:gd name="T12" fmla="*/ 54 w 54"/>
                  <a:gd name="T13" fmla="*/ 92 h 92"/>
                  <a:gd name="T14" fmla="*/ 54 w 54"/>
                  <a:gd name="T15" fmla="*/ 92 h 92"/>
                  <a:gd name="T16" fmla="*/ 54 w 54"/>
                  <a:gd name="T17" fmla="*/ 87 h 92"/>
                  <a:gd name="T18" fmla="*/ 52 w 54"/>
                  <a:gd name="T19" fmla="*/ 86 h 92"/>
                  <a:gd name="T20" fmla="*/ 48 w 54"/>
                  <a:gd name="T21" fmla="*/ 81 h 92"/>
                  <a:gd name="T22" fmla="*/ 44 w 54"/>
                  <a:gd name="T23" fmla="*/ 75 h 92"/>
                  <a:gd name="T24" fmla="*/ 42 w 54"/>
                  <a:gd name="T25" fmla="*/ 70 h 92"/>
                  <a:gd name="T26" fmla="*/ 42 w 54"/>
                  <a:gd name="T27" fmla="*/ 63 h 92"/>
                  <a:gd name="T28" fmla="*/ 40 w 54"/>
                  <a:gd name="T29" fmla="*/ 53 h 92"/>
                  <a:gd name="T30" fmla="*/ 36 w 54"/>
                  <a:gd name="T31" fmla="*/ 43 h 92"/>
                  <a:gd name="T32" fmla="*/ 30 w 54"/>
                  <a:gd name="T33" fmla="*/ 36 h 92"/>
                  <a:gd name="T34" fmla="*/ 22 w 54"/>
                  <a:gd name="T35" fmla="*/ 28 h 92"/>
                  <a:gd name="T36" fmla="*/ 14 w 54"/>
                  <a:gd name="T37" fmla="*/ 18 h 92"/>
                  <a:gd name="T38" fmla="*/ 6 w 54"/>
                  <a:gd name="T39" fmla="*/ 7 h 92"/>
                  <a:gd name="T40" fmla="*/ 3 w 54"/>
                  <a:gd name="T41" fmla="*/ 1 h 92"/>
                  <a:gd name="T42" fmla="*/ 2 w 54"/>
                  <a:gd name="T43" fmla="*/ 0 h 92"/>
                  <a:gd name="T44" fmla="*/ 1 w 54"/>
                  <a:gd name="T45" fmla="*/ 0 h 92"/>
                  <a:gd name="T46" fmla="*/ 0 w 54"/>
                  <a:gd name="T47" fmla="*/ 1 h 92"/>
                  <a:gd name="T48" fmla="*/ 0 w 54"/>
                  <a:gd name="T49" fmla="*/ 5 h 92"/>
                  <a:gd name="T50" fmla="*/ 1 w 54"/>
                  <a:gd name="T51" fmla="*/ 6 h 92"/>
                  <a:gd name="T52" fmla="*/ 3 w 54"/>
                  <a:gd name="T53" fmla="*/ 9 h 92"/>
                  <a:gd name="T54" fmla="*/ 6 w 54"/>
                  <a:gd name="T55" fmla="*/ 13 h 92"/>
                  <a:gd name="T56" fmla="*/ 8 w 54"/>
                  <a:gd name="T57" fmla="*/ 17 h 92"/>
                  <a:gd name="T58" fmla="*/ 13 w 54"/>
                  <a:gd name="T59" fmla="*/ 26 h 92"/>
                  <a:gd name="T60" fmla="*/ 20 w 54"/>
                  <a:gd name="T61" fmla="*/ 44 h 92"/>
                  <a:gd name="T62" fmla="*/ 28 w 54"/>
                  <a:gd name="T63" fmla="*/ 64 h 92"/>
                  <a:gd name="T64" fmla="*/ 33 w 54"/>
                  <a:gd name="T65" fmla="*/ 79 h 9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4"/>
                  <a:gd name="T100" fmla="*/ 0 h 92"/>
                  <a:gd name="T101" fmla="*/ 54 w 54"/>
                  <a:gd name="T102" fmla="*/ 92 h 9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4" h="92">
                    <a:moveTo>
                      <a:pt x="33" y="79"/>
                    </a:moveTo>
                    <a:lnTo>
                      <a:pt x="33" y="80"/>
                    </a:lnTo>
                    <a:lnTo>
                      <a:pt x="34" y="80"/>
                    </a:lnTo>
                    <a:lnTo>
                      <a:pt x="36" y="81"/>
                    </a:lnTo>
                    <a:lnTo>
                      <a:pt x="36" y="82"/>
                    </a:lnTo>
                    <a:lnTo>
                      <a:pt x="38" y="82"/>
                    </a:lnTo>
                    <a:lnTo>
                      <a:pt x="39" y="83"/>
                    </a:lnTo>
                    <a:lnTo>
                      <a:pt x="40" y="83"/>
                    </a:lnTo>
                    <a:lnTo>
                      <a:pt x="41" y="84"/>
                    </a:lnTo>
                    <a:lnTo>
                      <a:pt x="46" y="87"/>
                    </a:lnTo>
                    <a:lnTo>
                      <a:pt x="50" y="89"/>
                    </a:lnTo>
                    <a:lnTo>
                      <a:pt x="52" y="91"/>
                    </a:lnTo>
                    <a:lnTo>
                      <a:pt x="54" y="92"/>
                    </a:lnTo>
                    <a:lnTo>
                      <a:pt x="54" y="87"/>
                    </a:lnTo>
                    <a:lnTo>
                      <a:pt x="52" y="86"/>
                    </a:lnTo>
                    <a:lnTo>
                      <a:pt x="50" y="84"/>
                    </a:lnTo>
                    <a:lnTo>
                      <a:pt x="48" y="81"/>
                    </a:lnTo>
                    <a:lnTo>
                      <a:pt x="46" y="78"/>
                    </a:lnTo>
                    <a:lnTo>
                      <a:pt x="44" y="75"/>
                    </a:lnTo>
                    <a:lnTo>
                      <a:pt x="43" y="73"/>
                    </a:lnTo>
                    <a:lnTo>
                      <a:pt x="42" y="70"/>
                    </a:lnTo>
                    <a:lnTo>
                      <a:pt x="42" y="67"/>
                    </a:lnTo>
                    <a:lnTo>
                      <a:pt x="42" y="63"/>
                    </a:lnTo>
                    <a:lnTo>
                      <a:pt x="41" y="59"/>
                    </a:lnTo>
                    <a:lnTo>
                      <a:pt x="40" y="53"/>
                    </a:lnTo>
                    <a:lnTo>
                      <a:pt x="38" y="48"/>
                    </a:lnTo>
                    <a:lnTo>
                      <a:pt x="36" y="43"/>
                    </a:lnTo>
                    <a:lnTo>
                      <a:pt x="33" y="39"/>
                    </a:lnTo>
                    <a:lnTo>
                      <a:pt x="30" y="36"/>
                    </a:lnTo>
                    <a:lnTo>
                      <a:pt x="26" y="32"/>
                    </a:lnTo>
                    <a:lnTo>
                      <a:pt x="22" y="28"/>
                    </a:lnTo>
                    <a:lnTo>
                      <a:pt x="18" y="23"/>
                    </a:lnTo>
                    <a:lnTo>
                      <a:pt x="14" y="18"/>
                    </a:lnTo>
                    <a:lnTo>
                      <a:pt x="10" y="11"/>
                    </a:lnTo>
                    <a:lnTo>
                      <a:pt x="6" y="7"/>
                    </a:lnTo>
                    <a:lnTo>
                      <a:pt x="4" y="3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7"/>
                    </a:lnTo>
                    <a:lnTo>
                      <a:pt x="3" y="9"/>
                    </a:lnTo>
                    <a:lnTo>
                      <a:pt x="5" y="11"/>
                    </a:lnTo>
                    <a:lnTo>
                      <a:pt x="6" y="13"/>
                    </a:lnTo>
                    <a:lnTo>
                      <a:pt x="7" y="15"/>
                    </a:lnTo>
                    <a:lnTo>
                      <a:pt x="8" y="17"/>
                    </a:lnTo>
                    <a:lnTo>
                      <a:pt x="10" y="20"/>
                    </a:lnTo>
                    <a:lnTo>
                      <a:pt x="13" y="26"/>
                    </a:lnTo>
                    <a:lnTo>
                      <a:pt x="16" y="34"/>
                    </a:lnTo>
                    <a:lnTo>
                      <a:pt x="20" y="44"/>
                    </a:lnTo>
                    <a:lnTo>
                      <a:pt x="24" y="55"/>
                    </a:lnTo>
                    <a:lnTo>
                      <a:pt x="28" y="64"/>
                    </a:lnTo>
                    <a:lnTo>
                      <a:pt x="31" y="73"/>
                    </a:lnTo>
                    <a:lnTo>
                      <a:pt x="33" y="79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95" name="Freeform 171"/>
              <p:cNvSpPr>
                <a:spLocks/>
              </p:cNvSpPr>
              <p:nvPr/>
            </p:nvSpPr>
            <p:spPr bwMode="auto">
              <a:xfrm>
                <a:off x="2704" y="1929"/>
                <a:ext cx="54" cy="92"/>
              </a:xfrm>
              <a:custGeom>
                <a:avLst/>
                <a:gdLst>
                  <a:gd name="T0" fmla="*/ 33 w 54"/>
                  <a:gd name="T1" fmla="*/ 79 h 92"/>
                  <a:gd name="T2" fmla="*/ 33 w 54"/>
                  <a:gd name="T3" fmla="*/ 80 h 92"/>
                  <a:gd name="T4" fmla="*/ 34 w 54"/>
                  <a:gd name="T5" fmla="*/ 80 h 92"/>
                  <a:gd name="T6" fmla="*/ 36 w 54"/>
                  <a:gd name="T7" fmla="*/ 81 h 92"/>
                  <a:gd name="T8" fmla="*/ 36 w 54"/>
                  <a:gd name="T9" fmla="*/ 82 h 92"/>
                  <a:gd name="T10" fmla="*/ 38 w 54"/>
                  <a:gd name="T11" fmla="*/ 82 h 92"/>
                  <a:gd name="T12" fmla="*/ 39 w 54"/>
                  <a:gd name="T13" fmla="*/ 83 h 92"/>
                  <a:gd name="T14" fmla="*/ 40 w 54"/>
                  <a:gd name="T15" fmla="*/ 83 h 92"/>
                  <a:gd name="T16" fmla="*/ 41 w 54"/>
                  <a:gd name="T17" fmla="*/ 84 h 92"/>
                  <a:gd name="T18" fmla="*/ 46 w 54"/>
                  <a:gd name="T19" fmla="*/ 87 h 92"/>
                  <a:gd name="T20" fmla="*/ 50 w 54"/>
                  <a:gd name="T21" fmla="*/ 89 h 92"/>
                  <a:gd name="T22" fmla="*/ 52 w 54"/>
                  <a:gd name="T23" fmla="*/ 91 h 92"/>
                  <a:gd name="T24" fmla="*/ 54 w 54"/>
                  <a:gd name="T25" fmla="*/ 92 h 92"/>
                  <a:gd name="T26" fmla="*/ 54 w 54"/>
                  <a:gd name="T27" fmla="*/ 87 h 92"/>
                  <a:gd name="T28" fmla="*/ 52 w 54"/>
                  <a:gd name="T29" fmla="*/ 86 h 92"/>
                  <a:gd name="T30" fmla="*/ 50 w 54"/>
                  <a:gd name="T31" fmla="*/ 84 h 92"/>
                  <a:gd name="T32" fmla="*/ 48 w 54"/>
                  <a:gd name="T33" fmla="*/ 81 h 92"/>
                  <a:gd name="T34" fmla="*/ 46 w 54"/>
                  <a:gd name="T35" fmla="*/ 78 h 92"/>
                  <a:gd name="T36" fmla="*/ 44 w 54"/>
                  <a:gd name="T37" fmla="*/ 75 h 92"/>
                  <a:gd name="T38" fmla="*/ 43 w 54"/>
                  <a:gd name="T39" fmla="*/ 73 h 92"/>
                  <a:gd name="T40" fmla="*/ 42 w 54"/>
                  <a:gd name="T41" fmla="*/ 70 h 92"/>
                  <a:gd name="T42" fmla="*/ 42 w 54"/>
                  <a:gd name="T43" fmla="*/ 67 h 92"/>
                  <a:gd name="T44" fmla="*/ 42 w 54"/>
                  <a:gd name="T45" fmla="*/ 63 h 92"/>
                  <a:gd name="T46" fmla="*/ 41 w 54"/>
                  <a:gd name="T47" fmla="*/ 59 h 92"/>
                  <a:gd name="T48" fmla="*/ 40 w 54"/>
                  <a:gd name="T49" fmla="*/ 53 h 92"/>
                  <a:gd name="T50" fmla="*/ 38 w 54"/>
                  <a:gd name="T51" fmla="*/ 48 h 92"/>
                  <a:gd name="T52" fmla="*/ 36 w 54"/>
                  <a:gd name="T53" fmla="*/ 43 h 92"/>
                  <a:gd name="T54" fmla="*/ 33 w 54"/>
                  <a:gd name="T55" fmla="*/ 39 h 92"/>
                  <a:gd name="T56" fmla="*/ 30 w 54"/>
                  <a:gd name="T57" fmla="*/ 36 h 92"/>
                  <a:gd name="T58" fmla="*/ 26 w 54"/>
                  <a:gd name="T59" fmla="*/ 32 h 92"/>
                  <a:gd name="T60" fmla="*/ 22 w 54"/>
                  <a:gd name="T61" fmla="*/ 28 h 92"/>
                  <a:gd name="T62" fmla="*/ 18 w 54"/>
                  <a:gd name="T63" fmla="*/ 23 h 92"/>
                  <a:gd name="T64" fmla="*/ 14 w 54"/>
                  <a:gd name="T65" fmla="*/ 18 h 92"/>
                  <a:gd name="T66" fmla="*/ 10 w 54"/>
                  <a:gd name="T67" fmla="*/ 11 h 92"/>
                  <a:gd name="T68" fmla="*/ 6 w 54"/>
                  <a:gd name="T69" fmla="*/ 7 h 92"/>
                  <a:gd name="T70" fmla="*/ 4 w 54"/>
                  <a:gd name="T71" fmla="*/ 3 h 92"/>
                  <a:gd name="T72" fmla="*/ 3 w 54"/>
                  <a:gd name="T73" fmla="*/ 1 h 92"/>
                  <a:gd name="T74" fmla="*/ 2 w 54"/>
                  <a:gd name="T75" fmla="*/ 0 h 92"/>
                  <a:gd name="T76" fmla="*/ 1 w 54"/>
                  <a:gd name="T77" fmla="*/ 0 h 92"/>
                  <a:gd name="T78" fmla="*/ 0 w 54"/>
                  <a:gd name="T79" fmla="*/ 0 h 92"/>
                  <a:gd name="T80" fmla="*/ 0 w 54"/>
                  <a:gd name="T81" fmla="*/ 1 h 92"/>
                  <a:gd name="T82" fmla="*/ 0 w 54"/>
                  <a:gd name="T83" fmla="*/ 3 h 92"/>
                  <a:gd name="T84" fmla="*/ 0 w 54"/>
                  <a:gd name="T85" fmla="*/ 5 h 92"/>
                  <a:gd name="T86" fmla="*/ 1 w 54"/>
                  <a:gd name="T87" fmla="*/ 6 h 92"/>
                  <a:gd name="T88" fmla="*/ 2 w 54"/>
                  <a:gd name="T89" fmla="*/ 7 h 92"/>
                  <a:gd name="T90" fmla="*/ 3 w 54"/>
                  <a:gd name="T91" fmla="*/ 9 h 92"/>
                  <a:gd name="T92" fmla="*/ 5 w 54"/>
                  <a:gd name="T93" fmla="*/ 11 h 92"/>
                  <a:gd name="T94" fmla="*/ 6 w 54"/>
                  <a:gd name="T95" fmla="*/ 13 h 92"/>
                  <a:gd name="T96" fmla="*/ 7 w 54"/>
                  <a:gd name="T97" fmla="*/ 15 h 92"/>
                  <a:gd name="T98" fmla="*/ 8 w 54"/>
                  <a:gd name="T99" fmla="*/ 17 h 92"/>
                  <a:gd name="T100" fmla="*/ 10 w 54"/>
                  <a:gd name="T101" fmla="*/ 20 h 92"/>
                  <a:gd name="T102" fmla="*/ 13 w 54"/>
                  <a:gd name="T103" fmla="*/ 26 h 92"/>
                  <a:gd name="T104" fmla="*/ 16 w 54"/>
                  <a:gd name="T105" fmla="*/ 34 h 92"/>
                  <a:gd name="T106" fmla="*/ 20 w 54"/>
                  <a:gd name="T107" fmla="*/ 44 h 92"/>
                  <a:gd name="T108" fmla="*/ 24 w 54"/>
                  <a:gd name="T109" fmla="*/ 55 h 92"/>
                  <a:gd name="T110" fmla="*/ 28 w 54"/>
                  <a:gd name="T111" fmla="*/ 64 h 92"/>
                  <a:gd name="T112" fmla="*/ 31 w 54"/>
                  <a:gd name="T113" fmla="*/ 73 h 92"/>
                  <a:gd name="T114" fmla="*/ 33 w 54"/>
                  <a:gd name="T115" fmla="*/ 79 h 9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4"/>
                  <a:gd name="T175" fmla="*/ 0 h 92"/>
                  <a:gd name="T176" fmla="*/ 54 w 54"/>
                  <a:gd name="T177" fmla="*/ 92 h 9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4" h="92">
                    <a:moveTo>
                      <a:pt x="33" y="79"/>
                    </a:moveTo>
                    <a:lnTo>
                      <a:pt x="33" y="80"/>
                    </a:lnTo>
                    <a:lnTo>
                      <a:pt x="34" y="80"/>
                    </a:lnTo>
                    <a:lnTo>
                      <a:pt x="36" y="81"/>
                    </a:lnTo>
                    <a:lnTo>
                      <a:pt x="36" y="82"/>
                    </a:lnTo>
                    <a:lnTo>
                      <a:pt x="38" y="82"/>
                    </a:lnTo>
                    <a:lnTo>
                      <a:pt x="39" y="83"/>
                    </a:lnTo>
                    <a:lnTo>
                      <a:pt x="40" y="83"/>
                    </a:lnTo>
                    <a:lnTo>
                      <a:pt x="41" y="84"/>
                    </a:lnTo>
                    <a:lnTo>
                      <a:pt x="46" y="87"/>
                    </a:lnTo>
                    <a:lnTo>
                      <a:pt x="50" y="89"/>
                    </a:lnTo>
                    <a:lnTo>
                      <a:pt x="52" y="91"/>
                    </a:lnTo>
                    <a:lnTo>
                      <a:pt x="54" y="92"/>
                    </a:lnTo>
                    <a:lnTo>
                      <a:pt x="54" y="87"/>
                    </a:lnTo>
                    <a:lnTo>
                      <a:pt x="52" y="86"/>
                    </a:lnTo>
                    <a:lnTo>
                      <a:pt x="50" y="84"/>
                    </a:lnTo>
                    <a:lnTo>
                      <a:pt x="48" y="81"/>
                    </a:lnTo>
                    <a:lnTo>
                      <a:pt x="46" y="78"/>
                    </a:lnTo>
                    <a:lnTo>
                      <a:pt x="44" y="75"/>
                    </a:lnTo>
                    <a:lnTo>
                      <a:pt x="43" y="73"/>
                    </a:lnTo>
                    <a:lnTo>
                      <a:pt x="42" y="70"/>
                    </a:lnTo>
                    <a:lnTo>
                      <a:pt x="42" y="67"/>
                    </a:lnTo>
                    <a:lnTo>
                      <a:pt x="42" y="63"/>
                    </a:lnTo>
                    <a:lnTo>
                      <a:pt x="41" y="59"/>
                    </a:lnTo>
                    <a:lnTo>
                      <a:pt x="40" y="53"/>
                    </a:lnTo>
                    <a:lnTo>
                      <a:pt x="38" y="48"/>
                    </a:lnTo>
                    <a:lnTo>
                      <a:pt x="36" y="43"/>
                    </a:lnTo>
                    <a:lnTo>
                      <a:pt x="33" y="39"/>
                    </a:lnTo>
                    <a:lnTo>
                      <a:pt x="30" y="36"/>
                    </a:lnTo>
                    <a:lnTo>
                      <a:pt x="26" y="32"/>
                    </a:lnTo>
                    <a:lnTo>
                      <a:pt x="22" y="28"/>
                    </a:lnTo>
                    <a:lnTo>
                      <a:pt x="18" y="23"/>
                    </a:lnTo>
                    <a:lnTo>
                      <a:pt x="14" y="18"/>
                    </a:lnTo>
                    <a:lnTo>
                      <a:pt x="10" y="11"/>
                    </a:lnTo>
                    <a:lnTo>
                      <a:pt x="6" y="7"/>
                    </a:lnTo>
                    <a:lnTo>
                      <a:pt x="4" y="3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7"/>
                    </a:lnTo>
                    <a:lnTo>
                      <a:pt x="3" y="9"/>
                    </a:lnTo>
                    <a:lnTo>
                      <a:pt x="5" y="11"/>
                    </a:lnTo>
                    <a:lnTo>
                      <a:pt x="6" y="13"/>
                    </a:lnTo>
                    <a:lnTo>
                      <a:pt x="7" y="15"/>
                    </a:lnTo>
                    <a:lnTo>
                      <a:pt x="8" y="17"/>
                    </a:lnTo>
                    <a:lnTo>
                      <a:pt x="10" y="20"/>
                    </a:lnTo>
                    <a:lnTo>
                      <a:pt x="13" y="26"/>
                    </a:lnTo>
                    <a:lnTo>
                      <a:pt x="16" y="34"/>
                    </a:lnTo>
                    <a:lnTo>
                      <a:pt x="20" y="44"/>
                    </a:lnTo>
                    <a:lnTo>
                      <a:pt x="24" y="55"/>
                    </a:lnTo>
                    <a:lnTo>
                      <a:pt x="28" y="64"/>
                    </a:lnTo>
                    <a:lnTo>
                      <a:pt x="31" y="73"/>
                    </a:lnTo>
                    <a:lnTo>
                      <a:pt x="33" y="7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96" name="Freeform 172"/>
              <p:cNvSpPr>
                <a:spLocks/>
              </p:cNvSpPr>
              <p:nvPr/>
            </p:nvSpPr>
            <p:spPr bwMode="auto">
              <a:xfrm>
                <a:off x="2762" y="2005"/>
                <a:ext cx="69" cy="117"/>
              </a:xfrm>
              <a:custGeom>
                <a:avLst/>
                <a:gdLst>
                  <a:gd name="T0" fmla="*/ 0 w 69"/>
                  <a:gd name="T1" fmla="*/ 112 h 117"/>
                  <a:gd name="T2" fmla="*/ 1 w 69"/>
                  <a:gd name="T3" fmla="*/ 111 h 117"/>
                  <a:gd name="T4" fmla="*/ 2 w 69"/>
                  <a:gd name="T5" fmla="*/ 109 h 117"/>
                  <a:gd name="T6" fmla="*/ 5 w 69"/>
                  <a:gd name="T7" fmla="*/ 107 h 117"/>
                  <a:gd name="T8" fmla="*/ 7 w 69"/>
                  <a:gd name="T9" fmla="*/ 103 h 117"/>
                  <a:gd name="T10" fmla="*/ 10 w 69"/>
                  <a:gd name="T11" fmla="*/ 100 h 117"/>
                  <a:gd name="T12" fmla="*/ 13 w 69"/>
                  <a:gd name="T13" fmla="*/ 95 h 117"/>
                  <a:gd name="T14" fmla="*/ 14 w 69"/>
                  <a:gd name="T15" fmla="*/ 92 h 117"/>
                  <a:gd name="T16" fmla="*/ 15 w 69"/>
                  <a:gd name="T17" fmla="*/ 89 h 117"/>
                  <a:gd name="T18" fmla="*/ 15 w 69"/>
                  <a:gd name="T19" fmla="*/ 85 h 117"/>
                  <a:gd name="T20" fmla="*/ 16 w 69"/>
                  <a:gd name="T21" fmla="*/ 80 h 117"/>
                  <a:gd name="T22" fmla="*/ 18 w 69"/>
                  <a:gd name="T23" fmla="*/ 74 h 117"/>
                  <a:gd name="T24" fmla="*/ 19 w 69"/>
                  <a:gd name="T25" fmla="*/ 68 h 117"/>
                  <a:gd name="T26" fmla="*/ 21 w 69"/>
                  <a:gd name="T27" fmla="*/ 62 h 117"/>
                  <a:gd name="T28" fmla="*/ 24 w 69"/>
                  <a:gd name="T29" fmla="*/ 55 h 117"/>
                  <a:gd name="T30" fmla="*/ 27 w 69"/>
                  <a:gd name="T31" fmla="*/ 49 h 117"/>
                  <a:gd name="T32" fmla="*/ 30 w 69"/>
                  <a:gd name="T33" fmla="*/ 46 h 117"/>
                  <a:gd name="T34" fmla="*/ 35 w 69"/>
                  <a:gd name="T35" fmla="*/ 42 h 117"/>
                  <a:gd name="T36" fmla="*/ 40 w 69"/>
                  <a:gd name="T37" fmla="*/ 36 h 117"/>
                  <a:gd name="T38" fmla="*/ 45 w 69"/>
                  <a:gd name="T39" fmla="*/ 30 h 117"/>
                  <a:gd name="T40" fmla="*/ 51 w 69"/>
                  <a:gd name="T41" fmla="*/ 23 h 117"/>
                  <a:gd name="T42" fmla="*/ 56 w 69"/>
                  <a:gd name="T43" fmla="*/ 15 h 117"/>
                  <a:gd name="T44" fmla="*/ 61 w 69"/>
                  <a:gd name="T45" fmla="*/ 9 h 117"/>
                  <a:gd name="T46" fmla="*/ 64 w 69"/>
                  <a:gd name="T47" fmla="*/ 5 h 117"/>
                  <a:gd name="T48" fmla="*/ 65 w 69"/>
                  <a:gd name="T49" fmla="*/ 2 h 117"/>
                  <a:gd name="T50" fmla="*/ 66 w 69"/>
                  <a:gd name="T51" fmla="*/ 1 h 117"/>
                  <a:gd name="T52" fmla="*/ 67 w 69"/>
                  <a:gd name="T53" fmla="*/ 0 h 117"/>
                  <a:gd name="T54" fmla="*/ 68 w 69"/>
                  <a:gd name="T55" fmla="*/ 0 h 117"/>
                  <a:gd name="T56" fmla="*/ 69 w 69"/>
                  <a:gd name="T57" fmla="*/ 1 h 117"/>
                  <a:gd name="T58" fmla="*/ 69 w 69"/>
                  <a:gd name="T59" fmla="*/ 3 h 117"/>
                  <a:gd name="T60" fmla="*/ 69 w 69"/>
                  <a:gd name="T61" fmla="*/ 5 h 117"/>
                  <a:gd name="T62" fmla="*/ 69 w 69"/>
                  <a:gd name="T63" fmla="*/ 10 h 117"/>
                  <a:gd name="T64" fmla="*/ 68 w 69"/>
                  <a:gd name="T65" fmla="*/ 15 h 117"/>
                  <a:gd name="T66" fmla="*/ 66 w 69"/>
                  <a:gd name="T67" fmla="*/ 23 h 117"/>
                  <a:gd name="T68" fmla="*/ 65 w 69"/>
                  <a:gd name="T69" fmla="*/ 29 h 117"/>
                  <a:gd name="T70" fmla="*/ 65 w 69"/>
                  <a:gd name="T71" fmla="*/ 34 h 117"/>
                  <a:gd name="T72" fmla="*/ 65 w 69"/>
                  <a:gd name="T73" fmla="*/ 40 h 117"/>
                  <a:gd name="T74" fmla="*/ 64 w 69"/>
                  <a:gd name="T75" fmla="*/ 45 h 117"/>
                  <a:gd name="T76" fmla="*/ 64 w 69"/>
                  <a:gd name="T77" fmla="*/ 50 h 117"/>
                  <a:gd name="T78" fmla="*/ 63 w 69"/>
                  <a:gd name="T79" fmla="*/ 54 h 117"/>
                  <a:gd name="T80" fmla="*/ 61 w 69"/>
                  <a:gd name="T81" fmla="*/ 58 h 117"/>
                  <a:gd name="T82" fmla="*/ 58 w 69"/>
                  <a:gd name="T83" fmla="*/ 64 h 117"/>
                  <a:gd name="T84" fmla="*/ 54 w 69"/>
                  <a:gd name="T85" fmla="*/ 70 h 117"/>
                  <a:gd name="T86" fmla="*/ 50 w 69"/>
                  <a:gd name="T87" fmla="*/ 76 h 117"/>
                  <a:gd name="T88" fmla="*/ 44 w 69"/>
                  <a:gd name="T89" fmla="*/ 82 h 117"/>
                  <a:gd name="T90" fmla="*/ 39 w 69"/>
                  <a:gd name="T91" fmla="*/ 89 h 117"/>
                  <a:gd name="T92" fmla="*/ 32 w 69"/>
                  <a:gd name="T93" fmla="*/ 95 h 117"/>
                  <a:gd name="T94" fmla="*/ 25 w 69"/>
                  <a:gd name="T95" fmla="*/ 102 h 117"/>
                  <a:gd name="T96" fmla="*/ 18 w 69"/>
                  <a:gd name="T97" fmla="*/ 107 h 117"/>
                  <a:gd name="T98" fmla="*/ 10 w 69"/>
                  <a:gd name="T99" fmla="*/ 111 h 117"/>
                  <a:gd name="T100" fmla="*/ 6 w 69"/>
                  <a:gd name="T101" fmla="*/ 114 h 117"/>
                  <a:gd name="T102" fmla="*/ 3 w 69"/>
                  <a:gd name="T103" fmla="*/ 116 h 117"/>
                  <a:gd name="T104" fmla="*/ 1 w 69"/>
                  <a:gd name="T105" fmla="*/ 117 h 117"/>
                  <a:gd name="T106" fmla="*/ 0 w 69"/>
                  <a:gd name="T107" fmla="*/ 117 h 117"/>
                  <a:gd name="T108" fmla="*/ 0 w 69"/>
                  <a:gd name="T109" fmla="*/ 117 h 117"/>
                  <a:gd name="T110" fmla="*/ 0 w 69"/>
                  <a:gd name="T111" fmla="*/ 117 h 117"/>
                  <a:gd name="T112" fmla="*/ 0 w 69"/>
                  <a:gd name="T113" fmla="*/ 117 h 117"/>
                  <a:gd name="T114" fmla="*/ 0 w 69"/>
                  <a:gd name="T115" fmla="*/ 112 h 11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9"/>
                  <a:gd name="T175" fmla="*/ 0 h 117"/>
                  <a:gd name="T176" fmla="*/ 69 w 69"/>
                  <a:gd name="T177" fmla="*/ 117 h 117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9" h="117">
                    <a:moveTo>
                      <a:pt x="0" y="112"/>
                    </a:moveTo>
                    <a:lnTo>
                      <a:pt x="1" y="111"/>
                    </a:lnTo>
                    <a:lnTo>
                      <a:pt x="2" y="109"/>
                    </a:lnTo>
                    <a:lnTo>
                      <a:pt x="5" y="107"/>
                    </a:lnTo>
                    <a:lnTo>
                      <a:pt x="7" y="103"/>
                    </a:lnTo>
                    <a:lnTo>
                      <a:pt x="10" y="100"/>
                    </a:lnTo>
                    <a:lnTo>
                      <a:pt x="13" y="95"/>
                    </a:lnTo>
                    <a:lnTo>
                      <a:pt x="14" y="92"/>
                    </a:lnTo>
                    <a:lnTo>
                      <a:pt x="15" y="89"/>
                    </a:lnTo>
                    <a:lnTo>
                      <a:pt x="15" y="85"/>
                    </a:lnTo>
                    <a:lnTo>
                      <a:pt x="16" y="80"/>
                    </a:lnTo>
                    <a:lnTo>
                      <a:pt x="18" y="74"/>
                    </a:lnTo>
                    <a:lnTo>
                      <a:pt x="19" y="68"/>
                    </a:lnTo>
                    <a:lnTo>
                      <a:pt x="21" y="62"/>
                    </a:lnTo>
                    <a:lnTo>
                      <a:pt x="24" y="55"/>
                    </a:lnTo>
                    <a:lnTo>
                      <a:pt x="27" y="49"/>
                    </a:lnTo>
                    <a:lnTo>
                      <a:pt x="30" y="46"/>
                    </a:lnTo>
                    <a:lnTo>
                      <a:pt x="35" y="42"/>
                    </a:lnTo>
                    <a:lnTo>
                      <a:pt x="40" y="36"/>
                    </a:lnTo>
                    <a:lnTo>
                      <a:pt x="45" y="30"/>
                    </a:lnTo>
                    <a:lnTo>
                      <a:pt x="51" y="23"/>
                    </a:lnTo>
                    <a:lnTo>
                      <a:pt x="56" y="15"/>
                    </a:lnTo>
                    <a:lnTo>
                      <a:pt x="61" y="9"/>
                    </a:lnTo>
                    <a:lnTo>
                      <a:pt x="64" y="5"/>
                    </a:lnTo>
                    <a:lnTo>
                      <a:pt x="65" y="2"/>
                    </a:lnTo>
                    <a:lnTo>
                      <a:pt x="66" y="1"/>
                    </a:lnTo>
                    <a:lnTo>
                      <a:pt x="67" y="0"/>
                    </a:lnTo>
                    <a:lnTo>
                      <a:pt x="68" y="0"/>
                    </a:lnTo>
                    <a:lnTo>
                      <a:pt x="69" y="1"/>
                    </a:lnTo>
                    <a:lnTo>
                      <a:pt x="69" y="3"/>
                    </a:lnTo>
                    <a:lnTo>
                      <a:pt x="69" y="5"/>
                    </a:lnTo>
                    <a:lnTo>
                      <a:pt x="69" y="10"/>
                    </a:lnTo>
                    <a:lnTo>
                      <a:pt x="68" y="15"/>
                    </a:lnTo>
                    <a:lnTo>
                      <a:pt x="66" y="23"/>
                    </a:lnTo>
                    <a:lnTo>
                      <a:pt x="65" y="29"/>
                    </a:lnTo>
                    <a:lnTo>
                      <a:pt x="65" y="34"/>
                    </a:lnTo>
                    <a:lnTo>
                      <a:pt x="65" y="40"/>
                    </a:lnTo>
                    <a:lnTo>
                      <a:pt x="64" y="45"/>
                    </a:lnTo>
                    <a:lnTo>
                      <a:pt x="64" y="50"/>
                    </a:lnTo>
                    <a:lnTo>
                      <a:pt x="63" y="54"/>
                    </a:lnTo>
                    <a:lnTo>
                      <a:pt x="61" y="58"/>
                    </a:lnTo>
                    <a:lnTo>
                      <a:pt x="58" y="64"/>
                    </a:lnTo>
                    <a:lnTo>
                      <a:pt x="54" y="70"/>
                    </a:lnTo>
                    <a:lnTo>
                      <a:pt x="50" y="76"/>
                    </a:lnTo>
                    <a:lnTo>
                      <a:pt x="44" y="82"/>
                    </a:lnTo>
                    <a:lnTo>
                      <a:pt x="39" y="89"/>
                    </a:lnTo>
                    <a:lnTo>
                      <a:pt x="32" y="95"/>
                    </a:lnTo>
                    <a:lnTo>
                      <a:pt x="25" y="102"/>
                    </a:lnTo>
                    <a:lnTo>
                      <a:pt x="18" y="107"/>
                    </a:lnTo>
                    <a:lnTo>
                      <a:pt x="10" y="111"/>
                    </a:lnTo>
                    <a:lnTo>
                      <a:pt x="6" y="114"/>
                    </a:lnTo>
                    <a:lnTo>
                      <a:pt x="3" y="116"/>
                    </a:lnTo>
                    <a:lnTo>
                      <a:pt x="1" y="117"/>
                    </a:lnTo>
                    <a:lnTo>
                      <a:pt x="0" y="117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97" name="Freeform 173"/>
              <p:cNvSpPr>
                <a:spLocks/>
              </p:cNvSpPr>
              <p:nvPr/>
            </p:nvSpPr>
            <p:spPr bwMode="auto">
              <a:xfrm>
                <a:off x="2762" y="2005"/>
                <a:ext cx="69" cy="117"/>
              </a:xfrm>
              <a:custGeom>
                <a:avLst/>
                <a:gdLst>
                  <a:gd name="T0" fmla="*/ 0 w 69"/>
                  <a:gd name="T1" fmla="*/ 112 h 117"/>
                  <a:gd name="T2" fmla="*/ 1 w 69"/>
                  <a:gd name="T3" fmla="*/ 111 h 117"/>
                  <a:gd name="T4" fmla="*/ 2 w 69"/>
                  <a:gd name="T5" fmla="*/ 109 h 117"/>
                  <a:gd name="T6" fmla="*/ 5 w 69"/>
                  <a:gd name="T7" fmla="*/ 107 h 117"/>
                  <a:gd name="T8" fmla="*/ 7 w 69"/>
                  <a:gd name="T9" fmla="*/ 103 h 117"/>
                  <a:gd name="T10" fmla="*/ 10 w 69"/>
                  <a:gd name="T11" fmla="*/ 100 h 117"/>
                  <a:gd name="T12" fmla="*/ 13 w 69"/>
                  <a:gd name="T13" fmla="*/ 95 h 117"/>
                  <a:gd name="T14" fmla="*/ 14 w 69"/>
                  <a:gd name="T15" fmla="*/ 92 h 117"/>
                  <a:gd name="T16" fmla="*/ 15 w 69"/>
                  <a:gd name="T17" fmla="*/ 89 h 117"/>
                  <a:gd name="T18" fmla="*/ 15 w 69"/>
                  <a:gd name="T19" fmla="*/ 85 h 117"/>
                  <a:gd name="T20" fmla="*/ 16 w 69"/>
                  <a:gd name="T21" fmla="*/ 80 h 117"/>
                  <a:gd name="T22" fmla="*/ 18 w 69"/>
                  <a:gd name="T23" fmla="*/ 74 h 117"/>
                  <a:gd name="T24" fmla="*/ 19 w 69"/>
                  <a:gd name="T25" fmla="*/ 68 h 117"/>
                  <a:gd name="T26" fmla="*/ 21 w 69"/>
                  <a:gd name="T27" fmla="*/ 62 h 117"/>
                  <a:gd name="T28" fmla="*/ 24 w 69"/>
                  <a:gd name="T29" fmla="*/ 55 h 117"/>
                  <a:gd name="T30" fmla="*/ 27 w 69"/>
                  <a:gd name="T31" fmla="*/ 49 h 117"/>
                  <a:gd name="T32" fmla="*/ 30 w 69"/>
                  <a:gd name="T33" fmla="*/ 46 h 117"/>
                  <a:gd name="T34" fmla="*/ 35 w 69"/>
                  <a:gd name="T35" fmla="*/ 42 h 117"/>
                  <a:gd name="T36" fmla="*/ 40 w 69"/>
                  <a:gd name="T37" fmla="*/ 36 h 117"/>
                  <a:gd name="T38" fmla="*/ 45 w 69"/>
                  <a:gd name="T39" fmla="*/ 30 h 117"/>
                  <a:gd name="T40" fmla="*/ 51 w 69"/>
                  <a:gd name="T41" fmla="*/ 23 h 117"/>
                  <a:gd name="T42" fmla="*/ 56 w 69"/>
                  <a:gd name="T43" fmla="*/ 15 h 117"/>
                  <a:gd name="T44" fmla="*/ 61 w 69"/>
                  <a:gd name="T45" fmla="*/ 9 h 117"/>
                  <a:gd name="T46" fmla="*/ 64 w 69"/>
                  <a:gd name="T47" fmla="*/ 5 h 117"/>
                  <a:gd name="T48" fmla="*/ 65 w 69"/>
                  <a:gd name="T49" fmla="*/ 2 h 117"/>
                  <a:gd name="T50" fmla="*/ 66 w 69"/>
                  <a:gd name="T51" fmla="*/ 1 h 117"/>
                  <a:gd name="T52" fmla="*/ 67 w 69"/>
                  <a:gd name="T53" fmla="*/ 0 h 117"/>
                  <a:gd name="T54" fmla="*/ 68 w 69"/>
                  <a:gd name="T55" fmla="*/ 0 h 117"/>
                  <a:gd name="T56" fmla="*/ 69 w 69"/>
                  <a:gd name="T57" fmla="*/ 1 h 117"/>
                  <a:gd name="T58" fmla="*/ 69 w 69"/>
                  <a:gd name="T59" fmla="*/ 3 h 117"/>
                  <a:gd name="T60" fmla="*/ 69 w 69"/>
                  <a:gd name="T61" fmla="*/ 5 h 117"/>
                  <a:gd name="T62" fmla="*/ 69 w 69"/>
                  <a:gd name="T63" fmla="*/ 10 h 117"/>
                  <a:gd name="T64" fmla="*/ 68 w 69"/>
                  <a:gd name="T65" fmla="*/ 15 h 117"/>
                  <a:gd name="T66" fmla="*/ 66 w 69"/>
                  <a:gd name="T67" fmla="*/ 23 h 117"/>
                  <a:gd name="T68" fmla="*/ 65 w 69"/>
                  <a:gd name="T69" fmla="*/ 29 h 117"/>
                  <a:gd name="T70" fmla="*/ 65 w 69"/>
                  <a:gd name="T71" fmla="*/ 34 h 117"/>
                  <a:gd name="T72" fmla="*/ 65 w 69"/>
                  <a:gd name="T73" fmla="*/ 40 h 117"/>
                  <a:gd name="T74" fmla="*/ 64 w 69"/>
                  <a:gd name="T75" fmla="*/ 45 h 117"/>
                  <a:gd name="T76" fmla="*/ 64 w 69"/>
                  <a:gd name="T77" fmla="*/ 50 h 117"/>
                  <a:gd name="T78" fmla="*/ 63 w 69"/>
                  <a:gd name="T79" fmla="*/ 54 h 117"/>
                  <a:gd name="T80" fmla="*/ 61 w 69"/>
                  <a:gd name="T81" fmla="*/ 58 h 117"/>
                  <a:gd name="T82" fmla="*/ 58 w 69"/>
                  <a:gd name="T83" fmla="*/ 64 h 117"/>
                  <a:gd name="T84" fmla="*/ 54 w 69"/>
                  <a:gd name="T85" fmla="*/ 70 h 117"/>
                  <a:gd name="T86" fmla="*/ 50 w 69"/>
                  <a:gd name="T87" fmla="*/ 76 h 117"/>
                  <a:gd name="T88" fmla="*/ 44 w 69"/>
                  <a:gd name="T89" fmla="*/ 82 h 117"/>
                  <a:gd name="T90" fmla="*/ 39 w 69"/>
                  <a:gd name="T91" fmla="*/ 89 h 117"/>
                  <a:gd name="T92" fmla="*/ 32 w 69"/>
                  <a:gd name="T93" fmla="*/ 95 h 117"/>
                  <a:gd name="T94" fmla="*/ 25 w 69"/>
                  <a:gd name="T95" fmla="*/ 102 h 117"/>
                  <a:gd name="T96" fmla="*/ 18 w 69"/>
                  <a:gd name="T97" fmla="*/ 107 h 117"/>
                  <a:gd name="T98" fmla="*/ 10 w 69"/>
                  <a:gd name="T99" fmla="*/ 111 h 117"/>
                  <a:gd name="T100" fmla="*/ 6 w 69"/>
                  <a:gd name="T101" fmla="*/ 114 h 117"/>
                  <a:gd name="T102" fmla="*/ 3 w 69"/>
                  <a:gd name="T103" fmla="*/ 116 h 117"/>
                  <a:gd name="T104" fmla="*/ 1 w 69"/>
                  <a:gd name="T105" fmla="*/ 117 h 117"/>
                  <a:gd name="T106" fmla="*/ 0 w 69"/>
                  <a:gd name="T107" fmla="*/ 117 h 117"/>
                  <a:gd name="T108" fmla="*/ 0 w 69"/>
                  <a:gd name="T109" fmla="*/ 112 h 11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69"/>
                  <a:gd name="T166" fmla="*/ 0 h 117"/>
                  <a:gd name="T167" fmla="*/ 69 w 69"/>
                  <a:gd name="T168" fmla="*/ 117 h 117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69" h="117">
                    <a:moveTo>
                      <a:pt x="0" y="112"/>
                    </a:moveTo>
                    <a:lnTo>
                      <a:pt x="1" y="111"/>
                    </a:lnTo>
                    <a:lnTo>
                      <a:pt x="2" y="109"/>
                    </a:lnTo>
                    <a:lnTo>
                      <a:pt x="5" y="107"/>
                    </a:lnTo>
                    <a:lnTo>
                      <a:pt x="7" y="103"/>
                    </a:lnTo>
                    <a:lnTo>
                      <a:pt x="10" y="100"/>
                    </a:lnTo>
                    <a:lnTo>
                      <a:pt x="13" y="95"/>
                    </a:lnTo>
                    <a:lnTo>
                      <a:pt x="14" y="92"/>
                    </a:lnTo>
                    <a:lnTo>
                      <a:pt x="15" y="89"/>
                    </a:lnTo>
                    <a:lnTo>
                      <a:pt x="15" y="85"/>
                    </a:lnTo>
                    <a:lnTo>
                      <a:pt x="16" y="80"/>
                    </a:lnTo>
                    <a:lnTo>
                      <a:pt x="18" y="74"/>
                    </a:lnTo>
                    <a:lnTo>
                      <a:pt x="19" y="68"/>
                    </a:lnTo>
                    <a:lnTo>
                      <a:pt x="21" y="62"/>
                    </a:lnTo>
                    <a:lnTo>
                      <a:pt x="24" y="55"/>
                    </a:lnTo>
                    <a:lnTo>
                      <a:pt x="27" y="49"/>
                    </a:lnTo>
                    <a:lnTo>
                      <a:pt x="30" y="46"/>
                    </a:lnTo>
                    <a:lnTo>
                      <a:pt x="35" y="42"/>
                    </a:lnTo>
                    <a:lnTo>
                      <a:pt x="40" y="36"/>
                    </a:lnTo>
                    <a:lnTo>
                      <a:pt x="45" y="30"/>
                    </a:lnTo>
                    <a:lnTo>
                      <a:pt x="51" y="23"/>
                    </a:lnTo>
                    <a:lnTo>
                      <a:pt x="56" y="15"/>
                    </a:lnTo>
                    <a:lnTo>
                      <a:pt x="61" y="9"/>
                    </a:lnTo>
                    <a:lnTo>
                      <a:pt x="64" y="5"/>
                    </a:lnTo>
                    <a:lnTo>
                      <a:pt x="65" y="2"/>
                    </a:lnTo>
                    <a:lnTo>
                      <a:pt x="66" y="1"/>
                    </a:lnTo>
                    <a:lnTo>
                      <a:pt x="67" y="0"/>
                    </a:lnTo>
                    <a:lnTo>
                      <a:pt x="68" y="0"/>
                    </a:lnTo>
                    <a:lnTo>
                      <a:pt x="69" y="1"/>
                    </a:lnTo>
                    <a:lnTo>
                      <a:pt x="69" y="3"/>
                    </a:lnTo>
                    <a:lnTo>
                      <a:pt x="69" y="5"/>
                    </a:lnTo>
                    <a:lnTo>
                      <a:pt x="69" y="10"/>
                    </a:lnTo>
                    <a:lnTo>
                      <a:pt x="68" y="15"/>
                    </a:lnTo>
                    <a:lnTo>
                      <a:pt x="66" y="23"/>
                    </a:lnTo>
                    <a:lnTo>
                      <a:pt x="65" y="29"/>
                    </a:lnTo>
                    <a:lnTo>
                      <a:pt x="65" y="34"/>
                    </a:lnTo>
                    <a:lnTo>
                      <a:pt x="65" y="40"/>
                    </a:lnTo>
                    <a:lnTo>
                      <a:pt x="64" y="45"/>
                    </a:lnTo>
                    <a:lnTo>
                      <a:pt x="64" y="50"/>
                    </a:lnTo>
                    <a:lnTo>
                      <a:pt x="63" y="54"/>
                    </a:lnTo>
                    <a:lnTo>
                      <a:pt x="61" y="58"/>
                    </a:lnTo>
                    <a:lnTo>
                      <a:pt x="58" y="64"/>
                    </a:lnTo>
                    <a:lnTo>
                      <a:pt x="54" y="70"/>
                    </a:lnTo>
                    <a:lnTo>
                      <a:pt x="50" y="76"/>
                    </a:lnTo>
                    <a:lnTo>
                      <a:pt x="44" y="82"/>
                    </a:lnTo>
                    <a:lnTo>
                      <a:pt x="39" y="89"/>
                    </a:lnTo>
                    <a:lnTo>
                      <a:pt x="32" y="95"/>
                    </a:lnTo>
                    <a:lnTo>
                      <a:pt x="25" y="102"/>
                    </a:lnTo>
                    <a:lnTo>
                      <a:pt x="18" y="107"/>
                    </a:lnTo>
                    <a:lnTo>
                      <a:pt x="10" y="111"/>
                    </a:lnTo>
                    <a:lnTo>
                      <a:pt x="6" y="114"/>
                    </a:lnTo>
                    <a:lnTo>
                      <a:pt x="3" y="116"/>
                    </a:lnTo>
                    <a:lnTo>
                      <a:pt x="1" y="117"/>
                    </a:lnTo>
                    <a:lnTo>
                      <a:pt x="0" y="117"/>
                    </a:lnTo>
                    <a:lnTo>
                      <a:pt x="0" y="1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98" name="Freeform 174"/>
              <p:cNvSpPr>
                <a:spLocks/>
              </p:cNvSpPr>
              <p:nvPr/>
            </p:nvSpPr>
            <p:spPr bwMode="auto">
              <a:xfrm>
                <a:off x="2762" y="2005"/>
                <a:ext cx="70" cy="117"/>
              </a:xfrm>
              <a:custGeom>
                <a:avLst/>
                <a:gdLst>
                  <a:gd name="T0" fmla="*/ 26 w 70"/>
                  <a:gd name="T1" fmla="*/ 102 h 117"/>
                  <a:gd name="T2" fmla="*/ 25 w 70"/>
                  <a:gd name="T3" fmla="*/ 103 h 117"/>
                  <a:gd name="T4" fmla="*/ 22 w 70"/>
                  <a:gd name="T5" fmla="*/ 105 h 117"/>
                  <a:gd name="T6" fmla="*/ 19 w 70"/>
                  <a:gd name="T7" fmla="*/ 106 h 117"/>
                  <a:gd name="T8" fmla="*/ 10 w 70"/>
                  <a:gd name="T9" fmla="*/ 111 h 117"/>
                  <a:gd name="T10" fmla="*/ 3 w 70"/>
                  <a:gd name="T11" fmla="*/ 116 h 117"/>
                  <a:gd name="T12" fmla="*/ 0 w 70"/>
                  <a:gd name="T13" fmla="*/ 117 h 117"/>
                  <a:gd name="T14" fmla="*/ 0 w 70"/>
                  <a:gd name="T15" fmla="*/ 117 h 117"/>
                  <a:gd name="T16" fmla="*/ 0 w 70"/>
                  <a:gd name="T17" fmla="*/ 112 h 117"/>
                  <a:gd name="T18" fmla="*/ 2 w 70"/>
                  <a:gd name="T19" fmla="*/ 109 h 117"/>
                  <a:gd name="T20" fmla="*/ 7 w 70"/>
                  <a:gd name="T21" fmla="*/ 103 h 117"/>
                  <a:gd name="T22" fmla="*/ 13 w 70"/>
                  <a:gd name="T23" fmla="*/ 95 h 117"/>
                  <a:gd name="T24" fmla="*/ 15 w 70"/>
                  <a:gd name="T25" fmla="*/ 89 h 117"/>
                  <a:gd name="T26" fmla="*/ 16 w 70"/>
                  <a:gd name="T27" fmla="*/ 80 h 117"/>
                  <a:gd name="T28" fmla="*/ 19 w 70"/>
                  <a:gd name="T29" fmla="*/ 68 h 117"/>
                  <a:gd name="T30" fmla="*/ 24 w 70"/>
                  <a:gd name="T31" fmla="*/ 55 h 117"/>
                  <a:gd name="T32" fmla="*/ 30 w 70"/>
                  <a:gd name="T33" fmla="*/ 46 h 117"/>
                  <a:gd name="T34" fmla="*/ 40 w 70"/>
                  <a:gd name="T35" fmla="*/ 36 h 117"/>
                  <a:gd name="T36" fmla="*/ 51 w 70"/>
                  <a:gd name="T37" fmla="*/ 23 h 117"/>
                  <a:gd name="T38" fmla="*/ 61 w 70"/>
                  <a:gd name="T39" fmla="*/ 9 h 117"/>
                  <a:gd name="T40" fmla="*/ 65 w 70"/>
                  <a:gd name="T41" fmla="*/ 2 h 117"/>
                  <a:gd name="T42" fmla="*/ 67 w 70"/>
                  <a:gd name="T43" fmla="*/ 1 h 117"/>
                  <a:gd name="T44" fmla="*/ 68 w 70"/>
                  <a:gd name="T45" fmla="*/ 0 h 117"/>
                  <a:gd name="T46" fmla="*/ 69 w 70"/>
                  <a:gd name="T47" fmla="*/ 2 h 117"/>
                  <a:gd name="T48" fmla="*/ 69 w 70"/>
                  <a:gd name="T49" fmla="*/ 7 h 117"/>
                  <a:gd name="T50" fmla="*/ 68 w 70"/>
                  <a:gd name="T51" fmla="*/ 9 h 117"/>
                  <a:gd name="T52" fmla="*/ 65 w 70"/>
                  <a:gd name="T53" fmla="*/ 12 h 117"/>
                  <a:gd name="T54" fmla="*/ 61 w 70"/>
                  <a:gd name="T55" fmla="*/ 17 h 117"/>
                  <a:gd name="T56" fmla="*/ 59 w 70"/>
                  <a:gd name="T57" fmla="*/ 22 h 117"/>
                  <a:gd name="T58" fmla="*/ 52 w 70"/>
                  <a:gd name="T59" fmla="*/ 34 h 117"/>
                  <a:gd name="T60" fmla="*/ 43 w 70"/>
                  <a:gd name="T61" fmla="*/ 56 h 117"/>
                  <a:gd name="T62" fmla="*/ 33 w 70"/>
                  <a:gd name="T63" fmla="*/ 82 h 117"/>
                  <a:gd name="T64" fmla="*/ 27 w 70"/>
                  <a:gd name="T65" fmla="*/ 101 h 11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0"/>
                  <a:gd name="T100" fmla="*/ 0 h 117"/>
                  <a:gd name="T101" fmla="*/ 70 w 70"/>
                  <a:gd name="T102" fmla="*/ 117 h 11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0" h="117">
                    <a:moveTo>
                      <a:pt x="27" y="101"/>
                    </a:moveTo>
                    <a:lnTo>
                      <a:pt x="26" y="102"/>
                    </a:lnTo>
                    <a:lnTo>
                      <a:pt x="26" y="103"/>
                    </a:lnTo>
                    <a:lnTo>
                      <a:pt x="25" y="103"/>
                    </a:lnTo>
                    <a:lnTo>
                      <a:pt x="23" y="104"/>
                    </a:lnTo>
                    <a:lnTo>
                      <a:pt x="22" y="105"/>
                    </a:lnTo>
                    <a:lnTo>
                      <a:pt x="21" y="106"/>
                    </a:lnTo>
                    <a:lnTo>
                      <a:pt x="19" y="106"/>
                    </a:lnTo>
                    <a:lnTo>
                      <a:pt x="18" y="107"/>
                    </a:lnTo>
                    <a:lnTo>
                      <a:pt x="10" y="111"/>
                    </a:lnTo>
                    <a:lnTo>
                      <a:pt x="6" y="114"/>
                    </a:lnTo>
                    <a:lnTo>
                      <a:pt x="3" y="116"/>
                    </a:lnTo>
                    <a:lnTo>
                      <a:pt x="1" y="117"/>
                    </a:lnTo>
                    <a:lnTo>
                      <a:pt x="0" y="117"/>
                    </a:lnTo>
                    <a:lnTo>
                      <a:pt x="0" y="112"/>
                    </a:lnTo>
                    <a:lnTo>
                      <a:pt x="1" y="111"/>
                    </a:lnTo>
                    <a:lnTo>
                      <a:pt x="2" y="109"/>
                    </a:lnTo>
                    <a:lnTo>
                      <a:pt x="5" y="107"/>
                    </a:lnTo>
                    <a:lnTo>
                      <a:pt x="7" y="103"/>
                    </a:lnTo>
                    <a:lnTo>
                      <a:pt x="10" y="100"/>
                    </a:lnTo>
                    <a:lnTo>
                      <a:pt x="13" y="95"/>
                    </a:lnTo>
                    <a:lnTo>
                      <a:pt x="14" y="92"/>
                    </a:lnTo>
                    <a:lnTo>
                      <a:pt x="15" y="89"/>
                    </a:lnTo>
                    <a:lnTo>
                      <a:pt x="15" y="85"/>
                    </a:lnTo>
                    <a:lnTo>
                      <a:pt x="16" y="80"/>
                    </a:lnTo>
                    <a:lnTo>
                      <a:pt x="18" y="74"/>
                    </a:lnTo>
                    <a:lnTo>
                      <a:pt x="19" y="68"/>
                    </a:lnTo>
                    <a:lnTo>
                      <a:pt x="21" y="62"/>
                    </a:lnTo>
                    <a:lnTo>
                      <a:pt x="24" y="55"/>
                    </a:lnTo>
                    <a:lnTo>
                      <a:pt x="27" y="49"/>
                    </a:lnTo>
                    <a:lnTo>
                      <a:pt x="30" y="46"/>
                    </a:lnTo>
                    <a:lnTo>
                      <a:pt x="35" y="42"/>
                    </a:lnTo>
                    <a:lnTo>
                      <a:pt x="40" y="36"/>
                    </a:lnTo>
                    <a:lnTo>
                      <a:pt x="45" y="30"/>
                    </a:lnTo>
                    <a:lnTo>
                      <a:pt x="51" y="23"/>
                    </a:lnTo>
                    <a:lnTo>
                      <a:pt x="56" y="15"/>
                    </a:lnTo>
                    <a:lnTo>
                      <a:pt x="61" y="9"/>
                    </a:lnTo>
                    <a:lnTo>
                      <a:pt x="64" y="5"/>
                    </a:lnTo>
                    <a:lnTo>
                      <a:pt x="65" y="2"/>
                    </a:lnTo>
                    <a:lnTo>
                      <a:pt x="66" y="1"/>
                    </a:lnTo>
                    <a:lnTo>
                      <a:pt x="67" y="1"/>
                    </a:lnTo>
                    <a:lnTo>
                      <a:pt x="67" y="0"/>
                    </a:lnTo>
                    <a:lnTo>
                      <a:pt x="68" y="0"/>
                    </a:lnTo>
                    <a:lnTo>
                      <a:pt x="69" y="1"/>
                    </a:lnTo>
                    <a:lnTo>
                      <a:pt x="69" y="2"/>
                    </a:lnTo>
                    <a:lnTo>
                      <a:pt x="70" y="4"/>
                    </a:lnTo>
                    <a:lnTo>
                      <a:pt x="69" y="7"/>
                    </a:lnTo>
                    <a:lnTo>
                      <a:pt x="69" y="8"/>
                    </a:lnTo>
                    <a:lnTo>
                      <a:pt x="68" y="9"/>
                    </a:lnTo>
                    <a:lnTo>
                      <a:pt x="67" y="10"/>
                    </a:lnTo>
                    <a:lnTo>
                      <a:pt x="65" y="12"/>
                    </a:lnTo>
                    <a:lnTo>
                      <a:pt x="63" y="14"/>
                    </a:lnTo>
                    <a:lnTo>
                      <a:pt x="61" y="17"/>
                    </a:lnTo>
                    <a:lnTo>
                      <a:pt x="60" y="20"/>
                    </a:lnTo>
                    <a:lnTo>
                      <a:pt x="59" y="22"/>
                    </a:lnTo>
                    <a:lnTo>
                      <a:pt x="56" y="26"/>
                    </a:lnTo>
                    <a:lnTo>
                      <a:pt x="52" y="34"/>
                    </a:lnTo>
                    <a:lnTo>
                      <a:pt x="48" y="44"/>
                    </a:lnTo>
                    <a:lnTo>
                      <a:pt x="43" y="56"/>
                    </a:lnTo>
                    <a:lnTo>
                      <a:pt x="37" y="70"/>
                    </a:lnTo>
                    <a:lnTo>
                      <a:pt x="33" y="82"/>
                    </a:lnTo>
                    <a:lnTo>
                      <a:pt x="29" y="92"/>
                    </a:lnTo>
                    <a:lnTo>
                      <a:pt x="27" y="101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399" name="Freeform 175"/>
              <p:cNvSpPr>
                <a:spLocks/>
              </p:cNvSpPr>
              <p:nvPr/>
            </p:nvSpPr>
            <p:spPr bwMode="auto">
              <a:xfrm>
                <a:off x="2762" y="2005"/>
                <a:ext cx="70" cy="117"/>
              </a:xfrm>
              <a:custGeom>
                <a:avLst/>
                <a:gdLst>
                  <a:gd name="T0" fmla="*/ 27 w 70"/>
                  <a:gd name="T1" fmla="*/ 101 h 117"/>
                  <a:gd name="T2" fmla="*/ 26 w 70"/>
                  <a:gd name="T3" fmla="*/ 102 h 117"/>
                  <a:gd name="T4" fmla="*/ 26 w 70"/>
                  <a:gd name="T5" fmla="*/ 103 h 117"/>
                  <a:gd name="T6" fmla="*/ 25 w 70"/>
                  <a:gd name="T7" fmla="*/ 103 h 117"/>
                  <a:gd name="T8" fmla="*/ 23 w 70"/>
                  <a:gd name="T9" fmla="*/ 104 h 117"/>
                  <a:gd name="T10" fmla="*/ 22 w 70"/>
                  <a:gd name="T11" fmla="*/ 105 h 117"/>
                  <a:gd name="T12" fmla="*/ 21 w 70"/>
                  <a:gd name="T13" fmla="*/ 106 h 117"/>
                  <a:gd name="T14" fmla="*/ 19 w 70"/>
                  <a:gd name="T15" fmla="*/ 106 h 117"/>
                  <a:gd name="T16" fmla="*/ 18 w 70"/>
                  <a:gd name="T17" fmla="*/ 107 h 117"/>
                  <a:gd name="T18" fmla="*/ 10 w 70"/>
                  <a:gd name="T19" fmla="*/ 111 h 117"/>
                  <a:gd name="T20" fmla="*/ 6 w 70"/>
                  <a:gd name="T21" fmla="*/ 114 h 117"/>
                  <a:gd name="T22" fmla="*/ 3 w 70"/>
                  <a:gd name="T23" fmla="*/ 116 h 117"/>
                  <a:gd name="T24" fmla="*/ 1 w 70"/>
                  <a:gd name="T25" fmla="*/ 117 h 117"/>
                  <a:gd name="T26" fmla="*/ 0 w 70"/>
                  <a:gd name="T27" fmla="*/ 117 h 117"/>
                  <a:gd name="T28" fmla="*/ 0 w 70"/>
                  <a:gd name="T29" fmla="*/ 112 h 117"/>
                  <a:gd name="T30" fmla="*/ 1 w 70"/>
                  <a:gd name="T31" fmla="*/ 111 h 117"/>
                  <a:gd name="T32" fmla="*/ 2 w 70"/>
                  <a:gd name="T33" fmla="*/ 109 h 117"/>
                  <a:gd name="T34" fmla="*/ 5 w 70"/>
                  <a:gd name="T35" fmla="*/ 107 h 117"/>
                  <a:gd name="T36" fmla="*/ 7 w 70"/>
                  <a:gd name="T37" fmla="*/ 103 h 117"/>
                  <a:gd name="T38" fmla="*/ 10 w 70"/>
                  <a:gd name="T39" fmla="*/ 100 h 117"/>
                  <a:gd name="T40" fmla="*/ 13 w 70"/>
                  <a:gd name="T41" fmla="*/ 95 h 117"/>
                  <a:gd name="T42" fmla="*/ 14 w 70"/>
                  <a:gd name="T43" fmla="*/ 92 h 117"/>
                  <a:gd name="T44" fmla="*/ 15 w 70"/>
                  <a:gd name="T45" fmla="*/ 89 h 117"/>
                  <a:gd name="T46" fmla="*/ 15 w 70"/>
                  <a:gd name="T47" fmla="*/ 85 h 117"/>
                  <a:gd name="T48" fmla="*/ 16 w 70"/>
                  <a:gd name="T49" fmla="*/ 80 h 117"/>
                  <a:gd name="T50" fmla="*/ 18 w 70"/>
                  <a:gd name="T51" fmla="*/ 74 h 117"/>
                  <a:gd name="T52" fmla="*/ 19 w 70"/>
                  <a:gd name="T53" fmla="*/ 68 h 117"/>
                  <a:gd name="T54" fmla="*/ 21 w 70"/>
                  <a:gd name="T55" fmla="*/ 62 h 117"/>
                  <a:gd name="T56" fmla="*/ 24 w 70"/>
                  <a:gd name="T57" fmla="*/ 55 h 117"/>
                  <a:gd name="T58" fmla="*/ 27 w 70"/>
                  <a:gd name="T59" fmla="*/ 49 h 117"/>
                  <a:gd name="T60" fmla="*/ 30 w 70"/>
                  <a:gd name="T61" fmla="*/ 46 h 117"/>
                  <a:gd name="T62" fmla="*/ 35 w 70"/>
                  <a:gd name="T63" fmla="*/ 42 h 117"/>
                  <a:gd name="T64" fmla="*/ 40 w 70"/>
                  <a:gd name="T65" fmla="*/ 36 h 117"/>
                  <a:gd name="T66" fmla="*/ 45 w 70"/>
                  <a:gd name="T67" fmla="*/ 30 h 117"/>
                  <a:gd name="T68" fmla="*/ 51 w 70"/>
                  <a:gd name="T69" fmla="*/ 23 h 117"/>
                  <a:gd name="T70" fmla="*/ 56 w 70"/>
                  <a:gd name="T71" fmla="*/ 15 h 117"/>
                  <a:gd name="T72" fmla="*/ 61 w 70"/>
                  <a:gd name="T73" fmla="*/ 9 h 117"/>
                  <a:gd name="T74" fmla="*/ 64 w 70"/>
                  <a:gd name="T75" fmla="*/ 5 h 117"/>
                  <a:gd name="T76" fmla="*/ 65 w 70"/>
                  <a:gd name="T77" fmla="*/ 2 h 117"/>
                  <a:gd name="T78" fmla="*/ 66 w 70"/>
                  <a:gd name="T79" fmla="*/ 1 h 117"/>
                  <a:gd name="T80" fmla="*/ 67 w 70"/>
                  <a:gd name="T81" fmla="*/ 1 h 117"/>
                  <a:gd name="T82" fmla="*/ 67 w 70"/>
                  <a:gd name="T83" fmla="*/ 0 h 117"/>
                  <a:gd name="T84" fmla="*/ 68 w 70"/>
                  <a:gd name="T85" fmla="*/ 0 h 117"/>
                  <a:gd name="T86" fmla="*/ 69 w 70"/>
                  <a:gd name="T87" fmla="*/ 1 h 117"/>
                  <a:gd name="T88" fmla="*/ 69 w 70"/>
                  <a:gd name="T89" fmla="*/ 2 h 117"/>
                  <a:gd name="T90" fmla="*/ 70 w 70"/>
                  <a:gd name="T91" fmla="*/ 4 h 117"/>
                  <a:gd name="T92" fmla="*/ 69 w 70"/>
                  <a:gd name="T93" fmla="*/ 7 h 117"/>
                  <a:gd name="T94" fmla="*/ 69 w 70"/>
                  <a:gd name="T95" fmla="*/ 8 h 117"/>
                  <a:gd name="T96" fmla="*/ 68 w 70"/>
                  <a:gd name="T97" fmla="*/ 9 h 117"/>
                  <a:gd name="T98" fmla="*/ 67 w 70"/>
                  <a:gd name="T99" fmla="*/ 10 h 117"/>
                  <a:gd name="T100" fmla="*/ 65 w 70"/>
                  <a:gd name="T101" fmla="*/ 12 h 117"/>
                  <a:gd name="T102" fmla="*/ 63 w 70"/>
                  <a:gd name="T103" fmla="*/ 14 h 117"/>
                  <a:gd name="T104" fmla="*/ 61 w 70"/>
                  <a:gd name="T105" fmla="*/ 17 h 117"/>
                  <a:gd name="T106" fmla="*/ 60 w 70"/>
                  <a:gd name="T107" fmla="*/ 20 h 117"/>
                  <a:gd name="T108" fmla="*/ 59 w 70"/>
                  <a:gd name="T109" fmla="*/ 22 h 117"/>
                  <a:gd name="T110" fmla="*/ 56 w 70"/>
                  <a:gd name="T111" fmla="*/ 26 h 117"/>
                  <a:gd name="T112" fmla="*/ 52 w 70"/>
                  <a:gd name="T113" fmla="*/ 34 h 117"/>
                  <a:gd name="T114" fmla="*/ 48 w 70"/>
                  <a:gd name="T115" fmla="*/ 44 h 117"/>
                  <a:gd name="T116" fmla="*/ 43 w 70"/>
                  <a:gd name="T117" fmla="*/ 56 h 117"/>
                  <a:gd name="T118" fmla="*/ 37 w 70"/>
                  <a:gd name="T119" fmla="*/ 70 h 117"/>
                  <a:gd name="T120" fmla="*/ 33 w 70"/>
                  <a:gd name="T121" fmla="*/ 82 h 117"/>
                  <a:gd name="T122" fmla="*/ 29 w 70"/>
                  <a:gd name="T123" fmla="*/ 92 h 117"/>
                  <a:gd name="T124" fmla="*/ 27 w 70"/>
                  <a:gd name="T125" fmla="*/ 101 h 11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70"/>
                  <a:gd name="T190" fmla="*/ 0 h 117"/>
                  <a:gd name="T191" fmla="*/ 70 w 70"/>
                  <a:gd name="T192" fmla="*/ 117 h 117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70" h="117">
                    <a:moveTo>
                      <a:pt x="27" y="101"/>
                    </a:moveTo>
                    <a:lnTo>
                      <a:pt x="26" y="102"/>
                    </a:lnTo>
                    <a:lnTo>
                      <a:pt x="26" y="103"/>
                    </a:lnTo>
                    <a:lnTo>
                      <a:pt x="25" y="103"/>
                    </a:lnTo>
                    <a:lnTo>
                      <a:pt x="23" y="104"/>
                    </a:lnTo>
                    <a:lnTo>
                      <a:pt x="22" y="105"/>
                    </a:lnTo>
                    <a:lnTo>
                      <a:pt x="21" y="106"/>
                    </a:lnTo>
                    <a:lnTo>
                      <a:pt x="19" y="106"/>
                    </a:lnTo>
                    <a:lnTo>
                      <a:pt x="18" y="107"/>
                    </a:lnTo>
                    <a:lnTo>
                      <a:pt x="10" y="111"/>
                    </a:lnTo>
                    <a:lnTo>
                      <a:pt x="6" y="114"/>
                    </a:lnTo>
                    <a:lnTo>
                      <a:pt x="3" y="116"/>
                    </a:lnTo>
                    <a:lnTo>
                      <a:pt x="1" y="117"/>
                    </a:lnTo>
                    <a:lnTo>
                      <a:pt x="0" y="117"/>
                    </a:lnTo>
                    <a:lnTo>
                      <a:pt x="0" y="112"/>
                    </a:lnTo>
                    <a:lnTo>
                      <a:pt x="1" y="111"/>
                    </a:lnTo>
                    <a:lnTo>
                      <a:pt x="2" y="109"/>
                    </a:lnTo>
                    <a:lnTo>
                      <a:pt x="5" y="107"/>
                    </a:lnTo>
                    <a:lnTo>
                      <a:pt x="7" y="103"/>
                    </a:lnTo>
                    <a:lnTo>
                      <a:pt x="10" y="100"/>
                    </a:lnTo>
                    <a:lnTo>
                      <a:pt x="13" y="95"/>
                    </a:lnTo>
                    <a:lnTo>
                      <a:pt x="14" y="92"/>
                    </a:lnTo>
                    <a:lnTo>
                      <a:pt x="15" y="89"/>
                    </a:lnTo>
                    <a:lnTo>
                      <a:pt x="15" y="85"/>
                    </a:lnTo>
                    <a:lnTo>
                      <a:pt x="16" y="80"/>
                    </a:lnTo>
                    <a:lnTo>
                      <a:pt x="18" y="74"/>
                    </a:lnTo>
                    <a:lnTo>
                      <a:pt x="19" y="68"/>
                    </a:lnTo>
                    <a:lnTo>
                      <a:pt x="21" y="62"/>
                    </a:lnTo>
                    <a:lnTo>
                      <a:pt x="24" y="55"/>
                    </a:lnTo>
                    <a:lnTo>
                      <a:pt x="27" y="49"/>
                    </a:lnTo>
                    <a:lnTo>
                      <a:pt x="30" y="46"/>
                    </a:lnTo>
                    <a:lnTo>
                      <a:pt x="35" y="42"/>
                    </a:lnTo>
                    <a:lnTo>
                      <a:pt x="40" y="36"/>
                    </a:lnTo>
                    <a:lnTo>
                      <a:pt x="45" y="30"/>
                    </a:lnTo>
                    <a:lnTo>
                      <a:pt x="51" y="23"/>
                    </a:lnTo>
                    <a:lnTo>
                      <a:pt x="56" y="15"/>
                    </a:lnTo>
                    <a:lnTo>
                      <a:pt x="61" y="9"/>
                    </a:lnTo>
                    <a:lnTo>
                      <a:pt x="64" y="5"/>
                    </a:lnTo>
                    <a:lnTo>
                      <a:pt x="65" y="2"/>
                    </a:lnTo>
                    <a:lnTo>
                      <a:pt x="66" y="1"/>
                    </a:lnTo>
                    <a:lnTo>
                      <a:pt x="67" y="1"/>
                    </a:lnTo>
                    <a:lnTo>
                      <a:pt x="67" y="0"/>
                    </a:lnTo>
                    <a:lnTo>
                      <a:pt x="68" y="0"/>
                    </a:lnTo>
                    <a:lnTo>
                      <a:pt x="69" y="1"/>
                    </a:lnTo>
                    <a:lnTo>
                      <a:pt x="69" y="2"/>
                    </a:lnTo>
                    <a:lnTo>
                      <a:pt x="70" y="4"/>
                    </a:lnTo>
                    <a:lnTo>
                      <a:pt x="69" y="7"/>
                    </a:lnTo>
                    <a:lnTo>
                      <a:pt x="69" y="8"/>
                    </a:lnTo>
                    <a:lnTo>
                      <a:pt x="68" y="9"/>
                    </a:lnTo>
                    <a:lnTo>
                      <a:pt x="67" y="10"/>
                    </a:lnTo>
                    <a:lnTo>
                      <a:pt x="65" y="12"/>
                    </a:lnTo>
                    <a:lnTo>
                      <a:pt x="63" y="14"/>
                    </a:lnTo>
                    <a:lnTo>
                      <a:pt x="61" y="17"/>
                    </a:lnTo>
                    <a:lnTo>
                      <a:pt x="60" y="20"/>
                    </a:lnTo>
                    <a:lnTo>
                      <a:pt x="59" y="22"/>
                    </a:lnTo>
                    <a:lnTo>
                      <a:pt x="56" y="26"/>
                    </a:lnTo>
                    <a:lnTo>
                      <a:pt x="52" y="34"/>
                    </a:lnTo>
                    <a:lnTo>
                      <a:pt x="48" y="44"/>
                    </a:lnTo>
                    <a:lnTo>
                      <a:pt x="43" y="56"/>
                    </a:lnTo>
                    <a:lnTo>
                      <a:pt x="37" y="70"/>
                    </a:lnTo>
                    <a:lnTo>
                      <a:pt x="33" y="82"/>
                    </a:lnTo>
                    <a:lnTo>
                      <a:pt x="29" y="92"/>
                    </a:lnTo>
                    <a:lnTo>
                      <a:pt x="27" y="10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00" name="Freeform 176"/>
              <p:cNvSpPr>
                <a:spLocks/>
              </p:cNvSpPr>
              <p:nvPr/>
            </p:nvSpPr>
            <p:spPr bwMode="auto">
              <a:xfrm>
                <a:off x="2693" y="1998"/>
                <a:ext cx="70" cy="117"/>
              </a:xfrm>
              <a:custGeom>
                <a:avLst/>
                <a:gdLst>
                  <a:gd name="T0" fmla="*/ 69 w 70"/>
                  <a:gd name="T1" fmla="*/ 112 h 117"/>
                  <a:gd name="T2" fmla="*/ 69 w 70"/>
                  <a:gd name="T3" fmla="*/ 111 h 117"/>
                  <a:gd name="T4" fmla="*/ 67 w 70"/>
                  <a:gd name="T5" fmla="*/ 109 h 117"/>
                  <a:gd name="T6" fmla="*/ 65 w 70"/>
                  <a:gd name="T7" fmla="*/ 107 h 117"/>
                  <a:gd name="T8" fmla="*/ 62 w 70"/>
                  <a:gd name="T9" fmla="*/ 102 h 117"/>
                  <a:gd name="T10" fmla="*/ 59 w 70"/>
                  <a:gd name="T11" fmla="*/ 99 h 117"/>
                  <a:gd name="T12" fmla="*/ 57 w 70"/>
                  <a:gd name="T13" fmla="*/ 95 h 117"/>
                  <a:gd name="T14" fmla="*/ 55 w 70"/>
                  <a:gd name="T15" fmla="*/ 92 h 117"/>
                  <a:gd name="T16" fmla="*/ 55 w 70"/>
                  <a:gd name="T17" fmla="*/ 89 h 117"/>
                  <a:gd name="T18" fmla="*/ 54 w 70"/>
                  <a:gd name="T19" fmla="*/ 85 h 117"/>
                  <a:gd name="T20" fmla="*/ 54 w 70"/>
                  <a:gd name="T21" fmla="*/ 80 h 117"/>
                  <a:gd name="T22" fmla="*/ 53 w 70"/>
                  <a:gd name="T23" fmla="*/ 74 h 117"/>
                  <a:gd name="T24" fmla="*/ 51 w 70"/>
                  <a:gd name="T25" fmla="*/ 68 h 117"/>
                  <a:gd name="T26" fmla="*/ 49 w 70"/>
                  <a:gd name="T27" fmla="*/ 61 h 117"/>
                  <a:gd name="T28" fmla="*/ 47 w 70"/>
                  <a:gd name="T29" fmla="*/ 55 h 117"/>
                  <a:gd name="T30" fmla="*/ 43 w 70"/>
                  <a:gd name="T31" fmla="*/ 49 h 117"/>
                  <a:gd name="T32" fmla="*/ 39 w 70"/>
                  <a:gd name="T33" fmla="*/ 46 h 117"/>
                  <a:gd name="T34" fmla="*/ 35 w 70"/>
                  <a:gd name="T35" fmla="*/ 42 h 117"/>
                  <a:gd name="T36" fmla="*/ 30 w 70"/>
                  <a:gd name="T37" fmla="*/ 36 h 117"/>
                  <a:gd name="T38" fmla="*/ 24 w 70"/>
                  <a:gd name="T39" fmla="*/ 30 h 117"/>
                  <a:gd name="T40" fmla="*/ 19 w 70"/>
                  <a:gd name="T41" fmla="*/ 22 h 117"/>
                  <a:gd name="T42" fmla="*/ 14 w 70"/>
                  <a:gd name="T43" fmla="*/ 15 h 117"/>
                  <a:gd name="T44" fmla="*/ 9 w 70"/>
                  <a:gd name="T45" fmla="*/ 9 h 117"/>
                  <a:gd name="T46" fmla="*/ 5 w 70"/>
                  <a:gd name="T47" fmla="*/ 5 h 117"/>
                  <a:gd name="T48" fmla="*/ 4 w 70"/>
                  <a:gd name="T49" fmla="*/ 2 h 117"/>
                  <a:gd name="T50" fmla="*/ 3 w 70"/>
                  <a:gd name="T51" fmla="*/ 1 h 117"/>
                  <a:gd name="T52" fmla="*/ 3 w 70"/>
                  <a:gd name="T53" fmla="*/ 0 h 117"/>
                  <a:gd name="T54" fmla="*/ 2 w 70"/>
                  <a:gd name="T55" fmla="*/ 0 h 117"/>
                  <a:gd name="T56" fmla="*/ 1 w 70"/>
                  <a:gd name="T57" fmla="*/ 1 h 117"/>
                  <a:gd name="T58" fmla="*/ 0 w 70"/>
                  <a:gd name="T59" fmla="*/ 3 h 117"/>
                  <a:gd name="T60" fmla="*/ 0 w 70"/>
                  <a:gd name="T61" fmla="*/ 5 h 117"/>
                  <a:gd name="T62" fmla="*/ 1 w 70"/>
                  <a:gd name="T63" fmla="*/ 10 h 117"/>
                  <a:gd name="T64" fmla="*/ 2 w 70"/>
                  <a:gd name="T65" fmla="*/ 15 h 117"/>
                  <a:gd name="T66" fmla="*/ 3 w 70"/>
                  <a:gd name="T67" fmla="*/ 22 h 117"/>
                  <a:gd name="T68" fmla="*/ 4 w 70"/>
                  <a:gd name="T69" fmla="*/ 29 h 117"/>
                  <a:gd name="T70" fmla="*/ 4 w 70"/>
                  <a:gd name="T71" fmla="*/ 34 h 117"/>
                  <a:gd name="T72" fmla="*/ 5 w 70"/>
                  <a:gd name="T73" fmla="*/ 40 h 117"/>
                  <a:gd name="T74" fmla="*/ 5 w 70"/>
                  <a:gd name="T75" fmla="*/ 45 h 117"/>
                  <a:gd name="T76" fmla="*/ 6 w 70"/>
                  <a:gd name="T77" fmla="*/ 50 h 117"/>
                  <a:gd name="T78" fmla="*/ 8 w 70"/>
                  <a:gd name="T79" fmla="*/ 54 h 117"/>
                  <a:gd name="T80" fmla="*/ 10 w 70"/>
                  <a:gd name="T81" fmla="*/ 58 h 117"/>
                  <a:gd name="T82" fmla="*/ 12 w 70"/>
                  <a:gd name="T83" fmla="*/ 63 h 117"/>
                  <a:gd name="T84" fmla="*/ 16 w 70"/>
                  <a:gd name="T85" fmla="*/ 69 h 117"/>
                  <a:gd name="T86" fmla="*/ 20 w 70"/>
                  <a:gd name="T87" fmla="*/ 76 h 117"/>
                  <a:gd name="T88" fmla="*/ 25 w 70"/>
                  <a:gd name="T89" fmla="*/ 82 h 117"/>
                  <a:gd name="T90" fmla="*/ 31 w 70"/>
                  <a:gd name="T91" fmla="*/ 88 h 117"/>
                  <a:gd name="T92" fmla="*/ 37 w 70"/>
                  <a:gd name="T93" fmla="*/ 95 h 117"/>
                  <a:gd name="T94" fmla="*/ 44 w 70"/>
                  <a:gd name="T95" fmla="*/ 101 h 117"/>
                  <a:gd name="T96" fmla="*/ 52 w 70"/>
                  <a:gd name="T97" fmla="*/ 107 h 117"/>
                  <a:gd name="T98" fmla="*/ 59 w 70"/>
                  <a:gd name="T99" fmla="*/ 111 h 117"/>
                  <a:gd name="T100" fmla="*/ 64 w 70"/>
                  <a:gd name="T101" fmla="*/ 114 h 117"/>
                  <a:gd name="T102" fmla="*/ 67 w 70"/>
                  <a:gd name="T103" fmla="*/ 116 h 117"/>
                  <a:gd name="T104" fmla="*/ 69 w 70"/>
                  <a:gd name="T105" fmla="*/ 117 h 117"/>
                  <a:gd name="T106" fmla="*/ 69 w 70"/>
                  <a:gd name="T107" fmla="*/ 117 h 117"/>
                  <a:gd name="T108" fmla="*/ 70 w 70"/>
                  <a:gd name="T109" fmla="*/ 117 h 117"/>
                  <a:gd name="T110" fmla="*/ 69 w 70"/>
                  <a:gd name="T111" fmla="*/ 117 h 117"/>
                  <a:gd name="T112" fmla="*/ 69 w 70"/>
                  <a:gd name="T113" fmla="*/ 117 h 117"/>
                  <a:gd name="T114" fmla="*/ 69 w 70"/>
                  <a:gd name="T115" fmla="*/ 112 h 11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70"/>
                  <a:gd name="T175" fmla="*/ 0 h 117"/>
                  <a:gd name="T176" fmla="*/ 70 w 70"/>
                  <a:gd name="T177" fmla="*/ 117 h 117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70" h="117">
                    <a:moveTo>
                      <a:pt x="69" y="112"/>
                    </a:moveTo>
                    <a:lnTo>
                      <a:pt x="69" y="111"/>
                    </a:lnTo>
                    <a:lnTo>
                      <a:pt x="67" y="109"/>
                    </a:lnTo>
                    <a:lnTo>
                      <a:pt x="65" y="107"/>
                    </a:lnTo>
                    <a:lnTo>
                      <a:pt x="62" y="102"/>
                    </a:lnTo>
                    <a:lnTo>
                      <a:pt x="59" y="99"/>
                    </a:lnTo>
                    <a:lnTo>
                      <a:pt x="57" y="95"/>
                    </a:lnTo>
                    <a:lnTo>
                      <a:pt x="55" y="92"/>
                    </a:lnTo>
                    <a:lnTo>
                      <a:pt x="55" y="89"/>
                    </a:lnTo>
                    <a:lnTo>
                      <a:pt x="54" y="85"/>
                    </a:lnTo>
                    <a:lnTo>
                      <a:pt x="54" y="80"/>
                    </a:lnTo>
                    <a:lnTo>
                      <a:pt x="53" y="74"/>
                    </a:lnTo>
                    <a:lnTo>
                      <a:pt x="51" y="68"/>
                    </a:lnTo>
                    <a:lnTo>
                      <a:pt x="49" y="61"/>
                    </a:lnTo>
                    <a:lnTo>
                      <a:pt x="47" y="55"/>
                    </a:lnTo>
                    <a:lnTo>
                      <a:pt x="43" y="49"/>
                    </a:lnTo>
                    <a:lnTo>
                      <a:pt x="39" y="46"/>
                    </a:lnTo>
                    <a:lnTo>
                      <a:pt x="35" y="42"/>
                    </a:lnTo>
                    <a:lnTo>
                      <a:pt x="30" y="36"/>
                    </a:lnTo>
                    <a:lnTo>
                      <a:pt x="24" y="30"/>
                    </a:lnTo>
                    <a:lnTo>
                      <a:pt x="19" y="22"/>
                    </a:lnTo>
                    <a:lnTo>
                      <a:pt x="14" y="15"/>
                    </a:lnTo>
                    <a:lnTo>
                      <a:pt x="9" y="9"/>
                    </a:lnTo>
                    <a:lnTo>
                      <a:pt x="5" y="5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1" y="10"/>
                    </a:lnTo>
                    <a:lnTo>
                      <a:pt x="2" y="15"/>
                    </a:lnTo>
                    <a:lnTo>
                      <a:pt x="3" y="22"/>
                    </a:lnTo>
                    <a:lnTo>
                      <a:pt x="4" y="29"/>
                    </a:lnTo>
                    <a:lnTo>
                      <a:pt x="4" y="34"/>
                    </a:lnTo>
                    <a:lnTo>
                      <a:pt x="5" y="40"/>
                    </a:lnTo>
                    <a:lnTo>
                      <a:pt x="5" y="45"/>
                    </a:lnTo>
                    <a:lnTo>
                      <a:pt x="6" y="50"/>
                    </a:lnTo>
                    <a:lnTo>
                      <a:pt x="8" y="54"/>
                    </a:lnTo>
                    <a:lnTo>
                      <a:pt x="10" y="58"/>
                    </a:lnTo>
                    <a:lnTo>
                      <a:pt x="12" y="63"/>
                    </a:lnTo>
                    <a:lnTo>
                      <a:pt x="16" y="69"/>
                    </a:lnTo>
                    <a:lnTo>
                      <a:pt x="20" y="76"/>
                    </a:lnTo>
                    <a:lnTo>
                      <a:pt x="25" y="82"/>
                    </a:lnTo>
                    <a:lnTo>
                      <a:pt x="31" y="88"/>
                    </a:lnTo>
                    <a:lnTo>
                      <a:pt x="37" y="95"/>
                    </a:lnTo>
                    <a:lnTo>
                      <a:pt x="44" y="101"/>
                    </a:lnTo>
                    <a:lnTo>
                      <a:pt x="52" y="107"/>
                    </a:lnTo>
                    <a:lnTo>
                      <a:pt x="59" y="111"/>
                    </a:lnTo>
                    <a:lnTo>
                      <a:pt x="64" y="114"/>
                    </a:lnTo>
                    <a:lnTo>
                      <a:pt x="67" y="116"/>
                    </a:lnTo>
                    <a:lnTo>
                      <a:pt x="69" y="117"/>
                    </a:lnTo>
                    <a:lnTo>
                      <a:pt x="70" y="117"/>
                    </a:lnTo>
                    <a:lnTo>
                      <a:pt x="69" y="117"/>
                    </a:lnTo>
                    <a:lnTo>
                      <a:pt x="69" y="1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01" name="Freeform 177"/>
              <p:cNvSpPr>
                <a:spLocks/>
              </p:cNvSpPr>
              <p:nvPr/>
            </p:nvSpPr>
            <p:spPr bwMode="auto">
              <a:xfrm>
                <a:off x="2693" y="1998"/>
                <a:ext cx="70" cy="117"/>
              </a:xfrm>
              <a:custGeom>
                <a:avLst/>
                <a:gdLst>
                  <a:gd name="T0" fmla="*/ 69 w 70"/>
                  <a:gd name="T1" fmla="*/ 112 h 117"/>
                  <a:gd name="T2" fmla="*/ 69 w 70"/>
                  <a:gd name="T3" fmla="*/ 111 h 117"/>
                  <a:gd name="T4" fmla="*/ 67 w 70"/>
                  <a:gd name="T5" fmla="*/ 109 h 117"/>
                  <a:gd name="T6" fmla="*/ 65 w 70"/>
                  <a:gd name="T7" fmla="*/ 107 h 117"/>
                  <a:gd name="T8" fmla="*/ 62 w 70"/>
                  <a:gd name="T9" fmla="*/ 102 h 117"/>
                  <a:gd name="T10" fmla="*/ 59 w 70"/>
                  <a:gd name="T11" fmla="*/ 99 h 117"/>
                  <a:gd name="T12" fmla="*/ 57 w 70"/>
                  <a:gd name="T13" fmla="*/ 95 h 117"/>
                  <a:gd name="T14" fmla="*/ 55 w 70"/>
                  <a:gd name="T15" fmla="*/ 92 h 117"/>
                  <a:gd name="T16" fmla="*/ 55 w 70"/>
                  <a:gd name="T17" fmla="*/ 89 h 117"/>
                  <a:gd name="T18" fmla="*/ 54 w 70"/>
                  <a:gd name="T19" fmla="*/ 85 h 117"/>
                  <a:gd name="T20" fmla="*/ 54 w 70"/>
                  <a:gd name="T21" fmla="*/ 80 h 117"/>
                  <a:gd name="T22" fmla="*/ 53 w 70"/>
                  <a:gd name="T23" fmla="*/ 74 h 117"/>
                  <a:gd name="T24" fmla="*/ 51 w 70"/>
                  <a:gd name="T25" fmla="*/ 68 h 117"/>
                  <a:gd name="T26" fmla="*/ 49 w 70"/>
                  <a:gd name="T27" fmla="*/ 61 h 117"/>
                  <a:gd name="T28" fmla="*/ 47 w 70"/>
                  <a:gd name="T29" fmla="*/ 55 h 117"/>
                  <a:gd name="T30" fmla="*/ 43 w 70"/>
                  <a:gd name="T31" fmla="*/ 49 h 117"/>
                  <a:gd name="T32" fmla="*/ 39 w 70"/>
                  <a:gd name="T33" fmla="*/ 46 h 117"/>
                  <a:gd name="T34" fmla="*/ 35 w 70"/>
                  <a:gd name="T35" fmla="*/ 42 h 117"/>
                  <a:gd name="T36" fmla="*/ 30 w 70"/>
                  <a:gd name="T37" fmla="*/ 36 h 117"/>
                  <a:gd name="T38" fmla="*/ 24 w 70"/>
                  <a:gd name="T39" fmla="*/ 30 h 117"/>
                  <a:gd name="T40" fmla="*/ 19 w 70"/>
                  <a:gd name="T41" fmla="*/ 22 h 117"/>
                  <a:gd name="T42" fmla="*/ 14 w 70"/>
                  <a:gd name="T43" fmla="*/ 15 h 117"/>
                  <a:gd name="T44" fmla="*/ 9 w 70"/>
                  <a:gd name="T45" fmla="*/ 9 h 117"/>
                  <a:gd name="T46" fmla="*/ 5 w 70"/>
                  <a:gd name="T47" fmla="*/ 5 h 117"/>
                  <a:gd name="T48" fmla="*/ 4 w 70"/>
                  <a:gd name="T49" fmla="*/ 2 h 117"/>
                  <a:gd name="T50" fmla="*/ 3 w 70"/>
                  <a:gd name="T51" fmla="*/ 1 h 117"/>
                  <a:gd name="T52" fmla="*/ 3 w 70"/>
                  <a:gd name="T53" fmla="*/ 0 h 117"/>
                  <a:gd name="T54" fmla="*/ 2 w 70"/>
                  <a:gd name="T55" fmla="*/ 0 h 117"/>
                  <a:gd name="T56" fmla="*/ 1 w 70"/>
                  <a:gd name="T57" fmla="*/ 1 h 117"/>
                  <a:gd name="T58" fmla="*/ 0 w 70"/>
                  <a:gd name="T59" fmla="*/ 3 h 117"/>
                  <a:gd name="T60" fmla="*/ 0 w 70"/>
                  <a:gd name="T61" fmla="*/ 5 h 117"/>
                  <a:gd name="T62" fmla="*/ 1 w 70"/>
                  <a:gd name="T63" fmla="*/ 10 h 117"/>
                  <a:gd name="T64" fmla="*/ 2 w 70"/>
                  <a:gd name="T65" fmla="*/ 15 h 117"/>
                  <a:gd name="T66" fmla="*/ 3 w 70"/>
                  <a:gd name="T67" fmla="*/ 22 h 117"/>
                  <a:gd name="T68" fmla="*/ 4 w 70"/>
                  <a:gd name="T69" fmla="*/ 29 h 117"/>
                  <a:gd name="T70" fmla="*/ 4 w 70"/>
                  <a:gd name="T71" fmla="*/ 34 h 117"/>
                  <a:gd name="T72" fmla="*/ 5 w 70"/>
                  <a:gd name="T73" fmla="*/ 40 h 117"/>
                  <a:gd name="T74" fmla="*/ 5 w 70"/>
                  <a:gd name="T75" fmla="*/ 45 h 117"/>
                  <a:gd name="T76" fmla="*/ 6 w 70"/>
                  <a:gd name="T77" fmla="*/ 50 h 117"/>
                  <a:gd name="T78" fmla="*/ 8 w 70"/>
                  <a:gd name="T79" fmla="*/ 54 h 117"/>
                  <a:gd name="T80" fmla="*/ 10 w 70"/>
                  <a:gd name="T81" fmla="*/ 58 h 117"/>
                  <a:gd name="T82" fmla="*/ 12 w 70"/>
                  <a:gd name="T83" fmla="*/ 63 h 117"/>
                  <a:gd name="T84" fmla="*/ 16 w 70"/>
                  <a:gd name="T85" fmla="*/ 69 h 117"/>
                  <a:gd name="T86" fmla="*/ 20 w 70"/>
                  <a:gd name="T87" fmla="*/ 76 h 117"/>
                  <a:gd name="T88" fmla="*/ 25 w 70"/>
                  <a:gd name="T89" fmla="*/ 82 h 117"/>
                  <a:gd name="T90" fmla="*/ 31 w 70"/>
                  <a:gd name="T91" fmla="*/ 88 h 117"/>
                  <a:gd name="T92" fmla="*/ 37 w 70"/>
                  <a:gd name="T93" fmla="*/ 95 h 117"/>
                  <a:gd name="T94" fmla="*/ 44 w 70"/>
                  <a:gd name="T95" fmla="*/ 101 h 117"/>
                  <a:gd name="T96" fmla="*/ 52 w 70"/>
                  <a:gd name="T97" fmla="*/ 107 h 117"/>
                  <a:gd name="T98" fmla="*/ 59 w 70"/>
                  <a:gd name="T99" fmla="*/ 111 h 117"/>
                  <a:gd name="T100" fmla="*/ 64 w 70"/>
                  <a:gd name="T101" fmla="*/ 114 h 117"/>
                  <a:gd name="T102" fmla="*/ 67 w 70"/>
                  <a:gd name="T103" fmla="*/ 116 h 117"/>
                  <a:gd name="T104" fmla="*/ 69 w 70"/>
                  <a:gd name="T105" fmla="*/ 117 h 117"/>
                  <a:gd name="T106" fmla="*/ 70 w 70"/>
                  <a:gd name="T107" fmla="*/ 117 h 117"/>
                  <a:gd name="T108" fmla="*/ 69 w 70"/>
                  <a:gd name="T109" fmla="*/ 117 h 117"/>
                  <a:gd name="T110" fmla="*/ 69 w 70"/>
                  <a:gd name="T111" fmla="*/ 112 h 11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70"/>
                  <a:gd name="T169" fmla="*/ 0 h 117"/>
                  <a:gd name="T170" fmla="*/ 70 w 70"/>
                  <a:gd name="T171" fmla="*/ 117 h 11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70" h="117">
                    <a:moveTo>
                      <a:pt x="69" y="112"/>
                    </a:moveTo>
                    <a:lnTo>
                      <a:pt x="69" y="111"/>
                    </a:lnTo>
                    <a:lnTo>
                      <a:pt x="67" y="109"/>
                    </a:lnTo>
                    <a:lnTo>
                      <a:pt x="65" y="107"/>
                    </a:lnTo>
                    <a:lnTo>
                      <a:pt x="62" y="102"/>
                    </a:lnTo>
                    <a:lnTo>
                      <a:pt x="59" y="99"/>
                    </a:lnTo>
                    <a:lnTo>
                      <a:pt x="57" y="95"/>
                    </a:lnTo>
                    <a:lnTo>
                      <a:pt x="55" y="92"/>
                    </a:lnTo>
                    <a:lnTo>
                      <a:pt x="55" y="89"/>
                    </a:lnTo>
                    <a:lnTo>
                      <a:pt x="54" y="85"/>
                    </a:lnTo>
                    <a:lnTo>
                      <a:pt x="54" y="80"/>
                    </a:lnTo>
                    <a:lnTo>
                      <a:pt x="53" y="74"/>
                    </a:lnTo>
                    <a:lnTo>
                      <a:pt x="51" y="68"/>
                    </a:lnTo>
                    <a:lnTo>
                      <a:pt x="49" y="61"/>
                    </a:lnTo>
                    <a:lnTo>
                      <a:pt x="47" y="55"/>
                    </a:lnTo>
                    <a:lnTo>
                      <a:pt x="43" y="49"/>
                    </a:lnTo>
                    <a:lnTo>
                      <a:pt x="39" y="46"/>
                    </a:lnTo>
                    <a:lnTo>
                      <a:pt x="35" y="42"/>
                    </a:lnTo>
                    <a:lnTo>
                      <a:pt x="30" y="36"/>
                    </a:lnTo>
                    <a:lnTo>
                      <a:pt x="24" y="30"/>
                    </a:lnTo>
                    <a:lnTo>
                      <a:pt x="19" y="22"/>
                    </a:lnTo>
                    <a:lnTo>
                      <a:pt x="14" y="15"/>
                    </a:lnTo>
                    <a:lnTo>
                      <a:pt x="9" y="9"/>
                    </a:lnTo>
                    <a:lnTo>
                      <a:pt x="5" y="5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1" y="10"/>
                    </a:lnTo>
                    <a:lnTo>
                      <a:pt x="2" y="15"/>
                    </a:lnTo>
                    <a:lnTo>
                      <a:pt x="3" y="22"/>
                    </a:lnTo>
                    <a:lnTo>
                      <a:pt x="4" y="29"/>
                    </a:lnTo>
                    <a:lnTo>
                      <a:pt x="4" y="34"/>
                    </a:lnTo>
                    <a:lnTo>
                      <a:pt x="5" y="40"/>
                    </a:lnTo>
                    <a:lnTo>
                      <a:pt x="5" y="45"/>
                    </a:lnTo>
                    <a:lnTo>
                      <a:pt x="6" y="50"/>
                    </a:lnTo>
                    <a:lnTo>
                      <a:pt x="8" y="54"/>
                    </a:lnTo>
                    <a:lnTo>
                      <a:pt x="10" y="58"/>
                    </a:lnTo>
                    <a:lnTo>
                      <a:pt x="12" y="63"/>
                    </a:lnTo>
                    <a:lnTo>
                      <a:pt x="16" y="69"/>
                    </a:lnTo>
                    <a:lnTo>
                      <a:pt x="20" y="76"/>
                    </a:lnTo>
                    <a:lnTo>
                      <a:pt x="25" y="82"/>
                    </a:lnTo>
                    <a:lnTo>
                      <a:pt x="31" y="88"/>
                    </a:lnTo>
                    <a:lnTo>
                      <a:pt x="37" y="95"/>
                    </a:lnTo>
                    <a:lnTo>
                      <a:pt x="44" y="101"/>
                    </a:lnTo>
                    <a:lnTo>
                      <a:pt x="52" y="107"/>
                    </a:lnTo>
                    <a:lnTo>
                      <a:pt x="59" y="111"/>
                    </a:lnTo>
                    <a:lnTo>
                      <a:pt x="64" y="114"/>
                    </a:lnTo>
                    <a:lnTo>
                      <a:pt x="67" y="116"/>
                    </a:lnTo>
                    <a:lnTo>
                      <a:pt x="69" y="117"/>
                    </a:lnTo>
                    <a:lnTo>
                      <a:pt x="70" y="117"/>
                    </a:lnTo>
                    <a:lnTo>
                      <a:pt x="69" y="117"/>
                    </a:lnTo>
                    <a:lnTo>
                      <a:pt x="69" y="1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02" name="Freeform 178"/>
              <p:cNvSpPr>
                <a:spLocks/>
              </p:cNvSpPr>
              <p:nvPr/>
            </p:nvSpPr>
            <p:spPr bwMode="auto">
              <a:xfrm>
                <a:off x="2693" y="1998"/>
                <a:ext cx="70" cy="117"/>
              </a:xfrm>
              <a:custGeom>
                <a:avLst/>
                <a:gdLst>
                  <a:gd name="T0" fmla="*/ 43 w 70"/>
                  <a:gd name="T1" fmla="*/ 101 h 117"/>
                  <a:gd name="T2" fmla="*/ 45 w 70"/>
                  <a:gd name="T3" fmla="*/ 102 h 117"/>
                  <a:gd name="T4" fmla="*/ 48 w 70"/>
                  <a:gd name="T5" fmla="*/ 104 h 117"/>
                  <a:gd name="T6" fmla="*/ 51 w 70"/>
                  <a:gd name="T7" fmla="*/ 105 h 117"/>
                  <a:gd name="T8" fmla="*/ 59 w 70"/>
                  <a:gd name="T9" fmla="*/ 111 h 117"/>
                  <a:gd name="T10" fmla="*/ 67 w 70"/>
                  <a:gd name="T11" fmla="*/ 116 h 117"/>
                  <a:gd name="T12" fmla="*/ 69 w 70"/>
                  <a:gd name="T13" fmla="*/ 117 h 117"/>
                  <a:gd name="T14" fmla="*/ 69 w 70"/>
                  <a:gd name="T15" fmla="*/ 117 h 117"/>
                  <a:gd name="T16" fmla="*/ 69 w 70"/>
                  <a:gd name="T17" fmla="*/ 112 h 117"/>
                  <a:gd name="T18" fmla="*/ 67 w 70"/>
                  <a:gd name="T19" fmla="*/ 109 h 117"/>
                  <a:gd name="T20" fmla="*/ 62 w 70"/>
                  <a:gd name="T21" fmla="*/ 102 h 117"/>
                  <a:gd name="T22" fmla="*/ 57 w 70"/>
                  <a:gd name="T23" fmla="*/ 95 h 117"/>
                  <a:gd name="T24" fmla="*/ 55 w 70"/>
                  <a:gd name="T25" fmla="*/ 89 h 117"/>
                  <a:gd name="T26" fmla="*/ 54 w 70"/>
                  <a:gd name="T27" fmla="*/ 80 h 117"/>
                  <a:gd name="T28" fmla="*/ 51 w 70"/>
                  <a:gd name="T29" fmla="*/ 68 h 117"/>
                  <a:gd name="T30" fmla="*/ 47 w 70"/>
                  <a:gd name="T31" fmla="*/ 55 h 117"/>
                  <a:gd name="T32" fmla="*/ 39 w 70"/>
                  <a:gd name="T33" fmla="*/ 46 h 117"/>
                  <a:gd name="T34" fmla="*/ 30 w 70"/>
                  <a:gd name="T35" fmla="*/ 36 h 117"/>
                  <a:gd name="T36" fmla="*/ 19 w 70"/>
                  <a:gd name="T37" fmla="*/ 22 h 117"/>
                  <a:gd name="T38" fmla="*/ 9 w 70"/>
                  <a:gd name="T39" fmla="*/ 9 h 117"/>
                  <a:gd name="T40" fmla="*/ 4 w 70"/>
                  <a:gd name="T41" fmla="*/ 2 h 117"/>
                  <a:gd name="T42" fmla="*/ 3 w 70"/>
                  <a:gd name="T43" fmla="*/ 1 h 117"/>
                  <a:gd name="T44" fmla="*/ 1 w 70"/>
                  <a:gd name="T45" fmla="*/ 0 h 117"/>
                  <a:gd name="T46" fmla="*/ 0 w 70"/>
                  <a:gd name="T47" fmla="*/ 2 h 117"/>
                  <a:gd name="T48" fmla="*/ 0 w 70"/>
                  <a:gd name="T49" fmla="*/ 7 h 117"/>
                  <a:gd name="T50" fmla="*/ 2 w 70"/>
                  <a:gd name="T51" fmla="*/ 9 h 117"/>
                  <a:gd name="T52" fmla="*/ 5 w 70"/>
                  <a:gd name="T53" fmla="*/ 12 h 117"/>
                  <a:gd name="T54" fmla="*/ 9 w 70"/>
                  <a:gd name="T55" fmla="*/ 17 h 117"/>
                  <a:gd name="T56" fmla="*/ 12 w 70"/>
                  <a:gd name="T57" fmla="*/ 21 h 117"/>
                  <a:gd name="T58" fmla="*/ 17 w 70"/>
                  <a:gd name="T59" fmla="*/ 33 h 117"/>
                  <a:gd name="T60" fmla="*/ 27 w 70"/>
                  <a:gd name="T61" fmla="*/ 56 h 117"/>
                  <a:gd name="T62" fmla="*/ 37 w 70"/>
                  <a:gd name="T63" fmla="*/ 82 h 117"/>
                  <a:gd name="T64" fmla="*/ 43 w 70"/>
                  <a:gd name="T65" fmla="*/ 99 h 11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0"/>
                  <a:gd name="T100" fmla="*/ 0 h 117"/>
                  <a:gd name="T101" fmla="*/ 70 w 70"/>
                  <a:gd name="T102" fmla="*/ 117 h 11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0" h="117">
                    <a:moveTo>
                      <a:pt x="43" y="99"/>
                    </a:moveTo>
                    <a:lnTo>
                      <a:pt x="43" y="101"/>
                    </a:lnTo>
                    <a:lnTo>
                      <a:pt x="44" y="102"/>
                    </a:lnTo>
                    <a:lnTo>
                      <a:pt x="45" y="102"/>
                    </a:lnTo>
                    <a:lnTo>
                      <a:pt x="47" y="103"/>
                    </a:lnTo>
                    <a:lnTo>
                      <a:pt x="48" y="104"/>
                    </a:lnTo>
                    <a:lnTo>
                      <a:pt x="50" y="105"/>
                    </a:lnTo>
                    <a:lnTo>
                      <a:pt x="51" y="105"/>
                    </a:lnTo>
                    <a:lnTo>
                      <a:pt x="52" y="107"/>
                    </a:lnTo>
                    <a:lnTo>
                      <a:pt x="59" y="111"/>
                    </a:lnTo>
                    <a:lnTo>
                      <a:pt x="64" y="114"/>
                    </a:lnTo>
                    <a:lnTo>
                      <a:pt x="67" y="116"/>
                    </a:lnTo>
                    <a:lnTo>
                      <a:pt x="69" y="117"/>
                    </a:lnTo>
                    <a:lnTo>
                      <a:pt x="70" y="117"/>
                    </a:lnTo>
                    <a:lnTo>
                      <a:pt x="69" y="117"/>
                    </a:lnTo>
                    <a:lnTo>
                      <a:pt x="69" y="112"/>
                    </a:lnTo>
                    <a:lnTo>
                      <a:pt x="69" y="111"/>
                    </a:lnTo>
                    <a:lnTo>
                      <a:pt x="67" y="109"/>
                    </a:lnTo>
                    <a:lnTo>
                      <a:pt x="65" y="107"/>
                    </a:lnTo>
                    <a:lnTo>
                      <a:pt x="62" y="102"/>
                    </a:lnTo>
                    <a:lnTo>
                      <a:pt x="59" y="99"/>
                    </a:lnTo>
                    <a:lnTo>
                      <a:pt x="57" y="95"/>
                    </a:lnTo>
                    <a:lnTo>
                      <a:pt x="55" y="92"/>
                    </a:lnTo>
                    <a:lnTo>
                      <a:pt x="55" y="89"/>
                    </a:lnTo>
                    <a:lnTo>
                      <a:pt x="54" y="85"/>
                    </a:lnTo>
                    <a:lnTo>
                      <a:pt x="54" y="80"/>
                    </a:lnTo>
                    <a:lnTo>
                      <a:pt x="53" y="74"/>
                    </a:lnTo>
                    <a:lnTo>
                      <a:pt x="51" y="68"/>
                    </a:lnTo>
                    <a:lnTo>
                      <a:pt x="49" y="61"/>
                    </a:lnTo>
                    <a:lnTo>
                      <a:pt x="47" y="55"/>
                    </a:lnTo>
                    <a:lnTo>
                      <a:pt x="43" y="49"/>
                    </a:lnTo>
                    <a:lnTo>
                      <a:pt x="39" y="46"/>
                    </a:lnTo>
                    <a:lnTo>
                      <a:pt x="35" y="42"/>
                    </a:lnTo>
                    <a:lnTo>
                      <a:pt x="30" y="36"/>
                    </a:lnTo>
                    <a:lnTo>
                      <a:pt x="24" y="30"/>
                    </a:lnTo>
                    <a:lnTo>
                      <a:pt x="19" y="22"/>
                    </a:lnTo>
                    <a:lnTo>
                      <a:pt x="14" y="15"/>
                    </a:lnTo>
                    <a:lnTo>
                      <a:pt x="9" y="9"/>
                    </a:lnTo>
                    <a:lnTo>
                      <a:pt x="5" y="5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6" y="14"/>
                    </a:lnTo>
                    <a:lnTo>
                      <a:pt x="9" y="17"/>
                    </a:lnTo>
                    <a:lnTo>
                      <a:pt x="11" y="19"/>
                    </a:lnTo>
                    <a:lnTo>
                      <a:pt x="12" y="21"/>
                    </a:lnTo>
                    <a:lnTo>
                      <a:pt x="14" y="25"/>
                    </a:lnTo>
                    <a:lnTo>
                      <a:pt x="17" y="33"/>
                    </a:lnTo>
                    <a:lnTo>
                      <a:pt x="22" y="44"/>
                    </a:lnTo>
                    <a:lnTo>
                      <a:pt x="27" y="56"/>
                    </a:lnTo>
                    <a:lnTo>
                      <a:pt x="32" y="70"/>
                    </a:lnTo>
                    <a:lnTo>
                      <a:pt x="37" y="82"/>
                    </a:lnTo>
                    <a:lnTo>
                      <a:pt x="40" y="92"/>
                    </a:lnTo>
                    <a:lnTo>
                      <a:pt x="43" y="99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03" name="Freeform 179"/>
              <p:cNvSpPr>
                <a:spLocks/>
              </p:cNvSpPr>
              <p:nvPr/>
            </p:nvSpPr>
            <p:spPr bwMode="auto">
              <a:xfrm>
                <a:off x="2693" y="1998"/>
                <a:ext cx="70" cy="117"/>
              </a:xfrm>
              <a:custGeom>
                <a:avLst/>
                <a:gdLst>
                  <a:gd name="T0" fmla="*/ 43 w 70"/>
                  <a:gd name="T1" fmla="*/ 101 h 117"/>
                  <a:gd name="T2" fmla="*/ 45 w 70"/>
                  <a:gd name="T3" fmla="*/ 102 h 117"/>
                  <a:gd name="T4" fmla="*/ 48 w 70"/>
                  <a:gd name="T5" fmla="*/ 104 h 117"/>
                  <a:gd name="T6" fmla="*/ 51 w 70"/>
                  <a:gd name="T7" fmla="*/ 105 h 117"/>
                  <a:gd name="T8" fmla="*/ 59 w 70"/>
                  <a:gd name="T9" fmla="*/ 111 h 117"/>
                  <a:gd name="T10" fmla="*/ 67 w 70"/>
                  <a:gd name="T11" fmla="*/ 116 h 117"/>
                  <a:gd name="T12" fmla="*/ 70 w 70"/>
                  <a:gd name="T13" fmla="*/ 117 h 117"/>
                  <a:gd name="T14" fmla="*/ 69 w 70"/>
                  <a:gd name="T15" fmla="*/ 112 h 117"/>
                  <a:gd name="T16" fmla="*/ 67 w 70"/>
                  <a:gd name="T17" fmla="*/ 109 h 117"/>
                  <a:gd name="T18" fmla="*/ 62 w 70"/>
                  <a:gd name="T19" fmla="*/ 102 h 117"/>
                  <a:gd name="T20" fmla="*/ 57 w 70"/>
                  <a:gd name="T21" fmla="*/ 95 h 117"/>
                  <a:gd name="T22" fmla="*/ 55 w 70"/>
                  <a:gd name="T23" fmla="*/ 89 h 117"/>
                  <a:gd name="T24" fmla="*/ 54 w 70"/>
                  <a:gd name="T25" fmla="*/ 80 h 117"/>
                  <a:gd name="T26" fmla="*/ 51 w 70"/>
                  <a:gd name="T27" fmla="*/ 68 h 117"/>
                  <a:gd name="T28" fmla="*/ 47 w 70"/>
                  <a:gd name="T29" fmla="*/ 55 h 117"/>
                  <a:gd name="T30" fmla="*/ 39 w 70"/>
                  <a:gd name="T31" fmla="*/ 46 h 117"/>
                  <a:gd name="T32" fmla="*/ 30 w 70"/>
                  <a:gd name="T33" fmla="*/ 36 h 117"/>
                  <a:gd name="T34" fmla="*/ 19 w 70"/>
                  <a:gd name="T35" fmla="*/ 22 h 117"/>
                  <a:gd name="T36" fmla="*/ 9 w 70"/>
                  <a:gd name="T37" fmla="*/ 9 h 117"/>
                  <a:gd name="T38" fmla="*/ 4 w 70"/>
                  <a:gd name="T39" fmla="*/ 2 h 117"/>
                  <a:gd name="T40" fmla="*/ 3 w 70"/>
                  <a:gd name="T41" fmla="*/ 1 h 117"/>
                  <a:gd name="T42" fmla="*/ 1 w 70"/>
                  <a:gd name="T43" fmla="*/ 0 h 117"/>
                  <a:gd name="T44" fmla="*/ 0 w 70"/>
                  <a:gd name="T45" fmla="*/ 2 h 117"/>
                  <a:gd name="T46" fmla="*/ 0 w 70"/>
                  <a:gd name="T47" fmla="*/ 7 h 117"/>
                  <a:gd name="T48" fmla="*/ 2 w 70"/>
                  <a:gd name="T49" fmla="*/ 9 h 117"/>
                  <a:gd name="T50" fmla="*/ 5 w 70"/>
                  <a:gd name="T51" fmla="*/ 12 h 117"/>
                  <a:gd name="T52" fmla="*/ 9 w 70"/>
                  <a:gd name="T53" fmla="*/ 17 h 117"/>
                  <a:gd name="T54" fmla="*/ 12 w 70"/>
                  <a:gd name="T55" fmla="*/ 21 h 117"/>
                  <a:gd name="T56" fmla="*/ 17 w 70"/>
                  <a:gd name="T57" fmla="*/ 33 h 117"/>
                  <a:gd name="T58" fmla="*/ 27 w 70"/>
                  <a:gd name="T59" fmla="*/ 56 h 117"/>
                  <a:gd name="T60" fmla="*/ 37 w 70"/>
                  <a:gd name="T61" fmla="*/ 82 h 117"/>
                  <a:gd name="T62" fmla="*/ 43 w 70"/>
                  <a:gd name="T63" fmla="*/ 99 h 11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0"/>
                  <a:gd name="T97" fmla="*/ 0 h 117"/>
                  <a:gd name="T98" fmla="*/ 70 w 70"/>
                  <a:gd name="T99" fmla="*/ 117 h 11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0" h="117">
                    <a:moveTo>
                      <a:pt x="43" y="99"/>
                    </a:moveTo>
                    <a:lnTo>
                      <a:pt x="43" y="101"/>
                    </a:lnTo>
                    <a:lnTo>
                      <a:pt x="44" y="102"/>
                    </a:lnTo>
                    <a:lnTo>
                      <a:pt x="45" y="102"/>
                    </a:lnTo>
                    <a:lnTo>
                      <a:pt x="47" y="103"/>
                    </a:lnTo>
                    <a:lnTo>
                      <a:pt x="48" y="104"/>
                    </a:lnTo>
                    <a:lnTo>
                      <a:pt x="50" y="105"/>
                    </a:lnTo>
                    <a:lnTo>
                      <a:pt x="51" y="105"/>
                    </a:lnTo>
                    <a:lnTo>
                      <a:pt x="52" y="107"/>
                    </a:lnTo>
                    <a:lnTo>
                      <a:pt x="59" y="111"/>
                    </a:lnTo>
                    <a:lnTo>
                      <a:pt x="64" y="114"/>
                    </a:lnTo>
                    <a:lnTo>
                      <a:pt x="67" y="116"/>
                    </a:lnTo>
                    <a:lnTo>
                      <a:pt x="69" y="117"/>
                    </a:lnTo>
                    <a:lnTo>
                      <a:pt x="70" y="117"/>
                    </a:lnTo>
                    <a:lnTo>
                      <a:pt x="69" y="117"/>
                    </a:lnTo>
                    <a:lnTo>
                      <a:pt x="69" y="112"/>
                    </a:lnTo>
                    <a:lnTo>
                      <a:pt x="69" y="111"/>
                    </a:lnTo>
                    <a:lnTo>
                      <a:pt x="67" y="109"/>
                    </a:lnTo>
                    <a:lnTo>
                      <a:pt x="65" y="107"/>
                    </a:lnTo>
                    <a:lnTo>
                      <a:pt x="62" y="102"/>
                    </a:lnTo>
                    <a:lnTo>
                      <a:pt x="59" y="99"/>
                    </a:lnTo>
                    <a:lnTo>
                      <a:pt x="57" y="95"/>
                    </a:lnTo>
                    <a:lnTo>
                      <a:pt x="55" y="92"/>
                    </a:lnTo>
                    <a:lnTo>
                      <a:pt x="55" y="89"/>
                    </a:lnTo>
                    <a:lnTo>
                      <a:pt x="54" y="85"/>
                    </a:lnTo>
                    <a:lnTo>
                      <a:pt x="54" y="80"/>
                    </a:lnTo>
                    <a:lnTo>
                      <a:pt x="53" y="74"/>
                    </a:lnTo>
                    <a:lnTo>
                      <a:pt x="51" y="68"/>
                    </a:lnTo>
                    <a:lnTo>
                      <a:pt x="49" y="61"/>
                    </a:lnTo>
                    <a:lnTo>
                      <a:pt x="47" y="55"/>
                    </a:lnTo>
                    <a:lnTo>
                      <a:pt x="43" y="49"/>
                    </a:lnTo>
                    <a:lnTo>
                      <a:pt x="39" y="46"/>
                    </a:lnTo>
                    <a:lnTo>
                      <a:pt x="35" y="42"/>
                    </a:lnTo>
                    <a:lnTo>
                      <a:pt x="30" y="36"/>
                    </a:lnTo>
                    <a:lnTo>
                      <a:pt x="24" y="30"/>
                    </a:lnTo>
                    <a:lnTo>
                      <a:pt x="19" y="22"/>
                    </a:lnTo>
                    <a:lnTo>
                      <a:pt x="14" y="15"/>
                    </a:lnTo>
                    <a:lnTo>
                      <a:pt x="9" y="9"/>
                    </a:lnTo>
                    <a:lnTo>
                      <a:pt x="5" y="5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1" y="8"/>
                    </a:lnTo>
                    <a:lnTo>
                      <a:pt x="2" y="9"/>
                    </a:lnTo>
                    <a:lnTo>
                      <a:pt x="3" y="10"/>
                    </a:lnTo>
                    <a:lnTo>
                      <a:pt x="5" y="12"/>
                    </a:lnTo>
                    <a:lnTo>
                      <a:pt x="6" y="14"/>
                    </a:lnTo>
                    <a:lnTo>
                      <a:pt x="9" y="17"/>
                    </a:lnTo>
                    <a:lnTo>
                      <a:pt x="11" y="19"/>
                    </a:lnTo>
                    <a:lnTo>
                      <a:pt x="12" y="21"/>
                    </a:lnTo>
                    <a:lnTo>
                      <a:pt x="14" y="25"/>
                    </a:lnTo>
                    <a:lnTo>
                      <a:pt x="17" y="33"/>
                    </a:lnTo>
                    <a:lnTo>
                      <a:pt x="22" y="44"/>
                    </a:lnTo>
                    <a:lnTo>
                      <a:pt x="27" y="56"/>
                    </a:lnTo>
                    <a:lnTo>
                      <a:pt x="32" y="70"/>
                    </a:lnTo>
                    <a:lnTo>
                      <a:pt x="37" y="82"/>
                    </a:lnTo>
                    <a:lnTo>
                      <a:pt x="40" y="92"/>
                    </a:lnTo>
                    <a:lnTo>
                      <a:pt x="43" y="9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04" name="Freeform 180"/>
              <p:cNvSpPr>
                <a:spLocks/>
              </p:cNvSpPr>
              <p:nvPr/>
            </p:nvSpPr>
            <p:spPr bwMode="auto">
              <a:xfrm>
                <a:off x="2695" y="1829"/>
                <a:ext cx="69" cy="137"/>
              </a:xfrm>
              <a:custGeom>
                <a:avLst/>
                <a:gdLst>
                  <a:gd name="T0" fmla="*/ 69 w 69"/>
                  <a:gd name="T1" fmla="*/ 127 h 137"/>
                  <a:gd name="T2" fmla="*/ 68 w 69"/>
                  <a:gd name="T3" fmla="*/ 126 h 137"/>
                  <a:gd name="T4" fmla="*/ 66 w 69"/>
                  <a:gd name="T5" fmla="*/ 125 h 137"/>
                  <a:gd name="T6" fmla="*/ 64 w 69"/>
                  <a:gd name="T7" fmla="*/ 123 h 137"/>
                  <a:gd name="T8" fmla="*/ 61 w 69"/>
                  <a:gd name="T9" fmla="*/ 120 h 137"/>
                  <a:gd name="T10" fmla="*/ 58 w 69"/>
                  <a:gd name="T11" fmla="*/ 117 h 137"/>
                  <a:gd name="T12" fmla="*/ 55 w 69"/>
                  <a:gd name="T13" fmla="*/ 113 h 137"/>
                  <a:gd name="T14" fmla="*/ 53 w 69"/>
                  <a:gd name="T15" fmla="*/ 111 h 137"/>
                  <a:gd name="T16" fmla="*/ 52 w 69"/>
                  <a:gd name="T17" fmla="*/ 109 h 137"/>
                  <a:gd name="T18" fmla="*/ 51 w 69"/>
                  <a:gd name="T19" fmla="*/ 106 h 137"/>
                  <a:gd name="T20" fmla="*/ 51 w 69"/>
                  <a:gd name="T21" fmla="*/ 100 h 137"/>
                  <a:gd name="T22" fmla="*/ 50 w 69"/>
                  <a:gd name="T23" fmla="*/ 93 h 137"/>
                  <a:gd name="T24" fmla="*/ 48 w 69"/>
                  <a:gd name="T25" fmla="*/ 85 h 137"/>
                  <a:gd name="T26" fmla="*/ 47 w 69"/>
                  <a:gd name="T27" fmla="*/ 77 h 137"/>
                  <a:gd name="T28" fmla="*/ 45 w 69"/>
                  <a:gd name="T29" fmla="*/ 67 h 137"/>
                  <a:gd name="T30" fmla="*/ 41 w 69"/>
                  <a:gd name="T31" fmla="*/ 59 h 137"/>
                  <a:gd name="T32" fmla="*/ 39 w 69"/>
                  <a:gd name="T33" fmla="*/ 53 h 137"/>
                  <a:gd name="T34" fmla="*/ 35 w 69"/>
                  <a:gd name="T35" fmla="*/ 47 h 137"/>
                  <a:gd name="T36" fmla="*/ 32 w 69"/>
                  <a:gd name="T37" fmla="*/ 40 h 137"/>
                  <a:gd name="T38" fmla="*/ 28 w 69"/>
                  <a:gd name="T39" fmla="*/ 34 h 137"/>
                  <a:gd name="T40" fmla="*/ 25 w 69"/>
                  <a:gd name="T41" fmla="*/ 28 h 137"/>
                  <a:gd name="T42" fmla="*/ 22 w 69"/>
                  <a:gd name="T43" fmla="*/ 23 h 137"/>
                  <a:gd name="T44" fmla="*/ 19 w 69"/>
                  <a:gd name="T45" fmla="*/ 19 h 137"/>
                  <a:gd name="T46" fmla="*/ 18 w 69"/>
                  <a:gd name="T47" fmla="*/ 16 h 137"/>
                  <a:gd name="T48" fmla="*/ 17 w 69"/>
                  <a:gd name="T49" fmla="*/ 15 h 137"/>
                  <a:gd name="T50" fmla="*/ 17 w 69"/>
                  <a:gd name="T51" fmla="*/ 15 h 137"/>
                  <a:gd name="T52" fmla="*/ 16 w 69"/>
                  <a:gd name="T53" fmla="*/ 13 h 137"/>
                  <a:gd name="T54" fmla="*/ 15 w 69"/>
                  <a:gd name="T55" fmla="*/ 10 h 137"/>
                  <a:gd name="T56" fmla="*/ 13 w 69"/>
                  <a:gd name="T57" fmla="*/ 8 h 137"/>
                  <a:gd name="T58" fmla="*/ 12 w 69"/>
                  <a:gd name="T59" fmla="*/ 5 h 137"/>
                  <a:gd name="T60" fmla="*/ 10 w 69"/>
                  <a:gd name="T61" fmla="*/ 3 h 137"/>
                  <a:gd name="T62" fmla="*/ 8 w 69"/>
                  <a:gd name="T63" fmla="*/ 1 h 137"/>
                  <a:gd name="T64" fmla="*/ 7 w 69"/>
                  <a:gd name="T65" fmla="*/ 0 h 137"/>
                  <a:gd name="T66" fmla="*/ 6 w 69"/>
                  <a:gd name="T67" fmla="*/ 1 h 137"/>
                  <a:gd name="T68" fmla="*/ 3 w 69"/>
                  <a:gd name="T69" fmla="*/ 3 h 137"/>
                  <a:gd name="T70" fmla="*/ 2 w 69"/>
                  <a:gd name="T71" fmla="*/ 5 h 137"/>
                  <a:gd name="T72" fmla="*/ 1 w 69"/>
                  <a:gd name="T73" fmla="*/ 8 h 137"/>
                  <a:gd name="T74" fmla="*/ 1 w 69"/>
                  <a:gd name="T75" fmla="*/ 11 h 137"/>
                  <a:gd name="T76" fmla="*/ 0 w 69"/>
                  <a:gd name="T77" fmla="*/ 14 h 137"/>
                  <a:gd name="T78" fmla="*/ 0 w 69"/>
                  <a:gd name="T79" fmla="*/ 17 h 137"/>
                  <a:gd name="T80" fmla="*/ 0 w 69"/>
                  <a:gd name="T81" fmla="*/ 20 h 137"/>
                  <a:gd name="T82" fmla="*/ 0 w 69"/>
                  <a:gd name="T83" fmla="*/ 23 h 137"/>
                  <a:gd name="T84" fmla="*/ 1 w 69"/>
                  <a:gd name="T85" fmla="*/ 29 h 137"/>
                  <a:gd name="T86" fmla="*/ 1 w 69"/>
                  <a:gd name="T87" fmla="*/ 37 h 137"/>
                  <a:gd name="T88" fmla="*/ 2 w 69"/>
                  <a:gd name="T89" fmla="*/ 45 h 137"/>
                  <a:gd name="T90" fmla="*/ 4 w 69"/>
                  <a:gd name="T91" fmla="*/ 53 h 137"/>
                  <a:gd name="T92" fmla="*/ 7 w 69"/>
                  <a:gd name="T93" fmla="*/ 62 h 137"/>
                  <a:gd name="T94" fmla="*/ 10 w 69"/>
                  <a:gd name="T95" fmla="*/ 70 h 137"/>
                  <a:gd name="T96" fmla="*/ 15 w 69"/>
                  <a:gd name="T97" fmla="*/ 77 h 137"/>
                  <a:gd name="T98" fmla="*/ 20 w 69"/>
                  <a:gd name="T99" fmla="*/ 84 h 137"/>
                  <a:gd name="T100" fmla="*/ 26 w 69"/>
                  <a:gd name="T101" fmla="*/ 92 h 137"/>
                  <a:gd name="T102" fmla="*/ 33 w 69"/>
                  <a:gd name="T103" fmla="*/ 101 h 137"/>
                  <a:gd name="T104" fmla="*/ 40 w 69"/>
                  <a:gd name="T105" fmla="*/ 109 h 137"/>
                  <a:gd name="T106" fmla="*/ 48 w 69"/>
                  <a:gd name="T107" fmla="*/ 118 h 137"/>
                  <a:gd name="T108" fmla="*/ 55 w 69"/>
                  <a:gd name="T109" fmla="*/ 126 h 137"/>
                  <a:gd name="T110" fmla="*/ 62 w 69"/>
                  <a:gd name="T111" fmla="*/ 132 h 137"/>
                  <a:gd name="T112" fmla="*/ 69 w 69"/>
                  <a:gd name="T113" fmla="*/ 137 h 137"/>
                  <a:gd name="T114" fmla="*/ 69 w 69"/>
                  <a:gd name="T115" fmla="*/ 127 h 13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9"/>
                  <a:gd name="T175" fmla="*/ 0 h 137"/>
                  <a:gd name="T176" fmla="*/ 69 w 69"/>
                  <a:gd name="T177" fmla="*/ 137 h 137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9" h="137">
                    <a:moveTo>
                      <a:pt x="69" y="127"/>
                    </a:moveTo>
                    <a:lnTo>
                      <a:pt x="68" y="126"/>
                    </a:lnTo>
                    <a:lnTo>
                      <a:pt x="66" y="125"/>
                    </a:lnTo>
                    <a:lnTo>
                      <a:pt x="64" y="123"/>
                    </a:lnTo>
                    <a:lnTo>
                      <a:pt x="61" y="120"/>
                    </a:lnTo>
                    <a:lnTo>
                      <a:pt x="58" y="117"/>
                    </a:lnTo>
                    <a:lnTo>
                      <a:pt x="55" y="113"/>
                    </a:lnTo>
                    <a:lnTo>
                      <a:pt x="53" y="111"/>
                    </a:lnTo>
                    <a:lnTo>
                      <a:pt x="52" y="109"/>
                    </a:lnTo>
                    <a:lnTo>
                      <a:pt x="51" y="106"/>
                    </a:lnTo>
                    <a:lnTo>
                      <a:pt x="51" y="100"/>
                    </a:lnTo>
                    <a:lnTo>
                      <a:pt x="50" y="93"/>
                    </a:lnTo>
                    <a:lnTo>
                      <a:pt x="48" y="85"/>
                    </a:lnTo>
                    <a:lnTo>
                      <a:pt x="47" y="77"/>
                    </a:lnTo>
                    <a:lnTo>
                      <a:pt x="45" y="67"/>
                    </a:lnTo>
                    <a:lnTo>
                      <a:pt x="41" y="59"/>
                    </a:lnTo>
                    <a:lnTo>
                      <a:pt x="39" y="53"/>
                    </a:lnTo>
                    <a:lnTo>
                      <a:pt x="35" y="47"/>
                    </a:lnTo>
                    <a:lnTo>
                      <a:pt x="32" y="40"/>
                    </a:lnTo>
                    <a:lnTo>
                      <a:pt x="28" y="34"/>
                    </a:lnTo>
                    <a:lnTo>
                      <a:pt x="25" y="28"/>
                    </a:lnTo>
                    <a:lnTo>
                      <a:pt x="22" y="23"/>
                    </a:lnTo>
                    <a:lnTo>
                      <a:pt x="19" y="19"/>
                    </a:lnTo>
                    <a:lnTo>
                      <a:pt x="18" y="16"/>
                    </a:lnTo>
                    <a:lnTo>
                      <a:pt x="17" y="15"/>
                    </a:lnTo>
                    <a:lnTo>
                      <a:pt x="16" y="13"/>
                    </a:lnTo>
                    <a:lnTo>
                      <a:pt x="15" y="10"/>
                    </a:lnTo>
                    <a:lnTo>
                      <a:pt x="13" y="8"/>
                    </a:lnTo>
                    <a:lnTo>
                      <a:pt x="12" y="5"/>
                    </a:lnTo>
                    <a:lnTo>
                      <a:pt x="10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2" y="5"/>
                    </a:lnTo>
                    <a:lnTo>
                      <a:pt x="1" y="8"/>
                    </a:lnTo>
                    <a:lnTo>
                      <a:pt x="1" y="11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1" y="29"/>
                    </a:lnTo>
                    <a:lnTo>
                      <a:pt x="1" y="37"/>
                    </a:lnTo>
                    <a:lnTo>
                      <a:pt x="2" y="45"/>
                    </a:lnTo>
                    <a:lnTo>
                      <a:pt x="4" y="53"/>
                    </a:lnTo>
                    <a:lnTo>
                      <a:pt x="7" y="62"/>
                    </a:lnTo>
                    <a:lnTo>
                      <a:pt x="10" y="70"/>
                    </a:lnTo>
                    <a:lnTo>
                      <a:pt x="15" y="77"/>
                    </a:lnTo>
                    <a:lnTo>
                      <a:pt x="20" y="84"/>
                    </a:lnTo>
                    <a:lnTo>
                      <a:pt x="26" y="92"/>
                    </a:lnTo>
                    <a:lnTo>
                      <a:pt x="33" y="101"/>
                    </a:lnTo>
                    <a:lnTo>
                      <a:pt x="40" y="109"/>
                    </a:lnTo>
                    <a:lnTo>
                      <a:pt x="48" y="118"/>
                    </a:lnTo>
                    <a:lnTo>
                      <a:pt x="55" y="126"/>
                    </a:lnTo>
                    <a:lnTo>
                      <a:pt x="62" y="132"/>
                    </a:lnTo>
                    <a:lnTo>
                      <a:pt x="69" y="137"/>
                    </a:lnTo>
                    <a:lnTo>
                      <a:pt x="69" y="1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05" name="Freeform 181"/>
              <p:cNvSpPr>
                <a:spLocks/>
              </p:cNvSpPr>
              <p:nvPr/>
            </p:nvSpPr>
            <p:spPr bwMode="auto">
              <a:xfrm>
                <a:off x="2695" y="1829"/>
                <a:ext cx="69" cy="137"/>
              </a:xfrm>
              <a:custGeom>
                <a:avLst/>
                <a:gdLst>
                  <a:gd name="T0" fmla="*/ 69 w 69"/>
                  <a:gd name="T1" fmla="*/ 127 h 137"/>
                  <a:gd name="T2" fmla="*/ 68 w 69"/>
                  <a:gd name="T3" fmla="*/ 126 h 137"/>
                  <a:gd name="T4" fmla="*/ 66 w 69"/>
                  <a:gd name="T5" fmla="*/ 125 h 137"/>
                  <a:gd name="T6" fmla="*/ 64 w 69"/>
                  <a:gd name="T7" fmla="*/ 123 h 137"/>
                  <a:gd name="T8" fmla="*/ 61 w 69"/>
                  <a:gd name="T9" fmla="*/ 120 h 137"/>
                  <a:gd name="T10" fmla="*/ 58 w 69"/>
                  <a:gd name="T11" fmla="*/ 117 h 137"/>
                  <a:gd name="T12" fmla="*/ 55 w 69"/>
                  <a:gd name="T13" fmla="*/ 113 h 137"/>
                  <a:gd name="T14" fmla="*/ 53 w 69"/>
                  <a:gd name="T15" fmla="*/ 111 h 137"/>
                  <a:gd name="T16" fmla="*/ 52 w 69"/>
                  <a:gd name="T17" fmla="*/ 109 h 137"/>
                  <a:gd name="T18" fmla="*/ 51 w 69"/>
                  <a:gd name="T19" fmla="*/ 106 h 137"/>
                  <a:gd name="T20" fmla="*/ 51 w 69"/>
                  <a:gd name="T21" fmla="*/ 100 h 137"/>
                  <a:gd name="T22" fmla="*/ 50 w 69"/>
                  <a:gd name="T23" fmla="*/ 93 h 137"/>
                  <a:gd name="T24" fmla="*/ 48 w 69"/>
                  <a:gd name="T25" fmla="*/ 85 h 137"/>
                  <a:gd name="T26" fmla="*/ 47 w 69"/>
                  <a:gd name="T27" fmla="*/ 77 h 137"/>
                  <a:gd name="T28" fmla="*/ 45 w 69"/>
                  <a:gd name="T29" fmla="*/ 67 h 137"/>
                  <a:gd name="T30" fmla="*/ 41 w 69"/>
                  <a:gd name="T31" fmla="*/ 59 h 137"/>
                  <a:gd name="T32" fmla="*/ 39 w 69"/>
                  <a:gd name="T33" fmla="*/ 53 h 137"/>
                  <a:gd name="T34" fmla="*/ 35 w 69"/>
                  <a:gd name="T35" fmla="*/ 47 h 137"/>
                  <a:gd name="T36" fmla="*/ 32 w 69"/>
                  <a:gd name="T37" fmla="*/ 40 h 137"/>
                  <a:gd name="T38" fmla="*/ 28 w 69"/>
                  <a:gd name="T39" fmla="*/ 34 h 137"/>
                  <a:gd name="T40" fmla="*/ 25 w 69"/>
                  <a:gd name="T41" fmla="*/ 28 h 137"/>
                  <a:gd name="T42" fmla="*/ 22 w 69"/>
                  <a:gd name="T43" fmla="*/ 23 h 137"/>
                  <a:gd name="T44" fmla="*/ 19 w 69"/>
                  <a:gd name="T45" fmla="*/ 19 h 137"/>
                  <a:gd name="T46" fmla="*/ 18 w 69"/>
                  <a:gd name="T47" fmla="*/ 16 h 137"/>
                  <a:gd name="T48" fmla="*/ 17 w 69"/>
                  <a:gd name="T49" fmla="*/ 15 h 137"/>
                  <a:gd name="T50" fmla="*/ 16 w 69"/>
                  <a:gd name="T51" fmla="*/ 13 h 137"/>
                  <a:gd name="T52" fmla="*/ 15 w 69"/>
                  <a:gd name="T53" fmla="*/ 10 h 137"/>
                  <a:gd name="T54" fmla="*/ 13 w 69"/>
                  <a:gd name="T55" fmla="*/ 8 h 137"/>
                  <a:gd name="T56" fmla="*/ 12 w 69"/>
                  <a:gd name="T57" fmla="*/ 5 h 137"/>
                  <a:gd name="T58" fmla="*/ 10 w 69"/>
                  <a:gd name="T59" fmla="*/ 3 h 137"/>
                  <a:gd name="T60" fmla="*/ 8 w 69"/>
                  <a:gd name="T61" fmla="*/ 1 h 137"/>
                  <a:gd name="T62" fmla="*/ 7 w 69"/>
                  <a:gd name="T63" fmla="*/ 0 h 137"/>
                  <a:gd name="T64" fmla="*/ 6 w 69"/>
                  <a:gd name="T65" fmla="*/ 1 h 137"/>
                  <a:gd name="T66" fmla="*/ 3 w 69"/>
                  <a:gd name="T67" fmla="*/ 3 h 137"/>
                  <a:gd name="T68" fmla="*/ 2 w 69"/>
                  <a:gd name="T69" fmla="*/ 5 h 137"/>
                  <a:gd name="T70" fmla="*/ 1 w 69"/>
                  <a:gd name="T71" fmla="*/ 8 h 137"/>
                  <a:gd name="T72" fmla="*/ 1 w 69"/>
                  <a:gd name="T73" fmla="*/ 11 h 137"/>
                  <a:gd name="T74" fmla="*/ 0 w 69"/>
                  <a:gd name="T75" fmla="*/ 14 h 137"/>
                  <a:gd name="T76" fmla="*/ 0 w 69"/>
                  <a:gd name="T77" fmla="*/ 17 h 137"/>
                  <a:gd name="T78" fmla="*/ 0 w 69"/>
                  <a:gd name="T79" fmla="*/ 20 h 137"/>
                  <a:gd name="T80" fmla="*/ 0 w 69"/>
                  <a:gd name="T81" fmla="*/ 23 h 137"/>
                  <a:gd name="T82" fmla="*/ 1 w 69"/>
                  <a:gd name="T83" fmla="*/ 29 h 137"/>
                  <a:gd name="T84" fmla="*/ 1 w 69"/>
                  <a:gd name="T85" fmla="*/ 37 h 137"/>
                  <a:gd name="T86" fmla="*/ 2 w 69"/>
                  <a:gd name="T87" fmla="*/ 45 h 137"/>
                  <a:gd name="T88" fmla="*/ 4 w 69"/>
                  <a:gd name="T89" fmla="*/ 53 h 137"/>
                  <a:gd name="T90" fmla="*/ 7 w 69"/>
                  <a:gd name="T91" fmla="*/ 62 h 137"/>
                  <a:gd name="T92" fmla="*/ 10 w 69"/>
                  <a:gd name="T93" fmla="*/ 70 h 137"/>
                  <a:gd name="T94" fmla="*/ 15 w 69"/>
                  <a:gd name="T95" fmla="*/ 77 h 137"/>
                  <a:gd name="T96" fmla="*/ 20 w 69"/>
                  <a:gd name="T97" fmla="*/ 84 h 137"/>
                  <a:gd name="T98" fmla="*/ 26 w 69"/>
                  <a:gd name="T99" fmla="*/ 92 h 137"/>
                  <a:gd name="T100" fmla="*/ 33 w 69"/>
                  <a:gd name="T101" fmla="*/ 101 h 137"/>
                  <a:gd name="T102" fmla="*/ 40 w 69"/>
                  <a:gd name="T103" fmla="*/ 109 h 137"/>
                  <a:gd name="T104" fmla="*/ 48 w 69"/>
                  <a:gd name="T105" fmla="*/ 118 h 137"/>
                  <a:gd name="T106" fmla="*/ 55 w 69"/>
                  <a:gd name="T107" fmla="*/ 126 h 137"/>
                  <a:gd name="T108" fmla="*/ 62 w 69"/>
                  <a:gd name="T109" fmla="*/ 132 h 137"/>
                  <a:gd name="T110" fmla="*/ 69 w 69"/>
                  <a:gd name="T111" fmla="*/ 137 h 137"/>
                  <a:gd name="T112" fmla="*/ 69 w 69"/>
                  <a:gd name="T113" fmla="*/ 127 h 13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9"/>
                  <a:gd name="T172" fmla="*/ 0 h 137"/>
                  <a:gd name="T173" fmla="*/ 69 w 69"/>
                  <a:gd name="T174" fmla="*/ 137 h 137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9" h="137">
                    <a:moveTo>
                      <a:pt x="69" y="127"/>
                    </a:moveTo>
                    <a:lnTo>
                      <a:pt x="68" y="126"/>
                    </a:lnTo>
                    <a:lnTo>
                      <a:pt x="66" y="125"/>
                    </a:lnTo>
                    <a:lnTo>
                      <a:pt x="64" y="123"/>
                    </a:lnTo>
                    <a:lnTo>
                      <a:pt x="61" y="120"/>
                    </a:lnTo>
                    <a:lnTo>
                      <a:pt x="58" y="117"/>
                    </a:lnTo>
                    <a:lnTo>
                      <a:pt x="55" y="113"/>
                    </a:lnTo>
                    <a:lnTo>
                      <a:pt x="53" y="111"/>
                    </a:lnTo>
                    <a:lnTo>
                      <a:pt x="52" y="109"/>
                    </a:lnTo>
                    <a:lnTo>
                      <a:pt x="51" y="106"/>
                    </a:lnTo>
                    <a:lnTo>
                      <a:pt x="51" y="100"/>
                    </a:lnTo>
                    <a:lnTo>
                      <a:pt x="50" y="93"/>
                    </a:lnTo>
                    <a:lnTo>
                      <a:pt x="48" y="85"/>
                    </a:lnTo>
                    <a:lnTo>
                      <a:pt x="47" y="77"/>
                    </a:lnTo>
                    <a:lnTo>
                      <a:pt x="45" y="67"/>
                    </a:lnTo>
                    <a:lnTo>
                      <a:pt x="41" y="59"/>
                    </a:lnTo>
                    <a:lnTo>
                      <a:pt x="39" y="53"/>
                    </a:lnTo>
                    <a:lnTo>
                      <a:pt x="35" y="47"/>
                    </a:lnTo>
                    <a:lnTo>
                      <a:pt x="32" y="40"/>
                    </a:lnTo>
                    <a:lnTo>
                      <a:pt x="28" y="34"/>
                    </a:lnTo>
                    <a:lnTo>
                      <a:pt x="25" y="28"/>
                    </a:lnTo>
                    <a:lnTo>
                      <a:pt x="22" y="23"/>
                    </a:lnTo>
                    <a:lnTo>
                      <a:pt x="19" y="19"/>
                    </a:lnTo>
                    <a:lnTo>
                      <a:pt x="18" y="16"/>
                    </a:lnTo>
                    <a:lnTo>
                      <a:pt x="17" y="15"/>
                    </a:lnTo>
                    <a:lnTo>
                      <a:pt x="16" y="13"/>
                    </a:lnTo>
                    <a:lnTo>
                      <a:pt x="15" y="10"/>
                    </a:lnTo>
                    <a:lnTo>
                      <a:pt x="13" y="8"/>
                    </a:lnTo>
                    <a:lnTo>
                      <a:pt x="12" y="5"/>
                    </a:lnTo>
                    <a:lnTo>
                      <a:pt x="10" y="3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2" y="5"/>
                    </a:lnTo>
                    <a:lnTo>
                      <a:pt x="1" y="8"/>
                    </a:lnTo>
                    <a:lnTo>
                      <a:pt x="1" y="11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20"/>
                    </a:lnTo>
                    <a:lnTo>
                      <a:pt x="0" y="23"/>
                    </a:lnTo>
                    <a:lnTo>
                      <a:pt x="1" y="29"/>
                    </a:lnTo>
                    <a:lnTo>
                      <a:pt x="1" y="37"/>
                    </a:lnTo>
                    <a:lnTo>
                      <a:pt x="2" y="45"/>
                    </a:lnTo>
                    <a:lnTo>
                      <a:pt x="4" y="53"/>
                    </a:lnTo>
                    <a:lnTo>
                      <a:pt x="7" y="62"/>
                    </a:lnTo>
                    <a:lnTo>
                      <a:pt x="10" y="70"/>
                    </a:lnTo>
                    <a:lnTo>
                      <a:pt x="15" y="77"/>
                    </a:lnTo>
                    <a:lnTo>
                      <a:pt x="20" y="84"/>
                    </a:lnTo>
                    <a:lnTo>
                      <a:pt x="26" y="92"/>
                    </a:lnTo>
                    <a:lnTo>
                      <a:pt x="33" y="101"/>
                    </a:lnTo>
                    <a:lnTo>
                      <a:pt x="40" y="109"/>
                    </a:lnTo>
                    <a:lnTo>
                      <a:pt x="48" y="118"/>
                    </a:lnTo>
                    <a:lnTo>
                      <a:pt x="55" y="126"/>
                    </a:lnTo>
                    <a:lnTo>
                      <a:pt x="62" y="132"/>
                    </a:lnTo>
                    <a:lnTo>
                      <a:pt x="69" y="137"/>
                    </a:lnTo>
                    <a:lnTo>
                      <a:pt x="69" y="12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06" name="Freeform 182"/>
              <p:cNvSpPr>
                <a:spLocks/>
              </p:cNvSpPr>
              <p:nvPr/>
            </p:nvSpPr>
            <p:spPr bwMode="auto">
              <a:xfrm>
                <a:off x="2695" y="1829"/>
                <a:ext cx="69" cy="137"/>
              </a:xfrm>
              <a:custGeom>
                <a:avLst/>
                <a:gdLst>
                  <a:gd name="T0" fmla="*/ 52 w 69"/>
                  <a:gd name="T1" fmla="*/ 109 h 137"/>
                  <a:gd name="T2" fmla="*/ 53 w 69"/>
                  <a:gd name="T3" fmla="*/ 111 h 137"/>
                  <a:gd name="T4" fmla="*/ 55 w 69"/>
                  <a:gd name="T5" fmla="*/ 113 h 137"/>
                  <a:gd name="T6" fmla="*/ 58 w 69"/>
                  <a:gd name="T7" fmla="*/ 117 h 137"/>
                  <a:gd name="T8" fmla="*/ 61 w 69"/>
                  <a:gd name="T9" fmla="*/ 120 h 137"/>
                  <a:gd name="T10" fmla="*/ 64 w 69"/>
                  <a:gd name="T11" fmla="*/ 123 h 137"/>
                  <a:gd name="T12" fmla="*/ 66 w 69"/>
                  <a:gd name="T13" fmla="*/ 125 h 137"/>
                  <a:gd name="T14" fmla="*/ 68 w 69"/>
                  <a:gd name="T15" fmla="*/ 126 h 137"/>
                  <a:gd name="T16" fmla="*/ 69 w 69"/>
                  <a:gd name="T17" fmla="*/ 127 h 137"/>
                  <a:gd name="T18" fmla="*/ 69 w 69"/>
                  <a:gd name="T19" fmla="*/ 137 h 137"/>
                  <a:gd name="T20" fmla="*/ 62 w 69"/>
                  <a:gd name="T21" fmla="*/ 132 h 137"/>
                  <a:gd name="T22" fmla="*/ 55 w 69"/>
                  <a:gd name="T23" fmla="*/ 126 h 137"/>
                  <a:gd name="T24" fmla="*/ 48 w 69"/>
                  <a:gd name="T25" fmla="*/ 118 h 137"/>
                  <a:gd name="T26" fmla="*/ 40 w 69"/>
                  <a:gd name="T27" fmla="*/ 109 h 137"/>
                  <a:gd name="T28" fmla="*/ 33 w 69"/>
                  <a:gd name="T29" fmla="*/ 101 h 137"/>
                  <a:gd name="T30" fmla="*/ 26 w 69"/>
                  <a:gd name="T31" fmla="*/ 92 h 137"/>
                  <a:gd name="T32" fmla="*/ 20 w 69"/>
                  <a:gd name="T33" fmla="*/ 84 h 137"/>
                  <a:gd name="T34" fmla="*/ 15 w 69"/>
                  <a:gd name="T35" fmla="*/ 77 h 137"/>
                  <a:gd name="T36" fmla="*/ 10 w 69"/>
                  <a:gd name="T37" fmla="*/ 70 h 137"/>
                  <a:gd name="T38" fmla="*/ 7 w 69"/>
                  <a:gd name="T39" fmla="*/ 62 h 137"/>
                  <a:gd name="T40" fmla="*/ 4 w 69"/>
                  <a:gd name="T41" fmla="*/ 53 h 137"/>
                  <a:gd name="T42" fmla="*/ 2 w 69"/>
                  <a:gd name="T43" fmla="*/ 45 h 137"/>
                  <a:gd name="T44" fmla="*/ 1 w 69"/>
                  <a:gd name="T45" fmla="*/ 37 h 137"/>
                  <a:gd name="T46" fmla="*/ 1 w 69"/>
                  <a:gd name="T47" fmla="*/ 29 h 137"/>
                  <a:gd name="T48" fmla="*/ 0 w 69"/>
                  <a:gd name="T49" fmla="*/ 23 h 137"/>
                  <a:gd name="T50" fmla="*/ 0 w 69"/>
                  <a:gd name="T51" fmla="*/ 20 h 137"/>
                  <a:gd name="T52" fmla="*/ 0 w 69"/>
                  <a:gd name="T53" fmla="*/ 17 h 137"/>
                  <a:gd name="T54" fmla="*/ 0 w 69"/>
                  <a:gd name="T55" fmla="*/ 14 h 137"/>
                  <a:gd name="T56" fmla="*/ 1 w 69"/>
                  <a:gd name="T57" fmla="*/ 11 h 137"/>
                  <a:gd name="T58" fmla="*/ 1 w 69"/>
                  <a:gd name="T59" fmla="*/ 8 h 137"/>
                  <a:gd name="T60" fmla="*/ 2 w 69"/>
                  <a:gd name="T61" fmla="*/ 5 h 137"/>
                  <a:gd name="T62" fmla="*/ 3 w 69"/>
                  <a:gd name="T63" fmla="*/ 3 h 137"/>
                  <a:gd name="T64" fmla="*/ 6 w 69"/>
                  <a:gd name="T65" fmla="*/ 1 h 137"/>
                  <a:gd name="T66" fmla="*/ 7 w 69"/>
                  <a:gd name="T67" fmla="*/ 0 h 137"/>
                  <a:gd name="T68" fmla="*/ 8 w 69"/>
                  <a:gd name="T69" fmla="*/ 1 h 137"/>
                  <a:gd name="T70" fmla="*/ 8 w 69"/>
                  <a:gd name="T71" fmla="*/ 1 h 137"/>
                  <a:gd name="T72" fmla="*/ 9 w 69"/>
                  <a:gd name="T73" fmla="*/ 2 h 137"/>
                  <a:gd name="T74" fmla="*/ 10 w 69"/>
                  <a:gd name="T75" fmla="*/ 3 h 137"/>
                  <a:gd name="T76" fmla="*/ 11 w 69"/>
                  <a:gd name="T77" fmla="*/ 4 h 137"/>
                  <a:gd name="T78" fmla="*/ 12 w 69"/>
                  <a:gd name="T79" fmla="*/ 5 h 137"/>
                  <a:gd name="T80" fmla="*/ 12 w 69"/>
                  <a:gd name="T81" fmla="*/ 6 h 137"/>
                  <a:gd name="T82" fmla="*/ 13 w 69"/>
                  <a:gd name="T83" fmla="*/ 8 h 137"/>
                  <a:gd name="T84" fmla="*/ 13 w 69"/>
                  <a:gd name="T85" fmla="*/ 9 h 137"/>
                  <a:gd name="T86" fmla="*/ 11 w 69"/>
                  <a:gd name="T87" fmla="*/ 12 h 137"/>
                  <a:gd name="T88" fmla="*/ 10 w 69"/>
                  <a:gd name="T89" fmla="*/ 17 h 137"/>
                  <a:gd name="T90" fmla="*/ 8 w 69"/>
                  <a:gd name="T91" fmla="*/ 24 h 137"/>
                  <a:gd name="T92" fmla="*/ 8 w 69"/>
                  <a:gd name="T93" fmla="*/ 32 h 137"/>
                  <a:gd name="T94" fmla="*/ 8 w 69"/>
                  <a:gd name="T95" fmla="*/ 42 h 137"/>
                  <a:gd name="T96" fmla="*/ 10 w 69"/>
                  <a:gd name="T97" fmla="*/ 52 h 137"/>
                  <a:gd name="T98" fmla="*/ 15 w 69"/>
                  <a:gd name="T99" fmla="*/ 62 h 137"/>
                  <a:gd name="T100" fmla="*/ 21 w 69"/>
                  <a:gd name="T101" fmla="*/ 72 h 137"/>
                  <a:gd name="T102" fmla="*/ 27 w 69"/>
                  <a:gd name="T103" fmla="*/ 82 h 137"/>
                  <a:gd name="T104" fmla="*/ 33 w 69"/>
                  <a:gd name="T105" fmla="*/ 89 h 137"/>
                  <a:gd name="T106" fmla="*/ 38 w 69"/>
                  <a:gd name="T107" fmla="*/ 96 h 137"/>
                  <a:gd name="T108" fmla="*/ 43 w 69"/>
                  <a:gd name="T109" fmla="*/ 101 h 137"/>
                  <a:gd name="T110" fmla="*/ 48 w 69"/>
                  <a:gd name="T111" fmla="*/ 105 h 137"/>
                  <a:gd name="T112" fmla="*/ 51 w 69"/>
                  <a:gd name="T113" fmla="*/ 108 h 137"/>
                  <a:gd name="T114" fmla="*/ 52 w 69"/>
                  <a:gd name="T115" fmla="*/ 109 h 13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9"/>
                  <a:gd name="T175" fmla="*/ 0 h 137"/>
                  <a:gd name="T176" fmla="*/ 69 w 69"/>
                  <a:gd name="T177" fmla="*/ 137 h 137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9" h="137">
                    <a:moveTo>
                      <a:pt x="52" y="109"/>
                    </a:moveTo>
                    <a:lnTo>
                      <a:pt x="53" y="111"/>
                    </a:lnTo>
                    <a:lnTo>
                      <a:pt x="55" y="113"/>
                    </a:lnTo>
                    <a:lnTo>
                      <a:pt x="58" y="117"/>
                    </a:lnTo>
                    <a:lnTo>
                      <a:pt x="61" y="120"/>
                    </a:lnTo>
                    <a:lnTo>
                      <a:pt x="64" y="123"/>
                    </a:lnTo>
                    <a:lnTo>
                      <a:pt x="66" y="125"/>
                    </a:lnTo>
                    <a:lnTo>
                      <a:pt x="68" y="126"/>
                    </a:lnTo>
                    <a:lnTo>
                      <a:pt x="69" y="127"/>
                    </a:lnTo>
                    <a:lnTo>
                      <a:pt x="69" y="137"/>
                    </a:lnTo>
                    <a:lnTo>
                      <a:pt x="62" y="132"/>
                    </a:lnTo>
                    <a:lnTo>
                      <a:pt x="55" y="126"/>
                    </a:lnTo>
                    <a:lnTo>
                      <a:pt x="48" y="118"/>
                    </a:lnTo>
                    <a:lnTo>
                      <a:pt x="40" y="109"/>
                    </a:lnTo>
                    <a:lnTo>
                      <a:pt x="33" y="101"/>
                    </a:lnTo>
                    <a:lnTo>
                      <a:pt x="26" y="92"/>
                    </a:lnTo>
                    <a:lnTo>
                      <a:pt x="20" y="84"/>
                    </a:lnTo>
                    <a:lnTo>
                      <a:pt x="15" y="77"/>
                    </a:lnTo>
                    <a:lnTo>
                      <a:pt x="10" y="70"/>
                    </a:lnTo>
                    <a:lnTo>
                      <a:pt x="7" y="62"/>
                    </a:lnTo>
                    <a:lnTo>
                      <a:pt x="4" y="53"/>
                    </a:lnTo>
                    <a:lnTo>
                      <a:pt x="2" y="45"/>
                    </a:lnTo>
                    <a:lnTo>
                      <a:pt x="1" y="37"/>
                    </a:lnTo>
                    <a:lnTo>
                      <a:pt x="1" y="29"/>
                    </a:lnTo>
                    <a:lnTo>
                      <a:pt x="0" y="23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1" y="11"/>
                    </a:lnTo>
                    <a:lnTo>
                      <a:pt x="1" y="8"/>
                    </a:lnTo>
                    <a:lnTo>
                      <a:pt x="2" y="5"/>
                    </a:lnTo>
                    <a:lnTo>
                      <a:pt x="3" y="3"/>
                    </a:lnTo>
                    <a:lnTo>
                      <a:pt x="6" y="1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9" y="2"/>
                    </a:lnTo>
                    <a:lnTo>
                      <a:pt x="10" y="3"/>
                    </a:lnTo>
                    <a:lnTo>
                      <a:pt x="11" y="4"/>
                    </a:lnTo>
                    <a:lnTo>
                      <a:pt x="12" y="5"/>
                    </a:lnTo>
                    <a:lnTo>
                      <a:pt x="12" y="6"/>
                    </a:lnTo>
                    <a:lnTo>
                      <a:pt x="13" y="8"/>
                    </a:lnTo>
                    <a:lnTo>
                      <a:pt x="13" y="9"/>
                    </a:lnTo>
                    <a:lnTo>
                      <a:pt x="11" y="12"/>
                    </a:lnTo>
                    <a:lnTo>
                      <a:pt x="10" y="17"/>
                    </a:lnTo>
                    <a:lnTo>
                      <a:pt x="8" y="24"/>
                    </a:lnTo>
                    <a:lnTo>
                      <a:pt x="8" y="32"/>
                    </a:lnTo>
                    <a:lnTo>
                      <a:pt x="8" y="42"/>
                    </a:lnTo>
                    <a:lnTo>
                      <a:pt x="10" y="52"/>
                    </a:lnTo>
                    <a:lnTo>
                      <a:pt x="15" y="62"/>
                    </a:lnTo>
                    <a:lnTo>
                      <a:pt x="21" y="72"/>
                    </a:lnTo>
                    <a:lnTo>
                      <a:pt x="27" y="82"/>
                    </a:lnTo>
                    <a:lnTo>
                      <a:pt x="33" y="89"/>
                    </a:lnTo>
                    <a:lnTo>
                      <a:pt x="38" y="96"/>
                    </a:lnTo>
                    <a:lnTo>
                      <a:pt x="43" y="101"/>
                    </a:lnTo>
                    <a:lnTo>
                      <a:pt x="48" y="105"/>
                    </a:lnTo>
                    <a:lnTo>
                      <a:pt x="51" y="108"/>
                    </a:lnTo>
                    <a:lnTo>
                      <a:pt x="52" y="109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07" name="Freeform 183"/>
              <p:cNvSpPr>
                <a:spLocks/>
              </p:cNvSpPr>
              <p:nvPr/>
            </p:nvSpPr>
            <p:spPr bwMode="auto">
              <a:xfrm>
                <a:off x="2695" y="1829"/>
                <a:ext cx="69" cy="137"/>
              </a:xfrm>
              <a:custGeom>
                <a:avLst/>
                <a:gdLst>
                  <a:gd name="T0" fmla="*/ 52 w 69"/>
                  <a:gd name="T1" fmla="*/ 109 h 137"/>
                  <a:gd name="T2" fmla="*/ 53 w 69"/>
                  <a:gd name="T3" fmla="*/ 111 h 137"/>
                  <a:gd name="T4" fmla="*/ 55 w 69"/>
                  <a:gd name="T5" fmla="*/ 113 h 137"/>
                  <a:gd name="T6" fmla="*/ 58 w 69"/>
                  <a:gd name="T7" fmla="*/ 117 h 137"/>
                  <a:gd name="T8" fmla="*/ 61 w 69"/>
                  <a:gd name="T9" fmla="*/ 120 h 137"/>
                  <a:gd name="T10" fmla="*/ 64 w 69"/>
                  <a:gd name="T11" fmla="*/ 123 h 137"/>
                  <a:gd name="T12" fmla="*/ 66 w 69"/>
                  <a:gd name="T13" fmla="*/ 125 h 137"/>
                  <a:gd name="T14" fmla="*/ 68 w 69"/>
                  <a:gd name="T15" fmla="*/ 126 h 137"/>
                  <a:gd name="T16" fmla="*/ 69 w 69"/>
                  <a:gd name="T17" fmla="*/ 127 h 137"/>
                  <a:gd name="T18" fmla="*/ 69 w 69"/>
                  <a:gd name="T19" fmla="*/ 137 h 137"/>
                  <a:gd name="T20" fmla="*/ 62 w 69"/>
                  <a:gd name="T21" fmla="*/ 132 h 137"/>
                  <a:gd name="T22" fmla="*/ 55 w 69"/>
                  <a:gd name="T23" fmla="*/ 126 h 137"/>
                  <a:gd name="T24" fmla="*/ 48 w 69"/>
                  <a:gd name="T25" fmla="*/ 118 h 137"/>
                  <a:gd name="T26" fmla="*/ 40 w 69"/>
                  <a:gd name="T27" fmla="*/ 109 h 137"/>
                  <a:gd name="T28" fmla="*/ 33 w 69"/>
                  <a:gd name="T29" fmla="*/ 101 h 137"/>
                  <a:gd name="T30" fmla="*/ 26 w 69"/>
                  <a:gd name="T31" fmla="*/ 92 h 137"/>
                  <a:gd name="T32" fmla="*/ 20 w 69"/>
                  <a:gd name="T33" fmla="*/ 84 h 137"/>
                  <a:gd name="T34" fmla="*/ 15 w 69"/>
                  <a:gd name="T35" fmla="*/ 77 h 137"/>
                  <a:gd name="T36" fmla="*/ 10 w 69"/>
                  <a:gd name="T37" fmla="*/ 70 h 137"/>
                  <a:gd name="T38" fmla="*/ 7 w 69"/>
                  <a:gd name="T39" fmla="*/ 62 h 137"/>
                  <a:gd name="T40" fmla="*/ 4 w 69"/>
                  <a:gd name="T41" fmla="*/ 53 h 137"/>
                  <a:gd name="T42" fmla="*/ 2 w 69"/>
                  <a:gd name="T43" fmla="*/ 45 h 137"/>
                  <a:gd name="T44" fmla="*/ 1 w 69"/>
                  <a:gd name="T45" fmla="*/ 37 h 137"/>
                  <a:gd name="T46" fmla="*/ 1 w 69"/>
                  <a:gd name="T47" fmla="*/ 29 h 137"/>
                  <a:gd name="T48" fmla="*/ 0 w 69"/>
                  <a:gd name="T49" fmla="*/ 23 h 137"/>
                  <a:gd name="T50" fmla="*/ 0 w 69"/>
                  <a:gd name="T51" fmla="*/ 20 h 137"/>
                  <a:gd name="T52" fmla="*/ 0 w 69"/>
                  <a:gd name="T53" fmla="*/ 17 h 137"/>
                  <a:gd name="T54" fmla="*/ 0 w 69"/>
                  <a:gd name="T55" fmla="*/ 14 h 137"/>
                  <a:gd name="T56" fmla="*/ 1 w 69"/>
                  <a:gd name="T57" fmla="*/ 11 h 137"/>
                  <a:gd name="T58" fmla="*/ 1 w 69"/>
                  <a:gd name="T59" fmla="*/ 8 h 137"/>
                  <a:gd name="T60" fmla="*/ 2 w 69"/>
                  <a:gd name="T61" fmla="*/ 5 h 137"/>
                  <a:gd name="T62" fmla="*/ 3 w 69"/>
                  <a:gd name="T63" fmla="*/ 3 h 137"/>
                  <a:gd name="T64" fmla="*/ 6 w 69"/>
                  <a:gd name="T65" fmla="*/ 1 h 137"/>
                  <a:gd name="T66" fmla="*/ 7 w 69"/>
                  <a:gd name="T67" fmla="*/ 0 h 137"/>
                  <a:gd name="T68" fmla="*/ 8 w 69"/>
                  <a:gd name="T69" fmla="*/ 1 h 137"/>
                  <a:gd name="T70" fmla="*/ 9 w 69"/>
                  <a:gd name="T71" fmla="*/ 2 h 137"/>
                  <a:gd name="T72" fmla="*/ 10 w 69"/>
                  <a:gd name="T73" fmla="*/ 3 h 137"/>
                  <a:gd name="T74" fmla="*/ 11 w 69"/>
                  <a:gd name="T75" fmla="*/ 4 h 137"/>
                  <a:gd name="T76" fmla="*/ 12 w 69"/>
                  <a:gd name="T77" fmla="*/ 5 h 137"/>
                  <a:gd name="T78" fmla="*/ 12 w 69"/>
                  <a:gd name="T79" fmla="*/ 6 h 137"/>
                  <a:gd name="T80" fmla="*/ 13 w 69"/>
                  <a:gd name="T81" fmla="*/ 8 h 137"/>
                  <a:gd name="T82" fmla="*/ 13 w 69"/>
                  <a:gd name="T83" fmla="*/ 9 h 137"/>
                  <a:gd name="T84" fmla="*/ 11 w 69"/>
                  <a:gd name="T85" fmla="*/ 12 h 137"/>
                  <a:gd name="T86" fmla="*/ 10 w 69"/>
                  <a:gd name="T87" fmla="*/ 17 h 137"/>
                  <a:gd name="T88" fmla="*/ 8 w 69"/>
                  <a:gd name="T89" fmla="*/ 24 h 137"/>
                  <a:gd name="T90" fmla="*/ 8 w 69"/>
                  <a:gd name="T91" fmla="*/ 32 h 137"/>
                  <a:gd name="T92" fmla="*/ 8 w 69"/>
                  <a:gd name="T93" fmla="*/ 42 h 137"/>
                  <a:gd name="T94" fmla="*/ 10 w 69"/>
                  <a:gd name="T95" fmla="*/ 52 h 137"/>
                  <a:gd name="T96" fmla="*/ 15 w 69"/>
                  <a:gd name="T97" fmla="*/ 62 h 137"/>
                  <a:gd name="T98" fmla="*/ 21 w 69"/>
                  <a:gd name="T99" fmla="*/ 72 h 137"/>
                  <a:gd name="T100" fmla="*/ 27 w 69"/>
                  <a:gd name="T101" fmla="*/ 82 h 137"/>
                  <a:gd name="T102" fmla="*/ 33 w 69"/>
                  <a:gd name="T103" fmla="*/ 89 h 137"/>
                  <a:gd name="T104" fmla="*/ 38 w 69"/>
                  <a:gd name="T105" fmla="*/ 96 h 137"/>
                  <a:gd name="T106" fmla="*/ 43 w 69"/>
                  <a:gd name="T107" fmla="*/ 101 h 137"/>
                  <a:gd name="T108" fmla="*/ 48 w 69"/>
                  <a:gd name="T109" fmla="*/ 105 h 137"/>
                  <a:gd name="T110" fmla="*/ 51 w 69"/>
                  <a:gd name="T111" fmla="*/ 108 h 137"/>
                  <a:gd name="T112" fmla="*/ 52 w 69"/>
                  <a:gd name="T113" fmla="*/ 109 h 13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9"/>
                  <a:gd name="T172" fmla="*/ 0 h 137"/>
                  <a:gd name="T173" fmla="*/ 69 w 69"/>
                  <a:gd name="T174" fmla="*/ 137 h 137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9" h="137">
                    <a:moveTo>
                      <a:pt x="52" y="109"/>
                    </a:moveTo>
                    <a:lnTo>
                      <a:pt x="53" y="111"/>
                    </a:lnTo>
                    <a:lnTo>
                      <a:pt x="55" y="113"/>
                    </a:lnTo>
                    <a:lnTo>
                      <a:pt x="58" y="117"/>
                    </a:lnTo>
                    <a:lnTo>
                      <a:pt x="61" y="120"/>
                    </a:lnTo>
                    <a:lnTo>
                      <a:pt x="64" y="123"/>
                    </a:lnTo>
                    <a:lnTo>
                      <a:pt x="66" y="125"/>
                    </a:lnTo>
                    <a:lnTo>
                      <a:pt x="68" y="126"/>
                    </a:lnTo>
                    <a:lnTo>
                      <a:pt x="69" y="127"/>
                    </a:lnTo>
                    <a:lnTo>
                      <a:pt x="69" y="137"/>
                    </a:lnTo>
                    <a:lnTo>
                      <a:pt x="62" y="132"/>
                    </a:lnTo>
                    <a:lnTo>
                      <a:pt x="55" y="126"/>
                    </a:lnTo>
                    <a:lnTo>
                      <a:pt x="48" y="118"/>
                    </a:lnTo>
                    <a:lnTo>
                      <a:pt x="40" y="109"/>
                    </a:lnTo>
                    <a:lnTo>
                      <a:pt x="33" y="101"/>
                    </a:lnTo>
                    <a:lnTo>
                      <a:pt x="26" y="92"/>
                    </a:lnTo>
                    <a:lnTo>
                      <a:pt x="20" y="84"/>
                    </a:lnTo>
                    <a:lnTo>
                      <a:pt x="15" y="77"/>
                    </a:lnTo>
                    <a:lnTo>
                      <a:pt x="10" y="70"/>
                    </a:lnTo>
                    <a:lnTo>
                      <a:pt x="7" y="62"/>
                    </a:lnTo>
                    <a:lnTo>
                      <a:pt x="4" y="53"/>
                    </a:lnTo>
                    <a:lnTo>
                      <a:pt x="2" y="45"/>
                    </a:lnTo>
                    <a:lnTo>
                      <a:pt x="1" y="37"/>
                    </a:lnTo>
                    <a:lnTo>
                      <a:pt x="1" y="29"/>
                    </a:lnTo>
                    <a:lnTo>
                      <a:pt x="0" y="23"/>
                    </a:lnTo>
                    <a:lnTo>
                      <a:pt x="0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1" y="11"/>
                    </a:lnTo>
                    <a:lnTo>
                      <a:pt x="1" y="8"/>
                    </a:lnTo>
                    <a:lnTo>
                      <a:pt x="2" y="5"/>
                    </a:lnTo>
                    <a:lnTo>
                      <a:pt x="3" y="3"/>
                    </a:lnTo>
                    <a:lnTo>
                      <a:pt x="6" y="1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9" y="2"/>
                    </a:lnTo>
                    <a:lnTo>
                      <a:pt x="10" y="3"/>
                    </a:lnTo>
                    <a:lnTo>
                      <a:pt x="11" y="4"/>
                    </a:lnTo>
                    <a:lnTo>
                      <a:pt x="12" y="5"/>
                    </a:lnTo>
                    <a:lnTo>
                      <a:pt x="12" y="6"/>
                    </a:lnTo>
                    <a:lnTo>
                      <a:pt x="13" y="8"/>
                    </a:lnTo>
                    <a:lnTo>
                      <a:pt x="13" y="9"/>
                    </a:lnTo>
                    <a:lnTo>
                      <a:pt x="11" y="12"/>
                    </a:lnTo>
                    <a:lnTo>
                      <a:pt x="10" y="17"/>
                    </a:lnTo>
                    <a:lnTo>
                      <a:pt x="8" y="24"/>
                    </a:lnTo>
                    <a:lnTo>
                      <a:pt x="8" y="32"/>
                    </a:lnTo>
                    <a:lnTo>
                      <a:pt x="8" y="42"/>
                    </a:lnTo>
                    <a:lnTo>
                      <a:pt x="10" y="52"/>
                    </a:lnTo>
                    <a:lnTo>
                      <a:pt x="15" y="62"/>
                    </a:lnTo>
                    <a:lnTo>
                      <a:pt x="21" y="72"/>
                    </a:lnTo>
                    <a:lnTo>
                      <a:pt x="27" y="82"/>
                    </a:lnTo>
                    <a:lnTo>
                      <a:pt x="33" y="89"/>
                    </a:lnTo>
                    <a:lnTo>
                      <a:pt x="38" y="96"/>
                    </a:lnTo>
                    <a:lnTo>
                      <a:pt x="43" y="101"/>
                    </a:lnTo>
                    <a:lnTo>
                      <a:pt x="48" y="105"/>
                    </a:lnTo>
                    <a:lnTo>
                      <a:pt x="51" y="108"/>
                    </a:lnTo>
                    <a:lnTo>
                      <a:pt x="52" y="10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08" name="Freeform 184"/>
              <p:cNvSpPr>
                <a:spLocks/>
              </p:cNvSpPr>
              <p:nvPr/>
            </p:nvSpPr>
            <p:spPr bwMode="auto">
              <a:xfrm>
                <a:off x="2773" y="1846"/>
                <a:ext cx="120" cy="115"/>
              </a:xfrm>
              <a:custGeom>
                <a:avLst/>
                <a:gdLst>
                  <a:gd name="T0" fmla="*/ 0 w 120"/>
                  <a:gd name="T1" fmla="*/ 115 h 115"/>
                  <a:gd name="T2" fmla="*/ 1 w 120"/>
                  <a:gd name="T3" fmla="*/ 114 h 115"/>
                  <a:gd name="T4" fmla="*/ 4 w 120"/>
                  <a:gd name="T5" fmla="*/ 110 h 115"/>
                  <a:gd name="T6" fmla="*/ 9 w 120"/>
                  <a:gd name="T7" fmla="*/ 105 h 115"/>
                  <a:gd name="T8" fmla="*/ 14 w 120"/>
                  <a:gd name="T9" fmla="*/ 99 h 115"/>
                  <a:gd name="T10" fmla="*/ 20 w 120"/>
                  <a:gd name="T11" fmla="*/ 92 h 115"/>
                  <a:gd name="T12" fmla="*/ 26 w 120"/>
                  <a:gd name="T13" fmla="*/ 86 h 115"/>
                  <a:gd name="T14" fmla="*/ 33 w 120"/>
                  <a:gd name="T15" fmla="*/ 80 h 115"/>
                  <a:gd name="T16" fmla="*/ 40 w 120"/>
                  <a:gd name="T17" fmla="*/ 77 h 115"/>
                  <a:gd name="T18" fmla="*/ 49 w 120"/>
                  <a:gd name="T19" fmla="*/ 73 h 115"/>
                  <a:gd name="T20" fmla="*/ 58 w 120"/>
                  <a:gd name="T21" fmla="*/ 68 h 115"/>
                  <a:gd name="T22" fmla="*/ 68 w 120"/>
                  <a:gd name="T23" fmla="*/ 62 h 115"/>
                  <a:gd name="T24" fmla="*/ 79 w 120"/>
                  <a:gd name="T25" fmla="*/ 54 h 115"/>
                  <a:gd name="T26" fmla="*/ 89 w 120"/>
                  <a:gd name="T27" fmla="*/ 48 h 115"/>
                  <a:gd name="T28" fmla="*/ 98 w 120"/>
                  <a:gd name="T29" fmla="*/ 41 h 115"/>
                  <a:gd name="T30" fmla="*/ 105 w 120"/>
                  <a:gd name="T31" fmla="*/ 35 h 115"/>
                  <a:gd name="T32" fmla="*/ 110 w 120"/>
                  <a:gd name="T33" fmla="*/ 30 h 115"/>
                  <a:gd name="T34" fmla="*/ 113 w 120"/>
                  <a:gd name="T35" fmla="*/ 25 h 115"/>
                  <a:gd name="T36" fmla="*/ 115 w 120"/>
                  <a:gd name="T37" fmla="*/ 19 h 115"/>
                  <a:gd name="T38" fmla="*/ 117 w 120"/>
                  <a:gd name="T39" fmla="*/ 14 h 115"/>
                  <a:gd name="T40" fmla="*/ 118 w 120"/>
                  <a:gd name="T41" fmla="*/ 9 h 115"/>
                  <a:gd name="T42" fmla="*/ 119 w 120"/>
                  <a:gd name="T43" fmla="*/ 6 h 115"/>
                  <a:gd name="T44" fmla="*/ 120 w 120"/>
                  <a:gd name="T45" fmla="*/ 3 h 115"/>
                  <a:gd name="T46" fmla="*/ 120 w 120"/>
                  <a:gd name="T47" fmla="*/ 1 h 115"/>
                  <a:gd name="T48" fmla="*/ 120 w 120"/>
                  <a:gd name="T49" fmla="*/ 0 h 115"/>
                  <a:gd name="T50" fmla="*/ 119 w 120"/>
                  <a:gd name="T51" fmla="*/ 0 h 115"/>
                  <a:gd name="T52" fmla="*/ 114 w 120"/>
                  <a:gd name="T53" fmla="*/ 0 h 115"/>
                  <a:gd name="T54" fmla="*/ 108 w 120"/>
                  <a:gd name="T55" fmla="*/ 0 h 115"/>
                  <a:gd name="T56" fmla="*/ 101 w 120"/>
                  <a:gd name="T57" fmla="*/ 0 h 115"/>
                  <a:gd name="T58" fmla="*/ 93 w 120"/>
                  <a:gd name="T59" fmla="*/ 0 h 115"/>
                  <a:gd name="T60" fmla="*/ 85 w 120"/>
                  <a:gd name="T61" fmla="*/ 2 h 115"/>
                  <a:gd name="T62" fmla="*/ 78 w 120"/>
                  <a:gd name="T63" fmla="*/ 4 h 115"/>
                  <a:gd name="T64" fmla="*/ 72 w 120"/>
                  <a:gd name="T65" fmla="*/ 7 h 115"/>
                  <a:gd name="T66" fmla="*/ 68 w 120"/>
                  <a:gd name="T67" fmla="*/ 11 h 115"/>
                  <a:gd name="T68" fmla="*/ 63 w 120"/>
                  <a:gd name="T69" fmla="*/ 19 h 115"/>
                  <a:gd name="T70" fmla="*/ 58 w 120"/>
                  <a:gd name="T71" fmla="*/ 26 h 115"/>
                  <a:gd name="T72" fmla="*/ 52 w 120"/>
                  <a:gd name="T73" fmla="*/ 34 h 115"/>
                  <a:gd name="T74" fmla="*/ 47 w 120"/>
                  <a:gd name="T75" fmla="*/ 42 h 115"/>
                  <a:gd name="T76" fmla="*/ 41 w 120"/>
                  <a:gd name="T77" fmla="*/ 50 h 115"/>
                  <a:gd name="T78" fmla="*/ 37 w 120"/>
                  <a:gd name="T79" fmla="*/ 58 h 115"/>
                  <a:gd name="T80" fmla="*/ 34 w 120"/>
                  <a:gd name="T81" fmla="*/ 64 h 115"/>
                  <a:gd name="T82" fmla="*/ 31 w 120"/>
                  <a:gd name="T83" fmla="*/ 69 h 115"/>
                  <a:gd name="T84" fmla="*/ 26 w 120"/>
                  <a:gd name="T85" fmla="*/ 76 h 115"/>
                  <a:gd name="T86" fmla="*/ 21 w 120"/>
                  <a:gd name="T87" fmla="*/ 83 h 115"/>
                  <a:gd name="T88" fmla="*/ 16 w 120"/>
                  <a:gd name="T89" fmla="*/ 90 h 115"/>
                  <a:gd name="T90" fmla="*/ 11 w 120"/>
                  <a:gd name="T91" fmla="*/ 98 h 115"/>
                  <a:gd name="T92" fmla="*/ 7 w 120"/>
                  <a:gd name="T93" fmla="*/ 103 h 115"/>
                  <a:gd name="T94" fmla="*/ 3 w 120"/>
                  <a:gd name="T95" fmla="*/ 107 h 115"/>
                  <a:gd name="T96" fmla="*/ 2 w 120"/>
                  <a:gd name="T97" fmla="*/ 108 h 115"/>
                  <a:gd name="T98" fmla="*/ 0 w 120"/>
                  <a:gd name="T99" fmla="*/ 115 h 11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20"/>
                  <a:gd name="T151" fmla="*/ 0 h 115"/>
                  <a:gd name="T152" fmla="*/ 120 w 120"/>
                  <a:gd name="T153" fmla="*/ 115 h 11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20" h="115">
                    <a:moveTo>
                      <a:pt x="0" y="115"/>
                    </a:moveTo>
                    <a:lnTo>
                      <a:pt x="1" y="114"/>
                    </a:lnTo>
                    <a:lnTo>
                      <a:pt x="4" y="110"/>
                    </a:lnTo>
                    <a:lnTo>
                      <a:pt x="9" y="105"/>
                    </a:lnTo>
                    <a:lnTo>
                      <a:pt x="14" y="99"/>
                    </a:lnTo>
                    <a:lnTo>
                      <a:pt x="20" y="92"/>
                    </a:lnTo>
                    <a:lnTo>
                      <a:pt x="26" y="86"/>
                    </a:lnTo>
                    <a:lnTo>
                      <a:pt x="33" y="80"/>
                    </a:lnTo>
                    <a:lnTo>
                      <a:pt x="40" y="77"/>
                    </a:lnTo>
                    <a:lnTo>
                      <a:pt x="49" y="73"/>
                    </a:lnTo>
                    <a:lnTo>
                      <a:pt x="58" y="68"/>
                    </a:lnTo>
                    <a:lnTo>
                      <a:pt x="68" y="62"/>
                    </a:lnTo>
                    <a:lnTo>
                      <a:pt x="79" y="54"/>
                    </a:lnTo>
                    <a:lnTo>
                      <a:pt x="89" y="48"/>
                    </a:lnTo>
                    <a:lnTo>
                      <a:pt x="98" y="41"/>
                    </a:lnTo>
                    <a:lnTo>
                      <a:pt x="105" y="35"/>
                    </a:lnTo>
                    <a:lnTo>
                      <a:pt x="110" y="30"/>
                    </a:lnTo>
                    <a:lnTo>
                      <a:pt x="113" y="25"/>
                    </a:lnTo>
                    <a:lnTo>
                      <a:pt x="115" y="19"/>
                    </a:lnTo>
                    <a:lnTo>
                      <a:pt x="117" y="14"/>
                    </a:lnTo>
                    <a:lnTo>
                      <a:pt x="118" y="9"/>
                    </a:lnTo>
                    <a:lnTo>
                      <a:pt x="119" y="6"/>
                    </a:lnTo>
                    <a:lnTo>
                      <a:pt x="120" y="3"/>
                    </a:lnTo>
                    <a:lnTo>
                      <a:pt x="120" y="1"/>
                    </a:lnTo>
                    <a:lnTo>
                      <a:pt x="120" y="0"/>
                    </a:lnTo>
                    <a:lnTo>
                      <a:pt x="119" y="0"/>
                    </a:lnTo>
                    <a:lnTo>
                      <a:pt x="114" y="0"/>
                    </a:lnTo>
                    <a:lnTo>
                      <a:pt x="108" y="0"/>
                    </a:lnTo>
                    <a:lnTo>
                      <a:pt x="101" y="0"/>
                    </a:lnTo>
                    <a:lnTo>
                      <a:pt x="93" y="0"/>
                    </a:lnTo>
                    <a:lnTo>
                      <a:pt x="85" y="2"/>
                    </a:lnTo>
                    <a:lnTo>
                      <a:pt x="78" y="4"/>
                    </a:lnTo>
                    <a:lnTo>
                      <a:pt x="72" y="7"/>
                    </a:lnTo>
                    <a:lnTo>
                      <a:pt x="68" y="11"/>
                    </a:lnTo>
                    <a:lnTo>
                      <a:pt x="63" y="19"/>
                    </a:lnTo>
                    <a:lnTo>
                      <a:pt x="58" y="26"/>
                    </a:lnTo>
                    <a:lnTo>
                      <a:pt x="52" y="34"/>
                    </a:lnTo>
                    <a:lnTo>
                      <a:pt x="47" y="42"/>
                    </a:lnTo>
                    <a:lnTo>
                      <a:pt x="41" y="50"/>
                    </a:lnTo>
                    <a:lnTo>
                      <a:pt x="37" y="58"/>
                    </a:lnTo>
                    <a:lnTo>
                      <a:pt x="34" y="64"/>
                    </a:lnTo>
                    <a:lnTo>
                      <a:pt x="31" y="69"/>
                    </a:lnTo>
                    <a:lnTo>
                      <a:pt x="26" y="76"/>
                    </a:lnTo>
                    <a:lnTo>
                      <a:pt x="21" y="83"/>
                    </a:lnTo>
                    <a:lnTo>
                      <a:pt x="16" y="90"/>
                    </a:lnTo>
                    <a:lnTo>
                      <a:pt x="11" y="98"/>
                    </a:lnTo>
                    <a:lnTo>
                      <a:pt x="7" y="103"/>
                    </a:lnTo>
                    <a:lnTo>
                      <a:pt x="3" y="107"/>
                    </a:lnTo>
                    <a:lnTo>
                      <a:pt x="2" y="108"/>
                    </a:lnTo>
                    <a:lnTo>
                      <a:pt x="0" y="1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09" name="Freeform 185"/>
              <p:cNvSpPr>
                <a:spLocks/>
              </p:cNvSpPr>
              <p:nvPr/>
            </p:nvSpPr>
            <p:spPr bwMode="auto">
              <a:xfrm>
                <a:off x="2773" y="1846"/>
                <a:ext cx="120" cy="115"/>
              </a:xfrm>
              <a:custGeom>
                <a:avLst/>
                <a:gdLst>
                  <a:gd name="T0" fmla="*/ 0 w 120"/>
                  <a:gd name="T1" fmla="*/ 115 h 115"/>
                  <a:gd name="T2" fmla="*/ 1 w 120"/>
                  <a:gd name="T3" fmla="*/ 114 h 115"/>
                  <a:gd name="T4" fmla="*/ 4 w 120"/>
                  <a:gd name="T5" fmla="*/ 110 h 115"/>
                  <a:gd name="T6" fmla="*/ 9 w 120"/>
                  <a:gd name="T7" fmla="*/ 105 h 115"/>
                  <a:gd name="T8" fmla="*/ 14 w 120"/>
                  <a:gd name="T9" fmla="*/ 99 h 115"/>
                  <a:gd name="T10" fmla="*/ 20 w 120"/>
                  <a:gd name="T11" fmla="*/ 92 h 115"/>
                  <a:gd name="T12" fmla="*/ 26 w 120"/>
                  <a:gd name="T13" fmla="*/ 86 h 115"/>
                  <a:gd name="T14" fmla="*/ 33 w 120"/>
                  <a:gd name="T15" fmla="*/ 80 h 115"/>
                  <a:gd name="T16" fmla="*/ 40 w 120"/>
                  <a:gd name="T17" fmla="*/ 77 h 115"/>
                  <a:gd name="T18" fmla="*/ 49 w 120"/>
                  <a:gd name="T19" fmla="*/ 73 h 115"/>
                  <a:gd name="T20" fmla="*/ 58 w 120"/>
                  <a:gd name="T21" fmla="*/ 68 h 115"/>
                  <a:gd name="T22" fmla="*/ 68 w 120"/>
                  <a:gd name="T23" fmla="*/ 62 h 115"/>
                  <a:gd name="T24" fmla="*/ 79 w 120"/>
                  <a:gd name="T25" fmla="*/ 54 h 115"/>
                  <a:gd name="T26" fmla="*/ 89 w 120"/>
                  <a:gd name="T27" fmla="*/ 48 h 115"/>
                  <a:gd name="T28" fmla="*/ 98 w 120"/>
                  <a:gd name="T29" fmla="*/ 41 h 115"/>
                  <a:gd name="T30" fmla="*/ 105 w 120"/>
                  <a:gd name="T31" fmla="*/ 35 h 115"/>
                  <a:gd name="T32" fmla="*/ 110 w 120"/>
                  <a:gd name="T33" fmla="*/ 30 h 115"/>
                  <a:gd name="T34" fmla="*/ 113 w 120"/>
                  <a:gd name="T35" fmla="*/ 25 h 115"/>
                  <a:gd name="T36" fmla="*/ 115 w 120"/>
                  <a:gd name="T37" fmla="*/ 19 h 115"/>
                  <a:gd name="T38" fmla="*/ 117 w 120"/>
                  <a:gd name="T39" fmla="*/ 14 h 115"/>
                  <a:gd name="T40" fmla="*/ 118 w 120"/>
                  <a:gd name="T41" fmla="*/ 9 h 115"/>
                  <a:gd name="T42" fmla="*/ 119 w 120"/>
                  <a:gd name="T43" fmla="*/ 6 h 115"/>
                  <a:gd name="T44" fmla="*/ 120 w 120"/>
                  <a:gd name="T45" fmla="*/ 3 h 115"/>
                  <a:gd name="T46" fmla="*/ 120 w 120"/>
                  <a:gd name="T47" fmla="*/ 1 h 115"/>
                  <a:gd name="T48" fmla="*/ 120 w 120"/>
                  <a:gd name="T49" fmla="*/ 0 h 115"/>
                  <a:gd name="T50" fmla="*/ 119 w 120"/>
                  <a:gd name="T51" fmla="*/ 0 h 115"/>
                  <a:gd name="T52" fmla="*/ 114 w 120"/>
                  <a:gd name="T53" fmla="*/ 0 h 115"/>
                  <a:gd name="T54" fmla="*/ 108 w 120"/>
                  <a:gd name="T55" fmla="*/ 0 h 115"/>
                  <a:gd name="T56" fmla="*/ 101 w 120"/>
                  <a:gd name="T57" fmla="*/ 0 h 115"/>
                  <a:gd name="T58" fmla="*/ 93 w 120"/>
                  <a:gd name="T59" fmla="*/ 0 h 115"/>
                  <a:gd name="T60" fmla="*/ 85 w 120"/>
                  <a:gd name="T61" fmla="*/ 2 h 115"/>
                  <a:gd name="T62" fmla="*/ 78 w 120"/>
                  <a:gd name="T63" fmla="*/ 4 h 115"/>
                  <a:gd name="T64" fmla="*/ 72 w 120"/>
                  <a:gd name="T65" fmla="*/ 7 h 115"/>
                  <a:gd name="T66" fmla="*/ 68 w 120"/>
                  <a:gd name="T67" fmla="*/ 11 h 115"/>
                  <a:gd name="T68" fmla="*/ 63 w 120"/>
                  <a:gd name="T69" fmla="*/ 19 h 115"/>
                  <a:gd name="T70" fmla="*/ 58 w 120"/>
                  <a:gd name="T71" fmla="*/ 26 h 115"/>
                  <a:gd name="T72" fmla="*/ 52 w 120"/>
                  <a:gd name="T73" fmla="*/ 34 h 115"/>
                  <a:gd name="T74" fmla="*/ 47 w 120"/>
                  <a:gd name="T75" fmla="*/ 42 h 115"/>
                  <a:gd name="T76" fmla="*/ 41 w 120"/>
                  <a:gd name="T77" fmla="*/ 50 h 115"/>
                  <a:gd name="T78" fmla="*/ 37 w 120"/>
                  <a:gd name="T79" fmla="*/ 58 h 115"/>
                  <a:gd name="T80" fmla="*/ 34 w 120"/>
                  <a:gd name="T81" fmla="*/ 64 h 115"/>
                  <a:gd name="T82" fmla="*/ 31 w 120"/>
                  <a:gd name="T83" fmla="*/ 69 h 115"/>
                  <a:gd name="T84" fmla="*/ 26 w 120"/>
                  <a:gd name="T85" fmla="*/ 76 h 115"/>
                  <a:gd name="T86" fmla="*/ 21 w 120"/>
                  <a:gd name="T87" fmla="*/ 83 h 115"/>
                  <a:gd name="T88" fmla="*/ 16 w 120"/>
                  <a:gd name="T89" fmla="*/ 90 h 115"/>
                  <a:gd name="T90" fmla="*/ 11 w 120"/>
                  <a:gd name="T91" fmla="*/ 98 h 115"/>
                  <a:gd name="T92" fmla="*/ 7 w 120"/>
                  <a:gd name="T93" fmla="*/ 103 h 115"/>
                  <a:gd name="T94" fmla="*/ 3 w 120"/>
                  <a:gd name="T95" fmla="*/ 107 h 115"/>
                  <a:gd name="T96" fmla="*/ 2 w 120"/>
                  <a:gd name="T97" fmla="*/ 108 h 115"/>
                  <a:gd name="T98" fmla="*/ 0 w 120"/>
                  <a:gd name="T99" fmla="*/ 115 h 11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20"/>
                  <a:gd name="T151" fmla="*/ 0 h 115"/>
                  <a:gd name="T152" fmla="*/ 120 w 120"/>
                  <a:gd name="T153" fmla="*/ 115 h 11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20" h="115">
                    <a:moveTo>
                      <a:pt x="0" y="115"/>
                    </a:moveTo>
                    <a:lnTo>
                      <a:pt x="1" y="114"/>
                    </a:lnTo>
                    <a:lnTo>
                      <a:pt x="4" y="110"/>
                    </a:lnTo>
                    <a:lnTo>
                      <a:pt x="9" y="105"/>
                    </a:lnTo>
                    <a:lnTo>
                      <a:pt x="14" y="99"/>
                    </a:lnTo>
                    <a:lnTo>
                      <a:pt x="20" y="92"/>
                    </a:lnTo>
                    <a:lnTo>
                      <a:pt x="26" y="86"/>
                    </a:lnTo>
                    <a:lnTo>
                      <a:pt x="33" y="80"/>
                    </a:lnTo>
                    <a:lnTo>
                      <a:pt x="40" y="77"/>
                    </a:lnTo>
                    <a:lnTo>
                      <a:pt x="49" y="73"/>
                    </a:lnTo>
                    <a:lnTo>
                      <a:pt x="58" y="68"/>
                    </a:lnTo>
                    <a:lnTo>
                      <a:pt x="68" y="62"/>
                    </a:lnTo>
                    <a:lnTo>
                      <a:pt x="79" y="54"/>
                    </a:lnTo>
                    <a:lnTo>
                      <a:pt x="89" y="48"/>
                    </a:lnTo>
                    <a:lnTo>
                      <a:pt x="98" y="41"/>
                    </a:lnTo>
                    <a:lnTo>
                      <a:pt x="105" y="35"/>
                    </a:lnTo>
                    <a:lnTo>
                      <a:pt x="110" y="30"/>
                    </a:lnTo>
                    <a:lnTo>
                      <a:pt x="113" y="25"/>
                    </a:lnTo>
                    <a:lnTo>
                      <a:pt x="115" y="19"/>
                    </a:lnTo>
                    <a:lnTo>
                      <a:pt x="117" y="14"/>
                    </a:lnTo>
                    <a:lnTo>
                      <a:pt x="118" y="9"/>
                    </a:lnTo>
                    <a:lnTo>
                      <a:pt x="119" y="6"/>
                    </a:lnTo>
                    <a:lnTo>
                      <a:pt x="120" y="3"/>
                    </a:lnTo>
                    <a:lnTo>
                      <a:pt x="120" y="1"/>
                    </a:lnTo>
                    <a:lnTo>
                      <a:pt x="120" y="0"/>
                    </a:lnTo>
                    <a:lnTo>
                      <a:pt x="119" y="0"/>
                    </a:lnTo>
                    <a:lnTo>
                      <a:pt x="114" y="0"/>
                    </a:lnTo>
                    <a:lnTo>
                      <a:pt x="108" y="0"/>
                    </a:lnTo>
                    <a:lnTo>
                      <a:pt x="101" y="0"/>
                    </a:lnTo>
                    <a:lnTo>
                      <a:pt x="93" y="0"/>
                    </a:lnTo>
                    <a:lnTo>
                      <a:pt x="85" y="2"/>
                    </a:lnTo>
                    <a:lnTo>
                      <a:pt x="78" y="4"/>
                    </a:lnTo>
                    <a:lnTo>
                      <a:pt x="72" y="7"/>
                    </a:lnTo>
                    <a:lnTo>
                      <a:pt x="68" y="11"/>
                    </a:lnTo>
                    <a:lnTo>
                      <a:pt x="63" y="19"/>
                    </a:lnTo>
                    <a:lnTo>
                      <a:pt x="58" y="26"/>
                    </a:lnTo>
                    <a:lnTo>
                      <a:pt x="52" y="34"/>
                    </a:lnTo>
                    <a:lnTo>
                      <a:pt x="47" y="42"/>
                    </a:lnTo>
                    <a:lnTo>
                      <a:pt x="41" y="50"/>
                    </a:lnTo>
                    <a:lnTo>
                      <a:pt x="37" y="58"/>
                    </a:lnTo>
                    <a:lnTo>
                      <a:pt x="34" y="64"/>
                    </a:lnTo>
                    <a:lnTo>
                      <a:pt x="31" y="69"/>
                    </a:lnTo>
                    <a:lnTo>
                      <a:pt x="26" y="76"/>
                    </a:lnTo>
                    <a:lnTo>
                      <a:pt x="21" y="83"/>
                    </a:lnTo>
                    <a:lnTo>
                      <a:pt x="16" y="90"/>
                    </a:lnTo>
                    <a:lnTo>
                      <a:pt x="11" y="98"/>
                    </a:lnTo>
                    <a:lnTo>
                      <a:pt x="7" y="103"/>
                    </a:lnTo>
                    <a:lnTo>
                      <a:pt x="3" y="107"/>
                    </a:lnTo>
                    <a:lnTo>
                      <a:pt x="2" y="108"/>
                    </a:lnTo>
                    <a:lnTo>
                      <a:pt x="0" y="1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10" name="Freeform 186"/>
              <p:cNvSpPr>
                <a:spLocks/>
              </p:cNvSpPr>
              <p:nvPr/>
            </p:nvSpPr>
            <p:spPr bwMode="auto">
              <a:xfrm>
                <a:off x="2773" y="1859"/>
                <a:ext cx="117" cy="102"/>
              </a:xfrm>
              <a:custGeom>
                <a:avLst/>
                <a:gdLst>
                  <a:gd name="T0" fmla="*/ 56 w 117"/>
                  <a:gd name="T1" fmla="*/ 16 h 102"/>
                  <a:gd name="T2" fmla="*/ 53 w 117"/>
                  <a:gd name="T3" fmla="*/ 20 h 102"/>
                  <a:gd name="T4" fmla="*/ 50 w 117"/>
                  <a:gd name="T5" fmla="*/ 25 h 102"/>
                  <a:gd name="T6" fmla="*/ 47 w 117"/>
                  <a:gd name="T7" fmla="*/ 30 h 102"/>
                  <a:gd name="T8" fmla="*/ 43 w 117"/>
                  <a:gd name="T9" fmla="*/ 34 h 102"/>
                  <a:gd name="T10" fmla="*/ 40 w 117"/>
                  <a:gd name="T11" fmla="*/ 39 h 102"/>
                  <a:gd name="T12" fmla="*/ 38 w 117"/>
                  <a:gd name="T13" fmla="*/ 44 h 102"/>
                  <a:gd name="T14" fmla="*/ 36 w 117"/>
                  <a:gd name="T15" fmla="*/ 47 h 102"/>
                  <a:gd name="T16" fmla="*/ 34 w 117"/>
                  <a:gd name="T17" fmla="*/ 51 h 102"/>
                  <a:gd name="T18" fmla="*/ 31 w 117"/>
                  <a:gd name="T19" fmla="*/ 56 h 102"/>
                  <a:gd name="T20" fmla="*/ 26 w 117"/>
                  <a:gd name="T21" fmla="*/ 63 h 102"/>
                  <a:gd name="T22" fmla="*/ 21 w 117"/>
                  <a:gd name="T23" fmla="*/ 70 h 102"/>
                  <a:gd name="T24" fmla="*/ 16 w 117"/>
                  <a:gd name="T25" fmla="*/ 77 h 102"/>
                  <a:gd name="T26" fmla="*/ 11 w 117"/>
                  <a:gd name="T27" fmla="*/ 85 h 102"/>
                  <a:gd name="T28" fmla="*/ 7 w 117"/>
                  <a:gd name="T29" fmla="*/ 90 h 102"/>
                  <a:gd name="T30" fmla="*/ 3 w 117"/>
                  <a:gd name="T31" fmla="*/ 94 h 102"/>
                  <a:gd name="T32" fmla="*/ 2 w 117"/>
                  <a:gd name="T33" fmla="*/ 95 h 102"/>
                  <a:gd name="T34" fmla="*/ 0 w 117"/>
                  <a:gd name="T35" fmla="*/ 102 h 102"/>
                  <a:gd name="T36" fmla="*/ 1 w 117"/>
                  <a:gd name="T37" fmla="*/ 101 h 102"/>
                  <a:gd name="T38" fmla="*/ 4 w 117"/>
                  <a:gd name="T39" fmla="*/ 97 h 102"/>
                  <a:gd name="T40" fmla="*/ 9 w 117"/>
                  <a:gd name="T41" fmla="*/ 92 h 102"/>
                  <a:gd name="T42" fmla="*/ 14 w 117"/>
                  <a:gd name="T43" fmla="*/ 86 h 102"/>
                  <a:gd name="T44" fmla="*/ 20 w 117"/>
                  <a:gd name="T45" fmla="*/ 79 h 102"/>
                  <a:gd name="T46" fmla="*/ 26 w 117"/>
                  <a:gd name="T47" fmla="*/ 73 h 102"/>
                  <a:gd name="T48" fmla="*/ 33 w 117"/>
                  <a:gd name="T49" fmla="*/ 67 h 102"/>
                  <a:gd name="T50" fmla="*/ 40 w 117"/>
                  <a:gd name="T51" fmla="*/ 64 h 102"/>
                  <a:gd name="T52" fmla="*/ 49 w 117"/>
                  <a:gd name="T53" fmla="*/ 60 h 102"/>
                  <a:gd name="T54" fmla="*/ 58 w 117"/>
                  <a:gd name="T55" fmla="*/ 55 h 102"/>
                  <a:gd name="T56" fmla="*/ 68 w 117"/>
                  <a:gd name="T57" fmla="*/ 49 h 102"/>
                  <a:gd name="T58" fmla="*/ 79 w 117"/>
                  <a:gd name="T59" fmla="*/ 41 h 102"/>
                  <a:gd name="T60" fmla="*/ 89 w 117"/>
                  <a:gd name="T61" fmla="*/ 35 h 102"/>
                  <a:gd name="T62" fmla="*/ 98 w 117"/>
                  <a:gd name="T63" fmla="*/ 28 h 102"/>
                  <a:gd name="T64" fmla="*/ 105 w 117"/>
                  <a:gd name="T65" fmla="*/ 22 h 102"/>
                  <a:gd name="T66" fmla="*/ 110 w 117"/>
                  <a:gd name="T67" fmla="*/ 17 h 102"/>
                  <a:gd name="T68" fmla="*/ 111 w 117"/>
                  <a:gd name="T69" fmla="*/ 15 h 102"/>
                  <a:gd name="T70" fmla="*/ 112 w 117"/>
                  <a:gd name="T71" fmla="*/ 13 h 102"/>
                  <a:gd name="T72" fmla="*/ 113 w 117"/>
                  <a:gd name="T73" fmla="*/ 11 h 102"/>
                  <a:gd name="T74" fmla="*/ 114 w 117"/>
                  <a:gd name="T75" fmla="*/ 9 h 102"/>
                  <a:gd name="T76" fmla="*/ 115 w 117"/>
                  <a:gd name="T77" fmla="*/ 7 h 102"/>
                  <a:gd name="T78" fmla="*/ 116 w 117"/>
                  <a:gd name="T79" fmla="*/ 5 h 102"/>
                  <a:gd name="T80" fmla="*/ 117 w 117"/>
                  <a:gd name="T81" fmla="*/ 2 h 102"/>
                  <a:gd name="T82" fmla="*/ 117 w 117"/>
                  <a:gd name="T83" fmla="*/ 0 h 102"/>
                  <a:gd name="T84" fmla="*/ 116 w 117"/>
                  <a:gd name="T85" fmla="*/ 2 h 102"/>
                  <a:gd name="T86" fmla="*/ 113 w 117"/>
                  <a:gd name="T87" fmla="*/ 6 h 102"/>
                  <a:gd name="T88" fmla="*/ 108 w 117"/>
                  <a:gd name="T89" fmla="*/ 12 h 102"/>
                  <a:gd name="T90" fmla="*/ 102 w 117"/>
                  <a:gd name="T91" fmla="*/ 18 h 102"/>
                  <a:gd name="T92" fmla="*/ 95 w 117"/>
                  <a:gd name="T93" fmla="*/ 24 h 102"/>
                  <a:gd name="T94" fmla="*/ 87 w 117"/>
                  <a:gd name="T95" fmla="*/ 29 h 102"/>
                  <a:gd name="T96" fmla="*/ 78 w 117"/>
                  <a:gd name="T97" fmla="*/ 33 h 102"/>
                  <a:gd name="T98" fmla="*/ 70 w 117"/>
                  <a:gd name="T99" fmla="*/ 34 h 102"/>
                  <a:gd name="T100" fmla="*/ 64 w 117"/>
                  <a:gd name="T101" fmla="*/ 33 h 102"/>
                  <a:gd name="T102" fmla="*/ 59 w 117"/>
                  <a:gd name="T103" fmla="*/ 31 h 102"/>
                  <a:gd name="T104" fmla="*/ 57 w 117"/>
                  <a:gd name="T105" fmla="*/ 28 h 102"/>
                  <a:gd name="T106" fmla="*/ 55 w 117"/>
                  <a:gd name="T107" fmla="*/ 25 h 102"/>
                  <a:gd name="T108" fmla="*/ 55 w 117"/>
                  <a:gd name="T109" fmla="*/ 21 h 102"/>
                  <a:gd name="T110" fmla="*/ 55 w 117"/>
                  <a:gd name="T111" fmla="*/ 19 h 102"/>
                  <a:gd name="T112" fmla="*/ 56 w 117"/>
                  <a:gd name="T113" fmla="*/ 16 h 102"/>
                  <a:gd name="T114" fmla="*/ 56 w 117"/>
                  <a:gd name="T115" fmla="*/ 16 h 10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17"/>
                  <a:gd name="T175" fmla="*/ 0 h 102"/>
                  <a:gd name="T176" fmla="*/ 117 w 117"/>
                  <a:gd name="T177" fmla="*/ 102 h 10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17" h="102">
                    <a:moveTo>
                      <a:pt x="56" y="16"/>
                    </a:moveTo>
                    <a:lnTo>
                      <a:pt x="53" y="20"/>
                    </a:lnTo>
                    <a:lnTo>
                      <a:pt x="50" y="25"/>
                    </a:lnTo>
                    <a:lnTo>
                      <a:pt x="47" y="30"/>
                    </a:lnTo>
                    <a:lnTo>
                      <a:pt x="43" y="34"/>
                    </a:lnTo>
                    <a:lnTo>
                      <a:pt x="40" y="39"/>
                    </a:lnTo>
                    <a:lnTo>
                      <a:pt x="38" y="44"/>
                    </a:lnTo>
                    <a:lnTo>
                      <a:pt x="36" y="47"/>
                    </a:lnTo>
                    <a:lnTo>
                      <a:pt x="34" y="51"/>
                    </a:lnTo>
                    <a:lnTo>
                      <a:pt x="31" y="56"/>
                    </a:lnTo>
                    <a:lnTo>
                      <a:pt x="26" y="63"/>
                    </a:lnTo>
                    <a:lnTo>
                      <a:pt x="21" y="70"/>
                    </a:lnTo>
                    <a:lnTo>
                      <a:pt x="16" y="77"/>
                    </a:lnTo>
                    <a:lnTo>
                      <a:pt x="11" y="85"/>
                    </a:lnTo>
                    <a:lnTo>
                      <a:pt x="7" y="90"/>
                    </a:lnTo>
                    <a:lnTo>
                      <a:pt x="3" y="94"/>
                    </a:lnTo>
                    <a:lnTo>
                      <a:pt x="2" y="95"/>
                    </a:lnTo>
                    <a:lnTo>
                      <a:pt x="0" y="102"/>
                    </a:lnTo>
                    <a:lnTo>
                      <a:pt x="1" y="101"/>
                    </a:lnTo>
                    <a:lnTo>
                      <a:pt x="4" y="97"/>
                    </a:lnTo>
                    <a:lnTo>
                      <a:pt x="9" y="92"/>
                    </a:lnTo>
                    <a:lnTo>
                      <a:pt x="14" y="86"/>
                    </a:lnTo>
                    <a:lnTo>
                      <a:pt x="20" y="79"/>
                    </a:lnTo>
                    <a:lnTo>
                      <a:pt x="26" y="73"/>
                    </a:lnTo>
                    <a:lnTo>
                      <a:pt x="33" y="67"/>
                    </a:lnTo>
                    <a:lnTo>
                      <a:pt x="40" y="64"/>
                    </a:lnTo>
                    <a:lnTo>
                      <a:pt x="49" y="60"/>
                    </a:lnTo>
                    <a:lnTo>
                      <a:pt x="58" y="55"/>
                    </a:lnTo>
                    <a:lnTo>
                      <a:pt x="68" y="49"/>
                    </a:lnTo>
                    <a:lnTo>
                      <a:pt x="79" y="41"/>
                    </a:lnTo>
                    <a:lnTo>
                      <a:pt x="89" y="35"/>
                    </a:lnTo>
                    <a:lnTo>
                      <a:pt x="98" y="28"/>
                    </a:lnTo>
                    <a:lnTo>
                      <a:pt x="105" y="22"/>
                    </a:lnTo>
                    <a:lnTo>
                      <a:pt x="110" y="17"/>
                    </a:lnTo>
                    <a:lnTo>
                      <a:pt x="111" y="15"/>
                    </a:lnTo>
                    <a:lnTo>
                      <a:pt x="112" y="13"/>
                    </a:lnTo>
                    <a:lnTo>
                      <a:pt x="113" y="11"/>
                    </a:lnTo>
                    <a:lnTo>
                      <a:pt x="114" y="9"/>
                    </a:lnTo>
                    <a:lnTo>
                      <a:pt x="115" y="7"/>
                    </a:lnTo>
                    <a:lnTo>
                      <a:pt x="116" y="5"/>
                    </a:lnTo>
                    <a:lnTo>
                      <a:pt x="117" y="2"/>
                    </a:lnTo>
                    <a:lnTo>
                      <a:pt x="117" y="0"/>
                    </a:lnTo>
                    <a:lnTo>
                      <a:pt x="116" y="2"/>
                    </a:lnTo>
                    <a:lnTo>
                      <a:pt x="113" y="6"/>
                    </a:lnTo>
                    <a:lnTo>
                      <a:pt x="108" y="12"/>
                    </a:lnTo>
                    <a:lnTo>
                      <a:pt x="102" y="18"/>
                    </a:lnTo>
                    <a:lnTo>
                      <a:pt x="95" y="24"/>
                    </a:lnTo>
                    <a:lnTo>
                      <a:pt x="87" y="29"/>
                    </a:lnTo>
                    <a:lnTo>
                      <a:pt x="78" y="33"/>
                    </a:lnTo>
                    <a:lnTo>
                      <a:pt x="70" y="34"/>
                    </a:lnTo>
                    <a:lnTo>
                      <a:pt x="64" y="33"/>
                    </a:lnTo>
                    <a:lnTo>
                      <a:pt x="59" y="31"/>
                    </a:lnTo>
                    <a:lnTo>
                      <a:pt x="57" y="28"/>
                    </a:lnTo>
                    <a:lnTo>
                      <a:pt x="55" y="25"/>
                    </a:lnTo>
                    <a:lnTo>
                      <a:pt x="55" y="21"/>
                    </a:lnTo>
                    <a:lnTo>
                      <a:pt x="55" y="19"/>
                    </a:lnTo>
                    <a:lnTo>
                      <a:pt x="56" y="16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11" name="Freeform 187"/>
              <p:cNvSpPr>
                <a:spLocks/>
              </p:cNvSpPr>
              <p:nvPr/>
            </p:nvSpPr>
            <p:spPr bwMode="auto">
              <a:xfrm>
                <a:off x="2773" y="1859"/>
                <a:ext cx="117" cy="102"/>
              </a:xfrm>
              <a:custGeom>
                <a:avLst/>
                <a:gdLst>
                  <a:gd name="T0" fmla="*/ 56 w 117"/>
                  <a:gd name="T1" fmla="*/ 16 h 102"/>
                  <a:gd name="T2" fmla="*/ 53 w 117"/>
                  <a:gd name="T3" fmla="*/ 20 h 102"/>
                  <a:gd name="T4" fmla="*/ 50 w 117"/>
                  <a:gd name="T5" fmla="*/ 25 h 102"/>
                  <a:gd name="T6" fmla="*/ 47 w 117"/>
                  <a:gd name="T7" fmla="*/ 30 h 102"/>
                  <a:gd name="T8" fmla="*/ 43 w 117"/>
                  <a:gd name="T9" fmla="*/ 34 h 102"/>
                  <a:gd name="T10" fmla="*/ 40 w 117"/>
                  <a:gd name="T11" fmla="*/ 39 h 102"/>
                  <a:gd name="T12" fmla="*/ 38 w 117"/>
                  <a:gd name="T13" fmla="*/ 44 h 102"/>
                  <a:gd name="T14" fmla="*/ 36 w 117"/>
                  <a:gd name="T15" fmla="*/ 47 h 102"/>
                  <a:gd name="T16" fmla="*/ 34 w 117"/>
                  <a:gd name="T17" fmla="*/ 51 h 102"/>
                  <a:gd name="T18" fmla="*/ 31 w 117"/>
                  <a:gd name="T19" fmla="*/ 56 h 102"/>
                  <a:gd name="T20" fmla="*/ 26 w 117"/>
                  <a:gd name="T21" fmla="*/ 63 h 102"/>
                  <a:gd name="T22" fmla="*/ 21 w 117"/>
                  <a:gd name="T23" fmla="*/ 70 h 102"/>
                  <a:gd name="T24" fmla="*/ 16 w 117"/>
                  <a:gd name="T25" fmla="*/ 77 h 102"/>
                  <a:gd name="T26" fmla="*/ 11 w 117"/>
                  <a:gd name="T27" fmla="*/ 85 h 102"/>
                  <a:gd name="T28" fmla="*/ 7 w 117"/>
                  <a:gd name="T29" fmla="*/ 90 h 102"/>
                  <a:gd name="T30" fmla="*/ 3 w 117"/>
                  <a:gd name="T31" fmla="*/ 94 h 102"/>
                  <a:gd name="T32" fmla="*/ 2 w 117"/>
                  <a:gd name="T33" fmla="*/ 95 h 102"/>
                  <a:gd name="T34" fmla="*/ 0 w 117"/>
                  <a:gd name="T35" fmla="*/ 102 h 102"/>
                  <a:gd name="T36" fmla="*/ 1 w 117"/>
                  <a:gd name="T37" fmla="*/ 101 h 102"/>
                  <a:gd name="T38" fmla="*/ 4 w 117"/>
                  <a:gd name="T39" fmla="*/ 97 h 102"/>
                  <a:gd name="T40" fmla="*/ 9 w 117"/>
                  <a:gd name="T41" fmla="*/ 92 h 102"/>
                  <a:gd name="T42" fmla="*/ 14 w 117"/>
                  <a:gd name="T43" fmla="*/ 86 h 102"/>
                  <a:gd name="T44" fmla="*/ 20 w 117"/>
                  <a:gd name="T45" fmla="*/ 79 h 102"/>
                  <a:gd name="T46" fmla="*/ 26 w 117"/>
                  <a:gd name="T47" fmla="*/ 73 h 102"/>
                  <a:gd name="T48" fmla="*/ 33 w 117"/>
                  <a:gd name="T49" fmla="*/ 67 h 102"/>
                  <a:gd name="T50" fmla="*/ 40 w 117"/>
                  <a:gd name="T51" fmla="*/ 64 h 102"/>
                  <a:gd name="T52" fmla="*/ 49 w 117"/>
                  <a:gd name="T53" fmla="*/ 60 h 102"/>
                  <a:gd name="T54" fmla="*/ 58 w 117"/>
                  <a:gd name="T55" fmla="*/ 55 h 102"/>
                  <a:gd name="T56" fmla="*/ 68 w 117"/>
                  <a:gd name="T57" fmla="*/ 49 h 102"/>
                  <a:gd name="T58" fmla="*/ 79 w 117"/>
                  <a:gd name="T59" fmla="*/ 41 h 102"/>
                  <a:gd name="T60" fmla="*/ 89 w 117"/>
                  <a:gd name="T61" fmla="*/ 35 h 102"/>
                  <a:gd name="T62" fmla="*/ 98 w 117"/>
                  <a:gd name="T63" fmla="*/ 28 h 102"/>
                  <a:gd name="T64" fmla="*/ 105 w 117"/>
                  <a:gd name="T65" fmla="*/ 22 h 102"/>
                  <a:gd name="T66" fmla="*/ 110 w 117"/>
                  <a:gd name="T67" fmla="*/ 17 h 102"/>
                  <a:gd name="T68" fmla="*/ 111 w 117"/>
                  <a:gd name="T69" fmla="*/ 15 h 102"/>
                  <a:gd name="T70" fmla="*/ 112 w 117"/>
                  <a:gd name="T71" fmla="*/ 13 h 102"/>
                  <a:gd name="T72" fmla="*/ 113 w 117"/>
                  <a:gd name="T73" fmla="*/ 11 h 102"/>
                  <a:gd name="T74" fmla="*/ 114 w 117"/>
                  <a:gd name="T75" fmla="*/ 9 h 102"/>
                  <a:gd name="T76" fmla="*/ 115 w 117"/>
                  <a:gd name="T77" fmla="*/ 7 h 102"/>
                  <a:gd name="T78" fmla="*/ 116 w 117"/>
                  <a:gd name="T79" fmla="*/ 5 h 102"/>
                  <a:gd name="T80" fmla="*/ 117 w 117"/>
                  <a:gd name="T81" fmla="*/ 2 h 102"/>
                  <a:gd name="T82" fmla="*/ 117 w 117"/>
                  <a:gd name="T83" fmla="*/ 0 h 102"/>
                  <a:gd name="T84" fmla="*/ 116 w 117"/>
                  <a:gd name="T85" fmla="*/ 2 h 102"/>
                  <a:gd name="T86" fmla="*/ 113 w 117"/>
                  <a:gd name="T87" fmla="*/ 6 h 102"/>
                  <a:gd name="T88" fmla="*/ 108 w 117"/>
                  <a:gd name="T89" fmla="*/ 12 h 102"/>
                  <a:gd name="T90" fmla="*/ 102 w 117"/>
                  <a:gd name="T91" fmla="*/ 18 h 102"/>
                  <a:gd name="T92" fmla="*/ 95 w 117"/>
                  <a:gd name="T93" fmla="*/ 24 h 102"/>
                  <a:gd name="T94" fmla="*/ 87 w 117"/>
                  <a:gd name="T95" fmla="*/ 29 h 102"/>
                  <a:gd name="T96" fmla="*/ 78 w 117"/>
                  <a:gd name="T97" fmla="*/ 33 h 102"/>
                  <a:gd name="T98" fmla="*/ 70 w 117"/>
                  <a:gd name="T99" fmla="*/ 34 h 102"/>
                  <a:gd name="T100" fmla="*/ 64 w 117"/>
                  <a:gd name="T101" fmla="*/ 33 h 102"/>
                  <a:gd name="T102" fmla="*/ 59 w 117"/>
                  <a:gd name="T103" fmla="*/ 31 h 102"/>
                  <a:gd name="T104" fmla="*/ 57 w 117"/>
                  <a:gd name="T105" fmla="*/ 28 h 102"/>
                  <a:gd name="T106" fmla="*/ 55 w 117"/>
                  <a:gd name="T107" fmla="*/ 25 h 102"/>
                  <a:gd name="T108" fmla="*/ 55 w 117"/>
                  <a:gd name="T109" fmla="*/ 21 h 102"/>
                  <a:gd name="T110" fmla="*/ 55 w 117"/>
                  <a:gd name="T111" fmla="*/ 19 h 102"/>
                  <a:gd name="T112" fmla="*/ 56 w 117"/>
                  <a:gd name="T113" fmla="*/ 16 h 10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17"/>
                  <a:gd name="T172" fmla="*/ 0 h 102"/>
                  <a:gd name="T173" fmla="*/ 117 w 117"/>
                  <a:gd name="T174" fmla="*/ 102 h 10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17" h="102">
                    <a:moveTo>
                      <a:pt x="56" y="16"/>
                    </a:moveTo>
                    <a:lnTo>
                      <a:pt x="53" y="20"/>
                    </a:lnTo>
                    <a:lnTo>
                      <a:pt x="50" y="25"/>
                    </a:lnTo>
                    <a:lnTo>
                      <a:pt x="47" y="30"/>
                    </a:lnTo>
                    <a:lnTo>
                      <a:pt x="43" y="34"/>
                    </a:lnTo>
                    <a:lnTo>
                      <a:pt x="40" y="39"/>
                    </a:lnTo>
                    <a:lnTo>
                      <a:pt x="38" y="44"/>
                    </a:lnTo>
                    <a:lnTo>
                      <a:pt x="36" y="47"/>
                    </a:lnTo>
                    <a:lnTo>
                      <a:pt x="34" y="51"/>
                    </a:lnTo>
                    <a:lnTo>
                      <a:pt x="31" y="56"/>
                    </a:lnTo>
                    <a:lnTo>
                      <a:pt x="26" y="63"/>
                    </a:lnTo>
                    <a:lnTo>
                      <a:pt x="21" y="70"/>
                    </a:lnTo>
                    <a:lnTo>
                      <a:pt x="16" y="77"/>
                    </a:lnTo>
                    <a:lnTo>
                      <a:pt x="11" y="85"/>
                    </a:lnTo>
                    <a:lnTo>
                      <a:pt x="7" y="90"/>
                    </a:lnTo>
                    <a:lnTo>
                      <a:pt x="3" y="94"/>
                    </a:lnTo>
                    <a:lnTo>
                      <a:pt x="2" y="95"/>
                    </a:lnTo>
                    <a:lnTo>
                      <a:pt x="0" y="102"/>
                    </a:lnTo>
                    <a:lnTo>
                      <a:pt x="1" y="101"/>
                    </a:lnTo>
                    <a:lnTo>
                      <a:pt x="4" y="97"/>
                    </a:lnTo>
                    <a:lnTo>
                      <a:pt x="9" y="92"/>
                    </a:lnTo>
                    <a:lnTo>
                      <a:pt x="14" y="86"/>
                    </a:lnTo>
                    <a:lnTo>
                      <a:pt x="20" y="79"/>
                    </a:lnTo>
                    <a:lnTo>
                      <a:pt x="26" y="73"/>
                    </a:lnTo>
                    <a:lnTo>
                      <a:pt x="33" y="67"/>
                    </a:lnTo>
                    <a:lnTo>
                      <a:pt x="40" y="64"/>
                    </a:lnTo>
                    <a:lnTo>
                      <a:pt x="49" y="60"/>
                    </a:lnTo>
                    <a:lnTo>
                      <a:pt x="58" y="55"/>
                    </a:lnTo>
                    <a:lnTo>
                      <a:pt x="68" y="49"/>
                    </a:lnTo>
                    <a:lnTo>
                      <a:pt x="79" y="41"/>
                    </a:lnTo>
                    <a:lnTo>
                      <a:pt x="89" y="35"/>
                    </a:lnTo>
                    <a:lnTo>
                      <a:pt x="98" y="28"/>
                    </a:lnTo>
                    <a:lnTo>
                      <a:pt x="105" y="22"/>
                    </a:lnTo>
                    <a:lnTo>
                      <a:pt x="110" y="17"/>
                    </a:lnTo>
                    <a:lnTo>
                      <a:pt x="111" y="15"/>
                    </a:lnTo>
                    <a:lnTo>
                      <a:pt x="112" y="13"/>
                    </a:lnTo>
                    <a:lnTo>
                      <a:pt x="113" y="11"/>
                    </a:lnTo>
                    <a:lnTo>
                      <a:pt x="114" y="9"/>
                    </a:lnTo>
                    <a:lnTo>
                      <a:pt x="115" y="7"/>
                    </a:lnTo>
                    <a:lnTo>
                      <a:pt x="116" y="5"/>
                    </a:lnTo>
                    <a:lnTo>
                      <a:pt x="117" y="2"/>
                    </a:lnTo>
                    <a:lnTo>
                      <a:pt x="117" y="0"/>
                    </a:lnTo>
                    <a:lnTo>
                      <a:pt x="116" y="2"/>
                    </a:lnTo>
                    <a:lnTo>
                      <a:pt x="113" y="6"/>
                    </a:lnTo>
                    <a:lnTo>
                      <a:pt x="108" y="12"/>
                    </a:lnTo>
                    <a:lnTo>
                      <a:pt x="102" y="18"/>
                    </a:lnTo>
                    <a:lnTo>
                      <a:pt x="95" y="24"/>
                    </a:lnTo>
                    <a:lnTo>
                      <a:pt x="87" y="29"/>
                    </a:lnTo>
                    <a:lnTo>
                      <a:pt x="78" y="33"/>
                    </a:lnTo>
                    <a:lnTo>
                      <a:pt x="70" y="34"/>
                    </a:lnTo>
                    <a:lnTo>
                      <a:pt x="64" y="33"/>
                    </a:lnTo>
                    <a:lnTo>
                      <a:pt x="59" y="31"/>
                    </a:lnTo>
                    <a:lnTo>
                      <a:pt x="57" y="28"/>
                    </a:lnTo>
                    <a:lnTo>
                      <a:pt x="55" y="25"/>
                    </a:lnTo>
                    <a:lnTo>
                      <a:pt x="55" y="21"/>
                    </a:lnTo>
                    <a:lnTo>
                      <a:pt x="55" y="19"/>
                    </a:lnTo>
                    <a:lnTo>
                      <a:pt x="56" y="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12" name="Freeform 188"/>
              <p:cNvSpPr>
                <a:spLocks/>
              </p:cNvSpPr>
              <p:nvPr/>
            </p:nvSpPr>
            <p:spPr bwMode="auto">
              <a:xfrm>
                <a:off x="2778" y="2186"/>
                <a:ext cx="120" cy="115"/>
              </a:xfrm>
              <a:custGeom>
                <a:avLst/>
                <a:gdLst>
                  <a:gd name="T0" fmla="*/ 0 w 120"/>
                  <a:gd name="T1" fmla="*/ 115 h 115"/>
                  <a:gd name="T2" fmla="*/ 2 w 120"/>
                  <a:gd name="T3" fmla="*/ 113 h 115"/>
                  <a:gd name="T4" fmla="*/ 5 w 120"/>
                  <a:gd name="T5" fmla="*/ 110 h 115"/>
                  <a:gd name="T6" fmla="*/ 9 w 120"/>
                  <a:gd name="T7" fmla="*/ 105 h 115"/>
                  <a:gd name="T8" fmla="*/ 14 w 120"/>
                  <a:gd name="T9" fmla="*/ 99 h 115"/>
                  <a:gd name="T10" fmla="*/ 20 w 120"/>
                  <a:gd name="T11" fmla="*/ 93 h 115"/>
                  <a:gd name="T12" fmla="*/ 26 w 120"/>
                  <a:gd name="T13" fmla="*/ 86 h 115"/>
                  <a:gd name="T14" fmla="*/ 33 w 120"/>
                  <a:gd name="T15" fmla="*/ 81 h 115"/>
                  <a:gd name="T16" fmla="*/ 40 w 120"/>
                  <a:gd name="T17" fmla="*/ 76 h 115"/>
                  <a:gd name="T18" fmla="*/ 49 w 120"/>
                  <a:gd name="T19" fmla="*/ 72 h 115"/>
                  <a:gd name="T20" fmla="*/ 58 w 120"/>
                  <a:gd name="T21" fmla="*/ 67 h 115"/>
                  <a:gd name="T22" fmla="*/ 68 w 120"/>
                  <a:gd name="T23" fmla="*/ 61 h 115"/>
                  <a:gd name="T24" fmla="*/ 79 w 120"/>
                  <a:gd name="T25" fmla="*/ 55 h 115"/>
                  <a:gd name="T26" fmla="*/ 89 w 120"/>
                  <a:gd name="T27" fmla="*/ 48 h 115"/>
                  <a:gd name="T28" fmla="*/ 98 w 120"/>
                  <a:gd name="T29" fmla="*/ 42 h 115"/>
                  <a:gd name="T30" fmla="*/ 105 w 120"/>
                  <a:gd name="T31" fmla="*/ 35 h 115"/>
                  <a:gd name="T32" fmla="*/ 110 w 120"/>
                  <a:gd name="T33" fmla="*/ 29 h 115"/>
                  <a:gd name="T34" fmla="*/ 113 w 120"/>
                  <a:gd name="T35" fmla="*/ 24 h 115"/>
                  <a:gd name="T36" fmla="*/ 115 w 120"/>
                  <a:gd name="T37" fmla="*/ 19 h 115"/>
                  <a:gd name="T38" fmla="*/ 117 w 120"/>
                  <a:gd name="T39" fmla="*/ 14 h 115"/>
                  <a:gd name="T40" fmla="*/ 118 w 120"/>
                  <a:gd name="T41" fmla="*/ 10 h 115"/>
                  <a:gd name="T42" fmla="*/ 119 w 120"/>
                  <a:gd name="T43" fmla="*/ 6 h 115"/>
                  <a:gd name="T44" fmla="*/ 120 w 120"/>
                  <a:gd name="T45" fmla="*/ 4 h 115"/>
                  <a:gd name="T46" fmla="*/ 120 w 120"/>
                  <a:gd name="T47" fmla="*/ 2 h 115"/>
                  <a:gd name="T48" fmla="*/ 120 w 120"/>
                  <a:gd name="T49" fmla="*/ 1 h 115"/>
                  <a:gd name="T50" fmla="*/ 119 w 120"/>
                  <a:gd name="T51" fmla="*/ 1 h 115"/>
                  <a:gd name="T52" fmla="*/ 114 w 120"/>
                  <a:gd name="T53" fmla="*/ 1 h 115"/>
                  <a:gd name="T54" fmla="*/ 108 w 120"/>
                  <a:gd name="T55" fmla="*/ 0 h 115"/>
                  <a:gd name="T56" fmla="*/ 101 w 120"/>
                  <a:gd name="T57" fmla="*/ 0 h 115"/>
                  <a:gd name="T58" fmla="*/ 93 w 120"/>
                  <a:gd name="T59" fmla="*/ 1 h 115"/>
                  <a:gd name="T60" fmla="*/ 86 w 120"/>
                  <a:gd name="T61" fmla="*/ 2 h 115"/>
                  <a:gd name="T62" fmla="*/ 78 w 120"/>
                  <a:gd name="T63" fmla="*/ 4 h 115"/>
                  <a:gd name="T64" fmla="*/ 72 w 120"/>
                  <a:gd name="T65" fmla="*/ 7 h 115"/>
                  <a:gd name="T66" fmla="*/ 68 w 120"/>
                  <a:gd name="T67" fmla="*/ 12 h 115"/>
                  <a:gd name="T68" fmla="*/ 63 w 120"/>
                  <a:gd name="T69" fmla="*/ 18 h 115"/>
                  <a:gd name="T70" fmla="*/ 58 w 120"/>
                  <a:gd name="T71" fmla="*/ 26 h 115"/>
                  <a:gd name="T72" fmla="*/ 52 w 120"/>
                  <a:gd name="T73" fmla="*/ 33 h 115"/>
                  <a:gd name="T74" fmla="*/ 47 w 120"/>
                  <a:gd name="T75" fmla="*/ 42 h 115"/>
                  <a:gd name="T76" fmla="*/ 42 w 120"/>
                  <a:gd name="T77" fmla="*/ 50 h 115"/>
                  <a:gd name="T78" fmla="*/ 37 w 120"/>
                  <a:gd name="T79" fmla="*/ 57 h 115"/>
                  <a:gd name="T80" fmla="*/ 34 w 120"/>
                  <a:gd name="T81" fmla="*/ 63 h 115"/>
                  <a:gd name="T82" fmla="*/ 31 w 120"/>
                  <a:gd name="T83" fmla="*/ 69 h 115"/>
                  <a:gd name="T84" fmla="*/ 26 w 120"/>
                  <a:gd name="T85" fmla="*/ 76 h 115"/>
                  <a:gd name="T86" fmla="*/ 21 w 120"/>
                  <a:gd name="T87" fmla="*/ 84 h 115"/>
                  <a:gd name="T88" fmla="*/ 16 w 120"/>
                  <a:gd name="T89" fmla="*/ 91 h 115"/>
                  <a:gd name="T90" fmla="*/ 11 w 120"/>
                  <a:gd name="T91" fmla="*/ 97 h 115"/>
                  <a:gd name="T92" fmla="*/ 7 w 120"/>
                  <a:gd name="T93" fmla="*/ 103 h 115"/>
                  <a:gd name="T94" fmla="*/ 4 w 120"/>
                  <a:gd name="T95" fmla="*/ 106 h 115"/>
                  <a:gd name="T96" fmla="*/ 3 w 120"/>
                  <a:gd name="T97" fmla="*/ 107 h 115"/>
                  <a:gd name="T98" fmla="*/ 0 w 120"/>
                  <a:gd name="T99" fmla="*/ 115 h 11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20"/>
                  <a:gd name="T151" fmla="*/ 0 h 115"/>
                  <a:gd name="T152" fmla="*/ 120 w 120"/>
                  <a:gd name="T153" fmla="*/ 115 h 11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20" h="115">
                    <a:moveTo>
                      <a:pt x="0" y="115"/>
                    </a:moveTo>
                    <a:lnTo>
                      <a:pt x="2" y="113"/>
                    </a:lnTo>
                    <a:lnTo>
                      <a:pt x="5" y="110"/>
                    </a:lnTo>
                    <a:lnTo>
                      <a:pt x="9" y="105"/>
                    </a:lnTo>
                    <a:lnTo>
                      <a:pt x="14" y="99"/>
                    </a:lnTo>
                    <a:lnTo>
                      <a:pt x="20" y="93"/>
                    </a:lnTo>
                    <a:lnTo>
                      <a:pt x="26" y="86"/>
                    </a:lnTo>
                    <a:lnTo>
                      <a:pt x="33" y="81"/>
                    </a:lnTo>
                    <a:lnTo>
                      <a:pt x="40" y="76"/>
                    </a:lnTo>
                    <a:lnTo>
                      <a:pt x="49" y="72"/>
                    </a:lnTo>
                    <a:lnTo>
                      <a:pt x="58" y="67"/>
                    </a:lnTo>
                    <a:lnTo>
                      <a:pt x="68" y="61"/>
                    </a:lnTo>
                    <a:lnTo>
                      <a:pt x="79" y="55"/>
                    </a:lnTo>
                    <a:lnTo>
                      <a:pt x="89" y="48"/>
                    </a:lnTo>
                    <a:lnTo>
                      <a:pt x="98" y="42"/>
                    </a:lnTo>
                    <a:lnTo>
                      <a:pt x="105" y="35"/>
                    </a:lnTo>
                    <a:lnTo>
                      <a:pt x="110" y="29"/>
                    </a:lnTo>
                    <a:lnTo>
                      <a:pt x="113" y="24"/>
                    </a:lnTo>
                    <a:lnTo>
                      <a:pt x="115" y="19"/>
                    </a:lnTo>
                    <a:lnTo>
                      <a:pt x="117" y="14"/>
                    </a:lnTo>
                    <a:lnTo>
                      <a:pt x="118" y="10"/>
                    </a:lnTo>
                    <a:lnTo>
                      <a:pt x="119" y="6"/>
                    </a:lnTo>
                    <a:lnTo>
                      <a:pt x="120" y="4"/>
                    </a:lnTo>
                    <a:lnTo>
                      <a:pt x="120" y="2"/>
                    </a:lnTo>
                    <a:lnTo>
                      <a:pt x="120" y="1"/>
                    </a:lnTo>
                    <a:lnTo>
                      <a:pt x="119" y="1"/>
                    </a:lnTo>
                    <a:lnTo>
                      <a:pt x="114" y="1"/>
                    </a:lnTo>
                    <a:lnTo>
                      <a:pt x="108" y="0"/>
                    </a:lnTo>
                    <a:lnTo>
                      <a:pt x="101" y="0"/>
                    </a:lnTo>
                    <a:lnTo>
                      <a:pt x="93" y="1"/>
                    </a:lnTo>
                    <a:lnTo>
                      <a:pt x="86" y="2"/>
                    </a:lnTo>
                    <a:lnTo>
                      <a:pt x="78" y="4"/>
                    </a:lnTo>
                    <a:lnTo>
                      <a:pt x="72" y="7"/>
                    </a:lnTo>
                    <a:lnTo>
                      <a:pt x="68" y="12"/>
                    </a:lnTo>
                    <a:lnTo>
                      <a:pt x="63" y="18"/>
                    </a:lnTo>
                    <a:lnTo>
                      <a:pt x="58" y="26"/>
                    </a:lnTo>
                    <a:lnTo>
                      <a:pt x="52" y="33"/>
                    </a:lnTo>
                    <a:lnTo>
                      <a:pt x="47" y="42"/>
                    </a:lnTo>
                    <a:lnTo>
                      <a:pt x="42" y="50"/>
                    </a:lnTo>
                    <a:lnTo>
                      <a:pt x="37" y="57"/>
                    </a:lnTo>
                    <a:lnTo>
                      <a:pt x="34" y="63"/>
                    </a:lnTo>
                    <a:lnTo>
                      <a:pt x="31" y="69"/>
                    </a:lnTo>
                    <a:lnTo>
                      <a:pt x="26" y="76"/>
                    </a:lnTo>
                    <a:lnTo>
                      <a:pt x="21" y="84"/>
                    </a:lnTo>
                    <a:lnTo>
                      <a:pt x="16" y="91"/>
                    </a:lnTo>
                    <a:lnTo>
                      <a:pt x="11" y="97"/>
                    </a:lnTo>
                    <a:lnTo>
                      <a:pt x="7" y="103"/>
                    </a:lnTo>
                    <a:lnTo>
                      <a:pt x="4" y="106"/>
                    </a:lnTo>
                    <a:lnTo>
                      <a:pt x="3" y="107"/>
                    </a:lnTo>
                    <a:lnTo>
                      <a:pt x="0" y="1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13" name="Freeform 189"/>
              <p:cNvSpPr>
                <a:spLocks/>
              </p:cNvSpPr>
              <p:nvPr/>
            </p:nvSpPr>
            <p:spPr bwMode="auto">
              <a:xfrm>
                <a:off x="2778" y="2186"/>
                <a:ext cx="120" cy="115"/>
              </a:xfrm>
              <a:custGeom>
                <a:avLst/>
                <a:gdLst>
                  <a:gd name="T0" fmla="*/ 0 w 120"/>
                  <a:gd name="T1" fmla="*/ 115 h 115"/>
                  <a:gd name="T2" fmla="*/ 2 w 120"/>
                  <a:gd name="T3" fmla="*/ 113 h 115"/>
                  <a:gd name="T4" fmla="*/ 5 w 120"/>
                  <a:gd name="T5" fmla="*/ 110 h 115"/>
                  <a:gd name="T6" fmla="*/ 9 w 120"/>
                  <a:gd name="T7" fmla="*/ 105 h 115"/>
                  <a:gd name="T8" fmla="*/ 14 w 120"/>
                  <a:gd name="T9" fmla="*/ 99 h 115"/>
                  <a:gd name="T10" fmla="*/ 20 w 120"/>
                  <a:gd name="T11" fmla="*/ 93 h 115"/>
                  <a:gd name="T12" fmla="*/ 26 w 120"/>
                  <a:gd name="T13" fmla="*/ 86 h 115"/>
                  <a:gd name="T14" fmla="*/ 33 w 120"/>
                  <a:gd name="T15" fmla="*/ 81 h 115"/>
                  <a:gd name="T16" fmla="*/ 40 w 120"/>
                  <a:gd name="T17" fmla="*/ 76 h 115"/>
                  <a:gd name="T18" fmla="*/ 49 w 120"/>
                  <a:gd name="T19" fmla="*/ 72 h 115"/>
                  <a:gd name="T20" fmla="*/ 58 w 120"/>
                  <a:gd name="T21" fmla="*/ 67 h 115"/>
                  <a:gd name="T22" fmla="*/ 68 w 120"/>
                  <a:gd name="T23" fmla="*/ 61 h 115"/>
                  <a:gd name="T24" fmla="*/ 79 w 120"/>
                  <a:gd name="T25" fmla="*/ 55 h 115"/>
                  <a:gd name="T26" fmla="*/ 89 w 120"/>
                  <a:gd name="T27" fmla="*/ 48 h 115"/>
                  <a:gd name="T28" fmla="*/ 98 w 120"/>
                  <a:gd name="T29" fmla="*/ 42 h 115"/>
                  <a:gd name="T30" fmla="*/ 105 w 120"/>
                  <a:gd name="T31" fmla="*/ 35 h 115"/>
                  <a:gd name="T32" fmla="*/ 110 w 120"/>
                  <a:gd name="T33" fmla="*/ 29 h 115"/>
                  <a:gd name="T34" fmla="*/ 113 w 120"/>
                  <a:gd name="T35" fmla="*/ 24 h 115"/>
                  <a:gd name="T36" fmla="*/ 115 w 120"/>
                  <a:gd name="T37" fmla="*/ 19 h 115"/>
                  <a:gd name="T38" fmla="*/ 117 w 120"/>
                  <a:gd name="T39" fmla="*/ 14 h 115"/>
                  <a:gd name="T40" fmla="*/ 118 w 120"/>
                  <a:gd name="T41" fmla="*/ 10 h 115"/>
                  <a:gd name="T42" fmla="*/ 119 w 120"/>
                  <a:gd name="T43" fmla="*/ 6 h 115"/>
                  <a:gd name="T44" fmla="*/ 120 w 120"/>
                  <a:gd name="T45" fmla="*/ 4 h 115"/>
                  <a:gd name="T46" fmla="*/ 120 w 120"/>
                  <a:gd name="T47" fmla="*/ 2 h 115"/>
                  <a:gd name="T48" fmla="*/ 120 w 120"/>
                  <a:gd name="T49" fmla="*/ 1 h 115"/>
                  <a:gd name="T50" fmla="*/ 119 w 120"/>
                  <a:gd name="T51" fmla="*/ 1 h 115"/>
                  <a:gd name="T52" fmla="*/ 114 w 120"/>
                  <a:gd name="T53" fmla="*/ 1 h 115"/>
                  <a:gd name="T54" fmla="*/ 108 w 120"/>
                  <a:gd name="T55" fmla="*/ 0 h 115"/>
                  <a:gd name="T56" fmla="*/ 101 w 120"/>
                  <a:gd name="T57" fmla="*/ 0 h 115"/>
                  <a:gd name="T58" fmla="*/ 93 w 120"/>
                  <a:gd name="T59" fmla="*/ 1 h 115"/>
                  <a:gd name="T60" fmla="*/ 86 w 120"/>
                  <a:gd name="T61" fmla="*/ 2 h 115"/>
                  <a:gd name="T62" fmla="*/ 78 w 120"/>
                  <a:gd name="T63" fmla="*/ 4 h 115"/>
                  <a:gd name="T64" fmla="*/ 72 w 120"/>
                  <a:gd name="T65" fmla="*/ 7 h 115"/>
                  <a:gd name="T66" fmla="*/ 68 w 120"/>
                  <a:gd name="T67" fmla="*/ 12 h 115"/>
                  <a:gd name="T68" fmla="*/ 63 w 120"/>
                  <a:gd name="T69" fmla="*/ 18 h 115"/>
                  <a:gd name="T70" fmla="*/ 58 w 120"/>
                  <a:gd name="T71" fmla="*/ 26 h 115"/>
                  <a:gd name="T72" fmla="*/ 52 w 120"/>
                  <a:gd name="T73" fmla="*/ 33 h 115"/>
                  <a:gd name="T74" fmla="*/ 47 w 120"/>
                  <a:gd name="T75" fmla="*/ 42 h 115"/>
                  <a:gd name="T76" fmla="*/ 42 w 120"/>
                  <a:gd name="T77" fmla="*/ 50 h 115"/>
                  <a:gd name="T78" fmla="*/ 37 w 120"/>
                  <a:gd name="T79" fmla="*/ 57 h 115"/>
                  <a:gd name="T80" fmla="*/ 34 w 120"/>
                  <a:gd name="T81" fmla="*/ 63 h 115"/>
                  <a:gd name="T82" fmla="*/ 31 w 120"/>
                  <a:gd name="T83" fmla="*/ 69 h 115"/>
                  <a:gd name="T84" fmla="*/ 26 w 120"/>
                  <a:gd name="T85" fmla="*/ 76 h 115"/>
                  <a:gd name="T86" fmla="*/ 21 w 120"/>
                  <a:gd name="T87" fmla="*/ 84 h 115"/>
                  <a:gd name="T88" fmla="*/ 16 w 120"/>
                  <a:gd name="T89" fmla="*/ 91 h 115"/>
                  <a:gd name="T90" fmla="*/ 11 w 120"/>
                  <a:gd name="T91" fmla="*/ 97 h 115"/>
                  <a:gd name="T92" fmla="*/ 7 w 120"/>
                  <a:gd name="T93" fmla="*/ 103 h 115"/>
                  <a:gd name="T94" fmla="*/ 4 w 120"/>
                  <a:gd name="T95" fmla="*/ 106 h 115"/>
                  <a:gd name="T96" fmla="*/ 3 w 120"/>
                  <a:gd name="T97" fmla="*/ 107 h 115"/>
                  <a:gd name="T98" fmla="*/ 0 w 120"/>
                  <a:gd name="T99" fmla="*/ 115 h 11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20"/>
                  <a:gd name="T151" fmla="*/ 0 h 115"/>
                  <a:gd name="T152" fmla="*/ 120 w 120"/>
                  <a:gd name="T153" fmla="*/ 115 h 11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20" h="115">
                    <a:moveTo>
                      <a:pt x="0" y="115"/>
                    </a:moveTo>
                    <a:lnTo>
                      <a:pt x="2" y="113"/>
                    </a:lnTo>
                    <a:lnTo>
                      <a:pt x="5" y="110"/>
                    </a:lnTo>
                    <a:lnTo>
                      <a:pt x="9" y="105"/>
                    </a:lnTo>
                    <a:lnTo>
                      <a:pt x="14" y="99"/>
                    </a:lnTo>
                    <a:lnTo>
                      <a:pt x="20" y="93"/>
                    </a:lnTo>
                    <a:lnTo>
                      <a:pt x="26" y="86"/>
                    </a:lnTo>
                    <a:lnTo>
                      <a:pt x="33" y="81"/>
                    </a:lnTo>
                    <a:lnTo>
                      <a:pt x="40" y="76"/>
                    </a:lnTo>
                    <a:lnTo>
                      <a:pt x="49" y="72"/>
                    </a:lnTo>
                    <a:lnTo>
                      <a:pt x="58" y="67"/>
                    </a:lnTo>
                    <a:lnTo>
                      <a:pt x="68" y="61"/>
                    </a:lnTo>
                    <a:lnTo>
                      <a:pt x="79" y="55"/>
                    </a:lnTo>
                    <a:lnTo>
                      <a:pt x="89" y="48"/>
                    </a:lnTo>
                    <a:lnTo>
                      <a:pt x="98" y="42"/>
                    </a:lnTo>
                    <a:lnTo>
                      <a:pt x="105" y="35"/>
                    </a:lnTo>
                    <a:lnTo>
                      <a:pt x="110" y="29"/>
                    </a:lnTo>
                    <a:lnTo>
                      <a:pt x="113" y="24"/>
                    </a:lnTo>
                    <a:lnTo>
                      <a:pt x="115" y="19"/>
                    </a:lnTo>
                    <a:lnTo>
                      <a:pt x="117" y="14"/>
                    </a:lnTo>
                    <a:lnTo>
                      <a:pt x="118" y="10"/>
                    </a:lnTo>
                    <a:lnTo>
                      <a:pt x="119" y="6"/>
                    </a:lnTo>
                    <a:lnTo>
                      <a:pt x="120" y="4"/>
                    </a:lnTo>
                    <a:lnTo>
                      <a:pt x="120" y="2"/>
                    </a:lnTo>
                    <a:lnTo>
                      <a:pt x="120" y="1"/>
                    </a:lnTo>
                    <a:lnTo>
                      <a:pt x="119" y="1"/>
                    </a:lnTo>
                    <a:lnTo>
                      <a:pt x="114" y="1"/>
                    </a:lnTo>
                    <a:lnTo>
                      <a:pt x="108" y="0"/>
                    </a:lnTo>
                    <a:lnTo>
                      <a:pt x="101" y="0"/>
                    </a:lnTo>
                    <a:lnTo>
                      <a:pt x="93" y="1"/>
                    </a:lnTo>
                    <a:lnTo>
                      <a:pt x="86" y="2"/>
                    </a:lnTo>
                    <a:lnTo>
                      <a:pt x="78" y="4"/>
                    </a:lnTo>
                    <a:lnTo>
                      <a:pt x="72" y="7"/>
                    </a:lnTo>
                    <a:lnTo>
                      <a:pt x="68" y="12"/>
                    </a:lnTo>
                    <a:lnTo>
                      <a:pt x="63" y="18"/>
                    </a:lnTo>
                    <a:lnTo>
                      <a:pt x="58" y="26"/>
                    </a:lnTo>
                    <a:lnTo>
                      <a:pt x="52" y="33"/>
                    </a:lnTo>
                    <a:lnTo>
                      <a:pt x="47" y="42"/>
                    </a:lnTo>
                    <a:lnTo>
                      <a:pt x="42" y="50"/>
                    </a:lnTo>
                    <a:lnTo>
                      <a:pt x="37" y="57"/>
                    </a:lnTo>
                    <a:lnTo>
                      <a:pt x="34" y="63"/>
                    </a:lnTo>
                    <a:lnTo>
                      <a:pt x="31" y="69"/>
                    </a:lnTo>
                    <a:lnTo>
                      <a:pt x="26" y="76"/>
                    </a:lnTo>
                    <a:lnTo>
                      <a:pt x="21" y="84"/>
                    </a:lnTo>
                    <a:lnTo>
                      <a:pt x="16" y="91"/>
                    </a:lnTo>
                    <a:lnTo>
                      <a:pt x="11" y="97"/>
                    </a:lnTo>
                    <a:lnTo>
                      <a:pt x="7" y="103"/>
                    </a:lnTo>
                    <a:lnTo>
                      <a:pt x="4" y="106"/>
                    </a:lnTo>
                    <a:lnTo>
                      <a:pt x="3" y="107"/>
                    </a:lnTo>
                    <a:lnTo>
                      <a:pt x="0" y="1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14" name="Freeform 190"/>
              <p:cNvSpPr>
                <a:spLocks/>
              </p:cNvSpPr>
              <p:nvPr/>
            </p:nvSpPr>
            <p:spPr bwMode="auto">
              <a:xfrm>
                <a:off x="2778" y="2200"/>
                <a:ext cx="117" cy="101"/>
              </a:xfrm>
              <a:custGeom>
                <a:avLst/>
                <a:gdLst>
                  <a:gd name="T0" fmla="*/ 56 w 117"/>
                  <a:gd name="T1" fmla="*/ 14 h 101"/>
                  <a:gd name="T2" fmla="*/ 53 w 117"/>
                  <a:gd name="T3" fmla="*/ 19 h 101"/>
                  <a:gd name="T4" fmla="*/ 50 w 117"/>
                  <a:gd name="T5" fmla="*/ 24 h 101"/>
                  <a:gd name="T6" fmla="*/ 47 w 117"/>
                  <a:gd name="T7" fmla="*/ 29 h 101"/>
                  <a:gd name="T8" fmla="*/ 44 w 117"/>
                  <a:gd name="T9" fmla="*/ 34 h 101"/>
                  <a:gd name="T10" fmla="*/ 40 w 117"/>
                  <a:gd name="T11" fmla="*/ 38 h 101"/>
                  <a:gd name="T12" fmla="*/ 38 w 117"/>
                  <a:gd name="T13" fmla="*/ 42 h 101"/>
                  <a:gd name="T14" fmla="*/ 36 w 117"/>
                  <a:gd name="T15" fmla="*/ 46 h 101"/>
                  <a:gd name="T16" fmla="*/ 34 w 117"/>
                  <a:gd name="T17" fmla="*/ 49 h 101"/>
                  <a:gd name="T18" fmla="*/ 31 w 117"/>
                  <a:gd name="T19" fmla="*/ 55 h 101"/>
                  <a:gd name="T20" fmla="*/ 26 w 117"/>
                  <a:gd name="T21" fmla="*/ 62 h 101"/>
                  <a:gd name="T22" fmla="*/ 21 w 117"/>
                  <a:gd name="T23" fmla="*/ 70 h 101"/>
                  <a:gd name="T24" fmla="*/ 16 w 117"/>
                  <a:gd name="T25" fmla="*/ 77 h 101"/>
                  <a:gd name="T26" fmla="*/ 11 w 117"/>
                  <a:gd name="T27" fmla="*/ 83 h 101"/>
                  <a:gd name="T28" fmla="*/ 7 w 117"/>
                  <a:gd name="T29" fmla="*/ 89 h 101"/>
                  <a:gd name="T30" fmla="*/ 4 w 117"/>
                  <a:gd name="T31" fmla="*/ 92 h 101"/>
                  <a:gd name="T32" fmla="*/ 3 w 117"/>
                  <a:gd name="T33" fmla="*/ 93 h 101"/>
                  <a:gd name="T34" fmla="*/ 0 w 117"/>
                  <a:gd name="T35" fmla="*/ 101 h 101"/>
                  <a:gd name="T36" fmla="*/ 2 w 117"/>
                  <a:gd name="T37" fmla="*/ 99 h 101"/>
                  <a:gd name="T38" fmla="*/ 5 w 117"/>
                  <a:gd name="T39" fmla="*/ 96 h 101"/>
                  <a:gd name="T40" fmla="*/ 9 w 117"/>
                  <a:gd name="T41" fmla="*/ 91 h 101"/>
                  <a:gd name="T42" fmla="*/ 14 w 117"/>
                  <a:gd name="T43" fmla="*/ 85 h 101"/>
                  <a:gd name="T44" fmla="*/ 20 w 117"/>
                  <a:gd name="T45" fmla="*/ 79 h 101"/>
                  <a:gd name="T46" fmla="*/ 26 w 117"/>
                  <a:gd name="T47" fmla="*/ 72 h 101"/>
                  <a:gd name="T48" fmla="*/ 33 w 117"/>
                  <a:gd name="T49" fmla="*/ 67 h 101"/>
                  <a:gd name="T50" fmla="*/ 40 w 117"/>
                  <a:gd name="T51" fmla="*/ 62 h 101"/>
                  <a:gd name="T52" fmla="*/ 49 w 117"/>
                  <a:gd name="T53" fmla="*/ 58 h 101"/>
                  <a:gd name="T54" fmla="*/ 58 w 117"/>
                  <a:gd name="T55" fmla="*/ 53 h 101"/>
                  <a:gd name="T56" fmla="*/ 68 w 117"/>
                  <a:gd name="T57" fmla="*/ 47 h 101"/>
                  <a:gd name="T58" fmla="*/ 79 w 117"/>
                  <a:gd name="T59" fmla="*/ 41 h 101"/>
                  <a:gd name="T60" fmla="*/ 89 w 117"/>
                  <a:gd name="T61" fmla="*/ 34 h 101"/>
                  <a:gd name="T62" fmla="*/ 98 w 117"/>
                  <a:gd name="T63" fmla="*/ 28 h 101"/>
                  <a:gd name="T64" fmla="*/ 105 w 117"/>
                  <a:gd name="T65" fmla="*/ 21 h 101"/>
                  <a:gd name="T66" fmla="*/ 110 w 117"/>
                  <a:gd name="T67" fmla="*/ 15 h 101"/>
                  <a:gd name="T68" fmla="*/ 111 w 117"/>
                  <a:gd name="T69" fmla="*/ 13 h 101"/>
                  <a:gd name="T70" fmla="*/ 112 w 117"/>
                  <a:gd name="T71" fmla="*/ 11 h 101"/>
                  <a:gd name="T72" fmla="*/ 113 w 117"/>
                  <a:gd name="T73" fmla="*/ 9 h 101"/>
                  <a:gd name="T74" fmla="*/ 114 w 117"/>
                  <a:gd name="T75" fmla="*/ 7 h 101"/>
                  <a:gd name="T76" fmla="*/ 115 w 117"/>
                  <a:gd name="T77" fmla="*/ 5 h 101"/>
                  <a:gd name="T78" fmla="*/ 116 w 117"/>
                  <a:gd name="T79" fmla="*/ 3 h 101"/>
                  <a:gd name="T80" fmla="*/ 117 w 117"/>
                  <a:gd name="T81" fmla="*/ 2 h 101"/>
                  <a:gd name="T82" fmla="*/ 117 w 117"/>
                  <a:gd name="T83" fmla="*/ 0 h 101"/>
                  <a:gd name="T84" fmla="*/ 116 w 117"/>
                  <a:gd name="T85" fmla="*/ 1 h 101"/>
                  <a:gd name="T86" fmla="*/ 113 w 117"/>
                  <a:gd name="T87" fmla="*/ 5 h 101"/>
                  <a:gd name="T88" fmla="*/ 108 w 117"/>
                  <a:gd name="T89" fmla="*/ 10 h 101"/>
                  <a:gd name="T90" fmla="*/ 102 w 117"/>
                  <a:gd name="T91" fmla="*/ 16 h 101"/>
                  <a:gd name="T92" fmla="*/ 95 w 117"/>
                  <a:gd name="T93" fmla="*/ 22 h 101"/>
                  <a:gd name="T94" fmla="*/ 87 w 117"/>
                  <a:gd name="T95" fmla="*/ 29 h 101"/>
                  <a:gd name="T96" fmla="*/ 78 w 117"/>
                  <a:gd name="T97" fmla="*/ 32 h 101"/>
                  <a:gd name="T98" fmla="*/ 70 w 117"/>
                  <a:gd name="T99" fmla="*/ 34 h 101"/>
                  <a:gd name="T100" fmla="*/ 64 w 117"/>
                  <a:gd name="T101" fmla="*/ 33 h 101"/>
                  <a:gd name="T102" fmla="*/ 59 w 117"/>
                  <a:gd name="T103" fmla="*/ 31 h 101"/>
                  <a:gd name="T104" fmla="*/ 57 w 117"/>
                  <a:gd name="T105" fmla="*/ 28 h 101"/>
                  <a:gd name="T106" fmla="*/ 55 w 117"/>
                  <a:gd name="T107" fmla="*/ 23 h 101"/>
                  <a:gd name="T108" fmla="*/ 55 w 117"/>
                  <a:gd name="T109" fmla="*/ 20 h 101"/>
                  <a:gd name="T110" fmla="*/ 55 w 117"/>
                  <a:gd name="T111" fmla="*/ 17 h 101"/>
                  <a:gd name="T112" fmla="*/ 56 w 117"/>
                  <a:gd name="T113" fmla="*/ 15 h 101"/>
                  <a:gd name="T114" fmla="*/ 56 w 117"/>
                  <a:gd name="T115" fmla="*/ 14 h 101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17"/>
                  <a:gd name="T175" fmla="*/ 0 h 101"/>
                  <a:gd name="T176" fmla="*/ 117 w 117"/>
                  <a:gd name="T177" fmla="*/ 101 h 101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17" h="101">
                    <a:moveTo>
                      <a:pt x="56" y="14"/>
                    </a:moveTo>
                    <a:lnTo>
                      <a:pt x="53" y="19"/>
                    </a:lnTo>
                    <a:lnTo>
                      <a:pt x="50" y="24"/>
                    </a:lnTo>
                    <a:lnTo>
                      <a:pt x="47" y="29"/>
                    </a:lnTo>
                    <a:lnTo>
                      <a:pt x="44" y="34"/>
                    </a:lnTo>
                    <a:lnTo>
                      <a:pt x="40" y="38"/>
                    </a:lnTo>
                    <a:lnTo>
                      <a:pt x="38" y="42"/>
                    </a:lnTo>
                    <a:lnTo>
                      <a:pt x="36" y="46"/>
                    </a:lnTo>
                    <a:lnTo>
                      <a:pt x="34" y="49"/>
                    </a:lnTo>
                    <a:lnTo>
                      <a:pt x="31" y="55"/>
                    </a:lnTo>
                    <a:lnTo>
                      <a:pt x="26" y="62"/>
                    </a:lnTo>
                    <a:lnTo>
                      <a:pt x="21" y="70"/>
                    </a:lnTo>
                    <a:lnTo>
                      <a:pt x="16" y="77"/>
                    </a:lnTo>
                    <a:lnTo>
                      <a:pt x="11" y="83"/>
                    </a:lnTo>
                    <a:lnTo>
                      <a:pt x="7" y="89"/>
                    </a:lnTo>
                    <a:lnTo>
                      <a:pt x="4" y="92"/>
                    </a:lnTo>
                    <a:lnTo>
                      <a:pt x="3" y="93"/>
                    </a:lnTo>
                    <a:lnTo>
                      <a:pt x="0" y="101"/>
                    </a:lnTo>
                    <a:lnTo>
                      <a:pt x="2" y="99"/>
                    </a:lnTo>
                    <a:lnTo>
                      <a:pt x="5" y="96"/>
                    </a:lnTo>
                    <a:lnTo>
                      <a:pt x="9" y="91"/>
                    </a:lnTo>
                    <a:lnTo>
                      <a:pt x="14" y="85"/>
                    </a:lnTo>
                    <a:lnTo>
                      <a:pt x="20" y="79"/>
                    </a:lnTo>
                    <a:lnTo>
                      <a:pt x="26" y="72"/>
                    </a:lnTo>
                    <a:lnTo>
                      <a:pt x="33" y="67"/>
                    </a:lnTo>
                    <a:lnTo>
                      <a:pt x="40" y="62"/>
                    </a:lnTo>
                    <a:lnTo>
                      <a:pt x="49" y="58"/>
                    </a:lnTo>
                    <a:lnTo>
                      <a:pt x="58" y="53"/>
                    </a:lnTo>
                    <a:lnTo>
                      <a:pt x="68" y="47"/>
                    </a:lnTo>
                    <a:lnTo>
                      <a:pt x="79" y="41"/>
                    </a:lnTo>
                    <a:lnTo>
                      <a:pt x="89" y="34"/>
                    </a:lnTo>
                    <a:lnTo>
                      <a:pt x="98" y="28"/>
                    </a:lnTo>
                    <a:lnTo>
                      <a:pt x="105" y="21"/>
                    </a:lnTo>
                    <a:lnTo>
                      <a:pt x="110" y="15"/>
                    </a:lnTo>
                    <a:lnTo>
                      <a:pt x="111" y="13"/>
                    </a:lnTo>
                    <a:lnTo>
                      <a:pt x="112" y="11"/>
                    </a:lnTo>
                    <a:lnTo>
                      <a:pt x="113" y="9"/>
                    </a:lnTo>
                    <a:lnTo>
                      <a:pt x="114" y="7"/>
                    </a:lnTo>
                    <a:lnTo>
                      <a:pt x="115" y="5"/>
                    </a:lnTo>
                    <a:lnTo>
                      <a:pt x="116" y="3"/>
                    </a:lnTo>
                    <a:lnTo>
                      <a:pt x="117" y="2"/>
                    </a:lnTo>
                    <a:lnTo>
                      <a:pt x="117" y="0"/>
                    </a:lnTo>
                    <a:lnTo>
                      <a:pt x="116" y="1"/>
                    </a:lnTo>
                    <a:lnTo>
                      <a:pt x="113" y="5"/>
                    </a:lnTo>
                    <a:lnTo>
                      <a:pt x="108" y="10"/>
                    </a:lnTo>
                    <a:lnTo>
                      <a:pt x="102" y="16"/>
                    </a:lnTo>
                    <a:lnTo>
                      <a:pt x="95" y="22"/>
                    </a:lnTo>
                    <a:lnTo>
                      <a:pt x="87" y="29"/>
                    </a:lnTo>
                    <a:lnTo>
                      <a:pt x="78" y="32"/>
                    </a:lnTo>
                    <a:lnTo>
                      <a:pt x="70" y="34"/>
                    </a:lnTo>
                    <a:lnTo>
                      <a:pt x="64" y="33"/>
                    </a:lnTo>
                    <a:lnTo>
                      <a:pt x="59" y="31"/>
                    </a:lnTo>
                    <a:lnTo>
                      <a:pt x="57" y="28"/>
                    </a:lnTo>
                    <a:lnTo>
                      <a:pt x="55" y="23"/>
                    </a:lnTo>
                    <a:lnTo>
                      <a:pt x="55" y="20"/>
                    </a:lnTo>
                    <a:lnTo>
                      <a:pt x="55" y="17"/>
                    </a:lnTo>
                    <a:lnTo>
                      <a:pt x="56" y="15"/>
                    </a:lnTo>
                    <a:lnTo>
                      <a:pt x="56" y="14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15" name="Freeform 191"/>
              <p:cNvSpPr>
                <a:spLocks/>
              </p:cNvSpPr>
              <p:nvPr/>
            </p:nvSpPr>
            <p:spPr bwMode="auto">
              <a:xfrm>
                <a:off x="2778" y="2200"/>
                <a:ext cx="117" cy="101"/>
              </a:xfrm>
              <a:custGeom>
                <a:avLst/>
                <a:gdLst>
                  <a:gd name="T0" fmla="*/ 56 w 117"/>
                  <a:gd name="T1" fmla="*/ 14 h 101"/>
                  <a:gd name="T2" fmla="*/ 53 w 117"/>
                  <a:gd name="T3" fmla="*/ 19 h 101"/>
                  <a:gd name="T4" fmla="*/ 50 w 117"/>
                  <a:gd name="T5" fmla="*/ 24 h 101"/>
                  <a:gd name="T6" fmla="*/ 47 w 117"/>
                  <a:gd name="T7" fmla="*/ 29 h 101"/>
                  <a:gd name="T8" fmla="*/ 44 w 117"/>
                  <a:gd name="T9" fmla="*/ 34 h 101"/>
                  <a:gd name="T10" fmla="*/ 40 w 117"/>
                  <a:gd name="T11" fmla="*/ 38 h 101"/>
                  <a:gd name="T12" fmla="*/ 38 w 117"/>
                  <a:gd name="T13" fmla="*/ 42 h 101"/>
                  <a:gd name="T14" fmla="*/ 36 w 117"/>
                  <a:gd name="T15" fmla="*/ 46 h 101"/>
                  <a:gd name="T16" fmla="*/ 34 w 117"/>
                  <a:gd name="T17" fmla="*/ 49 h 101"/>
                  <a:gd name="T18" fmla="*/ 31 w 117"/>
                  <a:gd name="T19" fmla="*/ 55 h 101"/>
                  <a:gd name="T20" fmla="*/ 26 w 117"/>
                  <a:gd name="T21" fmla="*/ 62 h 101"/>
                  <a:gd name="T22" fmla="*/ 21 w 117"/>
                  <a:gd name="T23" fmla="*/ 70 h 101"/>
                  <a:gd name="T24" fmla="*/ 16 w 117"/>
                  <a:gd name="T25" fmla="*/ 77 h 101"/>
                  <a:gd name="T26" fmla="*/ 11 w 117"/>
                  <a:gd name="T27" fmla="*/ 83 h 101"/>
                  <a:gd name="T28" fmla="*/ 7 w 117"/>
                  <a:gd name="T29" fmla="*/ 89 h 101"/>
                  <a:gd name="T30" fmla="*/ 4 w 117"/>
                  <a:gd name="T31" fmla="*/ 92 h 101"/>
                  <a:gd name="T32" fmla="*/ 3 w 117"/>
                  <a:gd name="T33" fmla="*/ 93 h 101"/>
                  <a:gd name="T34" fmla="*/ 0 w 117"/>
                  <a:gd name="T35" fmla="*/ 101 h 101"/>
                  <a:gd name="T36" fmla="*/ 2 w 117"/>
                  <a:gd name="T37" fmla="*/ 99 h 101"/>
                  <a:gd name="T38" fmla="*/ 5 w 117"/>
                  <a:gd name="T39" fmla="*/ 96 h 101"/>
                  <a:gd name="T40" fmla="*/ 9 w 117"/>
                  <a:gd name="T41" fmla="*/ 91 h 101"/>
                  <a:gd name="T42" fmla="*/ 14 w 117"/>
                  <a:gd name="T43" fmla="*/ 85 h 101"/>
                  <a:gd name="T44" fmla="*/ 20 w 117"/>
                  <a:gd name="T45" fmla="*/ 79 h 101"/>
                  <a:gd name="T46" fmla="*/ 26 w 117"/>
                  <a:gd name="T47" fmla="*/ 72 h 101"/>
                  <a:gd name="T48" fmla="*/ 33 w 117"/>
                  <a:gd name="T49" fmla="*/ 67 h 101"/>
                  <a:gd name="T50" fmla="*/ 40 w 117"/>
                  <a:gd name="T51" fmla="*/ 62 h 101"/>
                  <a:gd name="T52" fmla="*/ 49 w 117"/>
                  <a:gd name="T53" fmla="*/ 58 h 101"/>
                  <a:gd name="T54" fmla="*/ 58 w 117"/>
                  <a:gd name="T55" fmla="*/ 53 h 101"/>
                  <a:gd name="T56" fmla="*/ 68 w 117"/>
                  <a:gd name="T57" fmla="*/ 47 h 101"/>
                  <a:gd name="T58" fmla="*/ 79 w 117"/>
                  <a:gd name="T59" fmla="*/ 41 h 101"/>
                  <a:gd name="T60" fmla="*/ 89 w 117"/>
                  <a:gd name="T61" fmla="*/ 34 h 101"/>
                  <a:gd name="T62" fmla="*/ 98 w 117"/>
                  <a:gd name="T63" fmla="*/ 28 h 101"/>
                  <a:gd name="T64" fmla="*/ 105 w 117"/>
                  <a:gd name="T65" fmla="*/ 21 h 101"/>
                  <a:gd name="T66" fmla="*/ 110 w 117"/>
                  <a:gd name="T67" fmla="*/ 15 h 101"/>
                  <a:gd name="T68" fmla="*/ 111 w 117"/>
                  <a:gd name="T69" fmla="*/ 13 h 101"/>
                  <a:gd name="T70" fmla="*/ 112 w 117"/>
                  <a:gd name="T71" fmla="*/ 11 h 101"/>
                  <a:gd name="T72" fmla="*/ 113 w 117"/>
                  <a:gd name="T73" fmla="*/ 9 h 101"/>
                  <a:gd name="T74" fmla="*/ 114 w 117"/>
                  <a:gd name="T75" fmla="*/ 7 h 101"/>
                  <a:gd name="T76" fmla="*/ 115 w 117"/>
                  <a:gd name="T77" fmla="*/ 5 h 101"/>
                  <a:gd name="T78" fmla="*/ 116 w 117"/>
                  <a:gd name="T79" fmla="*/ 3 h 101"/>
                  <a:gd name="T80" fmla="*/ 117 w 117"/>
                  <a:gd name="T81" fmla="*/ 2 h 101"/>
                  <a:gd name="T82" fmla="*/ 117 w 117"/>
                  <a:gd name="T83" fmla="*/ 0 h 101"/>
                  <a:gd name="T84" fmla="*/ 116 w 117"/>
                  <a:gd name="T85" fmla="*/ 1 h 101"/>
                  <a:gd name="T86" fmla="*/ 113 w 117"/>
                  <a:gd name="T87" fmla="*/ 5 h 101"/>
                  <a:gd name="T88" fmla="*/ 108 w 117"/>
                  <a:gd name="T89" fmla="*/ 10 h 101"/>
                  <a:gd name="T90" fmla="*/ 102 w 117"/>
                  <a:gd name="T91" fmla="*/ 16 h 101"/>
                  <a:gd name="T92" fmla="*/ 95 w 117"/>
                  <a:gd name="T93" fmla="*/ 22 h 101"/>
                  <a:gd name="T94" fmla="*/ 87 w 117"/>
                  <a:gd name="T95" fmla="*/ 29 h 101"/>
                  <a:gd name="T96" fmla="*/ 78 w 117"/>
                  <a:gd name="T97" fmla="*/ 32 h 101"/>
                  <a:gd name="T98" fmla="*/ 70 w 117"/>
                  <a:gd name="T99" fmla="*/ 34 h 101"/>
                  <a:gd name="T100" fmla="*/ 64 w 117"/>
                  <a:gd name="T101" fmla="*/ 33 h 101"/>
                  <a:gd name="T102" fmla="*/ 59 w 117"/>
                  <a:gd name="T103" fmla="*/ 31 h 101"/>
                  <a:gd name="T104" fmla="*/ 57 w 117"/>
                  <a:gd name="T105" fmla="*/ 28 h 101"/>
                  <a:gd name="T106" fmla="*/ 55 w 117"/>
                  <a:gd name="T107" fmla="*/ 23 h 101"/>
                  <a:gd name="T108" fmla="*/ 55 w 117"/>
                  <a:gd name="T109" fmla="*/ 20 h 101"/>
                  <a:gd name="T110" fmla="*/ 55 w 117"/>
                  <a:gd name="T111" fmla="*/ 17 h 101"/>
                  <a:gd name="T112" fmla="*/ 56 w 117"/>
                  <a:gd name="T113" fmla="*/ 15 h 101"/>
                  <a:gd name="T114" fmla="*/ 56 w 117"/>
                  <a:gd name="T115" fmla="*/ 14 h 101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17"/>
                  <a:gd name="T175" fmla="*/ 0 h 101"/>
                  <a:gd name="T176" fmla="*/ 117 w 117"/>
                  <a:gd name="T177" fmla="*/ 101 h 101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17" h="101">
                    <a:moveTo>
                      <a:pt x="56" y="14"/>
                    </a:moveTo>
                    <a:lnTo>
                      <a:pt x="53" y="19"/>
                    </a:lnTo>
                    <a:lnTo>
                      <a:pt x="50" y="24"/>
                    </a:lnTo>
                    <a:lnTo>
                      <a:pt x="47" y="29"/>
                    </a:lnTo>
                    <a:lnTo>
                      <a:pt x="44" y="34"/>
                    </a:lnTo>
                    <a:lnTo>
                      <a:pt x="40" y="38"/>
                    </a:lnTo>
                    <a:lnTo>
                      <a:pt x="38" y="42"/>
                    </a:lnTo>
                    <a:lnTo>
                      <a:pt x="36" y="46"/>
                    </a:lnTo>
                    <a:lnTo>
                      <a:pt x="34" y="49"/>
                    </a:lnTo>
                    <a:lnTo>
                      <a:pt x="31" y="55"/>
                    </a:lnTo>
                    <a:lnTo>
                      <a:pt x="26" y="62"/>
                    </a:lnTo>
                    <a:lnTo>
                      <a:pt x="21" y="70"/>
                    </a:lnTo>
                    <a:lnTo>
                      <a:pt x="16" y="77"/>
                    </a:lnTo>
                    <a:lnTo>
                      <a:pt x="11" y="83"/>
                    </a:lnTo>
                    <a:lnTo>
                      <a:pt x="7" y="89"/>
                    </a:lnTo>
                    <a:lnTo>
                      <a:pt x="4" y="92"/>
                    </a:lnTo>
                    <a:lnTo>
                      <a:pt x="3" y="93"/>
                    </a:lnTo>
                    <a:lnTo>
                      <a:pt x="0" y="101"/>
                    </a:lnTo>
                    <a:lnTo>
                      <a:pt x="2" y="99"/>
                    </a:lnTo>
                    <a:lnTo>
                      <a:pt x="5" y="96"/>
                    </a:lnTo>
                    <a:lnTo>
                      <a:pt x="9" y="91"/>
                    </a:lnTo>
                    <a:lnTo>
                      <a:pt x="14" y="85"/>
                    </a:lnTo>
                    <a:lnTo>
                      <a:pt x="20" y="79"/>
                    </a:lnTo>
                    <a:lnTo>
                      <a:pt x="26" y="72"/>
                    </a:lnTo>
                    <a:lnTo>
                      <a:pt x="33" y="67"/>
                    </a:lnTo>
                    <a:lnTo>
                      <a:pt x="40" y="62"/>
                    </a:lnTo>
                    <a:lnTo>
                      <a:pt x="49" y="58"/>
                    </a:lnTo>
                    <a:lnTo>
                      <a:pt x="58" y="53"/>
                    </a:lnTo>
                    <a:lnTo>
                      <a:pt x="68" y="47"/>
                    </a:lnTo>
                    <a:lnTo>
                      <a:pt x="79" y="41"/>
                    </a:lnTo>
                    <a:lnTo>
                      <a:pt x="89" y="34"/>
                    </a:lnTo>
                    <a:lnTo>
                      <a:pt x="98" y="28"/>
                    </a:lnTo>
                    <a:lnTo>
                      <a:pt x="105" y="21"/>
                    </a:lnTo>
                    <a:lnTo>
                      <a:pt x="110" y="15"/>
                    </a:lnTo>
                    <a:lnTo>
                      <a:pt x="111" y="13"/>
                    </a:lnTo>
                    <a:lnTo>
                      <a:pt x="112" y="11"/>
                    </a:lnTo>
                    <a:lnTo>
                      <a:pt x="113" y="9"/>
                    </a:lnTo>
                    <a:lnTo>
                      <a:pt x="114" y="7"/>
                    </a:lnTo>
                    <a:lnTo>
                      <a:pt x="115" y="5"/>
                    </a:lnTo>
                    <a:lnTo>
                      <a:pt x="116" y="3"/>
                    </a:lnTo>
                    <a:lnTo>
                      <a:pt x="117" y="2"/>
                    </a:lnTo>
                    <a:lnTo>
                      <a:pt x="117" y="0"/>
                    </a:lnTo>
                    <a:lnTo>
                      <a:pt x="116" y="1"/>
                    </a:lnTo>
                    <a:lnTo>
                      <a:pt x="113" y="5"/>
                    </a:lnTo>
                    <a:lnTo>
                      <a:pt x="108" y="10"/>
                    </a:lnTo>
                    <a:lnTo>
                      <a:pt x="102" y="16"/>
                    </a:lnTo>
                    <a:lnTo>
                      <a:pt x="95" y="22"/>
                    </a:lnTo>
                    <a:lnTo>
                      <a:pt x="87" y="29"/>
                    </a:lnTo>
                    <a:lnTo>
                      <a:pt x="78" y="32"/>
                    </a:lnTo>
                    <a:lnTo>
                      <a:pt x="70" y="34"/>
                    </a:lnTo>
                    <a:lnTo>
                      <a:pt x="64" y="33"/>
                    </a:lnTo>
                    <a:lnTo>
                      <a:pt x="59" y="31"/>
                    </a:lnTo>
                    <a:lnTo>
                      <a:pt x="57" y="28"/>
                    </a:lnTo>
                    <a:lnTo>
                      <a:pt x="55" y="23"/>
                    </a:lnTo>
                    <a:lnTo>
                      <a:pt x="55" y="20"/>
                    </a:lnTo>
                    <a:lnTo>
                      <a:pt x="55" y="17"/>
                    </a:lnTo>
                    <a:lnTo>
                      <a:pt x="56" y="15"/>
                    </a:lnTo>
                    <a:lnTo>
                      <a:pt x="56" y="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16" name="Freeform 192"/>
              <p:cNvSpPr>
                <a:spLocks/>
              </p:cNvSpPr>
              <p:nvPr/>
            </p:nvSpPr>
            <p:spPr bwMode="auto">
              <a:xfrm>
                <a:off x="2773" y="1814"/>
                <a:ext cx="63" cy="114"/>
              </a:xfrm>
              <a:custGeom>
                <a:avLst/>
                <a:gdLst>
                  <a:gd name="T0" fmla="*/ 1 w 63"/>
                  <a:gd name="T1" fmla="*/ 114 h 114"/>
                  <a:gd name="T2" fmla="*/ 2 w 63"/>
                  <a:gd name="T3" fmla="*/ 113 h 114"/>
                  <a:gd name="T4" fmla="*/ 4 w 63"/>
                  <a:gd name="T5" fmla="*/ 110 h 114"/>
                  <a:gd name="T6" fmla="*/ 8 w 63"/>
                  <a:gd name="T7" fmla="*/ 106 h 114"/>
                  <a:gd name="T8" fmla="*/ 11 w 63"/>
                  <a:gd name="T9" fmla="*/ 101 h 114"/>
                  <a:gd name="T10" fmla="*/ 14 w 63"/>
                  <a:gd name="T11" fmla="*/ 96 h 114"/>
                  <a:gd name="T12" fmla="*/ 17 w 63"/>
                  <a:gd name="T13" fmla="*/ 91 h 114"/>
                  <a:gd name="T14" fmla="*/ 20 w 63"/>
                  <a:gd name="T15" fmla="*/ 86 h 114"/>
                  <a:gd name="T16" fmla="*/ 21 w 63"/>
                  <a:gd name="T17" fmla="*/ 83 h 114"/>
                  <a:gd name="T18" fmla="*/ 23 w 63"/>
                  <a:gd name="T19" fmla="*/ 80 h 114"/>
                  <a:gd name="T20" fmla="*/ 25 w 63"/>
                  <a:gd name="T21" fmla="*/ 77 h 114"/>
                  <a:gd name="T22" fmla="*/ 27 w 63"/>
                  <a:gd name="T23" fmla="*/ 72 h 114"/>
                  <a:gd name="T24" fmla="*/ 30 w 63"/>
                  <a:gd name="T25" fmla="*/ 67 h 114"/>
                  <a:gd name="T26" fmla="*/ 32 w 63"/>
                  <a:gd name="T27" fmla="*/ 63 h 114"/>
                  <a:gd name="T28" fmla="*/ 35 w 63"/>
                  <a:gd name="T29" fmla="*/ 58 h 114"/>
                  <a:gd name="T30" fmla="*/ 37 w 63"/>
                  <a:gd name="T31" fmla="*/ 54 h 114"/>
                  <a:gd name="T32" fmla="*/ 39 w 63"/>
                  <a:gd name="T33" fmla="*/ 51 h 114"/>
                  <a:gd name="T34" fmla="*/ 41 w 63"/>
                  <a:gd name="T35" fmla="*/ 47 h 114"/>
                  <a:gd name="T36" fmla="*/ 44 w 63"/>
                  <a:gd name="T37" fmla="*/ 43 h 114"/>
                  <a:gd name="T38" fmla="*/ 48 w 63"/>
                  <a:gd name="T39" fmla="*/ 38 h 114"/>
                  <a:gd name="T40" fmla="*/ 52 w 63"/>
                  <a:gd name="T41" fmla="*/ 31 h 114"/>
                  <a:gd name="T42" fmla="*/ 56 w 63"/>
                  <a:gd name="T43" fmla="*/ 24 h 114"/>
                  <a:gd name="T44" fmla="*/ 59 w 63"/>
                  <a:gd name="T45" fmla="*/ 17 h 114"/>
                  <a:gd name="T46" fmla="*/ 62 w 63"/>
                  <a:gd name="T47" fmla="*/ 9 h 114"/>
                  <a:gd name="T48" fmla="*/ 63 w 63"/>
                  <a:gd name="T49" fmla="*/ 0 h 114"/>
                  <a:gd name="T50" fmla="*/ 61 w 63"/>
                  <a:gd name="T51" fmla="*/ 1 h 114"/>
                  <a:gd name="T52" fmla="*/ 56 w 63"/>
                  <a:gd name="T53" fmla="*/ 4 h 114"/>
                  <a:gd name="T54" fmla="*/ 49 w 63"/>
                  <a:gd name="T55" fmla="*/ 9 h 114"/>
                  <a:gd name="T56" fmla="*/ 39 w 63"/>
                  <a:gd name="T57" fmla="*/ 15 h 114"/>
                  <a:gd name="T58" fmla="*/ 30 w 63"/>
                  <a:gd name="T59" fmla="*/ 22 h 114"/>
                  <a:gd name="T60" fmla="*/ 22 w 63"/>
                  <a:gd name="T61" fmla="*/ 31 h 114"/>
                  <a:gd name="T62" fmla="*/ 19 w 63"/>
                  <a:gd name="T63" fmla="*/ 36 h 114"/>
                  <a:gd name="T64" fmla="*/ 16 w 63"/>
                  <a:gd name="T65" fmla="*/ 41 h 114"/>
                  <a:gd name="T66" fmla="*/ 14 w 63"/>
                  <a:gd name="T67" fmla="*/ 46 h 114"/>
                  <a:gd name="T68" fmla="*/ 13 w 63"/>
                  <a:gd name="T69" fmla="*/ 53 h 114"/>
                  <a:gd name="T70" fmla="*/ 12 w 63"/>
                  <a:gd name="T71" fmla="*/ 64 h 114"/>
                  <a:gd name="T72" fmla="*/ 12 w 63"/>
                  <a:gd name="T73" fmla="*/ 73 h 114"/>
                  <a:gd name="T74" fmla="*/ 11 w 63"/>
                  <a:gd name="T75" fmla="*/ 80 h 114"/>
                  <a:gd name="T76" fmla="*/ 10 w 63"/>
                  <a:gd name="T77" fmla="*/ 87 h 114"/>
                  <a:gd name="T78" fmla="*/ 9 w 63"/>
                  <a:gd name="T79" fmla="*/ 93 h 114"/>
                  <a:gd name="T80" fmla="*/ 8 w 63"/>
                  <a:gd name="T81" fmla="*/ 97 h 114"/>
                  <a:gd name="T82" fmla="*/ 5 w 63"/>
                  <a:gd name="T83" fmla="*/ 101 h 114"/>
                  <a:gd name="T84" fmla="*/ 3 w 63"/>
                  <a:gd name="T85" fmla="*/ 104 h 114"/>
                  <a:gd name="T86" fmla="*/ 1 w 63"/>
                  <a:gd name="T87" fmla="*/ 106 h 114"/>
                  <a:gd name="T88" fmla="*/ 0 w 63"/>
                  <a:gd name="T89" fmla="*/ 108 h 114"/>
                  <a:gd name="T90" fmla="*/ 0 w 63"/>
                  <a:gd name="T91" fmla="*/ 110 h 114"/>
                  <a:gd name="T92" fmla="*/ 0 w 63"/>
                  <a:gd name="T93" fmla="*/ 112 h 114"/>
                  <a:gd name="T94" fmla="*/ 0 w 63"/>
                  <a:gd name="T95" fmla="*/ 113 h 114"/>
                  <a:gd name="T96" fmla="*/ 1 w 63"/>
                  <a:gd name="T97" fmla="*/ 114 h 114"/>
                  <a:gd name="T98" fmla="*/ 1 w 63"/>
                  <a:gd name="T99" fmla="*/ 114 h 114"/>
                  <a:gd name="T100" fmla="*/ 1 w 63"/>
                  <a:gd name="T101" fmla="*/ 114 h 11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63"/>
                  <a:gd name="T154" fmla="*/ 0 h 114"/>
                  <a:gd name="T155" fmla="*/ 63 w 63"/>
                  <a:gd name="T156" fmla="*/ 114 h 114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63" h="114">
                    <a:moveTo>
                      <a:pt x="1" y="114"/>
                    </a:moveTo>
                    <a:lnTo>
                      <a:pt x="2" y="113"/>
                    </a:lnTo>
                    <a:lnTo>
                      <a:pt x="4" y="110"/>
                    </a:lnTo>
                    <a:lnTo>
                      <a:pt x="8" y="106"/>
                    </a:lnTo>
                    <a:lnTo>
                      <a:pt x="11" y="101"/>
                    </a:lnTo>
                    <a:lnTo>
                      <a:pt x="14" y="96"/>
                    </a:lnTo>
                    <a:lnTo>
                      <a:pt x="17" y="91"/>
                    </a:lnTo>
                    <a:lnTo>
                      <a:pt x="20" y="86"/>
                    </a:lnTo>
                    <a:lnTo>
                      <a:pt x="21" y="83"/>
                    </a:lnTo>
                    <a:lnTo>
                      <a:pt x="23" y="80"/>
                    </a:lnTo>
                    <a:lnTo>
                      <a:pt x="25" y="77"/>
                    </a:lnTo>
                    <a:lnTo>
                      <a:pt x="27" y="72"/>
                    </a:lnTo>
                    <a:lnTo>
                      <a:pt x="30" y="67"/>
                    </a:lnTo>
                    <a:lnTo>
                      <a:pt x="32" y="63"/>
                    </a:lnTo>
                    <a:lnTo>
                      <a:pt x="35" y="58"/>
                    </a:lnTo>
                    <a:lnTo>
                      <a:pt x="37" y="54"/>
                    </a:lnTo>
                    <a:lnTo>
                      <a:pt x="39" y="51"/>
                    </a:lnTo>
                    <a:lnTo>
                      <a:pt x="41" y="47"/>
                    </a:lnTo>
                    <a:lnTo>
                      <a:pt x="44" y="43"/>
                    </a:lnTo>
                    <a:lnTo>
                      <a:pt x="48" y="38"/>
                    </a:lnTo>
                    <a:lnTo>
                      <a:pt x="52" y="31"/>
                    </a:lnTo>
                    <a:lnTo>
                      <a:pt x="56" y="24"/>
                    </a:lnTo>
                    <a:lnTo>
                      <a:pt x="59" y="17"/>
                    </a:lnTo>
                    <a:lnTo>
                      <a:pt x="62" y="9"/>
                    </a:lnTo>
                    <a:lnTo>
                      <a:pt x="63" y="0"/>
                    </a:lnTo>
                    <a:lnTo>
                      <a:pt x="61" y="1"/>
                    </a:lnTo>
                    <a:lnTo>
                      <a:pt x="56" y="4"/>
                    </a:lnTo>
                    <a:lnTo>
                      <a:pt x="49" y="9"/>
                    </a:lnTo>
                    <a:lnTo>
                      <a:pt x="39" y="15"/>
                    </a:lnTo>
                    <a:lnTo>
                      <a:pt x="30" y="22"/>
                    </a:lnTo>
                    <a:lnTo>
                      <a:pt x="22" y="31"/>
                    </a:lnTo>
                    <a:lnTo>
                      <a:pt x="19" y="36"/>
                    </a:lnTo>
                    <a:lnTo>
                      <a:pt x="16" y="41"/>
                    </a:lnTo>
                    <a:lnTo>
                      <a:pt x="14" y="46"/>
                    </a:lnTo>
                    <a:lnTo>
                      <a:pt x="13" y="53"/>
                    </a:lnTo>
                    <a:lnTo>
                      <a:pt x="12" y="64"/>
                    </a:lnTo>
                    <a:lnTo>
                      <a:pt x="12" y="73"/>
                    </a:lnTo>
                    <a:lnTo>
                      <a:pt x="11" y="80"/>
                    </a:lnTo>
                    <a:lnTo>
                      <a:pt x="10" y="87"/>
                    </a:lnTo>
                    <a:lnTo>
                      <a:pt x="9" y="93"/>
                    </a:lnTo>
                    <a:lnTo>
                      <a:pt x="8" y="97"/>
                    </a:lnTo>
                    <a:lnTo>
                      <a:pt x="5" y="101"/>
                    </a:lnTo>
                    <a:lnTo>
                      <a:pt x="3" y="104"/>
                    </a:lnTo>
                    <a:lnTo>
                      <a:pt x="1" y="106"/>
                    </a:lnTo>
                    <a:lnTo>
                      <a:pt x="0" y="108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3"/>
                    </a:lnTo>
                    <a:lnTo>
                      <a:pt x="1" y="1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17" name="Freeform 193"/>
              <p:cNvSpPr>
                <a:spLocks/>
              </p:cNvSpPr>
              <p:nvPr/>
            </p:nvSpPr>
            <p:spPr bwMode="auto">
              <a:xfrm>
                <a:off x="2773" y="1814"/>
                <a:ext cx="63" cy="114"/>
              </a:xfrm>
              <a:custGeom>
                <a:avLst/>
                <a:gdLst>
                  <a:gd name="T0" fmla="*/ 1 w 63"/>
                  <a:gd name="T1" fmla="*/ 114 h 114"/>
                  <a:gd name="T2" fmla="*/ 2 w 63"/>
                  <a:gd name="T3" fmla="*/ 113 h 114"/>
                  <a:gd name="T4" fmla="*/ 4 w 63"/>
                  <a:gd name="T5" fmla="*/ 110 h 114"/>
                  <a:gd name="T6" fmla="*/ 8 w 63"/>
                  <a:gd name="T7" fmla="*/ 106 h 114"/>
                  <a:gd name="T8" fmla="*/ 11 w 63"/>
                  <a:gd name="T9" fmla="*/ 101 h 114"/>
                  <a:gd name="T10" fmla="*/ 14 w 63"/>
                  <a:gd name="T11" fmla="*/ 96 h 114"/>
                  <a:gd name="T12" fmla="*/ 17 w 63"/>
                  <a:gd name="T13" fmla="*/ 91 h 114"/>
                  <a:gd name="T14" fmla="*/ 20 w 63"/>
                  <a:gd name="T15" fmla="*/ 86 h 114"/>
                  <a:gd name="T16" fmla="*/ 21 w 63"/>
                  <a:gd name="T17" fmla="*/ 83 h 114"/>
                  <a:gd name="T18" fmla="*/ 23 w 63"/>
                  <a:gd name="T19" fmla="*/ 80 h 114"/>
                  <a:gd name="T20" fmla="*/ 25 w 63"/>
                  <a:gd name="T21" fmla="*/ 77 h 114"/>
                  <a:gd name="T22" fmla="*/ 27 w 63"/>
                  <a:gd name="T23" fmla="*/ 72 h 114"/>
                  <a:gd name="T24" fmla="*/ 30 w 63"/>
                  <a:gd name="T25" fmla="*/ 67 h 114"/>
                  <a:gd name="T26" fmla="*/ 32 w 63"/>
                  <a:gd name="T27" fmla="*/ 63 h 114"/>
                  <a:gd name="T28" fmla="*/ 35 w 63"/>
                  <a:gd name="T29" fmla="*/ 58 h 114"/>
                  <a:gd name="T30" fmla="*/ 37 w 63"/>
                  <a:gd name="T31" fmla="*/ 54 h 114"/>
                  <a:gd name="T32" fmla="*/ 39 w 63"/>
                  <a:gd name="T33" fmla="*/ 51 h 114"/>
                  <a:gd name="T34" fmla="*/ 41 w 63"/>
                  <a:gd name="T35" fmla="*/ 47 h 114"/>
                  <a:gd name="T36" fmla="*/ 44 w 63"/>
                  <a:gd name="T37" fmla="*/ 43 h 114"/>
                  <a:gd name="T38" fmla="*/ 48 w 63"/>
                  <a:gd name="T39" fmla="*/ 38 h 114"/>
                  <a:gd name="T40" fmla="*/ 52 w 63"/>
                  <a:gd name="T41" fmla="*/ 31 h 114"/>
                  <a:gd name="T42" fmla="*/ 56 w 63"/>
                  <a:gd name="T43" fmla="*/ 24 h 114"/>
                  <a:gd name="T44" fmla="*/ 59 w 63"/>
                  <a:gd name="T45" fmla="*/ 17 h 114"/>
                  <a:gd name="T46" fmla="*/ 62 w 63"/>
                  <a:gd name="T47" fmla="*/ 9 h 114"/>
                  <a:gd name="T48" fmla="*/ 63 w 63"/>
                  <a:gd name="T49" fmla="*/ 0 h 114"/>
                  <a:gd name="T50" fmla="*/ 61 w 63"/>
                  <a:gd name="T51" fmla="*/ 1 h 114"/>
                  <a:gd name="T52" fmla="*/ 56 w 63"/>
                  <a:gd name="T53" fmla="*/ 4 h 114"/>
                  <a:gd name="T54" fmla="*/ 49 w 63"/>
                  <a:gd name="T55" fmla="*/ 9 h 114"/>
                  <a:gd name="T56" fmla="*/ 39 w 63"/>
                  <a:gd name="T57" fmla="*/ 15 h 114"/>
                  <a:gd name="T58" fmla="*/ 30 w 63"/>
                  <a:gd name="T59" fmla="*/ 22 h 114"/>
                  <a:gd name="T60" fmla="*/ 22 w 63"/>
                  <a:gd name="T61" fmla="*/ 31 h 114"/>
                  <a:gd name="T62" fmla="*/ 19 w 63"/>
                  <a:gd name="T63" fmla="*/ 36 h 114"/>
                  <a:gd name="T64" fmla="*/ 16 w 63"/>
                  <a:gd name="T65" fmla="*/ 41 h 114"/>
                  <a:gd name="T66" fmla="*/ 14 w 63"/>
                  <a:gd name="T67" fmla="*/ 46 h 114"/>
                  <a:gd name="T68" fmla="*/ 13 w 63"/>
                  <a:gd name="T69" fmla="*/ 53 h 114"/>
                  <a:gd name="T70" fmla="*/ 12 w 63"/>
                  <a:gd name="T71" fmla="*/ 64 h 114"/>
                  <a:gd name="T72" fmla="*/ 12 w 63"/>
                  <a:gd name="T73" fmla="*/ 73 h 114"/>
                  <a:gd name="T74" fmla="*/ 11 w 63"/>
                  <a:gd name="T75" fmla="*/ 80 h 114"/>
                  <a:gd name="T76" fmla="*/ 10 w 63"/>
                  <a:gd name="T77" fmla="*/ 87 h 114"/>
                  <a:gd name="T78" fmla="*/ 9 w 63"/>
                  <a:gd name="T79" fmla="*/ 93 h 114"/>
                  <a:gd name="T80" fmla="*/ 8 w 63"/>
                  <a:gd name="T81" fmla="*/ 97 h 114"/>
                  <a:gd name="T82" fmla="*/ 5 w 63"/>
                  <a:gd name="T83" fmla="*/ 101 h 114"/>
                  <a:gd name="T84" fmla="*/ 3 w 63"/>
                  <a:gd name="T85" fmla="*/ 104 h 114"/>
                  <a:gd name="T86" fmla="*/ 1 w 63"/>
                  <a:gd name="T87" fmla="*/ 106 h 114"/>
                  <a:gd name="T88" fmla="*/ 0 w 63"/>
                  <a:gd name="T89" fmla="*/ 108 h 114"/>
                  <a:gd name="T90" fmla="*/ 0 w 63"/>
                  <a:gd name="T91" fmla="*/ 110 h 114"/>
                  <a:gd name="T92" fmla="*/ 0 w 63"/>
                  <a:gd name="T93" fmla="*/ 112 h 114"/>
                  <a:gd name="T94" fmla="*/ 0 w 63"/>
                  <a:gd name="T95" fmla="*/ 113 h 114"/>
                  <a:gd name="T96" fmla="*/ 1 w 63"/>
                  <a:gd name="T97" fmla="*/ 114 h 11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63"/>
                  <a:gd name="T148" fmla="*/ 0 h 114"/>
                  <a:gd name="T149" fmla="*/ 63 w 63"/>
                  <a:gd name="T150" fmla="*/ 114 h 114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63" h="114">
                    <a:moveTo>
                      <a:pt x="1" y="114"/>
                    </a:moveTo>
                    <a:lnTo>
                      <a:pt x="2" y="113"/>
                    </a:lnTo>
                    <a:lnTo>
                      <a:pt x="4" y="110"/>
                    </a:lnTo>
                    <a:lnTo>
                      <a:pt x="8" y="106"/>
                    </a:lnTo>
                    <a:lnTo>
                      <a:pt x="11" y="101"/>
                    </a:lnTo>
                    <a:lnTo>
                      <a:pt x="14" y="96"/>
                    </a:lnTo>
                    <a:lnTo>
                      <a:pt x="17" y="91"/>
                    </a:lnTo>
                    <a:lnTo>
                      <a:pt x="20" y="86"/>
                    </a:lnTo>
                    <a:lnTo>
                      <a:pt x="21" y="83"/>
                    </a:lnTo>
                    <a:lnTo>
                      <a:pt x="23" y="80"/>
                    </a:lnTo>
                    <a:lnTo>
                      <a:pt x="25" y="77"/>
                    </a:lnTo>
                    <a:lnTo>
                      <a:pt x="27" y="72"/>
                    </a:lnTo>
                    <a:lnTo>
                      <a:pt x="30" y="67"/>
                    </a:lnTo>
                    <a:lnTo>
                      <a:pt x="32" y="63"/>
                    </a:lnTo>
                    <a:lnTo>
                      <a:pt x="35" y="58"/>
                    </a:lnTo>
                    <a:lnTo>
                      <a:pt x="37" y="54"/>
                    </a:lnTo>
                    <a:lnTo>
                      <a:pt x="39" y="51"/>
                    </a:lnTo>
                    <a:lnTo>
                      <a:pt x="41" y="47"/>
                    </a:lnTo>
                    <a:lnTo>
                      <a:pt x="44" y="43"/>
                    </a:lnTo>
                    <a:lnTo>
                      <a:pt x="48" y="38"/>
                    </a:lnTo>
                    <a:lnTo>
                      <a:pt x="52" y="31"/>
                    </a:lnTo>
                    <a:lnTo>
                      <a:pt x="56" y="24"/>
                    </a:lnTo>
                    <a:lnTo>
                      <a:pt x="59" y="17"/>
                    </a:lnTo>
                    <a:lnTo>
                      <a:pt x="62" y="9"/>
                    </a:lnTo>
                    <a:lnTo>
                      <a:pt x="63" y="0"/>
                    </a:lnTo>
                    <a:lnTo>
                      <a:pt x="61" y="1"/>
                    </a:lnTo>
                    <a:lnTo>
                      <a:pt x="56" y="4"/>
                    </a:lnTo>
                    <a:lnTo>
                      <a:pt x="49" y="9"/>
                    </a:lnTo>
                    <a:lnTo>
                      <a:pt x="39" y="15"/>
                    </a:lnTo>
                    <a:lnTo>
                      <a:pt x="30" y="22"/>
                    </a:lnTo>
                    <a:lnTo>
                      <a:pt x="22" y="31"/>
                    </a:lnTo>
                    <a:lnTo>
                      <a:pt x="19" y="36"/>
                    </a:lnTo>
                    <a:lnTo>
                      <a:pt x="16" y="41"/>
                    </a:lnTo>
                    <a:lnTo>
                      <a:pt x="14" y="46"/>
                    </a:lnTo>
                    <a:lnTo>
                      <a:pt x="13" y="53"/>
                    </a:lnTo>
                    <a:lnTo>
                      <a:pt x="12" y="64"/>
                    </a:lnTo>
                    <a:lnTo>
                      <a:pt x="12" y="73"/>
                    </a:lnTo>
                    <a:lnTo>
                      <a:pt x="11" y="80"/>
                    </a:lnTo>
                    <a:lnTo>
                      <a:pt x="10" y="87"/>
                    </a:lnTo>
                    <a:lnTo>
                      <a:pt x="9" y="93"/>
                    </a:lnTo>
                    <a:lnTo>
                      <a:pt x="8" y="97"/>
                    </a:lnTo>
                    <a:lnTo>
                      <a:pt x="5" y="101"/>
                    </a:lnTo>
                    <a:lnTo>
                      <a:pt x="3" y="104"/>
                    </a:lnTo>
                    <a:lnTo>
                      <a:pt x="1" y="106"/>
                    </a:lnTo>
                    <a:lnTo>
                      <a:pt x="0" y="108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3"/>
                    </a:lnTo>
                    <a:lnTo>
                      <a:pt x="1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18" name="Freeform 194"/>
              <p:cNvSpPr>
                <a:spLocks/>
              </p:cNvSpPr>
              <p:nvPr/>
            </p:nvSpPr>
            <p:spPr bwMode="auto">
              <a:xfrm>
                <a:off x="2773" y="1832"/>
                <a:ext cx="36" cy="96"/>
              </a:xfrm>
              <a:custGeom>
                <a:avLst/>
                <a:gdLst>
                  <a:gd name="T0" fmla="*/ 30 w 36"/>
                  <a:gd name="T1" fmla="*/ 49 h 96"/>
                  <a:gd name="T2" fmla="*/ 28 w 36"/>
                  <a:gd name="T3" fmla="*/ 52 h 96"/>
                  <a:gd name="T4" fmla="*/ 27 w 36"/>
                  <a:gd name="T5" fmla="*/ 54 h 96"/>
                  <a:gd name="T6" fmla="*/ 26 w 36"/>
                  <a:gd name="T7" fmla="*/ 56 h 96"/>
                  <a:gd name="T8" fmla="*/ 25 w 36"/>
                  <a:gd name="T9" fmla="*/ 59 h 96"/>
                  <a:gd name="T10" fmla="*/ 24 w 36"/>
                  <a:gd name="T11" fmla="*/ 61 h 96"/>
                  <a:gd name="T12" fmla="*/ 23 w 36"/>
                  <a:gd name="T13" fmla="*/ 62 h 96"/>
                  <a:gd name="T14" fmla="*/ 22 w 36"/>
                  <a:gd name="T15" fmla="*/ 64 h 96"/>
                  <a:gd name="T16" fmla="*/ 21 w 36"/>
                  <a:gd name="T17" fmla="*/ 65 h 96"/>
                  <a:gd name="T18" fmla="*/ 20 w 36"/>
                  <a:gd name="T19" fmla="*/ 68 h 96"/>
                  <a:gd name="T20" fmla="*/ 17 w 36"/>
                  <a:gd name="T21" fmla="*/ 73 h 96"/>
                  <a:gd name="T22" fmla="*/ 14 w 36"/>
                  <a:gd name="T23" fmla="*/ 78 h 96"/>
                  <a:gd name="T24" fmla="*/ 11 w 36"/>
                  <a:gd name="T25" fmla="*/ 83 h 96"/>
                  <a:gd name="T26" fmla="*/ 8 w 36"/>
                  <a:gd name="T27" fmla="*/ 88 h 96"/>
                  <a:gd name="T28" fmla="*/ 4 w 36"/>
                  <a:gd name="T29" fmla="*/ 92 h 96"/>
                  <a:gd name="T30" fmla="*/ 2 w 36"/>
                  <a:gd name="T31" fmla="*/ 95 h 96"/>
                  <a:gd name="T32" fmla="*/ 1 w 36"/>
                  <a:gd name="T33" fmla="*/ 96 h 96"/>
                  <a:gd name="T34" fmla="*/ 1 w 36"/>
                  <a:gd name="T35" fmla="*/ 96 h 96"/>
                  <a:gd name="T36" fmla="*/ 1 w 36"/>
                  <a:gd name="T37" fmla="*/ 96 h 96"/>
                  <a:gd name="T38" fmla="*/ 0 w 36"/>
                  <a:gd name="T39" fmla="*/ 95 h 96"/>
                  <a:gd name="T40" fmla="*/ 0 w 36"/>
                  <a:gd name="T41" fmla="*/ 94 h 96"/>
                  <a:gd name="T42" fmla="*/ 0 w 36"/>
                  <a:gd name="T43" fmla="*/ 92 h 96"/>
                  <a:gd name="T44" fmla="*/ 0 w 36"/>
                  <a:gd name="T45" fmla="*/ 90 h 96"/>
                  <a:gd name="T46" fmla="*/ 1 w 36"/>
                  <a:gd name="T47" fmla="*/ 88 h 96"/>
                  <a:gd name="T48" fmla="*/ 3 w 36"/>
                  <a:gd name="T49" fmla="*/ 86 h 96"/>
                  <a:gd name="T50" fmla="*/ 5 w 36"/>
                  <a:gd name="T51" fmla="*/ 83 h 96"/>
                  <a:gd name="T52" fmla="*/ 8 w 36"/>
                  <a:gd name="T53" fmla="*/ 79 h 96"/>
                  <a:gd name="T54" fmla="*/ 9 w 36"/>
                  <a:gd name="T55" fmla="*/ 75 h 96"/>
                  <a:gd name="T56" fmla="*/ 10 w 36"/>
                  <a:gd name="T57" fmla="*/ 69 h 96"/>
                  <a:gd name="T58" fmla="*/ 11 w 36"/>
                  <a:gd name="T59" fmla="*/ 62 h 96"/>
                  <a:gd name="T60" fmla="*/ 12 w 36"/>
                  <a:gd name="T61" fmla="*/ 55 h 96"/>
                  <a:gd name="T62" fmla="*/ 12 w 36"/>
                  <a:gd name="T63" fmla="*/ 46 h 96"/>
                  <a:gd name="T64" fmla="*/ 13 w 36"/>
                  <a:gd name="T65" fmla="*/ 35 h 96"/>
                  <a:gd name="T66" fmla="*/ 14 w 36"/>
                  <a:gd name="T67" fmla="*/ 29 h 96"/>
                  <a:gd name="T68" fmla="*/ 16 w 36"/>
                  <a:gd name="T69" fmla="*/ 24 h 96"/>
                  <a:gd name="T70" fmla="*/ 18 w 36"/>
                  <a:gd name="T71" fmla="*/ 19 h 96"/>
                  <a:gd name="T72" fmla="*/ 21 w 36"/>
                  <a:gd name="T73" fmla="*/ 15 h 96"/>
                  <a:gd name="T74" fmla="*/ 24 w 36"/>
                  <a:gd name="T75" fmla="*/ 10 h 96"/>
                  <a:gd name="T76" fmla="*/ 28 w 36"/>
                  <a:gd name="T77" fmla="*/ 7 h 96"/>
                  <a:gd name="T78" fmla="*/ 32 w 36"/>
                  <a:gd name="T79" fmla="*/ 3 h 96"/>
                  <a:gd name="T80" fmla="*/ 36 w 36"/>
                  <a:gd name="T81" fmla="*/ 0 h 96"/>
                  <a:gd name="T82" fmla="*/ 35 w 36"/>
                  <a:gd name="T83" fmla="*/ 1 h 96"/>
                  <a:gd name="T84" fmla="*/ 32 w 36"/>
                  <a:gd name="T85" fmla="*/ 6 h 96"/>
                  <a:gd name="T86" fmla="*/ 28 w 36"/>
                  <a:gd name="T87" fmla="*/ 13 h 96"/>
                  <a:gd name="T88" fmla="*/ 24 w 36"/>
                  <a:gd name="T89" fmla="*/ 20 h 96"/>
                  <a:gd name="T90" fmla="*/ 20 w 36"/>
                  <a:gd name="T91" fmla="*/ 29 h 96"/>
                  <a:gd name="T92" fmla="*/ 18 w 36"/>
                  <a:gd name="T93" fmla="*/ 37 h 96"/>
                  <a:gd name="T94" fmla="*/ 17 w 36"/>
                  <a:gd name="T95" fmla="*/ 40 h 96"/>
                  <a:gd name="T96" fmla="*/ 17 w 36"/>
                  <a:gd name="T97" fmla="*/ 43 h 96"/>
                  <a:gd name="T98" fmla="*/ 17 w 36"/>
                  <a:gd name="T99" fmla="*/ 45 h 96"/>
                  <a:gd name="T100" fmla="*/ 18 w 36"/>
                  <a:gd name="T101" fmla="*/ 47 h 96"/>
                  <a:gd name="T102" fmla="*/ 21 w 36"/>
                  <a:gd name="T103" fmla="*/ 49 h 96"/>
                  <a:gd name="T104" fmla="*/ 24 w 36"/>
                  <a:gd name="T105" fmla="*/ 50 h 96"/>
                  <a:gd name="T106" fmla="*/ 26 w 36"/>
                  <a:gd name="T107" fmla="*/ 50 h 96"/>
                  <a:gd name="T108" fmla="*/ 27 w 36"/>
                  <a:gd name="T109" fmla="*/ 50 h 96"/>
                  <a:gd name="T110" fmla="*/ 28 w 36"/>
                  <a:gd name="T111" fmla="*/ 50 h 96"/>
                  <a:gd name="T112" fmla="*/ 29 w 36"/>
                  <a:gd name="T113" fmla="*/ 50 h 96"/>
                  <a:gd name="T114" fmla="*/ 29 w 36"/>
                  <a:gd name="T115" fmla="*/ 49 h 96"/>
                  <a:gd name="T116" fmla="*/ 30 w 36"/>
                  <a:gd name="T117" fmla="*/ 49 h 9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6"/>
                  <a:gd name="T178" fmla="*/ 0 h 96"/>
                  <a:gd name="T179" fmla="*/ 36 w 36"/>
                  <a:gd name="T180" fmla="*/ 96 h 9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6" h="96">
                    <a:moveTo>
                      <a:pt x="30" y="49"/>
                    </a:moveTo>
                    <a:lnTo>
                      <a:pt x="28" y="52"/>
                    </a:lnTo>
                    <a:lnTo>
                      <a:pt x="27" y="54"/>
                    </a:lnTo>
                    <a:lnTo>
                      <a:pt x="26" y="56"/>
                    </a:lnTo>
                    <a:lnTo>
                      <a:pt x="25" y="59"/>
                    </a:lnTo>
                    <a:lnTo>
                      <a:pt x="24" y="61"/>
                    </a:lnTo>
                    <a:lnTo>
                      <a:pt x="23" y="62"/>
                    </a:lnTo>
                    <a:lnTo>
                      <a:pt x="22" y="64"/>
                    </a:lnTo>
                    <a:lnTo>
                      <a:pt x="21" y="65"/>
                    </a:lnTo>
                    <a:lnTo>
                      <a:pt x="20" y="68"/>
                    </a:lnTo>
                    <a:lnTo>
                      <a:pt x="17" y="73"/>
                    </a:lnTo>
                    <a:lnTo>
                      <a:pt x="14" y="78"/>
                    </a:lnTo>
                    <a:lnTo>
                      <a:pt x="11" y="83"/>
                    </a:lnTo>
                    <a:lnTo>
                      <a:pt x="8" y="88"/>
                    </a:lnTo>
                    <a:lnTo>
                      <a:pt x="4" y="92"/>
                    </a:lnTo>
                    <a:lnTo>
                      <a:pt x="2" y="95"/>
                    </a:lnTo>
                    <a:lnTo>
                      <a:pt x="1" y="96"/>
                    </a:lnTo>
                    <a:lnTo>
                      <a:pt x="0" y="95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1" y="88"/>
                    </a:lnTo>
                    <a:lnTo>
                      <a:pt x="3" y="86"/>
                    </a:lnTo>
                    <a:lnTo>
                      <a:pt x="5" y="83"/>
                    </a:lnTo>
                    <a:lnTo>
                      <a:pt x="8" y="79"/>
                    </a:lnTo>
                    <a:lnTo>
                      <a:pt x="9" y="75"/>
                    </a:lnTo>
                    <a:lnTo>
                      <a:pt x="10" y="69"/>
                    </a:lnTo>
                    <a:lnTo>
                      <a:pt x="11" y="62"/>
                    </a:lnTo>
                    <a:lnTo>
                      <a:pt x="12" y="55"/>
                    </a:lnTo>
                    <a:lnTo>
                      <a:pt x="12" y="46"/>
                    </a:lnTo>
                    <a:lnTo>
                      <a:pt x="13" y="35"/>
                    </a:lnTo>
                    <a:lnTo>
                      <a:pt x="14" y="29"/>
                    </a:lnTo>
                    <a:lnTo>
                      <a:pt x="16" y="24"/>
                    </a:lnTo>
                    <a:lnTo>
                      <a:pt x="18" y="19"/>
                    </a:lnTo>
                    <a:lnTo>
                      <a:pt x="21" y="15"/>
                    </a:lnTo>
                    <a:lnTo>
                      <a:pt x="24" y="10"/>
                    </a:lnTo>
                    <a:lnTo>
                      <a:pt x="28" y="7"/>
                    </a:lnTo>
                    <a:lnTo>
                      <a:pt x="32" y="3"/>
                    </a:lnTo>
                    <a:lnTo>
                      <a:pt x="36" y="0"/>
                    </a:lnTo>
                    <a:lnTo>
                      <a:pt x="35" y="1"/>
                    </a:lnTo>
                    <a:lnTo>
                      <a:pt x="32" y="6"/>
                    </a:lnTo>
                    <a:lnTo>
                      <a:pt x="28" y="13"/>
                    </a:lnTo>
                    <a:lnTo>
                      <a:pt x="24" y="20"/>
                    </a:lnTo>
                    <a:lnTo>
                      <a:pt x="20" y="29"/>
                    </a:lnTo>
                    <a:lnTo>
                      <a:pt x="18" y="37"/>
                    </a:lnTo>
                    <a:lnTo>
                      <a:pt x="17" y="40"/>
                    </a:lnTo>
                    <a:lnTo>
                      <a:pt x="17" y="43"/>
                    </a:lnTo>
                    <a:lnTo>
                      <a:pt x="17" y="45"/>
                    </a:lnTo>
                    <a:lnTo>
                      <a:pt x="18" y="47"/>
                    </a:lnTo>
                    <a:lnTo>
                      <a:pt x="21" y="49"/>
                    </a:lnTo>
                    <a:lnTo>
                      <a:pt x="24" y="50"/>
                    </a:lnTo>
                    <a:lnTo>
                      <a:pt x="26" y="50"/>
                    </a:lnTo>
                    <a:lnTo>
                      <a:pt x="27" y="50"/>
                    </a:lnTo>
                    <a:lnTo>
                      <a:pt x="28" y="50"/>
                    </a:lnTo>
                    <a:lnTo>
                      <a:pt x="29" y="50"/>
                    </a:lnTo>
                    <a:lnTo>
                      <a:pt x="29" y="49"/>
                    </a:lnTo>
                    <a:lnTo>
                      <a:pt x="30" y="49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19" name="Freeform 195"/>
              <p:cNvSpPr>
                <a:spLocks/>
              </p:cNvSpPr>
              <p:nvPr/>
            </p:nvSpPr>
            <p:spPr bwMode="auto">
              <a:xfrm>
                <a:off x="2773" y="1832"/>
                <a:ext cx="36" cy="96"/>
              </a:xfrm>
              <a:custGeom>
                <a:avLst/>
                <a:gdLst>
                  <a:gd name="T0" fmla="*/ 30 w 36"/>
                  <a:gd name="T1" fmla="*/ 49 h 96"/>
                  <a:gd name="T2" fmla="*/ 28 w 36"/>
                  <a:gd name="T3" fmla="*/ 52 h 96"/>
                  <a:gd name="T4" fmla="*/ 27 w 36"/>
                  <a:gd name="T5" fmla="*/ 54 h 96"/>
                  <a:gd name="T6" fmla="*/ 26 w 36"/>
                  <a:gd name="T7" fmla="*/ 56 h 96"/>
                  <a:gd name="T8" fmla="*/ 25 w 36"/>
                  <a:gd name="T9" fmla="*/ 59 h 96"/>
                  <a:gd name="T10" fmla="*/ 24 w 36"/>
                  <a:gd name="T11" fmla="*/ 61 h 96"/>
                  <a:gd name="T12" fmla="*/ 23 w 36"/>
                  <a:gd name="T13" fmla="*/ 62 h 96"/>
                  <a:gd name="T14" fmla="*/ 22 w 36"/>
                  <a:gd name="T15" fmla="*/ 64 h 96"/>
                  <a:gd name="T16" fmla="*/ 21 w 36"/>
                  <a:gd name="T17" fmla="*/ 65 h 96"/>
                  <a:gd name="T18" fmla="*/ 20 w 36"/>
                  <a:gd name="T19" fmla="*/ 68 h 96"/>
                  <a:gd name="T20" fmla="*/ 17 w 36"/>
                  <a:gd name="T21" fmla="*/ 73 h 96"/>
                  <a:gd name="T22" fmla="*/ 14 w 36"/>
                  <a:gd name="T23" fmla="*/ 78 h 96"/>
                  <a:gd name="T24" fmla="*/ 11 w 36"/>
                  <a:gd name="T25" fmla="*/ 83 h 96"/>
                  <a:gd name="T26" fmla="*/ 8 w 36"/>
                  <a:gd name="T27" fmla="*/ 88 h 96"/>
                  <a:gd name="T28" fmla="*/ 4 w 36"/>
                  <a:gd name="T29" fmla="*/ 92 h 96"/>
                  <a:gd name="T30" fmla="*/ 2 w 36"/>
                  <a:gd name="T31" fmla="*/ 95 h 96"/>
                  <a:gd name="T32" fmla="*/ 1 w 36"/>
                  <a:gd name="T33" fmla="*/ 96 h 96"/>
                  <a:gd name="T34" fmla="*/ 0 w 36"/>
                  <a:gd name="T35" fmla="*/ 95 h 96"/>
                  <a:gd name="T36" fmla="*/ 0 w 36"/>
                  <a:gd name="T37" fmla="*/ 94 h 96"/>
                  <a:gd name="T38" fmla="*/ 0 w 36"/>
                  <a:gd name="T39" fmla="*/ 92 h 96"/>
                  <a:gd name="T40" fmla="*/ 0 w 36"/>
                  <a:gd name="T41" fmla="*/ 90 h 96"/>
                  <a:gd name="T42" fmla="*/ 1 w 36"/>
                  <a:gd name="T43" fmla="*/ 88 h 96"/>
                  <a:gd name="T44" fmla="*/ 3 w 36"/>
                  <a:gd name="T45" fmla="*/ 86 h 96"/>
                  <a:gd name="T46" fmla="*/ 5 w 36"/>
                  <a:gd name="T47" fmla="*/ 83 h 96"/>
                  <a:gd name="T48" fmla="*/ 8 w 36"/>
                  <a:gd name="T49" fmla="*/ 79 h 96"/>
                  <a:gd name="T50" fmla="*/ 9 w 36"/>
                  <a:gd name="T51" fmla="*/ 75 h 96"/>
                  <a:gd name="T52" fmla="*/ 10 w 36"/>
                  <a:gd name="T53" fmla="*/ 69 h 96"/>
                  <a:gd name="T54" fmla="*/ 11 w 36"/>
                  <a:gd name="T55" fmla="*/ 62 h 96"/>
                  <a:gd name="T56" fmla="*/ 12 w 36"/>
                  <a:gd name="T57" fmla="*/ 55 h 96"/>
                  <a:gd name="T58" fmla="*/ 12 w 36"/>
                  <a:gd name="T59" fmla="*/ 46 h 96"/>
                  <a:gd name="T60" fmla="*/ 13 w 36"/>
                  <a:gd name="T61" fmla="*/ 35 h 96"/>
                  <a:gd name="T62" fmla="*/ 14 w 36"/>
                  <a:gd name="T63" fmla="*/ 29 h 96"/>
                  <a:gd name="T64" fmla="*/ 16 w 36"/>
                  <a:gd name="T65" fmla="*/ 24 h 96"/>
                  <a:gd name="T66" fmla="*/ 18 w 36"/>
                  <a:gd name="T67" fmla="*/ 19 h 96"/>
                  <a:gd name="T68" fmla="*/ 21 w 36"/>
                  <a:gd name="T69" fmla="*/ 15 h 96"/>
                  <a:gd name="T70" fmla="*/ 24 w 36"/>
                  <a:gd name="T71" fmla="*/ 10 h 96"/>
                  <a:gd name="T72" fmla="*/ 28 w 36"/>
                  <a:gd name="T73" fmla="*/ 7 h 96"/>
                  <a:gd name="T74" fmla="*/ 32 w 36"/>
                  <a:gd name="T75" fmla="*/ 3 h 96"/>
                  <a:gd name="T76" fmla="*/ 36 w 36"/>
                  <a:gd name="T77" fmla="*/ 0 h 96"/>
                  <a:gd name="T78" fmla="*/ 35 w 36"/>
                  <a:gd name="T79" fmla="*/ 1 h 96"/>
                  <a:gd name="T80" fmla="*/ 32 w 36"/>
                  <a:gd name="T81" fmla="*/ 6 h 96"/>
                  <a:gd name="T82" fmla="*/ 28 w 36"/>
                  <a:gd name="T83" fmla="*/ 13 h 96"/>
                  <a:gd name="T84" fmla="*/ 24 w 36"/>
                  <a:gd name="T85" fmla="*/ 20 h 96"/>
                  <a:gd name="T86" fmla="*/ 20 w 36"/>
                  <a:gd name="T87" fmla="*/ 29 h 96"/>
                  <a:gd name="T88" fmla="*/ 18 w 36"/>
                  <a:gd name="T89" fmla="*/ 37 h 96"/>
                  <a:gd name="T90" fmla="*/ 17 w 36"/>
                  <a:gd name="T91" fmla="*/ 40 h 96"/>
                  <a:gd name="T92" fmla="*/ 17 w 36"/>
                  <a:gd name="T93" fmla="*/ 43 h 96"/>
                  <a:gd name="T94" fmla="*/ 17 w 36"/>
                  <a:gd name="T95" fmla="*/ 45 h 96"/>
                  <a:gd name="T96" fmla="*/ 18 w 36"/>
                  <a:gd name="T97" fmla="*/ 47 h 96"/>
                  <a:gd name="T98" fmla="*/ 21 w 36"/>
                  <a:gd name="T99" fmla="*/ 49 h 96"/>
                  <a:gd name="T100" fmla="*/ 24 w 36"/>
                  <a:gd name="T101" fmla="*/ 50 h 96"/>
                  <a:gd name="T102" fmla="*/ 26 w 36"/>
                  <a:gd name="T103" fmla="*/ 50 h 96"/>
                  <a:gd name="T104" fmla="*/ 27 w 36"/>
                  <a:gd name="T105" fmla="*/ 50 h 96"/>
                  <a:gd name="T106" fmla="*/ 28 w 36"/>
                  <a:gd name="T107" fmla="*/ 50 h 96"/>
                  <a:gd name="T108" fmla="*/ 29 w 36"/>
                  <a:gd name="T109" fmla="*/ 50 h 96"/>
                  <a:gd name="T110" fmla="*/ 29 w 36"/>
                  <a:gd name="T111" fmla="*/ 49 h 96"/>
                  <a:gd name="T112" fmla="*/ 30 w 36"/>
                  <a:gd name="T113" fmla="*/ 49 h 9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6"/>
                  <a:gd name="T172" fmla="*/ 0 h 96"/>
                  <a:gd name="T173" fmla="*/ 36 w 36"/>
                  <a:gd name="T174" fmla="*/ 96 h 9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6" h="96">
                    <a:moveTo>
                      <a:pt x="30" y="49"/>
                    </a:moveTo>
                    <a:lnTo>
                      <a:pt x="28" y="52"/>
                    </a:lnTo>
                    <a:lnTo>
                      <a:pt x="27" y="54"/>
                    </a:lnTo>
                    <a:lnTo>
                      <a:pt x="26" y="56"/>
                    </a:lnTo>
                    <a:lnTo>
                      <a:pt x="25" y="59"/>
                    </a:lnTo>
                    <a:lnTo>
                      <a:pt x="24" y="61"/>
                    </a:lnTo>
                    <a:lnTo>
                      <a:pt x="23" y="62"/>
                    </a:lnTo>
                    <a:lnTo>
                      <a:pt x="22" y="64"/>
                    </a:lnTo>
                    <a:lnTo>
                      <a:pt x="21" y="65"/>
                    </a:lnTo>
                    <a:lnTo>
                      <a:pt x="20" y="68"/>
                    </a:lnTo>
                    <a:lnTo>
                      <a:pt x="17" y="73"/>
                    </a:lnTo>
                    <a:lnTo>
                      <a:pt x="14" y="78"/>
                    </a:lnTo>
                    <a:lnTo>
                      <a:pt x="11" y="83"/>
                    </a:lnTo>
                    <a:lnTo>
                      <a:pt x="8" y="88"/>
                    </a:lnTo>
                    <a:lnTo>
                      <a:pt x="4" y="92"/>
                    </a:lnTo>
                    <a:lnTo>
                      <a:pt x="2" y="95"/>
                    </a:lnTo>
                    <a:lnTo>
                      <a:pt x="1" y="96"/>
                    </a:lnTo>
                    <a:lnTo>
                      <a:pt x="0" y="95"/>
                    </a:lnTo>
                    <a:lnTo>
                      <a:pt x="0" y="94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1" y="88"/>
                    </a:lnTo>
                    <a:lnTo>
                      <a:pt x="3" y="86"/>
                    </a:lnTo>
                    <a:lnTo>
                      <a:pt x="5" y="83"/>
                    </a:lnTo>
                    <a:lnTo>
                      <a:pt x="8" y="79"/>
                    </a:lnTo>
                    <a:lnTo>
                      <a:pt x="9" y="75"/>
                    </a:lnTo>
                    <a:lnTo>
                      <a:pt x="10" y="69"/>
                    </a:lnTo>
                    <a:lnTo>
                      <a:pt x="11" y="62"/>
                    </a:lnTo>
                    <a:lnTo>
                      <a:pt x="12" y="55"/>
                    </a:lnTo>
                    <a:lnTo>
                      <a:pt x="12" y="46"/>
                    </a:lnTo>
                    <a:lnTo>
                      <a:pt x="13" y="35"/>
                    </a:lnTo>
                    <a:lnTo>
                      <a:pt x="14" y="29"/>
                    </a:lnTo>
                    <a:lnTo>
                      <a:pt x="16" y="24"/>
                    </a:lnTo>
                    <a:lnTo>
                      <a:pt x="18" y="19"/>
                    </a:lnTo>
                    <a:lnTo>
                      <a:pt x="21" y="15"/>
                    </a:lnTo>
                    <a:lnTo>
                      <a:pt x="24" y="10"/>
                    </a:lnTo>
                    <a:lnTo>
                      <a:pt x="28" y="7"/>
                    </a:lnTo>
                    <a:lnTo>
                      <a:pt x="32" y="3"/>
                    </a:lnTo>
                    <a:lnTo>
                      <a:pt x="36" y="0"/>
                    </a:lnTo>
                    <a:lnTo>
                      <a:pt x="35" y="1"/>
                    </a:lnTo>
                    <a:lnTo>
                      <a:pt x="32" y="6"/>
                    </a:lnTo>
                    <a:lnTo>
                      <a:pt x="28" y="13"/>
                    </a:lnTo>
                    <a:lnTo>
                      <a:pt x="24" y="20"/>
                    </a:lnTo>
                    <a:lnTo>
                      <a:pt x="20" y="29"/>
                    </a:lnTo>
                    <a:lnTo>
                      <a:pt x="18" y="37"/>
                    </a:lnTo>
                    <a:lnTo>
                      <a:pt x="17" y="40"/>
                    </a:lnTo>
                    <a:lnTo>
                      <a:pt x="17" y="43"/>
                    </a:lnTo>
                    <a:lnTo>
                      <a:pt x="17" y="45"/>
                    </a:lnTo>
                    <a:lnTo>
                      <a:pt x="18" y="47"/>
                    </a:lnTo>
                    <a:lnTo>
                      <a:pt x="21" y="49"/>
                    </a:lnTo>
                    <a:lnTo>
                      <a:pt x="24" y="50"/>
                    </a:lnTo>
                    <a:lnTo>
                      <a:pt x="26" y="50"/>
                    </a:lnTo>
                    <a:lnTo>
                      <a:pt x="27" y="50"/>
                    </a:lnTo>
                    <a:lnTo>
                      <a:pt x="28" y="50"/>
                    </a:lnTo>
                    <a:lnTo>
                      <a:pt x="29" y="50"/>
                    </a:lnTo>
                    <a:lnTo>
                      <a:pt x="29" y="49"/>
                    </a:lnTo>
                    <a:lnTo>
                      <a:pt x="30" y="4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0" name="Freeform 196"/>
              <p:cNvSpPr>
                <a:spLocks/>
              </p:cNvSpPr>
              <p:nvPr/>
            </p:nvSpPr>
            <p:spPr bwMode="auto">
              <a:xfrm>
                <a:off x="2775" y="1689"/>
                <a:ext cx="33" cy="126"/>
              </a:xfrm>
              <a:custGeom>
                <a:avLst/>
                <a:gdLst>
                  <a:gd name="T0" fmla="*/ 11 w 33"/>
                  <a:gd name="T1" fmla="*/ 126 h 126"/>
                  <a:gd name="T2" fmla="*/ 11 w 33"/>
                  <a:gd name="T3" fmla="*/ 125 h 126"/>
                  <a:gd name="T4" fmla="*/ 12 w 33"/>
                  <a:gd name="T5" fmla="*/ 122 h 126"/>
                  <a:gd name="T6" fmla="*/ 13 w 33"/>
                  <a:gd name="T7" fmla="*/ 117 h 126"/>
                  <a:gd name="T8" fmla="*/ 14 w 33"/>
                  <a:gd name="T9" fmla="*/ 111 h 126"/>
                  <a:gd name="T10" fmla="*/ 16 w 33"/>
                  <a:gd name="T11" fmla="*/ 105 h 126"/>
                  <a:gd name="T12" fmla="*/ 17 w 33"/>
                  <a:gd name="T13" fmla="*/ 100 h 126"/>
                  <a:gd name="T14" fmla="*/ 18 w 33"/>
                  <a:gd name="T15" fmla="*/ 95 h 126"/>
                  <a:gd name="T16" fmla="*/ 19 w 33"/>
                  <a:gd name="T17" fmla="*/ 91 h 126"/>
                  <a:gd name="T18" fmla="*/ 20 w 33"/>
                  <a:gd name="T19" fmla="*/ 88 h 126"/>
                  <a:gd name="T20" fmla="*/ 20 w 33"/>
                  <a:gd name="T21" fmla="*/ 84 h 126"/>
                  <a:gd name="T22" fmla="*/ 21 w 33"/>
                  <a:gd name="T23" fmla="*/ 79 h 126"/>
                  <a:gd name="T24" fmla="*/ 22 w 33"/>
                  <a:gd name="T25" fmla="*/ 74 h 126"/>
                  <a:gd name="T26" fmla="*/ 23 w 33"/>
                  <a:gd name="T27" fmla="*/ 68 h 126"/>
                  <a:gd name="T28" fmla="*/ 24 w 33"/>
                  <a:gd name="T29" fmla="*/ 63 h 126"/>
                  <a:gd name="T30" fmla="*/ 25 w 33"/>
                  <a:gd name="T31" fmla="*/ 59 h 126"/>
                  <a:gd name="T32" fmla="*/ 26 w 33"/>
                  <a:gd name="T33" fmla="*/ 56 h 126"/>
                  <a:gd name="T34" fmla="*/ 27 w 33"/>
                  <a:gd name="T35" fmla="*/ 51 h 126"/>
                  <a:gd name="T36" fmla="*/ 29 w 33"/>
                  <a:gd name="T37" fmla="*/ 47 h 126"/>
                  <a:gd name="T38" fmla="*/ 30 w 33"/>
                  <a:gd name="T39" fmla="*/ 40 h 126"/>
                  <a:gd name="T40" fmla="*/ 31 w 33"/>
                  <a:gd name="T41" fmla="*/ 33 h 126"/>
                  <a:gd name="T42" fmla="*/ 33 w 33"/>
                  <a:gd name="T43" fmla="*/ 26 h 126"/>
                  <a:gd name="T44" fmla="*/ 33 w 33"/>
                  <a:gd name="T45" fmla="*/ 17 h 126"/>
                  <a:gd name="T46" fmla="*/ 33 w 33"/>
                  <a:gd name="T47" fmla="*/ 8 h 126"/>
                  <a:gd name="T48" fmla="*/ 33 w 33"/>
                  <a:gd name="T49" fmla="*/ 0 h 126"/>
                  <a:gd name="T50" fmla="*/ 31 w 33"/>
                  <a:gd name="T51" fmla="*/ 2 h 126"/>
                  <a:gd name="T52" fmla="*/ 27 w 33"/>
                  <a:gd name="T53" fmla="*/ 6 h 126"/>
                  <a:gd name="T54" fmla="*/ 21 w 33"/>
                  <a:gd name="T55" fmla="*/ 13 h 126"/>
                  <a:gd name="T56" fmla="*/ 15 w 33"/>
                  <a:gd name="T57" fmla="*/ 21 h 126"/>
                  <a:gd name="T58" fmla="*/ 9 w 33"/>
                  <a:gd name="T59" fmla="*/ 31 h 126"/>
                  <a:gd name="T60" fmla="*/ 3 w 33"/>
                  <a:gd name="T61" fmla="*/ 41 h 126"/>
                  <a:gd name="T62" fmla="*/ 1 w 33"/>
                  <a:gd name="T63" fmla="*/ 47 h 126"/>
                  <a:gd name="T64" fmla="*/ 0 w 33"/>
                  <a:gd name="T65" fmla="*/ 53 h 126"/>
                  <a:gd name="T66" fmla="*/ 0 w 33"/>
                  <a:gd name="T67" fmla="*/ 59 h 126"/>
                  <a:gd name="T68" fmla="*/ 1 w 33"/>
                  <a:gd name="T69" fmla="*/ 65 h 126"/>
                  <a:gd name="T70" fmla="*/ 5 w 33"/>
                  <a:gd name="T71" fmla="*/ 75 h 126"/>
                  <a:gd name="T72" fmla="*/ 7 w 33"/>
                  <a:gd name="T73" fmla="*/ 84 h 126"/>
                  <a:gd name="T74" fmla="*/ 8 w 33"/>
                  <a:gd name="T75" fmla="*/ 93 h 126"/>
                  <a:gd name="T76" fmla="*/ 9 w 33"/>
                  <a:gd name="T77" fmla="*/ 99 h 126"/>
                  <a:gd name="T78" fmla="*/ 10 w 33"/>
                  <a:gd name="T79" fmla="*/ 104 h 126"/>
                  <a:gd name="T80" fmla="*/ 10 w 33"/>
                  <a:gd name="T81" fmla="*/ 108 h 126"/>
                  <a:gd name="T82" fmla="*/ 10 w 33"/>
                  <a:gd name="T83" fmla="*/ 112 h 126"/>
                  <a:gd name="T84" fmla="*/ 9 w 33"/>
                  <a:gd name="T85" fmla="*/ 116 h 126"/>
                  <a:gd name="T86" fmla="*/ 8 w 33"/>
                  <a:gd name="T87" fmla="*/ 119 h 126"/>
                  <a:gd name="T88" fmla="*/ 8 w 33"/>
                  <a:gd name="T89" fmla="*/ 121 h 126"/>
                  <a:gd name="T90" fmla="*/ 8 w 33"/>
                  <a:gd name="T91" fmla="*/ 123 h 126"/>
                  <a:gd name="T92" fmla="*/ 9 w 33"/>
                  <a:gd name="T93" fmla="*/ 124 h 126"/>
                  <a:gd name="T94" fmla="*/ 9 w 33"/>
                  <a:gd name="T95" fmla="*/ 125 h 126"/>
                  <a:gd name="T96" fmla="*/ 10 w 33"/>
                  <a:gd name="T97" fmla="*/ 126 h 126"/>
                  <a:gd name="T98" fmla="*/ 10 w 33"/>
                  <a:gd name="T99" fmla="*/ 126 h 126"/>
                  <a:gd name="T100" fmla="*/ 11 w 33"/>
                  <a:gd name="T101" fmla="*/ 126 h 12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3"/>
                  <a:gd name="T154" fmla="*/ 0 h 126"/>
                  <a:gd name="T155" fmla="*/ 33 w 33"/>
                  <a:gd name="T156" fmla="*/ 126 h 12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3" h="126">
                    <a:moveTo>
                      <a:pt x="11" y="126"/>
                    </a:moveTo>
                    <a:lnTo>
                      <a:pt x="11" y="125"/>
                    </a:lnTo>
                    <a:lnTo>
                      <a:pt x="12" y="122"/>
                    </a:lnTo>
                    <a:lnTo>
                      <a:pt x="13" y="117"/>
                    </a:lnTo>
                    <a:lnTo>
                      <a:pt x="14" y="111"/>
                    </a:lnTo>
                    <a:lnTo>
                      <a:pt x="16" y="105"/>
                    </a:lnTo>
                    <a:lnTo>
                      <a:pt x="17" y="100"/>
                    </a:lnTo>
                    <a:lnTo>
                      <a:pt x="18" y="95"/>
                    </a:lnTo>
                    <a:lnTo>
                      <a:pt x="19" y="91"/>
                    </a:lnTo>
                    <a:lnTo>
                      <a:pt x="20" y="88"/>
                    </a:lnTo>
                    <a:lnTo>
                      <a:pt x="20" y="84"/>
                    </a:lnTo>
                    <a:lnTo>
                      <a:pt x="21" y="79"/>
                    </a:lnTo>
                    <a:lnTo>
                      <a:pt x="22" y="74"/>
                    </a:lnTo>
                    <a:lnTo>
                      <a:pt x="23" y="68"/>
                    </a:lnTo>
                    <a:lnTo>
                      <a:pt x="24" y="63"/>
                    </a:lnTo>
                    <a:lnTo>
                      <a:pt x="25" y="59"/>
                    </a:lnTo>
                    <a:lnTo>
                      <a:pt x="26" y="56"/>
                    </a:lnTo>
                    <a:lnTo>
                      <a:pt x="27" y="51"/>
                    </a:lnTo>
                    <a:lnTo>
                      <a:pt x="29" y="47"/>
                    </a:lnTo>
                    <a:lnTo>
                      <a:pt x="30" y="40"/>
                    </a:lnTo>
                    <a:lnTo>
                      <a:pt x="31" y="33"/>
                    </a:lnTo>
                    <a:lnTo>
                      <a:pt x="33" y="26"/>
                    </a:lnTo>
                    <a:lnTo>
                      <a:pt x="33" y="17"/>
                    </a:lnTo>
                    <a:lnTo>
                      <a:pt x="33" y="8"/>
                    </a:lnTo>
                    <a:lnTo>
                      <a:pt x="33" y="0"/>
                    </a:lnTo>
                    <a:lnTo>
                      <a:pt x="31" y="2"/>
                    </a:lnTo>
                    <a:lnTo>
                      <a:pt x="27" y="6"/>
                    </a:lnTo>
                    <a:lnTo>
                      <a:pt x="21" y="13"/>
                    </a:lnTo>
                    <a:lnTo>
                      <a:pt x="15" y="21"/>
                    </a:lnTo>
                    <a:lnTo>
                      <a:pt x="9" y="31"/>
                    </a:lnTo>
                    <a:lnTo>
                      <a:pt x="3" y="41"/>
                    </a:lnTo>
                    <a:lnTo>
                      <a:pt x="1" y="47"/>
                    </a:lnTo>
                    <a:lnTo>
                      <a:pt x="0" y="53"/>
                    </a:lnTo>
                    <a:lnTo>
                      <a:pt x="0" y="59"/>
                    </a:lnTo>
                    <a:lnTo>
                      <a:pt x="1" y="65"/>
                    </a:lnTo>
                    <a:lnTo>
                      <a:pt x="5" y="75"/>
                    </a:lnTo>
                    <a:lnTo>
                      <a:pt x="7" y="84"/>
                    </a:lnTo>
                    <a:lnTo>
                      <a:pt x="8" y="93"/>
                    </a:lnTo>
                    <a:lnTo>
                      <a:pt x="9" y="99"/>
                    </a:lnTo>
                    <a:lnTo>
                      <a:pt x="10" y="104"/>
                    </a:lnTo>
                    <a:lnTo>
                      <a:pt x="10" y="108"/>
                    </a:lnTo>
                    <a:lnTo>
                      <a:pt x="10" y="112"/>
                    </a:lnTo>
                    <a:lnTo>
                      <a:pt x="9" y="116"/>
                    </a:lnTo>
                    <a:lnTo>
                      <a:pt x="8" y="119"/>
                    </a:lnTo>
                    <a:lnTo>
                      <a:pt x="8" y="121"/>
                    </a:lnTo>
                    <a:lnTo>
                      <a:pt x="8" y="123"/>
                    </a:lnTo>
                    <a:lnTo>
                      <a:pt x="9" y="124"/>
                    </a:lnTo>
                    <a:lnTo>
                      <a:pt x="9" y="125"/>
                    </a:lnTo>
                    <a:lnTo>
                      <a:pt x="10" y="126"/>
                    </a:lnTo>
                    <a:lnTo>
                      <a:pt x="11" y="1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1" name="Freeform 197"/>
              <p:cNvSpPr>
                <a:spLocks/>
              </p:cNvSpPr>
              <p:nvPr/>
            </p:nvSpPr>
            <p:spPr bwMode="auto">
              <a:xfrm>
                <a:off x="2775" y="1689"/>
                <a:ext cx="33" cy="126"/>
              </a:xfrm>
              <a:custGeom>
                <a:avLst/>
                <a:gdLst>
                  <a:gd name="T0" fmla="*/ 11 w 33"/>
                  <a:gd name="T1" fmla="*/ 126 h 126"/>
                  <a:gd name="T2" fmla="*/ 11 w 33"/>
                  <a:gd name="T3" fmla="*/ 125 h 126"/>
                  <a:gd name="T4" fmla="*/ 12 w 33"/>
                  <a:gd name="T5" fmla="*/ 122 h 126"/>
                  <a:gd name="T6" fmla="*/ 13 w 33"/>
                  <a:gd name="T7" fmla="*/ 117 h 126"/>
                  <a:gd name="T8" fmla="*/ 14 w 33"/>
                  <a:gd name="T9" fmla="*/ 111 h 126"/>
                  <a:gd name="T10" fmla="*/ 16 w 33"/>
                  <a:gd name="T11" fmla="*/ 105 h 126"/>
                  <a:gd name="T12" fmla="*/ 17 w 33"/>
                  <a:gd name="T13" fmla="*/ 100 h 126"/>
                  <a:gd name="T14" fmla="*/ 18 w 33"/>
                  <a:gd name="T15" fmla="*/ 95 h 126"/>
                  <a:gd name="T16" fmla="*/ 19 w 33"/>
                  <a:gd name="T17" fmla="*/ 91 h 126"/>
                  <a:gd name="T18" fmla="*/ 20 w 33"/>
                  <a:gd name="T19" fmla="*/ 88 h 126"/>
                  <a:gd name="T20" fmla="*/ 20 w 33"/>
                  <a:gd name="T21" fmla="*/ 84 h 126"/>
                  <a:gd name="T22" fmla="*/ 21 w 33"/>
                  <a:gd name="T23" fmla="*/ 79 h 126"/>
                  <a:gd name="T24" fmla="*/ 22 w 33"/>
                  <a:gd name="T25" fmla="*/ 74 h 126"/>
                  <a:gd name="T26" fmla="*/ 23 w 33"/>
                  <a:gd name="T27" fmla="*/ 68 h 126"/>
                  <a:gd name="T28" fmla="*/ 24 w 33"/>
                  <a:gd name="T29" fmla="*/ 63 h 126"/>
                  <a:gd name="T30" fmla="*/ 25 w 33"/>
                  <a:gd name="T31" fmla="*/ 59 h 126"/>
                  <a:gd name="T32" fmla="*/ 26 w 33"/>
                  <a:gd name="T33" fmla="*/ 56 h 126"/>
                  <a:gd name="T34" fmla="*/ 27 w 33"/>
                  <a:gd name="T35" fmla="*/ 51 h 126"/>
                  <a:gd name="T36" fmla="*/ 29 w 33"/>
                  <a:gd name="T37" fmla="*/ 47 h 126"/>
                  <a:gd name="T38" fmla="*/ 30 w 33"/>
                  <a:gd name="T39" fmla="*/ 40 h 126"/>
                  <a:gd name="T40" fmla="*/ 31 w 33"/>
                  <a:gd name="T41" fmla="*/ 33 h 126"/>
                  <a:gd name="T42" fmla="*/ 33 w 33"/>
                  <a:gd name="T43" fmla="*/ 26 h 126"/>
                  <a:gd name="T44" fmla="*/ 33 w 33"/>
                  <a:gd name="T45" fmla="*/ 17 h 126"/>
                  <a:gd name="T46" fmla="*/ 33 w 33"/>
                  <a:gd name="T47" fmla="*/ 8 h 126"/>
                  <a:gd name="T48" fmla="*/ 33 w 33"/>
                  <a:gd name="T49" fmla="*/ 0 h 126"/>
                  <a:gd name="T50" fmla="*/ 31 w 33"/>
                  <a:gd name="T51" fmla="*/ 2 h 126"/>
                  <a:gd name="T52" fmla="*/ 27 w 33"/>
                  <a:gd name="T53" fmla="*/ 6 h 126"/>
                  <a:gd name="T54" fmla="*/ 21 w 33"/>
                  <a:gd name="T55" fmla="*/ 13 h 126"/>
                  <a:gd name="T56" fmla="*/ 15 w 33"/>
                  <a:gd name="T57" fmla="*/ 21 h 126"/>
                  <a:gd name="T58" fmla="*/ 9 w 33"/>
                  <a:gd name="T59" fmla="*/ 31 h 126"/>
                  <a:gd name="T60" fmla="*/ 3 w 33"/>
                  <a:gd name="T61" fmla="*/ 41 h 126"/>
                  <a:gd name="T62" fmla="*/ 1 w 33"/>
                  <a:gd name="T63" fmla="*/ 47 h 126"/>
                  <a:gd name="T64" fmla="*/ 0 w 33"/>
                  <a:gd name="T65" fmla="*/ 53 h 126"/>
                  <a:gd name="T66" fmla="*/ 0 w 33"/>
                  <a:gd name="T67" fmla="*/ 59 h 126"/>
                  <a:gd name="T68" fmla="*/ 1 w 33"/>
                  <a:gd name="T69" fmla="*/ 65 h 126"/>
                  <a:gd name="T70" fmla="*/ 5 w 33"/>
                  <a:gd name="T71" fmla="*/ 75 h 126"/>
                  <a:gd name="T72" fmla="*/ 7 w 33"/>
                  <a:gd name="T73" fmla="*/ 84 h 126"/>
                  <a:gd name="T74" fmla="*/ 8 w 33"/>
                  <a:gd name="T75" fmla="*/ 93 h 126"/>
                  <a:gd name="T76" fmla="*/ 9 w 33"/>
                  <a:gd name="T77" fmla="*/ 99 h 126"/>
                  <a:gd name="T78" fmla="*/ 10 w 33"/>
                  <a:gd name="T79" fmla="*/ 104 h 126"/>
                  <a:gd name="T80" fmla="*/ 10 w 33"/>
                  <a:gd name="T81" fmla="*/ 108 h 126"/>
                  <a:gd name="T82" fmla="*/ 10 w 33"/>
                  <a:gd name="T83" fmla="*/ 112 h 126"/>
                  <a:gd name="T84" fmla="*/ 9 w 33"/>
                  <a:gd name="T85" fmla="*/ 116 h 126"/>
                  <a:gd name="T86" fmla="*/ 8 w 33"/>
                  <a:gd name="T87" fmla="*/ 119 h 126"/>
                  <a:gd name="T88" fmla="*/ 8 w 33"/>
                  <a:gd name="T89" fmla="*/ 121 h 126"/>
                  <a:gd name="T90" fmla="*/ 8 w 33"/>
                  <a:gd name="T91" fmla="*/ 123 h 126"/>
                  <a:gd name="T92" fmla="*/ 9 w 33"/>
                  <a:gd name="T93" fmla="*/ 124 h 126"/>
                  <a:gd name="T94" fmla="*/ 9 w 33"/>
                  <a:gd name="T95" fmla="*/ 125 h 126"/>
                  <a:gd name="T96" fmla="*/ 10 w 33"/>
                  <a:gd name="T97" fmla="*/ 126 h 126"/>
                  <a:gd name="T98" fmla="*/ 11 w 33"/>
                  <a:gd name="T99" fmla="*/ 126 h 12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3"/>
                  <a:gd name="T151" fmla="*/ 0 h 126"/>
                  <a:gd name="T152" fmla="*/ 33 w 33"/>
                  <a:gd name="T153" fmla="*/ 126 h 12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3" h="126">
                    <a:moveTo>
                      <a:pt x="11" y="126"/>
                    </a:moveTo>
                    <a:lnTo>
                      <a:pt x="11" y="125"/>
                    </a:lnTo>
                    <a:lnTo>
                      <a:pt x="12" y="122"/>
                    </a:lnTo>
                    <a:lnTo>
                      <a:pt x="13" y="117"/>
                    </a:lnTo>
                    <a:lnTo>
                      <a:pt x="14" y="111"/>
                    </a:lnTo>
                    <a:lnTo>
                      <a:pt x="16" y="105"/>
                    </a:lnTo>
                    <a:lnTo>
                      <a:pt x="17" y="100"/>
                    </a:lnTo>
                    <a:lnTo>
                      <a:pt x="18" y="95"/>
                    </a:lnTo>
                    <a:lnTo>
                      <a:pt x="19" y="91"/>
                    </a:lnTo>
                    <a:lnTo>
                      <a:pt x="20" y="88"/>
                    </a:lnTo>
                    <a:lnTo>
                      <a:pt x="20" y="84"/>
                    </a:lnTo>
                    <a:lnTo>
                      <a:pt x="21" y="79"/>
                    </a:lnTo>
                    <a:lnTo>
                      <a:pt x="22" y="74"/>
                    </a:lnTo>
                    <a:lnTo>
                      <a:pt x="23" y="68"/>
                    </a:lnTo>
                    <a:lnTo>
                      <a:pt x="24" y="63"/>
                    </a:lnTo>
                    <a:lnTo>
                      <a:pt x="25" y="59"/>
                    </a:lnTo>
                    <a:lnTo>
                      <a:pt x="26" y="56"/>
                    </a:lnTo>
                    <a:lnTo>
                      <a:pt x="27" y="51"/>
                    </a:lnTo>
                    <a:lnTo>
                      <a:pt x="29" y="47"/>
                    </a:lnTo>
                    <a:lnTo>
                      <a:pt x="30" y="40"/>
                    </a:lnTo>
                    <a:lnTo>
                      <a:pt x="31" y="33"/>
                    </a:lnTo>
                    <a:lnTo>
                      <a:pt x="33" y="26"/>
                    </a:lnTo>
                    <a:lnTo>
                      <a:pt x="33" y="17"/>
                    </a:lnTo>
                    <a:lnTo>
                      <a:pt x="33" y="8"/>
                    </a:lnTo>
                    <a:lnTo>
                      <a:pt x="33" y="0"/>
                    </a:lnTo>
                    <a:lnTo>
                      <a:pt x="31" y="2"/>
                    </a:lnTo>
                    <a:lnTo>
                      <a:pt x="27" y="6"/>
                    </a:lnTo>
                    <a:lnTo>
                      <a:pt x="21" y="13"/>
                    </a:lnTo>
                    <a:lnTo>
                      <a:pt x="15" y="21"/>
                    </a:lnTo>
                    <a:lnTo>
                      <a:pt x="9" y="31"/>
                    </a:lnTo>
                    <a:lnTo>
                      <a:pt x="3" y="41"/>
                    </a:lnTo>
                    <a:lnTo>
                      <a:pt x="1" y="47"/>
                    </a:lnTo>
                    <a:lnTo>
                      <a:pt x="0" y="53"/>
                    </a:lnTo>
                    <a:lnTo>
                      <a:pt x="0" y="59"/>
                    </a:lnTo>
                    <a:lnTo>
                      <a:pt x="1" y="65"/>
                    </a:lnTo>
                    <a:lnTo>
                      <a:pt x="5" y="75"/>
                    </a:lnTo>
                    <a:lnTo>
                      <a:pt x="7" y="84"/>
                    </a:lnTo>
                    <a:lnTo>
                      <a:pt x="8" y="93"/>
                    </a:lnTo>
                    <a:lnTo>
                      <a:pt x="9" y="99"/>
                    </a:lnTo>
                    <a:lnTo>
                      <a:pt x="10" y="104"/>
                    </a:lnTo>
                    <a:lnTo>
                      <a:pt x="10" y="108"/>
                    </a:lnTo>
                    <a:lnTo>
                      <a:pt x="10" y="112"/>
                    </a:lnTo>
                    <a:lnTo>
                      <a:pt x="9" y="116"/>
                    </a:lnTo>
                    <a:lnTo>
                      <a:pt x="8" y="119"/>
                    </a:lnTo>
                    <a:lnTo>
                      <a:pt x="8" y="121"/>
                    </a:lnTo>
                    <a:lnTo>
                      <a:pt x="8" y="123"/>
                    </a:lnTo>
                    <a:lnTo>
                      <a:pt x="9" y="124"/>
                    </a:lnTo>
                    <a:lnTo>
                      <a:pt x="9" y="125"/>
                    </a:lnTo>
                    <a:lnTo>
                      <a:pt x="10" y="126"/>
                    </a:lnTo>
                    <a:lnTo>
                      <a:pt x="11" y="12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2" name="Freeform 198"/>
              <p:cNvSpPr>
                <a:spLocks/>
              </p:cNvSpPr>
              <p:nvPr/>
            </p:nvSpPr>
            <p:spPr bwMode="auto">
              <a:xfrm>
                <a:off x="2775" y="1714"/>
                <a:ext cx="22" cy="101"/>
              </a:xfrm>
              <a:custGeom>
                <a:avLst/>
                <a:gdLst>
                  <a:gd name="T0" fmla="*/ 22 w 22"/>
                  <a:gd name="T1" fmla="*/ 49 h 101"/>
                  <a:gd name="T2" fmla="*/ 22 w 22"/>
                  <a:gd name="T3" fmla="*/ 51 h 101"/>
                  <a:gd name="T4" fmla="*/ 21 w 22"/>
                  <a:gd name="T5" fmla="*/ 54 h 101"/>
                  <a:gd name="T6" fmla="*/ 21 w 22"/>
                  <a:gd name="T7" fmla="*/ 57 h 101"/>
                  <a:gd name="T8" fmla="*/ 20 w 22"/>
                  <a:gd name="T9" fmla="*/ 59 h 101"/>
                  <a:gd name="T10" fmla="*/ 20 w 22"/>
                  <a:gd name="T11" fmla="*/ 61 h 101"/>
                  <a:gd name="T12" fmla="*/ 20 w 22"/>
                  <a:gd name="T13" fmla="*/ 63 h 101"/>
                  <a:gd name="T14" fmla="*/ 19 w 22"/>
                  <a:gd name="T15" fmla="*/ 65 h 101"/>
                  <a:gd name="T16" fmla="*/ 19 w 22"/>
                  <a:gd name="T17" fmla="*/ 66 h 101"/>
                  <a:gd name="T18" fmla="*/ 18 w 22"/>
                  <a:gd name="T19" fmla="*/ 70 h 101"/>
                  <a:gd name="T20" fmla="*/ 17 w 22"/>
                  <a:gd name="T21" fmla="*/ 75 h 101"/>
                  <a:gd name="T22" fmla="*/ 16 w 22"/>
                  <a:gd name="T23" fmla="*/ 80 h 101"/>
                  <a:gd name="T24" fmla="*/ 14 w 22"/>
                  <a:gd name="T25" fmla="*/ 86 h 101"/>
                  <a:gd name="T26" fmla="*/ 13 w 22"/>
                  <a:gd name="T27" fmla="*/ 92 h 101"/>
                  <a:gd name="T28" fmla="*/ 12 w 22"/>
                  <a:gd name="T29" fmla="*/ 97 h 101"/>
                  <a:gd name="T30" fmla="*/ 11 w 22"/>
                  <a:gd name="T31" fmla="*/ 100 h 101"/>
                  <a:gd name="T32" fmla="*/ 11 w 22"/>
                  <a:gd name="T33" fmla="*/ 101 h 101"/>
                  <a:gd name="T34" fmla="*/ 10 w 22"/>
                  <a:gd name="T35" fmla="*/ 101 h 101"/>
                  <a:gd name="T36" fmla="*/ 10 w 22"/>
                  <a:gd name="T37" fmla="*/ 101 h 101"/>
                  <a:gd name="T38" fmla="*/ 9 w 22"/>
                  <a:gd name="T39" fmla="*/ 100 h 101"/>
                  <a:gd name="T40" fmla="*/ 9 w 22"/>
                  <a:gd name="T41" fmla="*/ 99 h 101"/>
                  <a:gd name="T42" fmla="*/ 8 w 22"/>
                  <a:gd name="T43" fmla="*/ 98 h 101"/>
                  <a:gd name="T44" fmla="*/ 8 w 22"/>
                  <a:gd name="T45" fmla="*/ 96 h 101"/>
                  <a:gd name="T46" fmla="*/ 8 w 22"/>
                  <a:gd name="T47" fmla="*/ 94 h 101"/>
                  <a:gd name="T48" fmla="*/ 9 w 22"/>
                  <a:gd name="T49" fmla="*/ 91 h 101"/>
                  <a:gd name="T50" fmla="*/ 10 w 22"/>
                  <a:gd name="T51" fmla="*/ 87 h 101"/>
                  <a:gd name="T52" fmla="*/ 10 w 22"/>
                  <a:gd name="T53" fmla="*/ 83 h 101"/>
                  <a:gd name="T54" fmla="*/ 10 w 22"/>
                  <a:gd name="T55" fmla="*/ 79 h 101"/>
                  <a:gd name="T56" fmla="*/ 9 w 22"/>
                  <a:gd name="T57" fmla="*/ 74 h 101"/>
                  <a:gd name="T58" fmla="*/ 8 w 22"/>
                  <a:gd name="T59" fmla="*/ 68 h 101"/>
                  <a:gd name="T60" fmla="*/ 7 w 22"/>
                  <a:gd name="T61" fmla="*/ 59 h 101"/>
                  <a:gd name="T62" fmla="*/ 5 w 22"/>
                  <a:gd name="T63" fmla="*/ 50 h 101"/>
                  <a:gd name="T64" fmla="*/ 1 w 22"/>
                  <a:gd name="T65" fmla="*/ 40 h 101"/>
                  <a:gd name="T66" fmla="*/ 0 w 22"/>
                  <a:gd name="T67" fmla="*/ 35 h 101"/>
                  <a:gd name="T68" fmla="*/ 0 w 22"/>
                  <a:gd name="T69" fmla="*/ 29 h 101"/>
                  <a:gd name="T70" fmla="*/ 1 w 22"/>
                  <a:gd name="T71" fmla="*/ 23 h 101"/>
                  <a:gd name="T72" fmla="*/ 2 w 22"/>
                  <a:gd name="T73" fmla="*/ 18 h 101"/>
                  <a:gd name="T74" fmla="*/ 5 w 22"/>
                  <a:gd name="T75" fmla="*/ 13 h 101"/>
                  <a:gd name="T76" fmla="*/ 7 w 22"/>
                  <a:gd name="T77" fmla="*/ 8 h 101"/>
                  <a:gd name="T78" fmla="*/ 10 w 22"/>
                  <a:gd name="T79" fmla="*/ 4 h 101"/>
                  <a:gd name="T80" fmla="*/ 12 w 22"/>
                  <a:gd name="T81" fmla="*/ 0 h 101"/>
                  <a:gd name="T82" fmla="*/ 12 w 22"/>
                  <a:gd name="T83" fmla="*/ 1 h 101"/>
                  <a:gd name="T84" fmla="*/ 11 w 22"/>
                  <a:gd name="T85" fmla="*/ 7 h 101"/>
                  <a:gd name="T86" fmla="*/ 9 w 22"/>
                  <a:gd name="T87" fmla="*/ 14 h 101"/>
                  <a:gd name="T88" fmla="*/ 8 w 22"/>
                  <a:gd name="T89" fmla="*/ 23 h 101"/>
                  <a:gd name="T90" fmla="*/ 7 w 22"/>
                  <a:gd name="T91" fmla="*/ 33 h 101"/>
                  <a:gd name="T92" fmla="*/ 7 w 22"/>
                  <a:gd name="T93" fmla="*/ 41 h 101"/>
                  <a:gd name="T94" fmla="*/ 7 w 22"/>
                  <a:gd name="T95" fmla="*/ 44 h 101"/>
                  <a:gd name="T96" fmla="*/ 8 w 22"/>
                  <a:gd name="T97" fmla="*/ 46 h 101"/>
                  <a:gd name="T98" fmla="*/ 9 w 22"/>
                  <a:gd name="T99" fmla="*/ 48 h 101"/>
                  <a:gd name="T100" fmla="*/ 11 w 22"/>
                  <a:gd name="T101" fmla="*/ 50 h 101"/>
                  <a:gd name="T102" fmla="*/ 14 w 22"/>
                  <a:gd name="T103" fmla="*/ 50 h 101"/>
                  <a:gd name="T104" fmla="*/ 16 w 22"/>
                  <a:gd name="T105" fmla="*/ 51 h 101"/>
                  <a:gd name="T106" fmla="*/ 18 w 22"/>
                  <a:gd name="T107" fmla="*/ 51 h 101"/>
                  <a:gd name="T108" fmla="*/ 20 w 22"/>
                  <a:gd name="T109" fmla="*/ 50 h 101"/>
                  <a:gd name="T110" fmla="*/ 21 w 22"/>
                  <a:gd name="T111" fmla="*/ 50 h 101"/>
                  <a:gd name="T112" fmla="*/ 22 w 22"/>
                  <a:gd name="T113" fmla="*/ 49 h 101"/>
                  <a:gd name="T114" fmla="*/ 22 w 22"/>
                  <a:gd name="T115" fmla="*/ 49 h 101"/>
                  <a:gd name="T116" fmla="*/ 22 w 22"/>
                  <a:gd name="T117" fmla="*/ 49 h 10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2"/>
                  <a:gd name="T178" fmla="*/ 0 h 101"/>
                  <a:gd name="T179" fmla="*/ 22 w 22"/>
                  <a:gd name="T180" fmla="*/ 101 h 10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2" h="101">
                    <a:moveTo>
                      <a:pt x="22" y="49"/>
                    </a:moveTo>
                    <a:lnTo>
                      <a:pt x="22" y="51"/>
                    </a:lnTo>
                    <a:lnTo>
                      <a:pt x="21" y="54"/>
                    </a:lnTo>
                    <a:lnTo>
                      <a:pt x="21" y="57"/>
                    </a:lnTo>
                    <a:lnTo>
                      <a:pt x="20" y="59"/>
                    </a:lnTo>
                    <a:lnTo>
                      <a:pt x="20" y="61"/>
                    </a:lnTo>
                    <a:lnTo>
                      <a:pt x="20" y="63"/>
                    </a:lnTo>
                    <a:lnTo>
                      <a:pt x="19" y="65"/>
                    </a:lnTo>
                    <a:lnTo>
                      <a:pt x="19" y="66"/>
                    </a:lnTo>
                    <a:lnTo>
                      <a:pt x="18" y="70"/>
                    </a:lnTo>
                    <a:lnTo>
                      <a:pt x="17" y="75"/>
                    </a:lnTo>
                    <a:lnTo>
                      <a:pt x="16" y="80"/>
                    </a:lnTo>
                    <a:lnTo>
                      <a:pt x="14" y="86"/>
                    </a:lnTo>
                    <a:lnTo>
                      <a:pt x="13" y="92"/>
                    </a:lnTo>
                    <a:lnTo>
                      <a:pt x="12" y="97"/>
                    </a:lnTo>
                    <a:lnTo>
                      <a:pt x="11" y="100"/>
                    </a:lnTo>
                    <a:lnTo>
                      <a:pt x="11" y="101"/>
                    </a:lnTo>
                    <a:lnTo>
                      <a:pt x="10" y="101"/>
                    </a:lnTo>
                    <a:lnTo>
                      <a:pt x="9" y="100"/>
                    </a:lnTo>
                    <a:lnTo>
                      <a:pt x="9" y="99"/>
                    </a:lnTo>
                    <a:lnTo>
                      <a:pt x="8" y="98"/>
                    </a:lnTo>
                    <a:lnTo>
                      <a:pt x="8" y="96"/>
                    </a:lnTo>
                    <a:lnTo>
                      <a:pt x="8" y="94"/>
                    </a:lnTo>
                    <a:lnTo>
                      <a:pt x="9" y="91"/>
                    </a:lnTo>
                    <a:lnTo>
                      <a:pt x="10" y="87"/>
                    </a:lnTo>
                    <a:lnTo>
                      <a:pt x="10" y="83"/>
                    </a:lnTo>
                    <a:lnTo>
                      <a:pt x="10" y="79"/>
                    </a:lnTo>
                    <a:lnTo>
                      <a:pt x="9" y="74"/>
                    </a:lnTo>
                    <a:lnTo>
                      <a:pt x="8" y="68"/>
                    </a:lnTo>
                    <a:lnTo>
                      <a:pt x="7" y="59"/>
                    </a:lnTo>
                    <a:lnTo>
                      <a:pt x="5" y="50"/>
                    </a:lnTo>
                    <a:lnTo>
                      <a:pt x="1" y="40"/>
                    </a:lnTo>
                    <a:lnTo>
                      <a:pt x="0" y="35"/>
                    </a:lnTo>
                    <a:lnTo>
                      <a:pt x="0" y="29"/>
                    </a:lnTo>
                    <a:lnTo>
                      <a:pt x="1" y="23"/>
                    </a:lnTo>
                    <a:lnTo>
                      <a:pt x="2" y="18"/>
                    </a:lnTo>
                    <a:lnTo>
                      <a:pt x="5" y="13"/>
                    </a:lnTo>
                    <a:lnTo>
                      <a:pt x="7" y="8"/>
                    </a:lnTo>
                    <a:lnTo>
                      <a:pt x="10" y="4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11" y="7"/>
                    </a:lnTo>
                    <a:lnTo>
                      <a:pt x="9" y="14"/>
                    </a:lnTo>
                    <a:lnTo>
                      <a:pt x="8" y="23"/>
                    </a:lnTo>
                    <a:lnTo>
                      <a:pt x="7" y="33"/>
                    </a:lnTo>
                    <a:lnTo>
                      <a:pt x="7" y="41"/>
                    </a:lnTo>
                    <a:lnTo>
                      <a:pt x="7" y="44"/>
                    </a:lnTo>
                    <a:lnTo>
                      <a:pt x="8" y="46"/>
                    </a:lnTo>
                    <a:lnTo>
                      <a:pt x="9" y="48"/>
                    </a:lnTo>
                    <a:lnTo>
                      <a:pt x="11" y="50"/>
                    </a:lnTo>
                    <a:lnTo>
                      <a:pt x="14" y="50"/>
                    </a:lnTo>
                    <a:lnTo>
                      <a:pt x="16" y="51"/>
                    </a:lnTo>
                    <a:lnTo>
                      <a:pt x="18" y="51"/>
                    </a:lnTo>
                    <a:lnTo>
                      <a:pt x="20" y="50"/>
                    </a:lnTo>
                    <a:lnTo>
                      <a:pt x="21" y="50"/>
                    </a:lnTo>
                    <a:lnTo>
                      <a:pt x="22" y="49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3" name="Freeform 199"/>
              <p:cNvSpPr>
                <a:spLocks/>
              </p:cNvSpPr>
              <p:nvPr/>
            </p:nvSpPr>
            <p:spPr bwMode="auto">
              <a:xfrm>
                <a:off x="2775" y="1714"/>
                <a:ext cx="22" cy="101"/>
              </a:xfrm>
              <a:custGeom>
                <a:avLst/>
                <a:gdLst>
                  <a:gd name="T0" fmla="*/ 22 w 22"/>
                  <a:gd name="T1" fmla="*/ 49 h 101"/>
                  <a:gd name="T2" fmla="*/ 22 w 22"/>
                  <a:gd name="T3" fmla="*/ 51 h 101"/>
                  <a:gd name="T4" fmla="*/ 21 w 22"/>
                  <a:gd name="T5" fmla="*/ 54 h 101"/>
                  <a:gd name="T6" fmla="*/ 21 w 22"/>
                  <a:gd name="T7" fmla="*/ 57 h 101"/>
                  <a:gd name="T8" fmla="*/ 20 w 22"/>
                  <a:gd name="T9" fmla="*/ 59 h 101"/>
                  <a:gd name="T10" fmla="*/ 20 w 22"/>
                  <a:gd name="T11" fmla="*/ 61 h 101"/>
                  <a:gd name="T12" fmla="*/ 20 w 22"/>
                  <a:gd name="T13" fmla="*/ 63 h 101"/>
                  <a:gd name="T14" fmla="*/ 19 w 22"/>
                  <a:gd name="T15" fmla="*/ 65 h 101"/>
                  <a:gd name="T16" fmla="*/ 19 w 22"/>
                  <a:gd name="T17" fmla="*/ 66 h 101"/>
                  <a:gd name="T18" fmla="*/ 18 w 22"/>
                  <a:gd name="T19" fmla="*/ 70 h 101"/>
                  <a:gd name="T20" fmla="*/ 17 w 22"/>
                  <a:gd name="T21" fmla="*/ 75 h 101"/>
                  <a:gd name="T22" fmla="*/ 16 w 22"/>
                  <a:gd name="T23" fmla="*/ 80 h 101"/>
                  <a:gd name="T24" fmla="*/ 14 w 22"/>
                  <a:gd name="T25" fmla="*/ 86 h 101"/>
                  <a:gd name="T26" fmla="*/ 13 w 22"/>
                  <a:gd name="T27" fmla="*/ 92 h 101"/>
                  <a:gd name="T28" fmla="*/ 12 w 22"/>
                  <a:gd name="T29" fmla="*/ 97 h 101"/>
                  <a:gd name="T30" fmla="*/ 11 w 22"/>
                  <a:gd name="T31" fmla="*/ 100 h 101"/>
                  <a:gd name="T32" fmla="*/ 11 w 22"/>
                  <a:gd name="T33" fmla="*/ 101 h 101"/>
                  <a:gd name="T34" fmla="*/ 10 w 22"/>
                  <a:gd name="T35" fmla="*/ 101 h 101"/>
                  <a:gd name="T36" fmla="*/ 9 w 22"/>
                  <a:gd name="T37" fmla="*/ 100 h 101"/>
                  <a:gd name="T38" fmla="*/ 9 w 22"/>
                  <a:gd name="T39" fmla="*/ 99 h 101"/>
                  <a:gd name="T40" fmla="*/ 8 w 22"/>
                  <a:gd name="T41" fmla="*/ 98 h 101"/>
                  <a:gd name="T42" fmla="*/ 8 w 22"/>
                  <a:gd name="T43" fmla="*/ 96 h 101"/>
                  <a:gd name="T44" fmla="*/ 8 w 22"/>
                  <a:gd name="T45" fmla="*/ 94 h 101"/>
                  <a:gd name="T46" fmla="*/ 9 w 22"/>
                  <a:gd name="T47" fmla="*/ 91 h 101"/>
                  <a:gd name="T48" fmla="*/ 10 w 22"/>
                  <a:gd name="T49" fmla="*/ 87 h 101"/>
                  <a:gd name="T50" fmla="*/ 10 w 22"/>
                  <a:gd name="T51" fmla="*/ 83 h 101"/>
                  <a:gd name="T52" fmla="*/ 10 w 22"/>
                  <a:gd name="T53" fmla="*/ 79 h 101"/>
                  <a:gd name="T54" fmla="*/ 9 w 22"/>
                  <a:gd name="T55" fmla="*/ 74 h 101"/>
                  <a:gd name="T56" fmla="*/ 8 w 22"/>
                  <a:gd name="T57" fmla="*/ 68 h 101"/>
                  <a:gd name="T58" fmla="*/ 7 w 22"/>
                  <a:gd name="T59" fmla="*/ 59 h 101"/>
                  <a:gd name="T60" fmla="*/ 5 w 22"/>
                  <a:gd name="T61" fmla="*/ 50 h 101"/>
                  <a:gd name="T62" fmla="*/ 1 w 22"/>
                  <a:gd name="T63" fmla="*/ 40 h 101"/>
                  <a:gd name="T64" fmla="*/ 0 w 22"/>
                  <a:gd name="T65" fmla="*/ 35 h 101"/>
                  <a:gd name="T66" fmla="*/ 0 w 22"/>
                  <a:gd name="T67" fmla="*/ 29 h 101"/>
                  <a:gd name="T68" fmla="*/ 1 w 22"/>
                  <a:gd name="T69" fmla="*/ 23 h 101"/>
                  <a:gd name="T70" fmla="*/ 2 w 22"/>
                  <a:gd name="T71" fmla="*/ 18 h 101"/>
                  <a:gd name="T72" fmla="*/ 5 w 22"/>
                  <a:gd name="T73" fmla="*/ 13 h 101"/>
                  <a:gd name="T74" fmla="*/ 7 w 22"/>
                  <a:gd name="T75" fmla="*/ 8 h 101"/>
                  <a:gd name="T76" fmla="*/ 10 w 22"/>
                  <a:gd name="T77" fmla="*/ 4 h 101"/>
                  <a:gd name="T78" fmla="*/ 12 w 22"/>
                  <a:gd name="T79" fmla="*/ 0 h 101"/>
                  <a:gd name="T80" fmla="*/ 12 w 22"/>
                  <a:gd name="T81" fmla="*/ 1 h 101"/>
                  <a:gd name="T82" fmla="*/ 11 w 22"/>
                  <a:gd name="T83" fmla="*/ 7 h 101"/>
                  <a:gd name="T84" fmla="*/ 9 w 22"/>
                  <a:gd name="T85" fmla="*/ 14 h 101"/>
                  <a:gd name="T86" fmla="*/ 8 w 22"/>
                  <a:gd name="T87" fmla="*/ 23 h 101"/>
                  <a:gd name="T88" fmla="*/ 7 w 22"/>
                  <a:gd name="T89" fmla="*/ 33 h 101"/>
                  <a:gd name="T90" fmla="*/ 7 w 22"/>
                  <a:gd name="T91" fmla="*/ 41 h 101"/>
                  <a:gd name="T92" fmla="*/ 7 w 22"/>
                  <a:gd name="T93" fmla="*/ 44 h 101"/>
                  <a:gd name="T94" fmla="*/ 8 w 22"/>
                  <a:gd name="T95" fmla="*/ 46 h 101"/>
                  <a:gd name="T96" fmla="*/ 9 w 22"/>
                  <a:gd name="T97" fmla="*/ 48 h 101"/>
                  <a:gd name="T98" fmla="*/ 11 w 22"/>
                  <a:gd name="T99" fmla="*/ 50 h 101"/>
                  <a:gd name="T100" fmla="*/ 14 w 22"/>
                  <a:gd name="T101" fmla="*/ 50 h 101"/>
                  <a:gd name="T102" fmla="*/ 16 w 22"/>
                  <a:gd name="T103" fmla="*/ 51 h 101"/>
                  <a:gd name="T104" fmla="*/ 18 w 22"/>
                  <a:gd name="T105" fmla="*/ 51 h 101"/>
                  <a:gd name="T106" fmla="*/ 20 w 22"/>
                  <a:gd name="T107" fmla="*/ 50 h 101"/>
                  <a:gd name="T108" fmla="*/ 21 w 22"/>
                  <a:gd name="T109" fmla="*/ 50 h 101"/>
                  <a:gd name="T110" fmla="*/ 22 w 22"/>
                  <a:gd name="T111" fmla="*/ 49 h 10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2"/>
                  <a:gd name="T169" fmla="*/ 0 h 101"/>
                  <a:gd name="T170" fmla="*/ 22 w 22"/>
                  <a:gd name="T171" fmla="*/ 101 h 10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2" h="101">
                    <a:moveTo>
                      <a:pt x="22" y="49"/>
                    </a:moveTo>
                    <a:lnTo>
                      <a:pt x="22" y="51"/>
                    </a:lnTo>
                    <a:lnTo>
                      <a:pt x="21" y="54"/>
                    </a:lnTo>
                    <a:lnTo>
                      <a:pt x="21" y="57"/>
                    </a:lnTo>
                    <a:lnTo>
                      <a:pt x="20" y="59"/>
                    </a:lnTo>
                    <a:lnTo>
                      <a:pt x="20" y="61"/>
                    </a:lnTo>
                    <a:lnTo>
                      <a:pt x="20" y="63"/>
                    </a:lnTo>
                    <a:lnTo>
                      <a:pt x="19" y="65"/>
                    </a:lnTo>
                    <a:lnTo>
                      <a:pt x="19" y="66"/>
                    </a:lnTo>
                    <a:lnTo>
                      <a:pt x="18" y="70"/>
                    </a:lnTo>
                    <a:lnTo>
                      <a:pt x="17" y="75"/>
                    </a:lnTo>
                    <a:lnTo>
                      <a:pt x="16" y="80"/>
                    </a:lnTo>
                    <a:lnTo>
                      <a:pt x="14" y="86"/>
                    </a:lnTo>
                    <a:lnTo>
                      <a:pt x="13" y="92"/>
                    </a:lnTo>
                    <a:lnTo>
                      <a:pt x="12" y="97"/>
                    </a:lnTo>
                    <a:lnTo>
                      <a:pt x="11" y="100"/>
                    </a:lnTo>
                    <a:lnTo>
                      <a:pt x="11" y="101"/>
                    </a:lnTo>
                    <a:lnTo>
                      <a:pt x="10" y="101"/>
                    </a:lnTo>
                    <a:lnTo>
                      <a:pt x="9" y="100"/>
                    </a:lnTo>
                    <a:lnTo>
                      <a:pt x="9" y="99"/>
                    </a:lnTo>
                    <a:lnTo>
                      <a:pt x="8" y="98"/>
                    </a:lnTo>
                    <a:lnTo>
                      <a:pt x="8" y="96"/>
                    </a:lnTo>
                    <a:lnTo>
                      <a:pt x="8" y="94"/>
                    </a:lnTo>
                    <a:lnTo>
                      <a:pt x="9" y="91"/>
                    </a:lnTo>
                    <a:lnTo>
                      <a:pt x="10" y="87"/>
                    </a:lnTo>
                    <a:lnTo>
                      <a:pt x="10" y="83"/>
                    </a:lnTo>
                    <a:lnTo>
                      <a:pt x="10" y="79"/>
                    </a:lnTo>
                    <a:lnTo>
                      <a:pt x="9" y="74"/>
                    </a:lnTo>
                    <a:lnTo>
                      <a:pt x="8" y="68"/>
                    </a:lnTo>
                    <a:lnTo>
                      <a:pt x="7" y="59"/>
                    </a:lnTo>
                    <a:lnTo>
                      <a:pt x="5" y="50"/>
                    </a:lnTo>
                    <a:lnTo>
                      <a:pt x="1" y="40"/>
                    </a:lnTo>
                    <a:lnTo>
                      <a:pt x="0" y="35"/>
                    </a:lnTo>
                    <a:lnTo>
                      <a:pt x="0" y="29"/>
                    </a:lnTo>
                    <a:lnTo>
                      <a:pt x="1" y="23"/>
                    </a:lnTo>
                    <a:lnTo>
                      <a:pt x="2" y="18"/>
                    </a:lnTo>
                    <a:lnTo>
                      <a:pt x="5" y="13"/>
                    </a:lnTo>
                    <a:lnTo>
                      <a:pt x="7" y="8"/>
                    </a:lnTo>
                    <a:lnTo>
                      <a:pt x="10" y="4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11" y="7"/>
                    </a:lnTo>
                    <a:lnTo>
                      <a:pt x="9" y="14"/>
                    </a:lnTo>
                    <a:lnTo>
                      <a:pt x="8" y="23"/>
                    </a:lnTo>
                    <a:lnTo>
                      <a:pt x="7" y="33"/>
                    </a:lnTo>
                    <a:lnTo>
                      <a:pt x="7" y="41"/>
                    </a:lnTo>
                    <a:lnTo>
                      <a:pt x="7" y="44"/>
                    </a:lnTo>
                    <a:lnTo>
                      <a:pt x="8" y="46"/>
                    </a:lnTo>
                    <a:lnTo>
                      <a:pt x="9" y="48"/>
                    </a:lnTo>
                    <a:lnTo>
                      <a:pt x="11" y="50"/>
                    </a:lnTo>
                    <a:lnTo>
                      <a:pt x="14" y="50"/>
                    </a:lnTo>
                    <a:lnTo>
                      <a:pt x="16" y="51"/>
                    </a:lnTo>
                    <a:lnTo>
                      <a:pt x="18" y="51"/>
                    </a:lnTo>
                    <a:lnTo>
                      <a:pt x="20" y="50"/>
                    </a:lnTo>
                    <a:lnTo>
                      <a:pt x="21" y="50"/>
                    </a:lnTo>
                    <a:lnTo>
                      <a:pt x="22" y="4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4" name="Freeform 200"/>
              <p:cNvSpPr>
                <a:spLocks/>
              </p:cNvSpPr>
              <p:nvPr/>
            </p:nvSpPr>
            <p:spPr bwMode="auto">
              <a:xfrm>
                <a:off x="2717" y="1734"/>
                <a:ext cx="52" cy="194"/>
              </a:xfrm>
              <a:custGeom>
                <a:avLst/>
                <a:gdLst>
                  <a:gd name="T0" fmla="*/ 52 w 52"/>
                  <a:gd name="T1" fmla="*/ 194 h 194"/>
                  <a:gd name="T2" fmla="*/ 51 w 52"/>
                  <a:gd name="T3" fmla="*/ 193 h 194"/>
                  <a:gd name="T4" fmla="*/ 50 w 52"/>
                  <a:gd name="T5" fmla="*/ 190 h 194"/>
                  <a:gd name="T6" fmla="*/ 47 w 52"/>
                  <a:gd name="T7" fmla="*/ 185 h 194"/>
                  <a:gd name="T8" fmla="*/ 45 w 52"/>
                  <a:gd name="T9" fmla="*/ 180 h 194"/>
                  <a:gd name="T10" fmla="*/ 42 w 52"/>
                  <a:gd name="T11" fmla="*/ 174 h 194"/>
                  <a:gd name="T12" fmla="*/ 39 w 52"/>
                  <a:gd name="T13" fmla="*/ 169 h 194"/>
                  <a:gd name="T14" fmla="*/ 37 w 52"/>
                  <a:gd name="T15" fmla="*/ 164 h 194"/>
                  <a:gd name="T16" fmla="*/ 36 w 52"/>
                  <a:gd name="T17" fmla="*/ 161 h 194"/>
                  <a:gd name="T18" fmla="*/ 34 w 52"/>
                  <a:gd name="T19" fmla="*/ 157 h 194"/>
                  <a:gd name="T20" fmla="*/ 30 w 52"/>
                  <a:gd name="T21" fmla="*/ 149 h 194"/>
                  <a:gd name="T22" fmla="*/ 25 w 52"/>
                  <a:gd name="T23" fmla="*/ 139 h 194"/>
                  <a:gd name="T24" fmla="*/ 18 w 52"/>
                  <a:gd name="T25" fmla="*/ 126 h 194"/>
                  <a:gd name="T26" fmla="*/ 13 w 52"/>
                  <a:gd name="T27" fmla="*/ 114 h 194"/>
                  <a:gd name="T28" fmla="*/ 8 w 52"/>
                  <a:gd name="T29" fmla="*/ 103 h 194"/>
                  <a:gd name="T30" fmla="*/ 4 w 52"/>
                  <a:gd name="T31" fmla="*/ 93 h 194"/>
                  <a:gd name="T32" fmla="*/ 3 w 52"/>
                  <a:gd name="T33" fmla="*/ 86 h 194"/>
                  <a:gd name="T34" fmla="*/ 3 w 52"/>
                  <a:gd name="T35" fmla="*/ 80 h 194"/>
                  <a:gd name="T36" fmla="*/ 1 w 52"/>
                  <a:gd name="T37" fmla="*/ 72 h 194"/>
                  <a:gd name="T38" fmla="*/ 0 w 52"/>
                  <a:gd name="T39" fmla="*/ 61 h 194"/>
                  <a:gd name="T40" fmla="*/ 0 w 52"/>
                  <a:gd name="T41" fmla="*/ 50 h 194"/>
                  <a:gd name="T42" fmla="*/ 0 w 52"/>
                  <a:gd name="T43" fmla="*/ 37 h 194"/>
                  <a:gd name="T44" fmla="*/ 3 w 52"/>
                  <a:gd name="T45" fmla="*/ 24 h 194"/>
                  <a:gd name="T46" fmla="*/ 5 w 52"/>
                  <a:gd name="T47" fmla="*/ 18 h 194"/>
                  <a:gd name="T48" fmla="*/ 8 w 52"/>
                  <a:gd name="T49" fmla="*/ 12 h 194"/>
                  <a:gd name="T50" fmla="*/ 11 w 52"/>
                  <a:gd name="T51" fmla="*/ 5 h 194"/>
                  <a:gd name="T52" fmla="*/ 16 w 52"/>
                  <a:gd name="T53" fmla="*/ 0 h 194"/>
                  <a:gd name="T54" fmla="*/ 17 w 52"/>
                  <a:gd name="T55" fmla="*/ 1 h 194"/>
                  <a:gd name="T56" fmla="*/ 19 w 52"/>
                  <a:gd name="T57" fmla="*/ 6 h 194"/>
                  <a:gd name="T58" fmla="*/ 24 w 52"/>
                  <a:gd name="T59" fmla="*/ 15 h 194"/>
                  <a:gd name="T60" fmla="*/ 27 w 52"/>
                  <a:gd name="T61" fmla="*/ 23 h 194"/>
                  <a:gd name="T62" fmla="*/ 31 w 52"/>
                  <a:gd name="T63" fmla="*/ 33 h 194"/>
                  <a:gd name="T64" fmla="*/ 34 w 52"/>
                  <a:gd name="T65" fmla="*/ 43 h 194"/>
                  <a:gd name="T66" fmla="*/ 35 w 52"/>
                  <a:gd name="T67" fmla="*/ 53 h 194"/>
                  <a:gd name="T68" fmla="*/ 35 w 52"/>
                  <a:gd name="T69" fmla="*/ 61 h 194"/>
                  <a:gd name="T70" fmla="*/ 33 w 52"/>
                  <a:gd name="T71" fmla="*/ 68 h 194"/>
                  <a:gd name="T72" fmla="*/ 31 w 52"/>
                  <a:gd name="T73" fmla="*/ 75 h 194"/>
                  <a:gd name="T74" fmla="*/ 28 w 52"/>
                  <a:gd name="T75" fmla="*/ 81 h 194"/>
                  <a:gd name="T76" fmla="*/ 26 w 52"/>
                  <a:gd name="T77" fmla="*/ 89 h 194"/>
                  <a:gd name="T78" fmla="*/ 25 w 52"/>
                  <a:gd name="T79" fmla="*/ 96 h 194"/>
                  <a:gd name="T80" fmla="*/ 24 w 52"/>
                  <a:gd name="T81" fmla="*/ 103 h 194"/>
                  <a:gd name="T82" fmla="*/ 24 w 52"/>
                  <a:gd name="T83" fmla="*/ 111 h 194"/>
                  <a:gd name="T84" fmla="*/ 26 w 52"/>
                  <a:gd name="T85" fmla="*/ 118 h 194"/>
                  <a:gd name="T86" fmla="*/ 28 w 52"/>
                  <a:gd name="T87" fmla="*/ 126 h 194"/>
                  <a:gd name="T88" fmla="*/ 32 w 52"/>
                  <a:gd name="T89" fmla="*/ 137 h 194"/>
                  <a:gd name="T90" fmla="*/ 36 w 52"/>
                  <a:gd name="T91" fmla="*/ 146 h 194"/>
                  <a:gd name="T92" fmla="*/ 40 w 52"/>
                  <a:gd name="T93" fmla="*/ 156 h 194"/>
                  <a:gd name="T94" fmla="*/ 44 w 52"/>
                  <a:gd name="T95" fmla="*/ 164 h 194"/>
                  <a:gd name="T96" fmla="*/ 48 w 52"/>
                  <a:gd name="T97" fmla="*/ 172 h 194"/>
                  <a:gd name="T98" fmla="*/ 50 w 52"/>
                  <a:gd name="T99" fmla="*/ 177 h 194"/>
                  <a:gd name="T100" fmla="*/ 51 w 52"/>
                  <a:gd name="T101" fmla="*/ 179 h 194"/>
                  <a:gd name="T102" fmla="*/ 52 w 52"/>
                  <a:gd name="T103" fmla="*/ 194 h 19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52"/>
                  <a:gd name="T157" fmla="*/ 0 h 194"/>
                  <a:gd name="T158" fmla="*/ 52 w 52"/>
                  <a:gd name="T159" fmla="*/ 194 h 194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52" h="194">
                    <a:moveTo>
                      <a:pt x="52" y="194"/>
                    </a:moveTo>
                    <a:lnTo>
                      <a:pt x="51" y="193"/>
                    </a:lnTo>
                    <a:lnTo>
                      <a:pt x="50" y="190"/>
                    </a:lnTo>
                    <a:lnTo>
                      <a:pt x="47" y="185"/>
                    </a:lnTo>
                    <a:lnTo>
                      <a:pt x="45" y="180"/>
                    </a:lnTo>
                    <a:lnTo>
                      <a:pt x="42" y="174"/>
                    </a:lnTo>
                    <a:lnTo>
                      <a:pt x="39" y="169"/>
                    </a:lnTo>
                    <a:lnTo>
                      <a:pt x="37" y="164"/>
                    </a:lnTo>
                    <a:lnTo>
                      <a:pt x="36" y="161"/>
                    </a:lnTo>
                    <a:lnTo>
                      <a:pt x="34" y="157"/>
                    </a:lnTo>
                    <a:lnTo>
                      <a:pt x="30" y="149"/>
                    </a:lnTo>
                    <a:lnTo>
                      <a:pt x="25" y="139"/>
                    </a:lnTo>
                    <a:lnTo>
                      <a:pt x="18" y="126"/>
                    </a:lnTo>
                    <a:lnTo>
                      <a:pt x="13" y="114"/>
                    </a:lnTo>
                    <a:lnTo>
                      <a:pt x="8" y="103"/>
                    </a:lnTo>
                    <a:lnTo>
                      <a:pt x="4" y="93"/>
                    </a:lnTo>
                    <a:lnTo>
                      <a:pt x="3" y="86"/>
                    </a:lnTo>
                    <a:lnTo>
                      <a:pt x="3" y="80"/>
                    </a:lnTo>
                    <a:lnTo>
                      <a:pt x="1" y="72"/>
                    </a:lnTo>
                    <a:lnTo>
                      <a:pt x="0" y="61"/>
                    </a:lnTo>
                    <a:lnTo>
                      <a:pt x="0" y="50"/>
                    </a:lnTo>
                    <a:lnTo>
                      <a:pt x="0" y="37"/>
                    </a:lnTo>
                    <a:lnTo>
                      <a:pt x="3" y="24"/>
                    </a:lnTo>
                    <a:lnTo>
                      <a:pt x="5" y="18"/>
                    </a:lnTo>
                    <a:lnTo>
                      <a:pt x="8" y="12"/>
                    </a:lnTo>
                    <a:lnTo>
                      <a:pt x="11" y="5"/>
                    </a:lnTo>
                    <a:lnTo>
                      <a:pt x="16" y="0"/>
                    </a:lnTo>
                    <a:lnTo>
                      <a:pt x="17" y="1"/>
                    </a:lnTo>
                    <a:lnTo>
                      <a:pt x="19" y="6"/>
                    </a:lnTo>
                    <a:lnTo>
                      <a:pt x="24" y="15"/>
                    </a:lnTo>
                    <a:lnTo>
                      <a:pt x="27" y="23"/>
                    </a:lnTo>
                    <a:lnTo>
                      <a:pt x="31" y="33"/>
                    </a:lnTo>
                    <a:lnTo>
                      <a:pt x="34" y="43"/>
                    </a:lnTo>
                    <a:lnTo>
                      <a:pt x="35" y="53"/>
                    </a:lnTo>
                    <a:lnTo>
                      <a:pt x="35" y="61"/>
                    </a:lnTo>
                    <a:lnTo>
                      <a:pt x="33" y="68"/>
                    </a:lnTo>
                    <a:lnTo>
                      <a:pt x="31" y="75"/>
                    </a:lnTo>
                    <a:lnTo>
                      <a:pt x="28" y="81"/>
                    </a:lnTo>
                    <a:lnTo>
                      <a:pt x="26" y="89"/>
                    </a:lnTo>
                    <a:lnTo>
                      <a:pt x="25" y="96"/>
                    </a:lnTo>
                    <a:lnTo>
                      <a:pt x="24" y="103"/>
                    </a:lnTo>
                    <a:lnTo>
                      <a:pt x="24" y="111"/>
                    </a:lnTo>
                    <a:lnTo>
                      <a:pt x="26" y="118"/>
                    </a:lnTo>
                    <a:lnTo>
                      <a:pt x="28" y="126"/>
                    </a:lnTo>
                    <a:lnTo>
                      <a:pt x="32" y="137"/>
                    </a:lnTo>
                    <a:lnTo>
                      <a:pt x="36" y="146"/>
                    </a:lnTo>
                    <a:lnTo>
                      <a:pt x="40" y="156"/>
                    </a:lnTo>
                    <a:lnTo>
                      <a:pt x="44" y="164"/>
                    </a:lnTo>
                    <a:lnTo>
                      <a:pt x="48" y="172"/>
                    </a:lnTo>
                    <a:lnTo>
                      <a:pt x="50" y="177"/>
                    </a:lnTo>
                    <a:lnTo>
                      <a:pt x="51" y="179"/>
                    </a:lnTo>
                    <a:lnTo>
                      <a:pt x="52" y="1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5" name="Freeform 201"/>
              <p:cNvSpPr>
                <a:spLocks/>
              </p:cNvSpPr>
              <p:nvPr/>
            </p:nvSpPr>
            <p:spPr bwMode="auto">
              <a:xfrm>
                <a:off x="2717" y="1734"/>
                <a:ext cx="52" cy="194"/>
              </a:xfrm>
              <a:custGeom>
                <a:avLst/>
                <a:gdLst>
                  <a:gd name="T0" fmla="*/ 52 w 52"/>
                  <a:gd name="T1" fmla="*/ 194 h 194"/>
                  <a:gd name="T2" fmla="*/ 51 w 52"/>
                  <a:gd name="T3" fmla="*/ 193 h 194"/>
                  <a:gd name="T4" fmla="*/ 50 w 52"/>
                  <a:gd name="T5" fmla="*/ 190 h 194"/>
                  <a:gd name="T6" fmla="*/ 47 w 52"/>
                  <a:gd name="T7" fmla="*/ 185 h 194"/>
                  <a:gd name="T8" fmla="*/ 45 w 52"/>
                  <a:gd name="T9" fmla="*/ 180 h 194"/>
                  <a:gd name="T10" fmla="*/ 42 w 52"/>
                  <a:gd name="T11" fmla="*/ 174 h 194"/>
                  <a:gd name="T12" fmla="*/ 39 w 52"/>
                  <a:gd name="T13" fmla="*/ 169 h 194"/>
                  <a:gd name="T14" fmla="*/ 37 w 52"/>
                  <a:gd name="T15" fmla="*/ 164 h 194"/>
                  <a:gd name="T16" fmla="*/ 36 w 52"/>
                  <a:gd name="T17" fmla="*/ 161 h 194"/>
                  <a:gd name="T18" fmla="*/ 34 w 52"/>
                  <a:gd name="T19" fmla="*/ 157 h 194"/>
                  <a:gd name="T20" fmla="*/ 30 w 52"/>
                  <a:gd name="T21" fmla="*/ 149 h 194"/>
                  <a:gd name="T22" fmla="*/ 25 w 52"/>
                  <a:gd name="T23" fmla="*/ 139 h 194"/>
                  <a:gd name="T24" fmla="*/ 18 w 52"/>
                  <a:gd name="T25" fmla="*/ 126 h 194"/>
                  <a:gd name="T26" fmla="*/ 13 w 52"/>
                  <a:gd name="T27" fmla="*/ 114 h 194"/>
                  <a:gd name="T28" fmla="*/ 8 w 52"/>
                  <a:gd name="T29" fmla="*/ 103 h 194"/>
                  <a:gd name="T30" fmla="*/ 4 w 52"/>
                  <a:gd name="T31" fmla="*/ 93 h 194"/>
                  <a:gd name="T32" fmla="*/ 3 w 52"/>
                  <a:gd name="T33" fmla="*/ 86 h 194"/>
                  <a:gd name="T34" fmla="*/ 3 w 52"/>
                  <a:gd name="T35" fmla="*/ 80 h 194"/>
                  <a:gd name="T36" fmla="*/ 1 w 52"/>
                  <a:gd name="T37" fmla="*/ 72 h 194"/>
                  <a:gd name="T38" fmla="*/ 0 w 52"/>
                  <a:gd name="T39" fmla="*/ 61 h 194"/>
                  <a:gd name="T40" fmla="*/ 0 w 52"/>
                  <a:gd name="T41" fmla="*/ 50 h 194"/>
                  <a:gd name="T42" fmla="*/ 0 w 52"/>
                  <a:gd name="T43" fmla="*/ 37 h 194"/>
                  <a:gd name="T44" fmla="*/ 3 w 52"/>
                  <a:gd name="T45" fmla="*/ 24 h 194"/>
                  <a:gd name="T46" fmla="*/ 5 w 52"/>
                  <a:gd name="T47" fmla="*/ 18 h 194"/>
                  <a:gd name="T48" fmla="*/ 8 w 52"/>
                  <a:gd name="T49" fmla="*/ 12 h 194"/>
                  <a:gd name="T50" fmla="*/ 11 w 52"/>
                  <a:gd name="T51" fmla="*/ 5 h 194"/>
                  <a:gd name="T52" fmla="*/ 16 w 52"/>
                  <a:gd name="T53" fmla="*/ 0 h 194"/>
                  <a:gd name="T54" fmla="*/ 17 w 52"/>
                  <a:gd name="T55" fmla="*/ 1 h 194"/>
                  <a:gd name="T56" fmla="*/ 19 w 52"/>
                  <a:gd name="T57" fmla="*/ 6 h 194"/>
                  <a:gd name="T58" fmla="*/ 24 w 52"/>
                  <a:gd name="T59" fmla="*/ 15 h 194"/>
                  <a:gd name="T60" fmla="*/ 27 w 52"/>
                  <a:gd name="T61" fmla="*/ 23 h 194"/>
                  <a:gd name="T62" fmla="*/ 31 w 52"/>
                  <a:gd name="T63" fmla="*/ 33 h 194"/>
                  <a:gd name="T64" fmla="*/ 34 w 52"/>
                  <a:gd name="T65" fmla="*/ 43 h 194"/>
                  <a:gd name="T66" fmla="*/ 35 w 52"/>
                  <a:gd name="T67" fmla="*/ 53 h 194"/>
                  <a:gd name="T68" fmla="*/ 35 w 52"/>
                  <a:gd name="T69" fmla="*/ 61 h 194"/>
                  <a:gd name="T70" fmla="*/ 33 w 52"/>
                  <a:gd name="T71" fmla="*/ 68 h 194"/>
                  <a:gd name="T72" fmla="*/ 31 w 52"/>
                  <a:gd name="T73" fmla="*/ 75 h 194"/>
                  <a:gd name="T74" fmla="*/ 28 w 52"/>
                  <a:gd name="T75" fmla="*/ 81 h 194"/>
                  <a:gd name="T76" fmla="*/ 26 w 52"/>
                  <a:gd name="T77" fmla="*/ 89 h 194"/>
                  <a:gd name="T78" fmla="*/ 25 w 52"/>
                  <a:gd name="T79" fmla="*/ 96 h 194"/>
                  <a:gd name="T80" fmla="*/ 24 w 52"/>
                  <a:gd name="T81" fmla="*/ 103 h 194"/>
                  <a:gd name="T82" fmla="*/ 24 w 52"/>
                  <a:gd name="T83" fmla="*/ 111 h 194"/>
                  <a:gd name="T84" fmla="*/ 26 w 52"/>
                  <a:gd name="T85" fmla="*/ 118 h 194"/>
                  <a:gd name="T86" fmla="*/ 28 w 52"/>
                  <a:gd name="T87" fmla="*/ 126 h 194"/>
                  <a:gd name="T88" fmla="*/ 32 w 52"/>
                  <a:gd name="T89" fmla="*/ 137 h 194"/>
                  <a:gd name="T90" fmla="*/ 36 w 52"/>
                  <a:gd name="T91" fmla="*/ 146 h 194"/>
                  <a:gd name="T92" fmla="*/ 40 w 52"/>
                  <a:gd name="T93" fmla="*/ 156 h 194"/>
                  <a:gd name="T94" fmla="*/ 44 w 52"/>
                  <a:gd name="T95" fmla="*/ 164 h 194"/>
                  <a:gd name="T96" fmla="*/ 48 w 52"/>
                  <a:gd name="T97" fmla="*/ 172 h 194"/>
                  <a:gd name="T98" fmla="*/ 50 w 52"/>
                  <a:gd name="T99" fmla="*/ 177 h 194"/>
                  <a:gd name="T100" fmla="*/ 51 w 52"/>
                  <a:gd name="T101" fmla="*/ 179 h 194"/>
                  <a:gd name="T102" fmla="*/ 52 w 52"/>
                  <a:gd name="T103" fmla="*/ 194 h 19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52"/>
                  <a:gd name="T157" fmla="*/ 0 h 194"/>
                  <a:gd name="T158" fmla="*/ 52 w 52"/>
                  <a:gd name="T159" fmla="*/ 194 h 194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52" h="194">
                    <a:moveTo>
                      <a:pt x="52" y="194"/>
                    </a:moveTo>
                    <a:lnTo>
                      <a:pt x="51" y="193"/>
                    </a:lnTo>
                    <a:lnTo>
                      <a:pt x="50" y="190"/>
                    </a:lnTo>
                    <a:lnTo>
                      <a:pt x="47" y="185"/>
                    </a:lnTo>
                    <a:lnTo>
                      <a:pt x="45" y="180"/>
                    </a:lnTo>
                    <a:lnTo>
                      <a:pt x="42" y="174"/>
                    </a:lnTo>
                    <a:lnTo>
                      <a:pt x="39" y="169"/>
                    </a:lnTo>
                    <a:lnTo>
                      <a:pt x="37" y="164"/>
                    </a:lnTo>
                    <a:lnTo>
                      <a:pt x="36" y="161"/>
                    </a:lnTo>
                    <a:lnTo>
                      <a:pt x="34" y="157"/>
                    </a:lnTo>
                    <a:lnTo>
                      <a:pt x="30" y="149"/>
                    </a:lnTo>
                    <a:lnTo>
                      <a:pt x="25" y="139"/>
                    </a:lnTo>
                    <a:lnTo>
                      <a:pt x="18" y="126"/>
                    </a:lnTo>
                    <a:lnTo>
                      <a:pt x="13" y="114"/>
                    </a:lnTo>
                    <a:lnTo>
                      <a:pt x="8" y="103"/>
                    </a:lnTo>
                    <a:lnTo>
                      <a:pt x="4" y="93"/>
                    </a:lnTo>
                    <a:lnTo>
                      <a:pt x="3" y="86"/>
                    </a:lnTo>
                    <a:lnTo>
                      <a:pt x="3" y="80"/>
                    </a:lnTo>
                    <a:lnTo>
                      <a:pt x="1" y="72"/>
                    </a:lnTo>
                    <a:lnTo>
                      <a:pt x="0" y="61"/>
                    </a:lnTo>
                    <a:lnTo>
                      <a:pt x="0" y="50"/>
                    </a:lnTo>
                    <a:lnTo>
                      <a:pt x="0" y="37"/>
                    </a:lnTo>
                    <a:lnTo>
                      <a:pt x="3" y="24"/>
                    </a:lnTo>
                    <a:lnTo>
                      <a:pt x="5" y="18"/>
                    </a:lnTo>
                    <a:lnTo>
                      <a:pt x="8" y="12"/>
                    </a:lnTo>
                    <a:lnTo>
                      <a:pt x="11" y="5"/>
                    </a:lnTo>
                    <a:lnTo>
                      <a:pt x="16" y="0"/>
                    </a:lnTo>
                    <a:lnTo>
                      <a:pt x="17" y="1"/>
                    </a:lnTo>
                    <a:lnTo>
                      <a:pt x="19" y="6"/>
                    </a:lnTo>
                    <a:lnTo>
                      <a:pt x="24" y="15"/>
                    </a:lnTo>
                    <a:lnTo>
                      <a:pt x="27" y="23"/>
                    </a:lnTo>
                    <a:lnTo>
                      <a:pt x="31" y="33"/>
                    </a:lnTo>
                    <a:lnTo>
                      <a:pt x="34" y="43"/>
                    </a:lnTo>
                    <a:lnTo>
                      <a:pt x="35" y="53"/>
                    </a:lnTo>
                    <a:lnTo>
                      <a:pt x="35" y="61"/>
                    </a:lnTo>
                    <a:lnTo>
                      <a:pt x="33" y="68"/>
                    </a:lnTo>
                    <a:lnTo>
                      <a:pt x="31" y="75"/>
                    </a:lnTo>
                    <a:lnTo>
                      <a:pt x="28" y="81"/>
                    </a:lnTo>
                    <a:lnTo>
                      <a:pt x="26" y="89"/>
                    </a:lnTo>
                    <a:lnTo>
                      <a:pt x="25" y="96"/>
                    </a:lnTo>
                    <a:lnTo>
                      <a:pt x="24" y="103"/>
                    </a:lnTo>
                    <a:lnTo>
                      <a:pt x="24" y="111"/>
                    </a:lnTo>
                    <a:lnTo>
                      <a:pt x="26" y="118"/>
                    </a:lnTo>
                    <a:lnTo>
                      <a:pt x="28" y="126"/>
                    </a:lnTo>
                    <a:lnTo>
                      <a:pt x="32" y="137"/>
                    </a:lnTo>
                    <a:lnTo>
                      <a:pt x="36" y="146"/>
                    </a:lnTo>
                    <a:lnTo>
                      <a:pt x="40" y="156"/>
                    </a:lnTo>
                    <a:lnTo>
                      <a:pt x="44" y="164"/>
                    </a:lnTo>
                    <a:lnTo>
                      <a:pt x="48" y="172"/>
                    </a:lnTo>
                    <a:lnTo>
                      <a:pt x="50" y="177"/>
                    </a:lnTo>
                    <a:lnTo>
                      <a:pt x="51" y="179"/>
                    </a:lnTo>
                    <a:lnTo>
                      <a:pt x="52" y="19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6" name="Freeform 202"/>
              <p:cNvSpPr>
                <a:spLocks/>
              </p:cNvSpPr>
              <p:nvPr/>
            </p:nvSpPr>
            <p:spPr bwMode="auto">
              <a:xfrm>
                <a:off x="2717" y="1734"/>
                <a:ext cx="52" cy="194"/>
              </a:xfrm>
              <a:custGeom>
                <a:avLst/>
                <a:gdLst>
                  <a:gd name="T0" fmla="*/ 31 w 52"/>
                  <a:gd name="T1" fmla="*/ 74 h 194"/>
                  <a:gd name="T2" fmla="*/ 27 w 52"/>
                  <a:gd name="T3" fmla="*/ 86 h 194"/>
                  <a:gd name="T4" fmla="*/ 24 w 52"/>
                  <a:gd name="T5" fmla="*/ 99 h 194"/>
                  <a:gd name="T6" fmla="*/ 24 w 52"/>
                  <a:gd name="T7" fmla="*/ 112 h 194"/>
                  <a:gd name="T8" fmla="*/ 28 w 52"/>
                  <a:gd name="T9" fmla="*/ 126 h 194"/>
                  <a:gd name="T10" fmla="*/ 36 w 52"/>
                  <a:gd name="T11" fmla="*/ 146 h 194"/>
                  <a:gd name="T12" fmla="*/ 44 w 52"/>
                  <a:gd name="T13" fmla="*/ 164 h 194"/>
                  <a:gd name="T14" fmla="*/ 50 w 52"/>
                  <a:gd name="T15" fmla="*/ 177 h 194"/>
                  <a:gd name="T16" fmla="*/ 52 w 52"/>
                  <a:gd name="T17" fmla="*/ 194 h 194"/>
                  <a:gd name="T18" fmla="*/ 50 w 52"/>
                  <a:gd name="T19" fmla="*/ 190 h 194"/>
                  <a:gd name="T20" fmla="*/ 45 w 52"/>
                  <a:gd name="T21" fmla="*/ 180 h 194"/>
                  <a:gd name="T22" fmla="*/ 39 w 52"/>
                  <a:gd name="T23" fmla="*/ 169 h 194"/>
                  <a:gd name="T24" fmla="*/ 36 w 52"/>
                  <a:gd name="T25" fmla="*/ 161 h 194"/>
                  <a:gd name="T26" fmla="*/ 30 w 52"/>
                  <a:gd name="T27" fmla="*/ 149 h 194"/>
                  <a:gd name="T28" fmla="*/ 18 w 52"/>
                  <a:gd name="T29" fmla="*/ 126 h 194"/>
                  <a:gd name="T30" fmla="*/ 8 w 52"/>
                  <a:gd name="T31" fmla="*/ 103 h 194"/>
                  <a:gd name="T32" fmla="*/ 3 w 52"/>
                  <a:gd name="T33" fmla="*/ 86 h 194"/>
                  <a:gd name="T34" fmla="*/ 1 w 52"/>
                  <a:gd name="T35" fmla="*/ 72 h 194"/>
                  <a:gd name="T36" fmla="*/ 0 w 52"/>
                  <a:gd name="T37" fmla="*/ 50 h 194"/>
                  <a:gd name="T38" fmla="*/ 3 w 52"/>
                  <a:gd name="T39" fmla="*/ 24 h 194"/>
                  <a:gd name="T40" fmla="*/ 8 w 52"/>
                  <a:gd name="T41" fmla="*/ 12 h 194"/>
                  <a:gd name="T42" fmla="*/ 16 w 52"/>
                  <a:gd name="T43" fmla="*/ 0 h 194"/>
                  <a:gd name="T44" fmla="*/ 16 w 52"/>
                  <a:gd name="T45" fmla="*/ 0 h 194"/>
                  <a:gd name="T46" fmla="*/ 17 w 52"/>
                  <a:gd name="T47" fmla="*/ 1 h 194"/>
                  <a:gd name="T48" fmla="*/ 18 w 52"/>
                  <a:gd name="T49" fmla="*/ 4 h 194"/>
                  <a:gd name="T50" fmla="*/ 19 w 52"/>
                  <a:gd name="T51" fmla="*/ 6 h 194"/>
                  <a:gd name="T52" fmla="*/ 18 w 52"/>
                  <a:gd name="T53" fmla="*/ 8 h 194"/>
                  <a:gd name="T54" fmla="*/ 16 w 52"/>
                  <a:gd name="T55" fmla="*/ 11 h 194"/>
                  <a:gd name="T56" fmla="*/ 13 w 52"/>
                  <a:gd name="T57" fmla="*/ 16 h 194"/>
                  <a:gd name="T58" fmla="*/ 11 w 52"/>
                  <a:gd name="T59" fmla="*/ 24 h 194"/>
                  <a:gd name="T60" fmla="*/ 14 w 52"/>
                  <a:gd name="T61" fmla="*/ 25 h 194"/>
                  <a:gd name="T62" fmla="*/ 20 w 52"/>
                  <a:gd name="T63" fmla="*/ 29 h 194"/>
                  <a:gd name="T64" fmla="*/ 28 w 52"/>
                  <a:gd name="T65" fmla="*/ 40 h 194"/>
                  <a:gd name="T66" fmla="*/ 31 w 52"/>
                  <a:gd name="T67" fmla="*/ 59 h 194"/>
                  <a:gd name="T68" fmla="*/ 33 w 52"/>
                  <a:gd name="T69" fmla="*/ 69 h 19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2"/>
                  <a:gd name="T106" fmla="*/ 0 h 194"/>
                  <a:gd name="T107" fmla="*/ 52 w 52"/>
                  <a:gd name="T108" fmla="*/ 194 h 19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2" h="194">
                    <a:moveTo>
                      <a:pt x="33" y="69"/>
                    </a:moveTo>
                    <a:lnTo>
                      <a:pt x="31" y="74"/>
                    </a:lnTo>
                    <a:lnTo>
                      <a:pt x="29" y="80"/>
                    </a:lnTo>
                    <a:lnTo>
                      <a:pt x="27" y="86"/>
                    </a:lnTo>
                    <a:lnTo>
                      <a:pt x="26" y="93"/>
                    </a:lnTo>
                    <a:lnTo>
                      <a:pt x="24" y="99"/>
                    </a:lnTo>
                    <a:lnTo>
                      <a:pt x="24" y="105"/>
                    </a:lnTo>
                    <a:lnTo>
                      <a:pt x="24" y="112"/>
                    </a:lnTo>
                    <a:lnTo>
                      <a:pt x="26" y="118"/>
                    </a:lnTo>
                    <a:lnTo>
                      <a:pt x="28" y="126"/>
                    </a:lnTo>
                    <a:lnTo>
                      <a:pt x="32" y="137"/>
                    </a:lnTo>
                    <a:lnTo>
                      <a:pt x="36" y="146"/>
                    </a:lnTo>
                    <a:lnTo>
                      <a:pt x="40" y="156"/>
                    </a:lnTo>
                    <a:lnTo>
                      <a:pt x="44" y="164"/>
                    </a:lnTo>
                    <a:lnTo>
                      <a:pt x="48" y="172"/>
                    </a:lnTo>
                    <a:lnTo>
                      <a:pt x="50" y="177"/>
                    </a:lnTo>
                    <a:lnTo>
                      <a:pt x="51" y="179"/>
                    </a:lnTo>
                    <a:lnTo>
                      <a:pt x="52" y="194"/>
                    </a:lnTo>
                    <a:lnTo>
                      <a:pt x="51" y="193"/>
                    </a:lnTo>
                    <a:lnTo>
                      <a:pt x="50" y="190"/>
                    </a:lnTo>
                    <a:lnTo>
                      <a:pt x="47" y="185"/>
                    </a:lnTo>
                    <a:lnTo>
                      <a:pt x="45" y="180"/>
                    </a:lnTo>
                    <a:lnTo>
                      <a:pt x="42" y="174"/>
                    </a:lnTo>
                    <a:lnTo>
                      <a:pt x="39" y="169"/>
                    </a:lnTo>
                    <a:lnTo>
                      <a:pt x="37" y="164"/>
                    </a:lnTo>
                    <a:lnTo>
                      <a:pt x="36" y="161"/>
                    </a:lnTo>
                    <a:lnTo>
                      <a:pt x="34" y="157"/>
                    </a:lnTo>
                    <a:lnTo>
                      <a:pt x="30" y="149"/>
                    </a:lnTo>
                    <a:lnTo>
                      <a:pt x="25" y="139"/>
                    </a:lnTo>
                    <a:lnTo>
                      <a:pt x="18" y="126"/>
                    </a:lnTo>
                    <a:lnTo>
                      <a:pt x="13" y="114"/>
                    </a:lnTo>
                    <a:lnTo>
                      <a:pt x="8" y="103"/>
                    </a:lnTo>
                    <a:lnTo>
                      <a:pt x="4" y="93"/>
                    </a:lnTo>
                    <a:lnTo>
                      <a:pt x="3" y="86"/>
                    </a:lnTo>
                    <a:lnTo>
                      <a:pt x="3" y="80"/>
                    </a:lnTo>
                    <a:lnTo>
                      <a:pt x="1" y="72"/>
                    </a:lnTo>
                    <a:lnTo>
                      <a:pt x="0" y="61"/>
                    </a:lnTo>
                    <a:lnTo>
                      <a:pt x="0" y="50"/>
                    </a:lnTo>
                    <a:lnTo>
                      <a:pt x="0" y="37"/>
                    </a:lnTo>
                    <a:lnTo>
                      <a:pt x="3" y="24"/>
                    </a:lnTo>
                    <a:lnTo>
                      <a:pt x="5" y="18"/>
                    </a:lnTo>
                    <a:lnTo>
                      <a:pt x="8" y="12"/>
                    </a:lnTo>
                    <a:lnTo>
                      <a:pt x="11" y="5"/>
                    </a:lnTo>
                    <a:lnTo>
                      <a:pt x="16" y="0"/>
                    </a:lnTo>
                    <a:lnTo>
                      <a:pt x="16" y="1"/>
                    </a:lnTo>
                    <a:lnTo>
                      <a:pt x="17" y="1"/>
                    </a:lnTo>
                    <a:lnTo>
                      <a:pt x="17" y="2"/>
                    </a:lnTo>
                    <a:lnTo>
                      <a:pt x="18" y="4"/>
                    </a:lnTo>
                    <a:lnTo>
                      <a:pt x="18" y="5"/>
                    </a:lnTo>
                    <a:lnTo>
                      <a:pt x="19" y="6"/>
                    </a:lnTo>
                    <a:lnTo>
                      <a:pt x="19" y="8"/>
                    </a:lnTo>
                    <a:lnTo>
                      <a:pt x="18" y="8"/>
                    </a:lnTo>
                    <a:lnTo>
                      <a:pt x="17" y="9"/>
                    </a:lnTo>
                    <a:lnTo>
                      <a:pt x="16" y="11"/>
                    </a:lnTo>
                    <a:lnTo>
                      <a:pt x="15" y="13"/>
                    </a:lnTo>
                    <a:lnTo>
                      <a:pt x="13" y="16"/>
                    </a:lnTo>
                    <a:lnTo>
                      <a:pt x="12" y="19"/>
                    </a:lnTo>
                    <a:lnTo>
                      <a:pt x="11" y="24"/>
                    </a:lnTo>
                    <a:lnTo>
                      <a:pt x="12" y="24"/>
                    </a:lnTo>
                    <a:lnTo>
                      <a:pt x="14" y="25"/>
                    </a:lnTo>
                    <a:lnTo>
                      <a:pt x="17" y="26"/>
                    </a:lnTo>
                    <a:lnTo>
                      <a:pt x="20" y="29"/>
                    </a:lnTo>
                    <a:lnTo>
                      <a:pt x="25" y="34"/>
                    </a:lnTo>
                    <a:lnTo>
                      <a:pt x="28" y="40"/>
                    </a:lnTo>
                    <a:lnTo>
                      <a:pt x="30" y="49"/>
                    </a:lnTo>
                    <a:lnTo>
                      <a:pt x="31" y="59"/>
                    </a:lnTo>
                    <a:lnTo>
                      <a:pt x="29" y="67"/>
                    </a:lnTo>
                    <a:lnTo>
                      <a:pt x="33" y="69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7" name="Freeform 203"/>
              <p:cNvSpPr>
                <a:spLocks/>
              </p:cNvSpPr>
              <p:nvPr/>
            </p:nvSpPr>
            <p:spPr bwMode="auto">
              <a:xfrm>
                <a:off x="2717" y="1734"/>
                <a:ext cx="52" cy="194"/>
              </a:xfrm>
              <a:custGeom>
                <a:avLst/>
                <a:gdLst>
                  <a:gd name="T0" fmla="*/ 31 w 52"/>
                  <a:gd name="T1" fmla="*/ 74 h 194"/>
                  <a:gd name="T2" fmla="*/ 27 w 52"/>
                  <a:gd name="T3" fmla="*/ 86 h 194"/>
                  <a:gd name="T4" fmla="*/ 24 w 52"/>
                  <a:gd name="T5" fmla="*/ 99 h 194"/>
                  <a:gd name="T6" fmla="*/ 24 w 52"/>
                  <a:gd name="T7" fmla="*/ 112 h 194"/>
                  <a:gd name="T8" fmla="*/ 28 w 52"/>
                  <a:gd name="T9" fmla="*/ 126 h 194"/>
                  <a:gd name="T10" fmla="*/ 36 w 52"/>
                  <a:gd name="T11" fmla="*/ 146 h 194"/>
                  <a:gd name="T12" fmla="*/ 44 w 52"/>
                  <a:gd name="T13" fmla="*/ 164 h 194"/>
                  <a:gd name="T14" fmla="*/ 50 w 52"/>
                  <a:gd name="T15" fmla="*/ 177 h 194"/>
                  <a:gd name="T16" fmla="*/ 52 w 52"/>
                  <a:gd name="T17" fmla="*/ 194 h 194"/>
                  <a:gd name="T18" fmla="*/ 50 w 52"/>
                  <a:gd name="T19" fmla="*/ 190 h 194"/>
                  <a:gd name="T20" fmla="*/ 45 w 52"/>
                  <a:gd name="T21" fmla="*/ 180 h 194"/>
                  <a:gd name="T22" fmla="*/ 39 w 52"/>
                  <a:gd name="T23" fmla="*/ 169 h 194"/>
                  <a:gd name="T24" fmla="*/ 36 w 52"/>
                  <a:gd name="T25" fmla="*/ 161 h 194"/>
                  <a:gd name="T26" fmla="*/ 30 w 52"/>
                  <a:gd name="T27" fmla="*/ 149 h 194"/>
                  <a:gd name="T28" fmla="*/ 18 w 52"/>
                  <a:gd name="T29" fmla="*/ 126 h 194"/>
                  <a:gd name="T30" fmla="*/ 8 w 52"/>
                  <a:gd name="T31" fmla="*/ 103 h 194"/>
                  <a:gd name="T32" fmla="*/ 3 w 52"/>
                  <a:gd name="T33" fmla="*/ 86 h 194"/>
                  <a:gd name="T34" fmla="*/ 1 w 52"/>
                  <a:gd name="T35" fmla="*/ 72 h 194"/>
                  <a:gd name="T36" fmla="*/ 0 w 52"/>
                  <a:gd name="T37" fmla="*/ 50 h 194"/>
                  <a:gd name="T38" fmla="*/ 3 w 52"/>
                  <a:gd name="T39" fmla="*/ 24 h 194"/>
                  <a:gd name="T40" fmla="*/ 8 w 52"/>
                  <a:gd name="T41" fmla="*/ 12 h 194"/>
                  <a:gd name="T42" fmla="*/ 16 w 52"/>
                  <a:gd name="T43" fmla="*/ 0 h 194"/>
                  <a:gd name="T44" fmla="*/ 17 w 52"/>
                  <a:gd name="T45" fmla="*/ 1 h 194"/>
                  <a:gd name="T46" fmla="*/ 18 w 52"/>
                  <a:gd name="T47" fmla="*/ 4 h 194"/>
                  <a:gd name="T48" fmla="*/ 19 w 52"/>
                  <a:gd name="T49" fmla="*/ 6 h 194"/>
                  <a:gd name="T50" fmla="*/ 18 w 52"/>
                  <a:gd name="T51" fmla="*/ 8 h 194"/>
                  <a:gd name="T52" fmla="*/ 16 w 52"/>
                  <a:gd name="T53" fmla="*/ 11 h 194"/>
                  <a:gd name="T54" fmla="*/ 13 w 52"/>
                  <a:gd name="T55" fmla="*/ 16 h 194"/>
                  <a:gd name="T56" fmla="*/ 11 w 52"/>
                  <a:gd name="T57" fmla="*/ 24 h 194"/>
                  <a:gd name="T58" fmla="*/ 14 w 52"/>
                  <a:gd name="T59" fmla="*/ 25 h 194"/>
                  <a:gd name="T60" fmla="*/ 20 w 52"/>
                  <a:gd name="T61" fmla="*/ 29 h 194"/>
                  <a:gd name="T62" fmla="*/ 28 w 52"/>
                  <a:gd name="T63" fmla="*/ 40 h 194"/>
                  <a:gd name="T64" fmla="*/ 31 w 52"/>
                  <a:gd name="T65" fmla="*/ 59 h 194"/>
                  <a:gd name="T66" fmla="*/ 33 w 52"/>
                  <a:gd name="T67" fmla="*/ 69 h 19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2"/>
                  <a:gd name="T103" fmla="*/ 0 h 194"/>
                  <a:gd name="T104" fmla="*/ 52 w 52"/>
                  <a:gd name="T105" fmla="*/ 194 h 19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2" h="194">
                    <a:moveTo>
                      <a:pt x="33" y="69"/>
                    </a:moveTo>
                    <a:lnTo>
                      <a:pt x="31" y="74"/>
                    </a:lnTo>
                    <a:lnTo>
                      <a:pt x="29" y="80"/>
                    </a:lnTo>
                    <a:lnTo>
                      <a:pt x="27" y="86"/>
                    </a:lnTo>
                    <a:lnTo>
                      <a:pt x="26" y="93"/>
                    </a:lnTo>
                    <a:lnTo>
                      <a:pt x="24" y="99"/>
                    </a:lnTo>
                    <a:lnTo>
                      <a:pt x="24" y="105"/>
                    </a:lnTo>
                    <a:lnTo>
                      <a:pt x="24" y="112"/>
                    </a:lnTo>
                    <a:lnTo>
                      <a:pt x="26" y="118"/>
                    </a:lnTo>
                    <a:lnTo>
                      <a:pt x="28" y="126"/>
                    </a:lnTo>
                    <a:lnTo>
                      <a:pt x="32" y="137"/>
                    </a:lnTo>
                    <a:lnTo>
                      <a:pt x="36" y="146"/>
                    </a:lnTo>
                    <a:lnTo>
                      <a:pt x="40" y="156"/>
                    </a:lnTo>
                    <a:lnTo>
                      <a:pt x="44" y="164"/>
                    </a:lnTo>
                    <a:lnTo>
                      <a:pt x="48" y="172"/>
                    </a:lnTo>
                    <a:lnTo>
                      <a:pt x="50" y="177"/>
                    </a:lnTo>
                    <a:lnTo>
                      <a:pt x="51" y="179"/>
                    </a:lnTo>
                    <a:lnTo>
                      <a:pt x="52" y="194"/>
                    </a:lnTo>
                    <a:lnTo>
                      <a:pt x="51" y="193"/>
                    </a:lnTo>
                    <a:lnTo>
                      <a:pt x="50" y="190"/>
                    </a:lnTo>
                    <a:lnTo>
                      <a:pt x="47" y="185"/>
                    </a:lnTo>
                    <a:lnTo>
                      <a:pt x="45" y="180"/>
                    </a:lnTo>
                    <a:lnTo>
                      <a:pt x="42" y="174"/>
                    </a:lnTo>
                    <a:lnTo>
                      <a:pt x="39" y="169"/>
                    </a:lnTo>
                    <a:lnTo>
                      <a:pt x="37" y="164"/>
                    </a:lnTo>
                    <a:lnTo>
                      <a:pt x="36" y="161"/>
                    </a:lnTo>
                    <a:lnTo>
                      <a:pt x="34" y="157"/>
                    </a:lnTo>
                    <a:lnTo>
                      <a:pt x="30" y="149"/>
                    </a:lnTo>
                    <a:lnTo>
                      <a:pt x="25" y="139"/>
                    </a:lnTo>
                    <a:lnTo>
                      <a:pt x="18" y="126"/>
                    </a:lnTo>
                    <a:lnTo>
                      <a:pt x="13" y="114"/>
                    </a:lnTo>
                    <a:lnTo>
                      <a:pt x="8" y="103"/>
                    </a:lnTo>
                    <a:lnTo>
                      <a:pt x="4" y="93"/>
                    </a:lnTo>
                    <a:lnTo>
                      <a:pt x="3" y="86"/>
                    </a:lnTo>
                    <a:lnTo>
                      <a:pt x="3" y="80"/>
                    </a:lnTo>
                    <a:lnTo>
                      <a:pt x="1" y="72"/>
                    </a:lnTo>
                    <a:lnTo>
                      <a:pt x="0" y="61"/>
                    </a:lnTo>
                    <a:lnTo>
                      <a:pt x="0" y="50"/>
                    </a:lnTo>
                    <a:lnTo>
                      <a:pt x="0" y="37"/>
                    </a:lnTo>
                    <a:lnTo>
                      <a:pt x="3" y="24"/>
                    </a:lnTo>
                    <a:lnTo>
                      <a:pt x="5" y="18"/>
                    </a:lnTo>
                    <a:lnTo>
                      <a:pt x="8" y="12"/>
                    </a:lnTo>
                    <a:lnTo>
                      <a:pt x="11" y="5"/>
                    </a:lnTo>
                    <a:lnTo>
                      <a:pt x="16" y="0"/>
                    </a:lnTo>
                    <a:lnTo>
                      <a:pt x="16" y="1"/>
                    </a:lnTo>
                    <a:lnTo>
                      <a:pt x="17" y="1"/>
                    </a:lnTo>
                    <a:lnTo>
                      <a:pt x="17" y="2"/>
                    </a:lnTo>
                    <a:lnTo>
                      <a:pt x="18" y="4"/>
                    </a:lnTo>
                    <a:lnTo>
                      <a:pt x="18" y="5"/>
                    </a:lnTo>
                    <a:lnTo>
                      <a:pt x="19" y="6"/>
                    </a:lnTo>
                    <a:lnTo>
                      <a:pt x="19" y="8"/>
                    </a:lnTo>
                    <a:lnTo>
                      <a:pt x="18" y="8"/>
                    </a:lnTo>
                    <a:lnTo>
                      <a:pt x="17" y="9"/>
                    </a:lnTo>
                    <a:lnTo>
                      <a:pt x="16" y="11"/>
                    </a:lnTo>
                    <a:lnTo>
                      <a:pt x="15" y="13"/>
                    </a:lnTo>
                    <a:lnTo>
                      <a:pt x="13" y="16"/>
                    </a:lnTo>
                    <a:lnTo>
                      <a:pt x="12" y="19"/>
                    </a:lnTo>
                    <a:lnTo>
                      <a:pt x="11" y="24"/>
                    </a:lnTo>
                    <a:lnTo>
                      <a:pt x="12" y="24"/>
                    </a:lnTo>
                    <a:lnTo>
                      <a:pt x="14" y="25"/>
                    </a:lnTo>
                    <a:lnTo>
                      <a:pt x="17" y="26"/>
                    </a:lnTo>
                    <a:lnTo>
                      <a:pt x="20" y="29"/>
                    </a:lnTo>
                    <a:lnTo>
                      <a:pt x="25" y="34"/>
                    </a:lnTo>
                    <a:lnTo>
                      <a:pt x="28" y="40"/>
                    </a:lnTo>
                    <a:lnTo>
                      <a:pt x="30" y="49"/>
                    </a:lnTo>
                    <a:lnTo>
                      <a:pt x="31" y="59"/>
                    </a:lnTo>
                    <a:lnTo>
                      <a:pt x="29" y="67"/>
                    </a:lnTo>
                    <a:lnTo>
                      <a:pt x="33" y="6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8" name="Freeform 204"/>
              <p:cNvSpPr>
                <a:spLocks/>
              </p:cNvSpPr>
              <p:nvPr/>
            </p:nvSpPr>
            <p:spPr bwMode="auto">
              <a:xfrm>
                <a:off x="2791" y="1699"/>
                <a:ext cx="84" cy="107"/>
              </a:xfrm>
              <a:custGeom>
                <a:avLst/>
                <a:gdLst>
                  <a:gd name="T0" fmla="*/ 0 w 84"/>
                  <a:gd name="T1" fmla="*/ 107 h 107"/>
                  <a:gd name="T2" fmla="*/ 0 w 84"/>
                  <a:gd name="T3" fmla="*/ 106 h 107"/>
                  <a:gd name="T4" fmla="*/ 1 w 84"/>
                  <a:gd name="T5" fmla="*/ 103 h 107"/>
                  <a:gd name="T6" fmla="*/ 2 w 84"/>
                  <a:gd name="T7" fmla="*/ 97 h 107"/>
                  <a:gd name="T8" fmla="*/ 4 w 84"/>
                  <a:gd name="T9" fmla="*/ 90 h 107"/>
                  <a:gd name="T10" fmla="*/ 7 w 84"/>
                  <a:gd name="T11" fmla="*/ 83 h 107"/>
                  <a:gd name="T12" fmla="*/ 10 w 84"/>
                  <a:gd name="T13" fmla="*/ 73 h 107"/>
                  <a:gd name="T14" fmla="*/ 15 w 84"/>
                  <a:gd name="T15" fmla="*/ 64 h 107"/>
                  <a:gd name="T16" fmla="*/ 21 w 84"/>
                  <a:gd name="T17" fmla="*/ 55 h 107"/>
                  <a:gd name="T18" fmla="*/ 27 w 84"/>
                  <a:gd name="T19" fmla="*/ 46 h 107"/>
                  <a:gd name="T20" fmla="*/ 34 w 84"/>
                  <a:gd name="T21" fmla="*/ 37 h 107"/>
                  <a:gd name="T22" fmla="*/ 41 w 84"/>
                  <a:gd name="T23" fmla="*/ 29 h 107"/>
                  <a:gd name="T24" fmla="*/ 48 w 84"/>
                  <a:gd name="T25" fmla="*/ 22 h 107"/>
                  <a:gd name="T26" fmla="*/ 55 w 84"/>
                  <a:gd name="T27" fmla="*/ 15 h 107"/>
                  <a:gd name="T28" fmla="*/ 63 w 84"/>
                  <a:gd name="T29" fmla="*/ 9 h 107"/>
                  <a:gd name="T30" fmla="*/ 74 w 84"/>
                  <a:gd name="T31" fmla="*/ 5 h 107"/>
                  <a:gd name="T32" fmla="*/ 84 w 84"/>
                  <a:gd name="T33" fmla="*/ 0 h 107"/>
                  <a:gd name="T34" fmla="*/ 83 w 84"/>
                  <a:gd name="T35" fmla="*/ 0 h 107"/>
                  <a:gd name="T36" fmla="*/ 82 w 84"/>
                  <a:gd name="T37" fmla="*/ 3 h 107"/>
                  <a:gd name="T38" fmla="*/ 81 w 84"/>
                  <a:gd name="T39" fmla="*/ 5 h 107"/>
                  <a:gd name="T40" fmla="*/ 79 w 84"/>
                  <a:gd name="T41" fmla="*/ 8 h 107"/>
                  <a:gd name="T42" fmla="*/ 77 w 84"/>
                  <a:gd name="T43" fmla="*/ 11 h 107"/>
                  <a:gd name="T44" fmla="*/ 75 w 84"/>
                  <a:gd name="T45" fmla="*/ 15 h 107"/>
                  <a:gd name="T46" fmla="*/ 74 w 84"/>
                  <a:gd name="T47" fmla="*/ 18 h 107"/>
                  <a:gd name="T48" fmla="*/ 74 w 84"/>
                  <a:gd name="T49" fmla="*/ 21 h 107"/>
                  <a:gd name="T50" fmla="*/ 74 w 84"/>
                  <a:gd name="T51" fmla="*/ 24 h 107"/>
                  <a:gd name="T52" fmla="*/ 74 w 84"/>
                  <a:gd name="T53" fmla="*/ 28 h 107"/>
                  <a:gd name="T54" fmla="*/ 73 w 84"/>
                  <a:gd name="T55" fmla="*/ 33 h 107"/>
                  <a:gd name="T56" fmla="*/ 73 w 84"/>
                  <a:gd name="T57" fmla="*/ 38 h 107"/>
                  <a:gd name="T58" fmla="*/ 71 w 84"/>
                  <a:gd name="T59" fmla="*/ 44 h 107"/>
                  <a:gd name="T60" fmla="*/ 69 w 84"/>
                  <a:gd name="T61" fmla="*/ 49 h 107"/>
                  <a:gd name="T62" fmla="*/ 65 w 84"/>
                  <a:gd name="T63" fmla="*/ 54 h 107"/>
                  <a:gd name="T64" fmla="*/ 60 w 84"/>
                  <a:gd name="T65" fmla="*/ 59 h 107"/>
                  <a:gd name="T66" fmla="*/ 55 w 84"/>
                  <a:gd name="T67" fmla="*/ 64 h 107"/>
                  <a:gd name="T68" fmla="*/ 49 w 84"/>
                  <a:gd name="T69" fmla="*/ 70 h 107"/>
                  <a:gd name="T70" fmla="*/ 44 w 84"/>
                  <a:gd name="T71" fmla="*/ 75 h 107"/>
                  <a:gd name="T72" fmla="*/ 38 w 84"/>
                  <a:gd name="T73" fmla="*/ 81 h 107"/>
                  <a:gd name="T74" fmla="*/ 33 w 84"/>
                  <a:gd name="T75" fmla="*/ 87 h 107"/>
                  <a:gd name="T76" fmla="*/ 27 w 84"/>
                  <a:gd name="T77" fmla="*/ 92 h 107"/>
                  <a:gd name="T78" fmla="*/ 23 w 84"/>
                  <a:gd name="T79" fmla="*/ 95 h 107"/>
                  <a:gd name="T80" fmla="*/ 20 w 84"/>
                  <a:gd name="T81" fmla="*/ 98 h 107"/>
                  <a:gd name="T82" fmla="*/ 17 w 84"/>
                  <a:gd name="T83" fmla="*/ 100 h 107"/>
                  <a:gd name="T84" fmla="*/ 14 w 84"/>
                  <a:gd name="T85" fmla="*/ 102 h 107"/>
                  <a:gd name="T86" fmla="*/ 10 w 84"/>
                  <a:gd name="T87" fmla="*/ 103 h 107"/>
                  <a:gd name="T88" fmla="*/ 7 w 84"/>
                  <a:gd name="T89" fmla="*/ 105 h 107"/>
                  <a:gd name="T90" fmla="*/ 5 w 84"/>
                  <a:gd name="T91" fmla="*/ 106 h 107"/>
                  <a:gd name="T92" fmla="*/ 2 w 84"/>
                  <a:gd name="T93" fmla="*/ 107 h 107"/>
                  <a:gd name="T94" fmla="*/ 1 w 84"/>
                  <a:gd name="T95" fmla="*/ 107 h 107"/>
                  <a:gd name="T96" fmla="*/ 0 w 84"/>
                  <a:gd name="T97" fmla="*/ 107 h 107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84"/>
                  <a:gd name="T148" fmla="*/ 0 h 107"/>
                  <a:gd name="T149" fmla="*/ 84 w 84"/>
                  <a:gd name="T150" fmla="*/ 107 h 107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84" h="107">
                    <a:moveTo>
                      <a:pt x="0" y="107"/>
                    </a:moveTo>
                    <a:lnTo>
                      <a:pt x="0" y="106"/>
                    </a:lnTo>
                    <a:lnTo>
                      <a:pt x="1" y="103"/>
                    </a:lnTo>
                    <a:lnTo>
                      <a:pt x="2" y="97"/>
                    </a:lnTo>
                    <a:lnTo>
                      <a:pt x="4" y="90"/>
                    </a:lnTo>
                    <a:lnTo>
                      <a:pt x="7" y="83"/>
                    </a:lnTo>
                    <a:lnTo>
                      <a:pt x="10" y="73"/>
                    </a:lnTo>
                    <a:lnTo>
                      <a:pt x="15" y="64"/>
                    </a:lnTo>
                    <a:lnTo>
                      <a:pt x="21" y="55"/>
                    </a:lnTo>
                    <a:lnTo>
                      <a:pt x="27" y="46"/>
                    </a:lnTo>
                    <a:lnTo>
                      <a:pt x="34" y="37"/>
                    </a:lnTo>
                    <a:lnTo>
                      <a:pt x="41" y="29"/>
                    </a:lnTo>
                    <a:lnTo>
                      <a:pt x="48" y="22"/>
                    </a:lnTo>
                    <a:lnTo>
                      <a:pt x="55" y="15"/>
                    </a:lnTo>
                    <a:lnTo>
                      <a:pt x="63" y="9"/>
                    </a:lnTo>
                    <a:lnTo>
                      <a:pt x="74" y="5"/>
                    </a:lnTo>
                    <a:lnTo>
                      <a:pt x="84" y="0"/>
                    </a:lnTo>
                    <a:lnTo>
                      <a:pt x="83" y="0"/>
                    </a:lnTo>
                    <a:lnTo>
                      <a:pt x="82" y="3"/>
                    </a:lnTo>
                    <a:lnTo>
                      <a:pt x="81" y="5"/>
                    </a:lnTo>
                    <a:lnTo>
                      <a:pt x="79" y="8"/>
                    </a:lnTo>
                    <a:lnTo>
                      <a:pt x="77" y="11"/>
                    </a:lnTo>
                    <a:lnTo>
                      <a:pt x="75" y="15"/>
                    </a:lnTo>
                    <a:lnTo>
                      <a:pt x="74" y="18"/>
                    </a:lnTo>
                    <a:lnTo>
                      <a:pt x="74" y="21"/>
                    </a:lnTo>
                    <a:lnTo>
                      <a:pt x="74" y="24"/>
                    </a:lnTo>
                    <a:lnTo>
                      <a:pt x="74" y="28"/>
                    </a:lnTo>
                    <a:lnTo>
                      <a:pt x="73" y="33"/>
                    </a:lnTo>
                    <a:lnTo>
                      <a:pt x="73" y="38"/>
                    </a:lnTo>
                    <a:lnTo>
                      <a:pt x="71" y="44"/>
                    </a:lnTo>
                    <a:lnTo>
                      <a:pt x="69" y="49"/>
                    </a:lnTo>
                    <a:lnTo>
                      <a:pt x="65" y="54"/>
                    </a:lnTo>
                    <a:lnTo>
                      <a:pt x="60" y="59"/>
                    </a:lnTo>
                    <a:lnTo>
                      <a:pt x="55" y="64"/>
                    </a:lnTo>
                    <a:lnTo>
                      <a:pt x="49" y="70"/>
                    </a:lnTo>
                    <a:lnTo>
                      <a:pt x="44" y="75"/>
                    </a:lnTo>
                    <a:lnTo>
                      <a:pt x="38" y="81"/>
                    </a:lnTo>
                    <a:lnTo>
                      <a:pt x="33" y="87"/>
                    </a:lnTo>
                    <a:lnTo>
                      <a:pt x="27" y="92"/>
                    </a:lnTo>
                    <a:lnTo>
                      <a:pt x="23" y="95"/>
                    </a:lnTo>
                    <a:lnTo>
                      <a:pt x="20" y="98"/>
                    </a:lnTo>
                    <a:lnTo>
                      <a:pt x="17" y="100"/>
                    </a:lnTo>
                    <a:lnTo>
                      <a:pt x="14" y="102"/>
                    </a:lnTo>
                    <a:lnTo>
                      <a:pt x="10" y="103"/>
                    </a:lnTo>
                    <a:lnTo>
                      <a:pt x="7" y="105"/>
                    </a:lnTo>
                    <a:lnTo>
                      <a:pt x="5" y="106"/>
                    </a:lnTo>
                    <a:lnTo>
                      <a:pt x="2" y="107"/>
                    </a:lnTo>
                    <a:lnTo>
                      <a:pt x="1" y="107"/>
                    </a:lnTo>
                    <a:lnTo>
                      <a:pt x="0" y="10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29" name="Freeform 205"/>
              <p:cNvSpPr>
                <a:spLocks/>
              </p:cNvSpPr>
              <p:nvPr/>
            </p:nvSpPr>
            <p:spPr bwMode="auto">
              <a:xfrm>
                <a:off x="2791" y="1699"/>
                <a:ext cx="84" cy="107"/>
              </a:xfrm>
              <a:custGeom>
                <a:avLst/>
                <a:gdLst>
                  <a:gd name="T0" fmla="*/ 0 w 84"/>
                  <a:gd name="T1" fmla="*/ 107 h 107"/>
                  <a:gd name="T2" fmla="*/ 0 w 84"/>
                  <a:gd name="T3" fmla="*/ 106 h 107"/>
                  <a:gd name="T4" fmla="*/ 1 w 84"/>
                  <a:gd name="T5" fmla="*/ 103 h 107"/>
                  <a:gd name="T6" fmla="*/ 2 w 84"/>
                  <a:gd name="T7" fmla="*/ 97 h 107"/>
                  <a:gd name="T8" fmla="*/ 4 w 84"/>
                  <a:gd name="T9" fmla="*/ 90 h 107"/>
                  <a:gd name="T10" fmla="*/ 7 w 84"/>
                  <a:gd name="T11" fmla="*/ 83 h 107"/>
                  <a:gd name="T12" fmla="*/ 10 w 84"/>
                  <a:gd name="T13" fmla="*/ 73 h 107"/>
                  <a:gd name="T14" fmla="*/ 15 w 84"/>
                  <a:gd name="T15" fmla="*/ 64 h 107"/>
                  <a:gd name="T16" fmla="*/ 21 w 84"/>
                  <a:gd name="T17" fmla="*/ 55 h 107"/>
                  <a:gd name="T18" fmla="*/ 27 w 84"/>
                  <a:gd name="T19" fmla="*/ 46 h 107"/>
                  <a:gd name="T20" fmla="*/ 34 w 84"/>
                  <a:gd name="T21" fmla="*/ 37 h 107"/>
                  <a:gd name="T22" fmla="*/ 41 w 84"/>
                  <a:gd name="T23" fmla="*/ 29 h 107"/>
                  <a:gd name="T24" fmla="*/ 48 w 84"/>
                  <a:gd name="T25" fmla="*/ 22 h 107"/>
                  <a:gd name="T26" fmla="*/ 55 w 84"/>
                  <a:gd name="T27" fmla="*/ 15 h 107"/>
                  <a:gd name="T28" fmla="*/ 63 w 84"/>
                  <a:gd name="T29" fmla="*/ 9 h 107"/>
                  <a:gd name="T30" fmla="*/ 74 w 84"/>
                  <a:gd name="T31" fmla="*/ 5 h 107"/>
                  <a:gd name="T32" fmla="*/ 84 w 84"/>
                  <a:gd name="T33" fmla="*/ 0 h 107"/>
                  <a:gd name="T34" fmla="*/ 83 w 84"/>
                  <a:gd name="T35" fmla="*/ 0 h 107"/>
                  <a:gd name="T36" fmla="*/ 82 w 84"/>
                  <a:gd name="T37" fmla="*/ 3 h 107"/>
                  <a:gd name="T38" fmla="*/ 81 w 84"/>
                  <a:gd name="T39" fmla="*/ 5 h 107"/>
                  <a:gd name="T40" fmla="*/ 79 w 84"/>
                  <a:gd name="T41" fmla="*/ 8 h 107"/>
                  <a:gd name="T42" fmla="*/ 77 w 84"/>
                  <a:gd name="T43" fmla="*/ 11 h 107"/>
                  <a:gd name="T44" fmla="*/ 75 w 84"/>
                  <a:gd name="T45" fmla="*/ 15 h 107"/>
                  <a:gd name="T46" fmla="*/ 74 w 84"/>
                  <a:gd name="T47" fmla="*/ 18 h 107"/>
                  <a:gd name="T48" fmla="*/ 74 w 84"/>
                  <a:gd name="T49" fmla="*/ 21 h 107"/>
                  <a:gd name="T50" fmla="*/ 74 w 84"/>
                  <a:gd name="T51" fmla="*/ 24 h 107"/>
                  <a:gd name="T52" fmla="*/ 74 w 84"/>
                  <a:gd name="T53" fmla="*/ 28 h 107"/>
                  <a:gd name="T54" fmla="*/ 73 w 84"/>
                  <a:gd name="T55" fmla="*/ 33 h 107"/>
                  <a:gd name="T56" fmla="*/ 73 w 84"/>
                  <a:gd name="T57" fmla="*/ 38 h 107"/>
                  <a:gd name="T58" fmla="*/ 71 w 84"/>
                  <a:gd name="T59" fmla="*/ 44 h 107"/>
                  <a:gd name="T60" fmla="*/ 69 w 84"/>
                  <a:gd name="T61" fmla="*/ 49 h 107"/>
                  <a:gd name="T62" fmla="*/ 65 w 84"/>
                  <a:gd name="T63" fmla="*/ 54 h 107"/>
                  <a:gd name="T64" fmla="*/ 60 w 84"/>
                  <a:gd name="T65" fmla="*/ 59 h 107"/>
                  <a:gd name="T66" fmla="*/ 55 w 84"/>
                  <a:gd name="T67" fmla="*/ 64 h 107"/>
                  <a:gd name="T68" fmla="*/ 49 w 84"/>
                  <a:gd name="T69" fmla="*/ 70 h 107"/>
                  <a:gd name="T70" fmla="*/ 44 w 84"/>
                  <a:gd name="T71" fmla="*/ 75 h 107"/>
                  <a:gd name="T72" fmla="*/ 38 w 84"/>
                  <a:gd name="T73" fmla="*/ 81 h 107"/>
                  <a:gd name="T74" fmla="*/ 33 w 84"/>
                  <a:gd name="T75" fmla="*/ 87 h 107"/>
                  <a:gd name="T76" fmla="*/ 27 w 84"/>
                  <a:gd name="T77" fmla="*/ 92 h 107"/>
                  <a:gd name="T78" fmla="*/ 23 w 84"/>
                  <a:gd name="T79" fmla="*/ 95 h 107"/>
                  <a:gd name="T80" fmla="*/ 20 w 84"/>
                  <a:gd name="T81" fmla="*/ 98 h 107"/>
                  <a:gd name="T82" fmla="*/ 17 w 84"/>
                  <a:gd name="T83" fmla="*/ 100 h 107"/>
                  <a:gd name="T84" fmla="*/ 14 w 84"/>
                  <a:gd name="T85" fmla="*/ 102 h 107"/>
                  <a:gd name="T86" fmla="*/ 10 w 84"/>
                  <a:gd name="T87" fmla="*/ 103 h 107"/>
                  <a:gd name="T88" fmla="*/ 7 w 84"/>
                  <a:gd name="T89" fmla="*/ 105 h 107"/>
                  <a:gd name="T90" fmla="*/ 5 w 84"/>
                  <a:gd name="T91" fmla="*/ 106 h 107"/>
                  <a:gd name="T92" fmla="*/ 2 w 84"/>
                  <a:gd name="T93" fmla="*/ 107 h 107"/>
                  <a:gd name="T94" fmla="*/ 1 w 84"/>
                  <a:gd name="T95" fmla="*/ 107 h 107"/>
                  <a:gd name="T96" fmla="*/ 0 w 84"/>
                  <a:gd name="T97" fmla="*/ 107 h 107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84"/>
                  <a:gd name="T148" fmla="*/ 0 h 107"/>
                  <a:gd name="T149" fmla="*/ 84 w 84"/>
                  <a:gd name="T150" fmla="*/ 107 h 107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84" h="107">
                    <a:moveTo>
                      <a:pt x="0" y="107"/>
                    </a:moveTo>
                    <a:lnTo>
                      <a:pt x="0" y="106"/>
                    </a:lnTo>
                    <a:lnTo>
                      <a:pt x="1" y="103"/>
                    </a:lnTo>
                    <a:lnTo>
                      <a:pt x="2" y="97"/>
                    </a:lnTo>
                    <a:lnTo>
                      <a:pt x="4" y="90"/>
                    </a:lnTo>
                    <a:lnTo>
                      <a:pt x="7" y="83"/>
                    </a:lnTo>
                    <a:lnTo>
                      <a:pt x="10" y="73"/>
                    </a:lnTo>
                    <a:lnTo>
                      <a:pt x="15" y="64"/>
                    </a:lnTo>
                    <a:lnTo>
                      <a:pt x="21" y="55"/>
                    </a:lnTo>
                    <a:lnTo>
                      <a:pt x="27" y="46"/>
                    </a:lnTo>
                    <a:lnTo>
                      <a:pt x="34" y="37"/>
                    </a:lnTo>
                    <a:lnTo>
                      <a:pt x="41" y="29"/>
                    </a:lnTo>
                    <a:lnTo>
                      <a:pt x="48" y="22"/>
                    </a:lnTo>
                    <a:lnTo>
                      <a:pt x="55" y="15"/>
                    </a:lnTo>
                    <a:lnTo>
                      <a:pt x="63" y="9"/>
                    </a:lnTo>
                    <a:lnTo>
                      <a:pt x="74" y="5"/>
                    </a:lnTo>
                    <a:lnTo>
                      <a:pt x="84" y="0"/>
                    </a:lnTo>
                    <a:lnTo>
                      <a:pt x="83" y="0"/>
                    </a:lnTo>
                    <a:lnTo>
                      <a:pt x="82" y="3"/>
                    </a:lnTo>
                    <a:lnTo>
                      <a:pt x="81" y="5"/>
                    </a:lnTo>
                    <a:lnTo>
                      <a:pt x="79" y="8"/>
                    </a:lnTo>
                    <a:lnTo>
                      <a:pt x="77" y="11"/>
                    </a:lnTo>
                    <a:lnTo>
                      <a:pt x="75" y="15"/>
                    </a:lnTo>
                    <a:lnTo>
                      <a:pt x="74" y="18"/>
                    </a:lnTo>
                    <a:lnTo>
                      <a:pt x="74" y="21"/>
                    </a:lnTo>
                    <a:lnTo>
                      <a:pt x="74" y="24"/>
                    </a:lnTo>
                    <a:lnTo>
                      <a:pt x="74" y="28"/>
                    </a:lnTo>
                    <a:lnTo>
                      <a:pt x="73" y="33"/>
                    </a:lnTo>
                    <a:lnTo>
                      <a:pt x="73" y="38"/>
                    </a:lnTo>
                    <a:lnTo>
                      <a:pt x="71" y="44"/>
                    </a:lnTo>
                    <a:lnTo>
                      <a:pt x="69" y="49"/>
                    </a:lnTo>
                    <a:lnTo>
                      <a:pt x="65" y="54"/>
                    </a:lnTo>
                    <a:lnTo>
                      <a:pt x="60" y="59"/>
                    </a:lnTo>
                    <a:lnTo>
                      <a:pt x="55" y="64"/>
                    </a:lnTo>
                    <a:lnTo>
                      <a:pt x="49" y="70"/>
                    </a:lnTo>
                    <a:lnTo>
                      <a:pt x="44" y="75"/>
                    </a:lnTo>
                    <a:lnTo>
                      <a:pt x="38" y="81"/>
                    </a:lnTo>
                    <a:lnTo>
                      <a:pt x="33" y="87"/>
                    </a:lnTo>
                    <a:lnTo>
                      <a:pt x="27" y="92"/>
                    </a:lnTo>
                    <a:lnTo>
                      <a:pt x="23" y="95"/>
                    </a:lnTo>
                    <a:lnTo>
                      <a:pt x="20" y="98"/>
                    </a:lnTo>
                    <a:lnTo>
                      <a:pt x="17" y="100"/>
                    </a:lnTo>
                    <a:lnTo>
                      <a:pt x="14" y="102"/>
                    </a:lnTo>
                    <a:lnTo>
                      <a:pt x="10" y="103"/>
                    </a:lnTo>
                    <a:lnTo>
                      <a:pt x="7" y="105"/>
                    </a:lnTo>
                    <a:lnTo>
                      <a:pt x="5" y="106"/>
                    </a:lnTo>
                    <a:lnTo>
                      <a:pt x="2" y="107"/>
                    </a:lnTo>
                    <a:lnTo>
                      <a:pt x="1" y="107"/>
                    </a:lnTo>
                    <a:lnTo>
                      <a:pt x="0" y="10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0" name="Freeform 206"/>
              <p:cNvSpPr>
                <a:spLocks/>
              </p:cNvSpPr>
              <p:nvPr/>
            </p:nvSpPr>
            <p:spPr bwMode="auto">
              <a:xfrm>
                <a:off x="2791" y="1699"/>
                <a:ext cx="84" cy="107"/>
              </a:xfrm>
              <a:custGeom>
                <a:avLst/>
                <a:gdLst>
                  <a:gd name="T0" fmla="*/ 4 w 84"/>
                  <a:gd name="T1" fmla="*/ 106 h 107"/>
                  <a:gd name="T2" fmla="*/ 3 w 84"/>
                  <a:gd name="T3" fmla="*/ 106 h 107"/>
                  <a:gd name="T4" fmla="*/ 2 w 84"/>
                  <a:gd name="T5" fmla="*/ 106 h 107"/>
                  <a:gd name="T6" fmla="*/ 2 w 84"/>
                  <a:gd name="T7" fmla="*/ 107 h 107"/>
                  <a:gd name="T8" fmla="*/ 1 w 84"/>
                  <a:gd name="T9" fmla="*/ 107 h 107"/>
                  <a:gd name="T10" fmla="*/ 1 w 84"/>
                  <a:gd name="T11" fmla="*/ 107 h 107"/>
                  <a:gd name="T12" fmla="*/ 1 w 84"/>
                  <a:gd name="T13" fmla="*/ 107 h 107"/>
                  <a:gd name="T14" fmla="*/ 0 w 84"/>
                  <a:gd name="T15" fmla="*/ 107 h 107"/>
                  <a:gd name="T16" fmla="*/ 0 w 84"/>
                  <a:gd name="T17" fmla="*/ 107 h 107"/>
                  <a:gd name="T18" fmla="*/ 0 w 84"/>
                  <a:gd name="T19" fmla="*/ 106 h 107"/>
                  <a:gd name="T20" fmla="*/ 1 w 84"/>
                  <a:gd name="T21" fmla="*/ 103 h 107"/>
                  <a:gd name="T22" fmla="*/ 2 w 84"/>
                  <a:gd name="T23" fmla="*/ 97 h 107"/>
                  <a:gd name="T24" fmla="*/ 4 w 84"/>
                  <a:gd name="T25" fmla="*/ 90 h 107"/>
                  <a:gd name="T26" fmla="*/ 7 w 84"/>
                  <a:gd name="T27" fmla="*/ 83 h 107"/>
                  <a:gd name="T28" fmla="*/ 10 w 84"/>
                  <a:gd name="T29" fmla="*/ 73 h 107"/>
                  <a:gd name="T30" fmla="*/ 15 w 84"/>
                  <a:gd name="T31" fmla="*/ 64 h 107"/>
                  <a:gd name="T32" fmla="*/ 21 w 84"/>
                  <a:gd name="T33" fmla="*/ 55 h 107"/>
                  <a:gd name="T34" fmla="*/ 27 w 84"/>
                  <a:gd name="T35" fmla="*/ 46 h 107"/>
                  <a:gd name="T36" fmla="*/ 34 w 84"/>
                  <a:gd name="T37" fmla="*/ 37 h 107"/>
                  <a:gd name="T38" fmla="*/ 41 w 84"/>
                  <a:gd name="T39" fmla="*/ 29 h 107"/>
                  <a:gd name="T40" fmla="*/ 48 w 84"/>
                  <a:gd name="T41" fmla="*/ 22 h 107"/>
                  <a:gd name="T42" fmla="*/ 55 w 84"/>
                  <a:gd name="T43" fmla="*/ 15 h 107"/>
                  <a:gd name="T44" fmla="*/ 63 w 84"/>
                  <a:gd name="T45" fmla="*/ 9 h 107"/>
                  <a:gd name="T46" fmla="*/ 74 w 84"/>
                  <a:gd name="T47" fmla="*/ 5 h 107"/>
                  <a:gd name="T48" fmla="*/ 84 w 84"/>
                  <a:gd name="T49" fmla="*/ 0 h 107"/>
                  <a:gd name="T50" fmla="*/ 84 w 84"/>
                  <a:gd name="T51" fmla="*/ 0 h 107"/>
                  <a:gd name="T52" fmla="*/ 84 w 84"/>
                  <a:gd name="T53" fmla="*/ 0 h 107"/>
                  <a:gd name="T54" fmla="*/ 83 w 84"/>
                  <a:gd name="T55" fmla="*/ 0 h 107"/>
                  <a:gd name="T56" fmla="*/ 83 w 84"/>
                  <a:gd name="T57" fmla="*/ 2 h 107"/>
                  <a:gd name="T58" fmla="*/ 83 w 84"/>
                  <a:gd name="T59" fmla="*/ 2 h 107"/>
                  <a:gd name="T60" fmla="*/ 82 w 84"/>
                  <a:gd name="T61" fmla="*/ 3 h 107"/>
                  <a:gd name="T62" fmla="*/ 82 w 84"/>
                  <a:gd name="T63" fmla="*/ 4 h 107"/>
                  <a:gd name="T64" fmla="*/ 81 w 84"/>
                  <a:gd name="T65" fmla="*/ 4 h 107"/>
                  <a:gd name="T66" fmla="*/ 79 w 84"/>
                  <a:gd name="T67" fmla="*/ 6 h 107"/>
                  <a:gd name="T68" fmla="*/ 74 w 84"/>
                  <a:gd name="T69" fmla="*/ 10 h 107"/>
                  <a:gd name="T70" fmla="*/ 65 w 84"/>
                  <a:gd name="T71" fmla="*/ 16 h 107"/>
                  <a:gd name="T72" fmla="*/ 55 w 84"/>
                  <a:gd name="T73" fmla="*/ 25 h 107"/>
                  <a:gd name="T74" fmla="*/ 45 w 84"/>
                  <a:gd name="T75" fmla="*/ 35 h 107"/>
                  <a:gd name="T76" fmla="*/ 36 w 84"/>
                  <a:gd name="T77" fmla="*/ 46 h 107"/>
                  <a:gd name="T78" fmla="*/ 27 w 84"/>
                  <a:gd name="T79" fmla="*/ 58 h 107"/>
                  <a:gd name="T80" fmla="*/ 21 w 84"/>
                  <a:gd name="T81" fmla="*/ 70 h 107"/>
                  <a:gd name="T82" fmla="*/ 17 w 84"/>
                  <a:gd name="T83" fmla="*/ 80 h 107"/>
                  <a:gd name="T84" fmla="*/ 13 w 84"/>
                  <a:gd name="T85" fmla="*/ 89 h 107"/>
                  <a:gd name="T86" fmla="*/ 10 w 84"/>
                  <a:gd name="T87" fmla="*/ 95 h 107"/>
                  <a:gd name="T88" fmla="*/ 8 w 84"/>
                  <a:gd name="T89" fmla="*/ 100 h 107"/>
                  <a:gd name="T90" fmla="*/ 6 w 84"/>
                  <a:gd name="T91" fmla="*/ 103 h 107"/>
                  <a:gd name="T92" fmla="*/ 5 w 84"/>
                  <a:gd name="T93" fmla="*/ 105 h 107"/>
                  <a:gd name="T94" fmla="*/ 4 w 84"/>
                  <a:gd name="T95" fmla="*/ 106 h 107"/>
                  <a:gd name="T96" fmla="*/ 4 w 84"/>
                  <a:gd name="T97" fmla="*/ 106 h 107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84"/>
                  <a:gd name="T148" fmla="*/ 0 h 107"/>
                  <a:gd name="T149" fmla="*/ 84 w 84"/>
                  <a:gd name="T150" fmla="*/ 107 h 107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84" h="107">
                    <a:moveTo>
                      <a:pt x="4" y="106"/>
                    </a:moveTo>
                    <a:lnTo>
                      <a:pt x="3" y="106"/>
                    </a:lnTo>
                    <a:lnTo>
                      <a:pt x="2" y="106"/>
                    </a:lnTo>
                    <a:lnTo>
                      <a:pt x="2" y="107"/>
                    </a:lnTo>
                    <a:lnTo>
                      <a:pt x="1" y="107"/>
                    </a:lnTo>
                    <a:lnTo>
                      <a:pt x="0" y="107"/>
                    </a:lnTo>
                    <a:lnTo>
                      <a:pt x="0" y="106"/>
                    </a:lnTo>
                    <a:lnTo>
                      <a:pt x="1" y="103"/>
                    </a:lnTo>
                    <a:lnTo>
                      <a:pt x="2" y="97"/>
                    </a:lnTo>
                    <a:lnTo>
                      <a:pt x="4" y="90"/>
                    </a:lnTo>
                    <a:lnTo>
                      <a:pt x="7" y="83"/>
                    </a:lnTo>
                    <a:lnTo>
                      <a:pt x="10" y="73"/>
                    </a:lnTo>
                    <a:lnTo>
                      <a:pt x="15" y="64"/>
                    </a:lnTo>
                    <a:lnTo>
                      <a:pt x="21" y="55"/>
                    </a:lnTo>
                    <a:lnTo>
                      <a:pt x="27" y="46"/>
                    </a:lnTo>
                    <a:lnTo>
                      <a:pt x="34" y="37"/>
                    </a:lnTo>
                    <a:lnTo>
                      <a:pt x="41" y="29"/>
                    </a:lnTo>
                    <a:lnTo>
                      <a:pt x="48" y="22"/>
                    </a:lnTo>
                    <a:lnTo>
                      <a:pt x="55" y="15"/>
                    </a:lnTo>
                    <a:lnTo>
                      <a:pt x="63" y="9"/>
                    </a:lnTo>
                    <a:lnTo>
                      <a:pt x="74" y="5"/>
                    </a:lnTo>
                    <a:lnTo>
                      <a:pt x="84" y="0"/>
                    </a:lnTo>
                    <a:lnTo>
                      <a:pt x="83" y="0"/>
                    </a:lnTo>
                    <a:lnTo>
                      <a:pt x="83" y="2"/>
                    </a:lnTo>
                    <a:lnTo>
                      <a:pt x="82" y="3"/>
                    </a:lnTo>
                    <a:lnTo>
                      <a:pt x="82" y="4"/>
                    </a:lnTo>
                    <a:lnTo>
                      <a:pt x="81" y="4"/>
                    </a:lnTo>
                    <a:lnTo>
                      <a:pt x="79" y="6"/>
                    </a:lnTo>
                    <a:lnTo>
                      <a:pt x="74" y="10"/>
                    </a:lnTo>
                    <a:lnTo>
                      <a:pt x="65" y="16"/>
                    </a:lnTo>
                    <a:lnTo>
                      <a:pt x="55" y="25"/>
                    </a:lnTo>
                    <a:lnTo>
                      <a:pt x="45" y="35"/>
                    </a:lnTo>
                    <a:lnTo>
                      <a:pt x="36" y="46"/>
                    </a:lnTo>
                    <a:lnTo>
                      <a:pt x="27" y="58"/>
                    </a:lnTo>
                    <a:lnTo>
                      <a:pt x="21" y="70"/>
                    </a:lnTo>
                    <a:lnTo>
                      <a:pt x="17" y="80"/>
                    </a:lnTo>
                    <a:lnTo>
                      <a:pt x="13" y="89"/>
                    </a:lnTo>
                    <a:lnTo>
                      <a:pt x="10" y="95"/>
                    </a:lnTo>
                    <a:lnTo>
                      <a:pt x="8" y="100"/>
                    </a:lnTo>
                    <a:lnTo>
                      <a:pt x="6" y="103"/>
                    </a:lnTo>
                    <a:lnTo>
                      <a:pt x="5" y="105"/>
                    </a:lnTo>
                    <a:lnTo>
                      <a:pt x="4" y="106"/>
                    </a:lnTo>
                    <a:close/>
                  </a:path>
                </a:pathLst>
              </a:cu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1" name="Freeform 207"/>
              <p:cNvSpPr>
                <a:spLocks/>
              </p:cNvSpPr>
              <p:nvPr/>
            </p:nvSpPr>
            <p:spPr bwMode="auto">
              <a:xfrm>
                <a:off x="2791" y="1699"/>
                <a:ext cx="84" cy="107"/>
              </a:xfrm>
              <a:custGeom>
                <a:avLst/>
                <a:gdLst>
                  <a:gd name="T0" fmla="*/ 4 w 84"/>
                  <a:gd name="T1" fmla="*/ 106 h 107"/>
                  <a:gd name="T2" fmla="*/ 3 w 84"/>
                  <a:gd name="T3" fmla="*/ 106 h 107"/>
                  <a:gd name="T4" fmla="*/ 2 w 84"/>
                  <a:gd name="T5" fmla="*/ 106 h 107"/>
                  <a:gd name="T6" fmla="*/ 2 w 84"/>
                  <a:gd name="T7" fmla="*/ 107 h 107"/>
                  <a:gd name="T8" fmla="*/ 1 w 84"/>
                  <a:gd name="T9" fmla="*/ 107 h 107"/>
                  <a:gd name="T10" fmla="*/ 0 w 84"/>
                  <a:gd name="T11" fmla="*/ 107 h 107"/>
                  <a:gd name="T12" fmla="*/ 0 w 84"/>
                  <a:gd name="T13" fmla="*/ 106 h 107"/>
                  <a:gd name="T14" fmla="*/ 1 w 84"/>
                  <a:gd name="T15" fmla="*/ 103 h 107"/>
                  <a:gd name="T16" fmla="*/ 2 w 84"/>
                  <a:gd name="T17" fmla="*/ 97 h 107"/>
                  <a:gd name="T18" fmla="*/ 4 w 84"/>
                  <a:gd name="T19" fmla="*/ 90 h 107"/>
                  <a:gd name="T20" fmla="*/ 7 w 84"/>
                  <a:gd name="T21" fmla="*/ 83 h 107"/>
                  <a:gd name="T22" fmla="*/ 10 w 84"/>
                  <a:gd name="T23" fmla="*/ 73 h 107"/>
                  <a:gd name="T24" fmla="*/ 15 w 84"/>
                  <a:gd name="T25" fmla="*/ 64 h 107"/>
                  <a:gd name="T26" fmla="*/ 21 w 84"/>
                  <a:gd name="T27" fmla="*/ 55 h 107"/>
                  <a:gd name="T28" fmla="*/ 27 w 84"/>
                  <a:gd name="T29" fmla="*/ 46 h 107"/>
                  <a:gd name="T30" fmla="*/ 34 w 84"/>
                  <a:gd name="T31" fmla="*/ 37 h 107"/>
                  <a:gd name="T32" fmla="*/ 41 w 84"/>
                  <a:gd name="T33" fmla="*/ 29 h 107"/>
                  <a:gd name="T34" fmla="*/ 48 w 84"/>
                  <a:gd name="T35" fmla="*/ 22 h 107"/>
                  <a:gd name="T36" fmla="*/ 55 w 84"/>
                  <a:gd name="T37" fmla="*/ 15 h 107"/>
                  <a:gd name="T38" fmla="*/ 63 w 84"/>
                  <a:gd name="T39" fmla="*/ 9 h 107"/>
                  <a:gd name="T40" fmla="*/ 74 w 84"/>
                  <a:gd name="T41" fmla="*/ 5 h 107"/>
                  <a:gd name="T42" fmla="*/ 84 w 84"/>
                  <a:gd name="T43" fmla="*/ 0 h 107"/>
                  <a:gd name="T44" fmla="*/ 83 w 84"/>
                  <a:gd name="T45" fmla="*/ 0 h 107"/>
                  <a:gd name="T46" fmla="*/ 83 w 84"/>
                  <a:gd name="T47" fmla="*/ 2 h 107"/>
                  <a:gd name="T48" fmla="*/ 82 w 84"/>
                  <a:gd name="T49" fmla="*/ 3 h 107"/>
                  <a:gd name="T50" fmla="*/ 82 w 84"/>
                  <a:gd name="T51" fmla="*/ 4 h 107"/>
                  <a:gd name="T52" fmla="*/ 81 w 84"/>
                  <a:gd name="T53" fmla="*/ 4 h 107"/>
                  <a:gd name="T54" fmla="*/ 79 w 84"/>
                  <a:gd name="T55" fmla="*/ 6 h 107"/>
                  <a:gd name="T56" fmla="*/ 74 w 84"/>
                  <a:gd name="T57" fmla="*/ 10 h 107"/>
                  <a:gd name="T58" fmla="*/ 65 w 84"/>
                  <a:gd name="T59" fmla="*/ 16 h 107"/>
                  <a:gd name="T60" fmla="*/ 55 w 84"/>
                  <a:gd name="T61" fmla="*/ 25 h 107"/>
                  <a:gd name="T62" fmla="*/ 45 w 84"/>
                  <a:gd name="T63" fmla="*/ 35 h 107"/>
                  <a:gd name="T64" fmla="*/ 36 w 84"/>
                  <a:gd name="T65" fmla="*/ 46 h 107"/>
                  <a:gd name="T66" fmla="*/ 27 w 84"/>
                  <a:gd name="T67" fmla="*/ 58 h 107"/>
                  <a:gd name="T68" fmla="*/ 21 w 84"/>
                  <a:gd name="T69" fmla="*/ 70 h 107"/>
                  <a:gd name="T70" fmla="*/ 17 w 84"/>
                  <a:gd name="T71" fmla="*/ 80 h 107"/>
                  <a:gd name="T72" fmla="*/ 13 w 84"/>
                  <a:gd name="T73" fmla="*/ 89 h 107"/>
                  <a:gd name="T74" fmla="*/ 10 w 84"/>
                  <a:gd name="T75" fmla="*/ 95 h 107"/>
                  <a:gd name="T76" fmla="*/ 8 w 84"/>
                  <a:gd name="T77" fmla="*/ 100 h 107"/>
                  <a:gd name="T78" fmla="*/ 6 w 84"/>
                  <a:gd name="T79" fmla="*/ 103 h 107"/>
                  <a:gd name="T80" fmla="*/ 5 w 84"/>
                  <a:gd name="T81" fmla="*/ 105 h 107"/>
                  <a:gd name="T82" fmla="*/ 4 w 84"/>
                  <a:gd name="T83" fmla="*/ 106 h 10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84"/>
                  <a:gd name="T127" fmla="*/ 0 h 107"/>
                  <a:gd name="T128" fmla="*/ 84 w 84"/>
                  <a:gd name="T129" fmla="*/ 107 h 10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84" h="107">
                    <a:moveTo>
                      <a:pt x="4" y="106"/>
                    </a:moveTo>
                    <a:lnTo>
                      <a:pt x="3" y="106"/>
                    </a:lnTo>
                    <a:lnTo>
                      <a:pt x="2" y="106"/>
                    </a:lnTo>
                    <a:lnTo>
                      <a:pt x="2" y="107"/>
                    </a:lnTo>
                    <a:lnTo>
                      <a:pt x="1" y="107"/>
                    </a:lnTo>
                    <a:lnTo>
                      <a:pt x="0" y="107"/>
                    </a:lnTo>
                    <a:lnTo>
                      <a:pt x="0" y="106"/>
                    </a:lnTo>
                    <a:lnTo>
                      <a:pt x="1" y="103"/>
                    </a:lnTo>
                    <a:lnTo>
                      <a:pt x="2" y="97"/>
                    </a:lnTo>
                    <a:lnTo>
                      <a:pt x="4" y="90"/>
                    </a:lnTo>
                    <a:lnTo>
                      <a:pt x="7" y="83"/>
                    </a:lnTo>
                    <a:lnTo>
                      <a:pt x="10" y="73"/>
                    </a:lnTo>
                    <a:lnTo>
                      <a:pt x="15" y="64"/>
                    </a:lnTo>
                    <a:lnTo>
                      <a:pt x="21" y="55"/>
                    </a:lnTo>
                    <a:lnTo>
                      <a:pt x="27" y="46"/>
                    </a:lnTo>
                    <a:lnTo>
                      <a:pt x="34" y="37"/>
                    </a:lnTo>
                    <a:lnTo>
                      <a:pt x="41" y="29"/>
                    </a:lnTo>
                    <a:lnTo>
                      <a:pt x="48" y="22"/>
                    </a:lnTo>
                    <a:lnTo>
                      <a:pt x="55" y="15"/>
                    </a:lnTo>
                    <a:lnTo>
                      <a:pt x="63" y="9"/>
                    </a:lnTo>
                    <a:lnTo>
                      <a:pt x="74" y="5"/>
                    </a:lnTo>
                    <a:lnTo>
                      <a:pt x="84" y="0"/>
                    </a:lnTo>
                    <a:lnTo>
                      <a:pt x="83" y="0"/>
                    </a:lnTo>
                    <a:lnTo>
                      <a:pt x="83" y="2"/>
                    </a:lnTo>
                    <a:lnTo>
                      <a:pt x="82" y="3"/>
                    </a:lnTo>
                    <a:lnTo>
                      <a:pt x="82" y="4"/>
                    </a:lnTo>
                    <a:lnTo>
                      <a:pt x="81" y="4"/>
                    </a:lnTo>
                    <a:lnTo>
                      <a:pt x="79" y="6"/>
                    </a:lnTo>
                    <a:lnTo>
                      <a:pt x="74" y="10"/>
                    </a:lnTo>
                    <a:lnTo>
                      <a:pt x="65" y="16"/>
                    </a:lnTo>
                    <a:lnTo>
                      <a:pt x="55" y="25"/>
                    </a:lnTo>
                    <a:lnTo>
                      <a:pt x="45" y="35"/>
                    </a:lnTo>
                    <a:lnTo>
                      <a:pt x="36" y="46"/>
                    </a:lnTo>
                    <a:lnTo>
                      <a:pt x="27" y="58"/>
                    </a:lnTo>
                    <a:lnTo>
                      <a:pt x="21" y="70"/>
                    </a:lnTo>
                    <a:lnTo>
                      <a:pt x="17" y="80"/>
                    </a:lnTo>
                    <a:lnTo>
                      <a:pt x="13" y="89"/>
                    </a:lnTo>
                    <a:lnTo>
                      <a:pt x="10" y="95"/>
                    </a:lnTo>
                    <a:lnTo>
                      <a:pt x="8" y="100"/>
                    </a:lnTo>
                    <a:lnTo>
                      <a:pt x="6" y="103"/>
                    </a:lnTo>
                    <a:lnTo>
                      <a:pt x="5" y="105"/>
                    </a:lnTo>
                    <a:lnTo>
                      <a:pt x="4" y="10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2" name="Freeform 208"/>
              <p:cNvSpPr>
                <a:spLocks/>
              </p:cNvSpPr>
              <p:nvPr/>
            </p:nvSpPr>
            <p:spPr bwMode="auto">
              <a:xfrm>
                <a:off x="3618" y="1995"/>
                <a:ext cx="24" cy="18"/>
              </a:xfrm>
              <a:custGeom>
                <a:avLst/>
                <a:gdLst>
                  <a:gd name="T0" fmla="*/ 11 w 24"/>
                  <a:gd name="T1" fmla="*/ 0 h 18"/>
                  <a:gd name="T2" fmla="*/ 9 w 24"/>
                  <a:gd name="T3" fmla="*/ 0 h 18"/>
                  <a:gd name="T4" fmla="*/ 7 w 24"/>
                  <a:gd name="T5" fmla="*/ 1 h 18"/>
                  <a:gd name="T6" fmla="*/ 5 w 24"/>
                  <a:gd name="T7" fmla="*/ 2 h 18"/>
                  <a:gd name="T8" fmla="*/ 3 w 24"/>
                  <a:gd name="T9" fmla="*/ 3 h 18"/>
                  <a:gd name="T10" fmla="*/ 2 w 24"/>
                  <a:gd name="T11" fmla="*/ 4 h 18"/>
                  <a:gd name="T12" fmla="*/ 1 w 24"/>
                  <a:gd name="T13" fmla="*/ 6 h 18"/>
                  <a:gd name="T14" fmla="*/ 0 w 24"/>
                  <a:gd name="T15" fmla="*/ 8 h 18"/>
                  <a:gd name="T16" fmla="*/ 0 w 24"/>
                  <a:gd name="T17" fmla="*/ 10 h 18"/>
                  <a:gd name="T18" fmla="*/ 0 w 24"/>
                  <a:gd name="T19" fmla="*/ 12 h 18"/>
                  <a:gd name="T20" fmla="*/ 1 w 24"/>
                  <a:gd name="T21" fmla="*/ 13 h 18"/>
                  <a:gd name="T22" fmla="*/ 3 w 24"/>
                  <a:gd name="T23" fmla="*/ 15 h 18"/>
                  <a:gd name="T24" fmla="*/ 4 w 24"/>
                  <a:gd name="T25" fmla="*/ 16 h 18"/>
                  <a:gd name="T26" fmla="*/ 6 w 24"/>
                  <a:gd name="T27" fmla="*/ 17 h 18"/>
                  <a:gd name="T28" fmla="*/ 8 w 24"/>
                  <a:gd name="T29" fmla="*/ 18 h 18"/>
                  <a:gd name="T30" fmla="*/ 10 w 24"/>
                  <a:gd name="T31" fmla="*/ 18 h 18"/>
                  <a:gd name="T32" fmla="*/ 13 w 24"/>
                  <a:gd name="T33" fmla="*/ 18 h 18"/>
                  <a:gd name="T34" fmla="*/ 15 w 24"/>
                  <a:gd name="T35" fmla="*/ 18 h 18"/>
                  <a:gd name="T36" fmla="*/ 17 w 24"/>
                  <a:gd name="T37" fmla="*/ 17 h 18"/>
                  <a:gd name="T38" fmla="*/ 19 w 24"/>
                  <a:gd name="T39" fmla="*/ 16 h 18"/>
                  <a:gd name="T40" fmla="*/ 21 w 24"/>
                  <a:gd name="T41" fmla="*/ 15 h 18"/>
                  <a:gd name="T42" fmla="*/ 22 w 24"/>
                  <a:gd name="T43" fmla="*/ 13 h 18"/>
                  <a:gd name="T44" fmla="*/ 23 w 24"/>
                  <a:gd name="T45" fmla="*/ 12 h 18"/>
                  <a:gd name="T46" fmla="*/ 23 w 24"/>
                  <a:gd name="T47" fmla="*/ 10 h 18"/>
                  <a:gd name="T48" fmla="*/ 24 w 24"/>
                  <a:gd name="T49" fmla="*/ 8 h 18"/>
                  <a:gd name="T50" fmla="*/ 23 w 24"/>
                  <a:gd name="T51" fmla="*/ 6 h 18"/>
                  <a:gd name="T52" fmla="*/ 22 w 24"/>
                  <a:gd name="T53" fmla="*/ 5 h 18"/>
                  <a:gd name="T54" fmla="*/ 21 w 24"/>
                  <a:gd name="T55" fmla="*/ 3 h 18"/>
                  <a:gd name="T56" fmla="*/ 20 w 24"/>
                  <a:gd name="T57" fmla="*/ 2 h 18"/>
                  <a:gd name="T58" fmla="*/ 18 w 24"/>
                  <a:gd name="T59" fmla="*/ 1 h 18"/>
                  <a:gd name="T60" fmla="*/ 16 w 24"/>
                  <a:gd name="T61" fmla="*/ 0 h 18"/>
                  <a:gd name="T62" fmla="*/ 13 w 24"/>
                  <a:gd name="T63" fmla="*/ 0 h 18"/>
                  <a:gd name="T64" fmla="*/ 11 w 24"/>
                  <a:gd name="T65" fmla="*/ 0 h 1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4"/>
                  <a:gd name="T100" fmla="*/ 0 h 18"/>
                  <a:gd name="T101" fmla="*/ 24 w 24"/>
                  <a:gd name="T102" fmla="*/ 18 h 1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4" h="18">
                    <a:moveTo>
                      <a:pt x="11" y="0"/>
                    </a:moveTo>
                    <a:lnTo>
                      <a:pt x="9" y="0"/>
                    </a:lnTo>
                    <a:lnTo>
                      <a:pt x="7" y="1"/>
                    </a:lnTo>
                    <a:lnTo>
                      <a:pt x="5" y="2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1" y="6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1" y="13"/>
                    </a:lnTo>
                    <a:lnTo>
                      <a:pt x="3" y="15"/>
                    </a:lnTo>
                    <a:lnTo>
                      <a:pt x="4" y="16"/>
                    </a:lnTo>
                    <a:lnTo>
                      <a:pt x="6" y="17"/>
                    </a:lnTo>
                    <a:lnTo>
                      <a:pt x="8" y="18"/>
                    </a:lnTo>
                    <a:lnTo>
                      <a:pt x="10" y="18"/>
                    </a:lnTo>
                    <a:lnTo>
                      <a:pt x="13" y="18"/>
                    </a:lnTo>
                    <a:lnTo>
                      <a:pt x="15" y="18"/>
                    </a:lnTo>
                    <a:lnTo>
                      <a:pt x="17" y="17"/>
                    </a:lnTo>
                    <a:lnTo>
                      <a:pt x="19" y="16"/>
                    </a:lnTo>
                    <a:lnTo>
                      <a:pt x="21" y="15"/>
                    </a:lnTo>
                    <a:lnTo>
                      <a:pt x="22" y="13"/>
                    </a:lnTo>
                    <a:lnTo>
                      <a:pt x="23" y="12"/>
                    </a:lnTo>
                    <a:lnTo>
                      <a:pt x="23" y="10"/>
                    </a:lnTo>
                    <a:lnTo>
                      <a:pt x="24" y="8"/>
                    </a:lnTo>
                    <a:lnTo>
                      <a:pt x="23" y="6"/>
                    </a:lnTo>
                    <a:lnTo>
                      <a:pt x="22" y="5"/>
                    </a:lnTo>
                    <a:lnTo>
                      <a:pt x="21" y="3"/>
                    </a:lnTo>
                    <a:lnTo>
                      <a:pt x="20" y="2"/>
                    </a:lnTo>
                    <a:lnTo>
                      <a:pt x="18" y="1"/>
                    </a:lnTo>
                    <a:lnTo>
                      <a:pt x="16" y="0"/>
                    </a:lnTo>
                    <a:lnTo>
                      <a:pt x="13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00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3" name="Freeform 209"/>
              <p:cNvSpPr>
                <a:spLocks/>
              </p:cNvSpPr>
              <p:nvPr/>
            </p:nvSpPr>
            <p:spPr bwMode="auto">
              <a:xfrm>
                <a:off x="3725" y="2279"/>
                <a:ext cx="24" cy="24"/>
              </a:xfrm>
              <a:custGeom>
                <a:avLst/>
                <a:gdLst>
                  <a:gd name="T0" fmla="*/ 12 w 24"/>
                  <a:gd name="T1" fmla="*/ 0 h 24"/>
                  <a:gd name="T2" fmla="*/ 10 w 24"/>
                  <a:gd name="T3" fmla="*/ 1 h 24"/>
                  <a:gd name="T4" fmla="*/ 6 w 24"/>
                  <a:gd name="T5" fmla="*/ 2 h 24"/>
                  <a:gd name="T6" fmla="*/ 4 w 24"/>
                  <a:gd name="T7" fmla="*/ 3 h 24"/>
                  <a:gd name="T8" fmla="*/ 3 w 24"/>
                  <a:gd name="T9" fmla="*/ 5 h 24"/>
                  <a:gd name="T10" fmla="*/ 1 w 24"/>
                  <a:gd name="T11" fmla="*/ 7 h 24"/>
                  <a:gd name="T12" fmla="*/ 0 w 24"/>
                  <a:gd name="T13" fmla="*/ 9 h 24"/>
                  <a:gd name="T14" fmla="*/ 0 w 24"/>
                  <a:gd name="T15" fmla="*/ 11 h 24"/>
                  <a:gd name="T16" fmla="*/ 0 w 24"/>
                  <a:gd name="T17" fmla="*/ 14 h 24"/>
                  <a:gd name="T18" fmla="*/ 0 w 24"/>
                  <a:gd name="T19" fmla="*/ 16 h 24"/>
                  <a:gd name="T20" fmla="*/ 1 w 24"/>
                  <a:gd name="T21" fmla="*/ 18 h 24"/>
                  <a:gd name="T22" fmla="*/ 2 w 24"/>
                  <a:gd name="T23" fmla="*/ 20 h 24"/>
                  <a:gd name="T24" fmla="*/ 4 w 24"/>
                  <a:gd name="T25" fmla="*/ 22 h 24"/>
                  <a:gd name="T26" fmla="*/ 6 w 24"/>
                  <a:gd name="T27" fmla="*/ 23 h 24"/>
                  <a:gd name="T28" fmla="*/ 8 w 24"/>
                  <a:gd name="T29" fmla="*/ 24 h 24"/>
                  <a:gd name="T30" fmla="*/ 11 w 24"/>
                  <a:gd name="T31" fmla="*/ 24 h 24"/>
                  <a:gd name="T32" fmla="*/ 13 w 24"/>
                  <a:gd name="T33" fmla="*/ 24 h 24"/>
                  <a:gd name="T34" fmla="*/ 16 w 24"/>
                  <a:gd name="T35" fmla="*/ 24 h 24"/>
                  <a:gd name="T36" fmla="*/ 18 w 24"/>
                  <a:gd name="T37" fmla="*/ 23 h 24"/>
                  <a:gd name="T38" fmla="*/ 20 w 24"/>
                  <a:gd name="T39" fmla="*/ 22 h 24"/>
                  <a:gd name="T40" fmla="*/ 21 w 24"/>
                  <a:gd name="T41" fmla="*/ 20 h 24"/>
                  <a:gd name="T42" fmla="*/ 23 w 24"/>
                  <a:gd name="T43" fmla="*/ 18 h 24"/>
                  <a:gd name="T44" fmla="*/ 24 w 24"/>
                  <a:gd name="T45" fmla="*/ 16 h 24"/>
                  <a:gd name="T46" fmla="*/ 24 w 24"/>
                  <a:gd name="T47" fmla="*/ 14 h 24"/>
                  <a:gd name="T48" fmla="*/ 24 w 24"/>
                  <a:gd name="T49" fmla="*/ 11 h 24"/>
                  <a:gd name="T50" fmla="*/ 24 w 24"/>
                  <a:gd name="T51" fmla="*/ 9 h 24"/>
                  <a:gd name="T52" fmla="*/ 23 w 24"/>
                  <a:gd name="T53" fmla="*/ 7 h 24"/>
                  <a:gd name="T54" fmla="*/ 22 w 24"/>
                  <a:gd name="T55" fmla="*/ 5 h 24"/>
                  <a:gd name="T56" fmla="*/ 20 w 24"/>
                  <a:gd name="T57" fmla="*/ 3 h 24"/>
                  <a:gd name="T58" fmla="*/ 19 w 24"/>
                  <a:gd name="T59" fmla="*/ 2 h 24"/>
                  <a:gd name="T60" fmla="*/ 17 w 24"/>
                  <a:gd name="T61" fmla="*/ 1 h 24"/>
                  <a:gd name="T62" fmla="*/ 14 w 24"/>
                  <a:gd name="T63" fmla="*/ 0 h 24"/>
                  <a:gd name="T64" fmla="*/ 12 w 24"/>
                  <a:gd name="T65" fmla="*/ 0 h 2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4"/>
                  <a:gd name="T100" fmla="*/ 0 h 24"/>
                  <a:gd name="T101" fmla="*/ 24 w 24"/>
                  <a:gd name="T102" fmla="*/ 24 h 2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4" h="24">
                    <a:moveTo>
                      <a:pt x="12" y="0"/>
                    </a:moveTo>
                    <a:lnTo>
                      <a:pt x="10" y="1"/>
                    </a:lnTo>
                    <a:lnTo>
                      <a:pt x="6" y="2"/>
                    </a:lnTo>
                    <a:lnTo>
                      <a:pt x="4" y="3"/>
                    </a:lnTo>
                    <a:lnTo>
                      <a:pt x="3" y="5"/>
                    </a:lnTo>
                    <a:lnTo>
                      <a:pt x="1" y="7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1" y="18"/>
                    </a:lnTo>
                    <a:lnTo>
                      <a:pt x="2" y="20"/>
                    </a:lnTo>
                    <a:lnTo>
                      <a:pt x="4" y="22"/>
                    </a:lnTo>
                    <a:lnTo>
                      <a:pt x="6" y="23"/>
                    </a:lnTo>
                    <a:lnTo>
                      <a:pt x="8" y="24"/>
                    </a:lnTo>
                    <a:lnTo>
                      <a:pt x="11" y="24"/>
                    </a:lnTo>
                    <a:lnTo>
                      <a:pt x="13" y="24"/>
                    </a:lnTo>
                    <a:lnTo>
                      <a:pt x="16" y="24"/>
                    </a:lnTo>
                    <a:lnTo>
                      <a:pt x="18" y="23"/>
                    </a:lnTo>
                    <a:lnTo>
                      <a:pt x="20" y="22"/>
                    </a:lnTo>
                    <a:lnTo>
                      <a:pt x="21" y="20"/>
                    </a:lnTo>
                    <a:lnTo>
                      <a:pt x="23" y="18"/>
                    </a:lnTo>
                    <a:lnTo>
                      <a:pt x="24" y="16"/>
                    </a:lnTo>
                    <a:lnTo>
                      <a:pt x="24" y="14"/>
                    </a:lnTo>
                    <a:lnTo>
                      <a:pt x="24" y="11"/>
                    </a:lnTo>
                    <a:lnTo>
                      <a:pt x="24" y="9"/>
                    </a:lnTo>
                    <a:lnTo>
                      <a:pt x="23" y="7"/>
                    </a:lnTo>
                    <a:lnTo>
                      <a:pt x="22" y="5"/>
                    </a:lnTo>
                    <a:lnTo>
                      <a:pt x="20" y="3"/>
                    </a:lnTo>
                    <a:lnTo>
                      <a:pt x="19" y="2"/>
                    </a:lnTo>
                    <a:lnTo>
                      <a:pt x="17" y="1"/>
                    </a:lnTo>
                    <a:lnTo>
                      <a:pt x="14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00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4" name="Freeform 210"/>
              <p:cNvSpPr>
                <a:spLocks/>
              </p:cNvSpPr>
              <p:nvPr/>
            </p:nvSpPr>
            <p:spPr bwMode="auto">
              <a:xfrm>
                <a:off x="3533" y="2464"/>
                <a:ext cx="22" cy="25"/>
              </a:xfrm>
              <a:custGeom>
                <a:avLst/>
                <a:gdLst>
                  <a:gd name="T0" fmla="*/ 11 w 22"/>
                  <a:gd name="T1" fmla="*/ 0 h 25"/>
                  <a:gd name="T2" fmla="*/ 9 w 22"/>
                  <a:gd name="T3" fmla="*/ 1 h 25"/>
                  <a:gd name="T4" fmla="*/ 7 w 22"/>
                  <a:gd name="T5" fmla="*/ 2 h 25"/>
                  <a:gd name="T6" fmla="*/ 5 w 22"/>
                  <a:gd name="T7" fmla="*/ 3 h 25"/>
                  <a:gd name="T8" fmla="*/ 4 w 22"/>
                  <a:gd name="T9" fmla="*/ 6 h 25"/>
                  <a:gd name="T10" fmla="*/ 3 w 22"/>
                  <a:gd name="T11" fmla="*/ 8 h 25"/>
                  <a:gd name="T12" fmla="*/ 1 w 22"/>
                  <a:gd name="T13" fmla="*/ 10 h 25"/>
                  <a:gd name="T14" fmla="*/ 0 w 22"/>
                  <a:gd name="T15" fmla="*/ 12 h 25"/>
                  <a:gd name="T16" fmla="*/ 0 w 22"/>
                  <a:gd name="T17" fmla="*/ 15 h 25"/>
                  <a:gd name="T18" fmla="*/ 0 w 22"/>
                  <a:gd name="T19" fmla="*/ 17 h 25"/>
                  <a:gd name="T20" fmla="*/ 1 w 22"/>
                  <a:gd name="T21" fmla="*/ 19 h 25"/>
                  <a:gd name="T22" fmla="*/ 3 w 22"/>
                  <a:gd name="T23" fmla="*/ 21 h 25"/>
                  <a:gd name="T24" fmla="*/ 5 w 22"/>
                  <a:gd name="T25" fmla="*/ 23 h 25"/>
                  <a:gd name="T26" fmla="*/ 6 w 22"/>
                  <a:gd name="T27" fmla="*/ 24 h 25"/>
                  <a:gd name="T28" fmla="*/ 8 w 22"/>
                  <a:gd name="T29" fmla="*/ 25 h 25"/>
                  <a:gd name="T30" fmla="*/ 10 w 22"/>
                  <a:gd name="T31" fmla="*/ 25 h 25"/>
                  <a:gd name="T32" fmla="*/ 12 w 22"/>
                  <a:gd name="T33" fmla="*/ 25 h 25"/>
                  <a:gd name="T34" fmla="*/ 14 w 22"/>
                  <a:gd name="T35" fmla="*/ 25 h 25"/>
                  <a:gd name="T36" fmla="*/ 16 w 22"/>
                  <a:gd name="T37" fmla="*/ 24 h 25"/>
                  <a:gd name="T38" fmla="*/ 18 w 22"/>
                  <a:gd name="T39" fmla="*/ 23 h 25"/>
                  <a:gd name="T40" fmla="*/ 19 w 22"/>
                  <a:gd name="T41" fmla="*/ 21 h 25"/>
                  <a:gd name="T42" fmla="*/ 21 w 22"/>
                  <a:gd name="T43" fmla="*/ 19 h 25"/>
                  <a:gd name="T44" fmla="*/ 21 w 22"/>
                  <a:gd name="T45" fmla="*/ 17 h 25"/>
                  <a:gd name="T46" fmla="*/ 22 w 22"/>
                  <a:gd name="T47" fmla="*/ 15 h 25"/>
                  <a:gd name="T48" fmla="*/ 22 w 22"/>
                  <a:gd name="T49" fmla="*/ 12 h 25"/>
                  <a:gd name="T50" fmla="*/ 22 w 22"/>
                  <a:gd name="T51" fmla="*/ 10 h 25"/>
                  <a:gd name="T52" fmla="*/ 21 w 22"/>
                  <a:gd name="T53" fmla="*/ 8 h 25"/>
                  <a:gd name="T54" fmla="*/ 20 w 22"/>
                  <a:gd name="T55" fmla="*/ 6 h 25"/>
                  <a:gd name="T56" fmla="*/ 18 w 22"/>
                  <a:gd name="T57" fmla="*/ 3 h 25"/>
                  <a:gd name="T58" fmla="*/ 17 w 22"/>
                  <a:gd name="T59" fmla="*/ 2 h 25"/>
                  <a:gd name="T60" fmla="*/ 15 w 22"/>
                  <a:gd name="T61" fmla="*/ 1 h 25"/>
                  <a:gd name="T62" fmla="*/ 13 w 22"/>
                  <a:gd name="T63" fmla="*/ 1 h 25"/>
                  <a:gd name="T64" fmla="*/ 11 w 22"/>
                  <a:gd name="T65" fmla="*/ 0 h 2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"/>
                  <a:gd name="T100" fmla="*/ 0 h 25"/>
                  <a:gd name="T101" fmla="*/ 22 w 22"/>
                  <a:gd name="T102" fmla="*/ 25 h 2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" h="25">
                    <a:moveTo>
                      <a:pt x="11" y="0"/>
                    </a:moveTo>
                    <a:lnTo>
                      <a:pt x="9" y="1"/>
                    </a:lnTo>
                    <a:lnTo>
                      <a:pt x="7" y="2"/>
                    </a:lnTo>
                    <a:lnTo>
                      <a:pt x="5" y="3"/>
                    </a:lnTo>
                    <a:lnTo>
                      <a:pt x="4" y="6"/>
                    </a:lnTo>
                    <a:lnTo>
                      <a:pt x="3" y="8"/>
                    </a:lnTo>
                    <a:lnTo>
                      <a:pt x="1" y="10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7"/>
                    </a:lnTo>
                    <a:lnTo>
                      <a:pt x="1" y="19"/>
                    </a:lnTo>
                    <a:lnTo>
                      <a:pt x="3" y="21"/>
                    </a:lnTo>
                    <a:lnTo>
                      <a:pt x="5" y="23"/>
                    </a:lnTo>
                    <a:lnTo>
                      <a:pt x="6" y="24"/>
                    </a:lnTo>
                    <a:lnTo>
                      <a:pt x="8" y="25"/>
                    </a:lnTo>
                    <a:lnTo>
                      <a:pt x="10" y="25"/>
                    </a:lnTo>
                    <a:lnTo>
                      <a:pt x="12" y="25"/>
                    </a:lnTo>
                    <a:lnTo>
                      <a:pt x="14" y="25"/>
                    </a:lnTo>
                    <a:lnTo>
                      <a:pt x="16" y="24"/>
                    </a:lnTo>
                    <a:lnTo>
                      <a:pt x="18" y="23"/>
                    </a:lnTo>
                    <a:lnTo>
                      <a:pt x="19" y="21"/>
                    </a:lnTo>
                    <a:lnTo>
                      <a:pt x="21" y="19"/>
                    </a:lnTo>
                    <a:lnTo>
                      <a:pt x="21" y="17"/>
                    </a:lnTo>
                    <a:lnTo>
                      <a:pt x="22" y="15"/>
                    </a:lnTo>
                    <a:lnTo>
                      <a:pt x="22" y="12"/>
                    </a:lnTo>
                    <a:lnTo>
                      <a:pt x="22" y="10"/>
                    </a:lnTo>
                    <a:lnTo>
                      <a:pt x="21" y="8"/>
                    </a:lnTo>
                    <a:lnTo>
                      <a:pt x="20" y="6"/>
                    </a:lnTo>
                    <a:lnTo>
                      <a:pt x="18" y="3"/>
                    </a:lnTo>
                    <a:lnTo>
                      <a:pt x="17" y="2"/>
                    </a:lnTo>
                    <a:lnTo>
                      <a:pt x="15" y="1"/>
                    </a:lnTo>
                    <a:lnTo>
                      <a:pt x="13" y="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00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9435" name="Freeform 211"/>
              <p:cNvSpPr>
                <a:spLocks noEditPoints="1"/>
              </p:cNvSpPr>
              <p:nvPr/>
            </p:nvSpPr>
            <p:spPr bwMode="auto">
              <a:xfrm>
                <a:off x="3035" y="1691"/>
                <a:ext cx="370" cy="398"/>
              </a:xfrm>
              <a:custGeom>
                <a:avLst/>
                <a:gdLst>
                  <a:gd name="T0" fmla="*/ 275 w 370"/>
                  <a:gd name="T1" fmla="*/ 142 h 398"/>
                  <a:gd name="T2" fmla="*/ 231 w 370"/>
                  <a:gd name="T3" fmla="*/ 89 h 398"/>
                  <a:gd name="T4" fmla="*/ 162 w 370"/>
                  <a:gd name="T5" fmla="*/ 78 h 398"/>
                  <a:gd name="T6" fmla="*/ 104 w 370"/>
                  <a:gd name="T7" fmla="*/ 113 h 398"/>
                  <a:gd name="T8" fmla="*/ 77 w 370"/>
                  <a:gd name="T9" fmla="*/ 180 h 398"/>
                  <a:gd name="T10" fmla="*/ 91 w 370"/>
                  <a:gd name="T11" fmla="*/ 264 h 398"/>
                  <a:gd name="T12" fmla="*/ 127 w 370"/>
                  <a:gd name="T13" fmla="*/ 313 h 398"/>
                  <a:gd name="T14" fmla="*/ 210 w 370"/>
                  <a:gd name="T15" fmla="*/ 322 h 398"/>
                  <a:gd name="T16" fmla="*/ 267 w 370"/>
                  <a:gd name="T17" fmla="*/ 290 h 398"/>
                  <a:gd name="T18" fmla="*/ 280 w 370"/>
                  <a:gd name="T19" fmla="*/ 68 h 398"/>
                  <a:gd name="T20" fmla="*/ 272 w 370"/>
                  <a:gd name="T21" fmla="*/ 93 h 398"/>
                  <a:gd name="T22" fmla="*/ 292 w 370"/>
                  <a:gd name="T23" fmla="*/ 76 h 398"/>
                  <a:gd name="T24" fmla="*/ 217 w 370"/>
                  <a:gd name="T25" fmla="*/ 46 h 398"/>
                  <a:gd name="T26" fmla="*/ 237 w 370"/>
                  <a:gd name="T27" fmla="*/ 64 h 398"/>
                  <a:gd name="T28" fmla="*/ 230 w 370"/>
                  <a:gd name="T29" fmla="*/ 38 h 398"/>
                  <a:gd name="T30" fmla="*/ 165 w 370"/>
                  <a:gd name="T31" fmla="*/ 48 h 398"/>
                  <a:gd name="T32" fmla="*/ 189 w 370"/>
                  <a:gd name="T33" fmla="*/ 36 h 398"/>
                  <a:gd name="T34" fmla="*/ 118 w 370"/>
                  <a:gd name="T35" fmla="*/ 343 h 398"/>
                  <a:gd name="T36" fmla="*/ 134 w 370"/>
                  <a:gd name="T37" fmla="*/ 363 h 398"/>
                  <a:gd name="T38" fmla="*/ 132 w 370"/>
                  <a:gd name="T39" fmla="*/ 337 h 398"/>
                  <a:gd name="T40" fmla="*/ 70 w 370"/>
                  <a:gd name="T41" fmla="*/ 328 h 398"/>
                  <a:gd name="T42" fmla="*/ 95 w 370"/>
                  <a:gd name="T43" fmla="*/ 320 h 398"/>
                  <a:gd name="T44" fmla="*/ 40 w 370"/>
                  <a:gd name="T45" fmla="*/ 256 h 398"/>
                  <a:gd name="T46" fmla="*/ 52 w 370"/>
                  <a:gd name="T47" fmla="*/ 279 h 398"/>
                  <a:gd name="T48" fmla="*/ 55 w 370"/>
                  <a:gd name="T49" fmla="*/ 254 h 398"/>
                  <a:gd name="T50" fmla="*/ 29 w 370"/>
                  <a:gd name="T51" fmla="*/ 213 h 398"/>
                  <a:gd name="T52" fmla="*/ 55 w 370"/>
                  <a:gd name="T53" fmla="*/ 209 h 398"/>
                  <a:gd name="T54" fmla="*/ 37 w 370"/>
                  <a:gd name="T55" fmla="*/ 139 h 398"/>
                  <a:gd name="T56" fmla="*/ 44 w 370"/>
                  <a:gd name="T57" fmla="*/ 164 h 398"/>
                  <a:gd name="T58" fmla="*/ 52 w 370"/>
                  <a:gd name="T59" fmla="*/ 139 h 398"/>
                  <a:gd name="T60" fmla="*/ 51 w 370"/>
                  <a:gd name="T61" fmla="*/ 104 h 398"/>
                  <a:gd name="T62" fmla="*/ 78 w 370"/>
                  <a:gd name="T63" fmla="*/ 107 h 398"/>
                  <a:gd name="T64" fmla="*/ 101 w 370"/>
                  <a:gd name="T65" fmla="*/ 51 h 398"/>
                  <a:gd name="T66" fmla="*/ 104 w 370"/>
                  <a:gd name="T67" fmla="*/ 76 h 398"/>
                  <a:gd name="T68" fmla="*/ 116 w 370"/>
                  <a:gd name="T69" fmla="*/ 54 h 398"/>
                  <a:gd name="T70" fmla="*/ 300 w 370"/>
                  <a:gd name="T71" fmla="*/ 127 h 398"/>
                  <a:gd name="T72" fmla="*/ 325 w 370"/>
                  <a:gd name="T73" fmla="*/ 135 h 398"/>
                  <a:gd name="T74" fmla="*/ 321 w 370"/>
                  <a:gd name="T75" fmla="*/ 170 h 398"/>
                  <a:gd name="T76" fmla="*/ 319 w 370"/>
                  <a:gd name="T77" fmla="*/ 196 h 398"/>
                  <a:gd name="T78" fmla="*/ 335 w 370"/>
                  <a:gd name="T79" fmla="*/ 176 h 398"/>
                  <a:gd name="T80" fmla="*/ 307 w 370"/>
                  <a:gd name="T81" fmla="*/ 248 h 398"/>
                  <a:gd name="T82" fmla="*/ 330 w 370"/>
                  <a:gd name="T83" fmla="*/ 261 h 398"/>
                  <a:gd name="T84" fmla="*/ 299 w 370"/>
                  <a:gd name="T85" fmla="*/ 295 h 398"/>
                  <a:gd name="T86" fmla="*/ 292 w 370"/>
                  <a:gd name="T87" fmla="*/ 319 h 398"/>
                  <a:gd name="T88" fmla="*/ 313 w 370"/>
                  <a:gd name="T89" fmla="*/ 303 h 398"/>
                  <a:gd name="T90" fmla="*/ 237 w 370"/>
                  <a:gd name="T91" fmla="*/ 340 h 398"/>
                  <a:gd name="T92" fmla="*/ 257 w 370"/>
                  <a:gd name="T93" fmla="*/ 356 h 398"/>
                  <a:gd name="T94" fmla="*/ 249 w 370"/>
                  <a:gd name="T95" fmla="*/ 331 h 398"/>
                  <a:gd name="T96" fmla="*/ 186 w 370"/>
                  <a:gd name="T97" fmla="*/ 371 h 398"/>
                  <a:gd name="T98" fmla="*/ 209 w 370"/>
                  <a:gd name="T99" fmla="*/ 359 h 398"/>
                  <a:gd name="T100" fmla="*/ 360 w 370"/>
                  <a:gd name="T101" fmla="*/ 250 h 398"/>
                  <a:gd name="T102" fmla="*/ 362 w 370"/>
                  <a:gd name="T103" fmla="*/ 153 h 398"/>
                  <a:gd name="T104" fmla="*/ 323 w 370"/>
                  <a:gd name="T105" fmla="*/ 62 h 398"/>
                  <a:gd name="T106" fmla="*/ 208 w 370"/>
                  <a:gd name="T107" fmla="*/ 13 h 398"/>
                  <a:gd name="T108" fmla="*/ 77 w 370"/>
                  <a:gd name="T109" fmla="*/ 34 h 398"/>
                  <a:gd name="T110" fmla="*/ 18 w 370"/>
                  <a:gd name="T111" fmla="*/ 117 h 398"/>
                  <a:gd name="T112" fmla="*/ 11 w 370"/>
                  <a:gd name="T113" fmla="*/ 194 h 398"/>
                  <a:gd name="T114" fmla="*/ 30 w 370"/>
                  <a:gd name="T115" fmla="*/ 293 h 398"/>
                  <a:gd name="T116" fmla="*/ 93 w 370"/>
                  <a:gd name="T117" fmla="*/ 370 h 398"/>
                  <a:gd name="T118" fmla="*/ 216 w 370"/>
                  <a:gd name="T119" fmla="*/ 395 h 398"/>
                  <a:gd name="T120" fmla="*/ 315 w 370"/>
                  <a:gd name="T121" fmla="*/ 350 h 39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70"/>
                  <a:gd name="T184" fmla="*/ 0 h 398"/>
                  <a:gd name="T185" fmla="*/ 370 w 370"/>
                  <a:gd name="T186" fmla="*/ 398 h 398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70" h="398">
                    <a:moveTo>
                      <a:pt x="293" y="216"/>
                    </a:moveTo>
                    <a:lnTo>
                      <a:pt x="291" y="206"/>
                    </a:lnTo>
                    <a:lnTo>
                      <a:pt x="290" y="198"/>
                    </a:lnTo>
                    <a:lnTo>
                      <a:pt x="288" y="191"/>
                    </a:lnTo>
                    <a:lnTo>
                      <a:pt x="287" y="183"/>
                    </a:lnTo>
                    <a:lnTo>
                      <a:pt x="287" y="177"/>
                    </a:lnTo>
                    <a:lnTo>
                      <a:pt x="288" y="169"/>
                    </a:lnTo>
                    <a:lnTo>
                      <a:pt x="289" y="164"/>
                    </a:lnTo>
                    <a:lnTo>
                      <a:pt x="291" y="159"/>
                    </a:lnTo>
                    <a:lnTo>
                      <a:pt x="286" y="155"/>
                    </a:lnTo>
                    <a:lnTo>
                      <a:pt x="282" y="151"/>
                    </a:lnTo>
                    <a:lnTo>
                      <a:pt x="278" y="147"/>
                    </a:lnTo>
                    <a:lnTo>
                      <a:pt x="275" y="142"/>
                    </a:lnTo>
                    <a:lnTo>
                      <a:pt x="273" y="136"/>
                    </a:lnTo>
                    <a:lnTo>
                      <a:pt x="272" y="131"/>
                    </a:lnTo>
                    <a:lnTo>
                      <a:pt x="272" y="123"/>
                    </a:lnTo>
                    <a:lnTo>
                      <a:pt x="273" y="117"/>
                    </a:lnTo>
                    <a:lnTo>
                      <a:pt x="267" y="115"/>
                    </a:lnTo>
                    <a:lnTo>
                      <a:pt x="261" y="113"/>
                    </a:lnTo>
                    <a:lnTo>
                      <a:pt x="257" y="111"/>
                    </a:lnTo>
                    <a:lnTo>
                      <a:pt x="252" y="108"/>
                    </a:lnTo>
                    <a:lnTo>
                      <a:pt x="248" y="105"/>
                    </a:lnTo>
                    <a:lnTo>
                      <a:pt x="244" y="101"/>
                    </a:lnTo>
                    <a:lnTo>
                      <a:pt x="241" y="96"/>
                    </a:lnTo>
                    <a:lnTo>
                      <a:pt x="238" y="91"/>
                    </a:lnTo>
                    <a:lnTo>
                      <a:pt x="231" y="89"/>
                    </a:lnTo>
                    <a:lnTo>
                      <a:pt x="225" y="88"/>
                    </a:lnTo>
                    <a:lnTo>
                      <a:pt x="218" y="86"/>
                    </a:lnTo>
                    <a:lnTo>
                      <a:pt x="212" y="84"/>
                    </a:lnTo>
                    <a:lnTo>
                      <a:pt x="207" y="81"/>
                    </a:lnTo>
                    <a:lnTo>
                      <a:pt x="203" y="79"/>
                    </a:lnTo>
                    <a:lnTo>
                      <a:pt x="198" y="75"/>
                    </a:lnTo>
                    <a:lnTo>
                      <a:pt x="194" y="72"/>
                    </a:lnTo>
                    <a:lnTo>
                      <a:pt x="189" y="75"/>
                    </a:lnTo>
                    <a:lnTo>
                      <a:pt x="184" y="77"/>
                    </a:lnTo>
                    <a:lnTo>
                      <a:pt x="178" y="78"/>
                    </a:lnTo>
                    <a:lnTo>
                      <a:pt x="173" y="79"/>
                    </a:lnTo>
                    <a:lnTo>
                      <a:pt x="167" y="79"/>
                    </a:lnTo>
                    <a:lnTo>
                      <a:pt x="162" y="78"/>
                    </a:lnTo>
                    <a:lnTo>
                      <a:pt x="155" y="77"/>
                    </a:lnTo>
                    <a:lnTo>
                      <a:pt x="149" y="76"/>
                    </a:lnTo>
                    <a:lnTo>
                      <a:pt x="145" y="81"/>
                    </a:lnTo>
                    <a:lnTo>
                      <a:pt x="140" y="85"/>
                    </a:lnTo>
                    <a:lnTo>
                      <a:pt x="135" y="89"/>
                    </a:lnTo>
                    <a:lnTo>
                      <a:pt x="130" y="93"/>
                    </a:lnTo>
                    <a:lnTo>
                      <a:pt x="124" y="96"/>
                    </a:lnTo>
                    <a:lnTo>
                      <a:pt x="118" y="98"/>
                    </a:lnTo>
                    <a:lnTo>
                      <a:pt x="112" y="99"/>
                    </a:lnTo>
                    <a:lnTo>
                      <a:pt x="104" y="100"/>
                    </a:lnTo>
                    <a:lnTo>
                      <a:pt x="105" y="104"/>
                    </a:lnTo>
                    <a:lnTo>
                      <a:pt x="105" y="109"/>
                    </a:lnTo>
                    <a:lnTo>
                      <a:pt x="104" y="113"/>
                    </a:lnTo>
                    <a:lnTo>
                      <a:pt x="101" y="118"/>
                    </a:lnTo>
                    <a:lnTo>
                      <a:pt x="99" y="122"/>
                    </a:lnTo>
                    <a:lnTo>
                      <a:pt x="96" y="125"/>
                    </a:lnTo>
                    <a:lnTo>
                      <a:pt x="92" y="129"/>
                    </a:lnTo>
                    <a:lnTo>
                      <a:pt x="87" y="133"/>
                    </a:lnTo>
                    <a:lnTo>
                      <a:pt x="90" y="141"/>
                    </a:lnTo>
                    <a:lnTo>
                      <a:pt x="91" y="148"/>
                    </a:lnTo>
                    <a:lnTo>
                      <a:pt x="91" y="154"/>
                    </a:lnTo>
                    <a:lnTo>
                      <a:pt x="90" y="160"/>
                    </a:lnTo>
                    <a:lnTo>
                      <a:pt x="88" y="165"/>
                    </a:lnTo>
                    <a:lnTo>
                      <a:pt x="85" y="170"/>
                    </a:lnTo>
                    <a:lnTo>
                      <a:pt x="81" y="176"/>
                    </a:lnTo>
                    <a:lnTo>
                      <a:pt x="77" y="180"/>
                    </a:lnTo>
                    <a:lnTo>
                      <a:pt x="81" y="188"/>
                    </a:lnTo>
                    <a:lnTo>
                      <a:pt x="83" y="194"/>
                    </a:lnTo>
                    <a:lnTo>
                      <a:pt x="84" y="201"/>
                    </a:lnTo>
                    <a:lnTo>
                      <a:pt x="84" y="207"/>
                    </a:lnTo>
                    <a:lnTo>
                      <a:pt x="83" y="214"/>
                    </a:lnTo>
                    <a:lnTo>
                      <a:pt x="82" y="220"/>
                    </a:lnTo>
                    <a:lnTo>
                      <a:pt x="79" y="226"/>
                    </a:lnTo>
                    <a:lnTo>
                      <a:pt x="76" y="232"/>
                    </a:lnTo>
                    <a:lnTo>
                      <a:pt x="82" y="237"/>
                    </a:lnTo>
                    <a:lnTo>
                      <a:pt x="86" y="243"/>
                    </a:lnTo>
                    <a:lnTo>
                      <a:pt x="89" y="249"/>
                    </a:lnTo>
                    <a:lnTo>
                      <a:pt x="91" y="257"/>
                    </a:lnTo>
                    <a:lnTo>
                      <a:pt x="91" y="264"/>
                    </a:lnTo>
                    <a:lnTo>
                      <a:pt x="90" y="272"/>
                    </a:lnTo>
                    <a:lnTo>
                      <a:pt x="87" y="280"/>
                    </a:lnTo>
                    <a:lnTo>
                      <a:pt x="84" y="288"/>
                    </a:lnTo>
                    <a:lnTo>
                      <a:pt x="89" y="289"/>
                    </a:lnTo>
                    <a:lnTo>
                      <a:pt x="94" y="291"/>
                    </a:lnTo>
                    <a:lnTo>
                      <a:pt x="99" y="295"/>
                    </a:lnTo>
                    <a:lnTo>
                      <a:pt x="104" y="298"/>
                    </a:lnTo>
                    <a:lnTo>
                      <a:pt x="107" y="301"/>
                    </a:lnTo>
                    <a:lnTo>
                      <a:pt x="109" y="306"/>
                    </a:lnTo>
                    <a:lnTo>
                      <a:pt x="111" y="311"/>
                    </a:lnTo>
                    <a:lnTo>
                      <a:pt x="112" y="316"/>
                    </a:lnTo>
                    <a:lnTo>
                      <a:pt x="119" y="314"/>
                    </a:lnTo>
                    <a:lnTo>
                      <a:pt x="127" y="313"/>
                    </a:lnTo>
                    <a:lnTo>
                      <a:pt x="134" y="312"/>
                    </a:lnTo>
                    <a:lnTo>
                      <a:pt x="140" y="313"/>
                    </a:lnTo>
                    <a:lnTo>
                      <a:pt x="147" y="314"/>
                    </a:lnTo>
                    <a:lnTo>
                      <a:pt x="153" y="316"/>
                    </a:lnTo>
                    <a:lnTo>
                      <a:pt x="158" y="320"/>
                    </a:lnTo>
                    <a:lnTo>
                      <a:pt x="162" y="324"/>
                    </a:lnTo>
                    <a:lnTo>
                      <a:pt x="169" y="321"/>
                    </a:lnTo>
                    <a:lnTo>
                      <a:pt x="177" y="318"/>
                    </a:lnTo>
                    <a:lnTo>
                      <a:pt x="184" y="317"/>
                    </a:lnTo>
                    <a:lnTo>
                      <a:pt x="191" y="317"/>
                    </a:lnTo>
                    <a:lnTo>
                      <a:pt x="198" y="318"/>
                    </a:lnTo>
                    <a:lnTo>
                      <a:pt x="204" y="320"/>
                    </a:lnTo>
                    <a:lnTo>
                      <a:pt x="210" y="322"/>
                    </a:lnTo>
                    <a:lnTo>
                      <a:pt x="216" y="325"/>
                    </a:lnTo>
                    <a:lnTo>
                      <a:pt x="220" y="321"/>
                    </a:lnTo>
                    <a:lnTo>
                      <a:pt x="225" y="318"/>
                    </a:lnTo>
                    <a:lnTo>
                      <a:pt x="231" y="315"/>
                    </a:lnTo>
                    <a:lnTo>
                      <a:pt x="237" y="314"/>
                    </a:lnTo>
                    <a:lnTo>
                      <a:pt x="243" y="313"/>
                    </a:lnTo>
                    <a:lnTo>
                      <a:pt x="250" y="313"/>
                    </a:lnTo>
                    <a:lnTo>
                      <a:pt x="257" y="313"/>
                    </a:lnTo>
                    <a:lnTo>
                      <a:pt x="265" y="313"/>
                    </a:lnTo>
                    <a:lnTo>
                      <a:pt x="265" y="307"/>
                    </a:lnTo>
                    <a:lnTo>
                      <a:pt x="265" y="302"/>
                    </a:lnTo>
                    <a:lnTo>
                      <a:pt x="266" y="296"/>
                    </a:lnTo>
                    <a:lnTo>
                      <a:pt x="267" y="290"/>
                    </a:lnTo>
                    <a:lnTo>
                      <a:pt x="270" y="285"/>
                    </a:lnTo>
                    <a:lnTo>
                      <a:pt x="273" y="281"/>
                    </a:lnTo>
                    <a:lnTo>
                      <a:pt x="276" y="276"/>
                    </a:lnTo>
                    <a:lnTo>
                      <a:pt x="281" y="271"/>
                    </a:lnTo>
                    <a:lnTo>
                      <a:pt x="280" y="264"/>
                    </a:lnTo>
                    <a:lnTo>
                      <a:pt x="281" y="257"/>
                    </a:lnTo>
                    <a:lnTo>
                      <a:pt x="281" y="249"/>
                    </a:lnTo>
                    <a:lnTo>
                      <a:pt x="283" y="242"/>
                    </a:lnTo>
                    <a:lnTo>
                      <a:pt x="285" y="234"/>
                    </a:lnTo>
                    <a:lnTo>
                      <a:pt x="287" y="228"/>
                    </a:lnTo>
                    <a:lnTo>
                      <a:pt x="290" y="221"/>
                    </a:lnTo>
                    <a:lnTo>
                      <a:pt x="293" y="216"/>
                    </a:lnTo>
                    <a:close/>
                    <a:moveTo>
                      <a:pt x="280" y="68"/>
                    </a:moveTo>
                    <a:lnTo>
                      <a:pt x="277" y="68"/>
                    </a:lnTo>
                    <a:lnTo>
                      <a:pt x="275" y="69"/>
                    </a:lnTo>
                    <a:lnTo>
                      <a:pt x="272" y="70"/>
                    </a:lnTo>
                    <a:lnTo>
                      <a:pt x="270" y="72"/>
                    </a:lnTo>
                    <a:lnTo>
                      <a:pt x="269" y="73"/>
                    </a:lnTo>
                    <a:lnTo>
                      <a:pt x="267" y="76"/>
                    </a:lnTo>
                    <a:lnTo>
                      <a:pt x="267" y="78"/>
                    </a:lnTo>
                    <a:lnTo>
                      <a:pt x="266" y="81"/>
                    </a:lnTo>
                    <a:lnTo>
                      <a:pt x="267" y="83"/>
                    </a:lnTo>
                    <a:lnTo>
                      <a:pt x="267" y="86"/>
                    </a:lnTo>
                    <a:lnTo>
                      <a:pt x="269" y="88"/>
                    </a:lnTo>
                    <a:lnTo>
                      <a:pt x="270" y="91"/>
                    </a:lnTo>
                    <a:lnTo>
                      <a:pt x="272" y="93"/>
                    </a:lnTo>
                    <a:lnTo>
                      <a:pt x="275" y="94"/>
                    </a:lnTo>
                    <a:lnTo>
                      <a:pt x="277" y="95"/>
                    </a:lnTo>
                    <a:lnTo>
                      <a:pt x="280" y="95"/>
                    </a:lnTo>
                    <a:lnTo>
                      <a:pt x="283" y="95"/>
                    </a:lnTo>
                    <a:lnTo>
                      <a:pt x="285" y="94"/>
                    </a:lnTo>
                    <a:lnTo>
                      <a:pt x="287" y="93"/>
                    </a:lnTo>
                    <a:lnTo>
                      <a:pt x="289" y="91"/>
                    </a:lnTo>
                    <a:lnTo>
                      <a:pt x="291" y="88"/>
                    </a:lnTo>
                    <a:lnTo>
                      <a:pt x="292" y="86"/>
                    </a:lnTo>
                    <a:lnTo>
                      <a:pt x="293" y="83"/>
                    </a:lnTo>
                    <a:lnTo>
                      <a:pt x="294" y="81"/>
                    </a:lnTo>
                    <a:lnTo>
                      <a:pt x="293" y="78"/>
                    </a:lnTo>
                    <a:lnTo>
                      <a:pt x="292" y="76"/>
                    </a:lnTo>
                    <a:lnTo>
                      <a:pt x="291" y="73"/>
                    </a:lnTo>
                    <a:lnTo>
                      <a:pt x="289" y="72"/>
                    </a:lnTo>
                    <a:lnTo>
                      <a:pt x="287" y="70"/>
                    </a:lnTo>
                    <a:lnTo>
                      <a:pt x="285" y="69"/>
                    </a:lnTo>
                    <a:lnTo>
                      <a:pt x="283" y="68"/>
                    </a:lnTo>
                    <a:lnTo>
                      <a:pt x="280" y="68"/>
                    </a:lnTo>
                    <a:close/>
                    <a:moveTo>
                      <a:pt x="230" y="38"/>
                    </a:moveTo>
                    <a:lnTo>
                      <a:pt x="227" y="39"/>
                    </a:lnTo>
                    <a:lnTo>
                      <a:pt x="224" y="39"/>
                    </a:lnTo>
                    <a:lnTo>
                      <a:pt x="221" y="40"/>
                    </a:lnTo>
                    <a:lnTo>
                      <a:pt x="220" y="42"/>
                    </a:lnTo>
                    <a:lnTo>
                      <a:pt x="218" y="44"/>
                    </a:lnTo>
                    <a:lnTo>
                      <a:pt x="217" y="46"/>
                    </a:lnTo>
                    <a:lnTo>
                      <a:pt x="216" y="49"/>
                    </a:lnTo>
                    <a:lnTo>
                      <a:pt x="216" y="52"/>
                    </a:lnTo>
                    <a:lnTo>
                      <a:pt x="216" y="55"/>
                    </a:lnTo>
                    <a:lnTo>
                      <a:pt x="217" y="58"/>
                    </a:lnTo>
                    <a:lnTo>
                      <a:pt x="218" y="60"/>
                    </a:lnTo>
                    <a:lnTo>
                      <a:pt x="220" y="62"/>
                    </a:lnTo>
                    <a:lnTo>
                      <a:pt x="221" y="64"/>
                    </a:lnTo>
                    <a:lnTo>
                      <a:pt x="224" y="65"/>
                    </a:lnTo>
                    <a:lnTo>
                      <a:pt x="227" y="65"/>
                    </a:lnTo>
                    <a:lnTo>
                      <a:pt x="230" y="66"/>
                    </a:lnTo>
                    <a:lnTo>
                      <a:pt x="232" y="65"/>
                    </a:lnTo>
                    <a:lnTo>
                      <a:pt x="235" y="65"/>
                    </a:lnTo>
                    <a:lnTo>
                      <a:pt x="237" y="64"/>
                    </a:lnTo>
                    <a:lnTo>
                      <a:pt x="239" y="62"/>
                    </a:lnTo>
                    <a:lnTo>
                      <a:pt x="241" y="60"/>
                    </a:lnTo>
                    <a:lnTo>
                      <a:pt x="242" y="58"/>
                    </a:lnTo>
                    <a:lnTo>
                      <a:pt x="243" y="55"/>
                    </a:lnTo>
                    <a:lnTo>
                      <a:pt x="243" y="52"/>
                    </a:lnTo>
                    <a:lnTo>
                      <a:pt x="243" y="49"/>
                    </a:lnTo>
                    <a:lnTo>
                      <a:pt x="242" y="46"/>
                    </a:lnTo>
                    <a:lnTo>
                      <a:pt x="241" y="44"/>
                    </a:lnTo>
                    <a:lnTo>
                      <a:pt x="239" y="42"/>
                    </a:lnTo>
                    <a:lnTo>
                      <a:pt x="237" y="40"/>
                    </a:lnTo>
                    <a:lnTo>
                      <a:pt x="235" y="39"/>
                    </a:lnTo>
                    <a:lnTo>
                      <a:pt x="232" y="39"/>
                    </a:lnTo>
                    <a:lnTo>
                      <a:pt x="230" y="38"/>
                    </a:lnTo>
                    <a:close/>
                    <a:moveTo>
                      <a:pt x="174" y="25"/>
                    </a:moveTo>
                    <a:lnTo>
                      <a:pt x="172" y="25"/>
                    </a:lnTo>
                    <a:lnTo>
                      <a:pt x="169" y="26"/>
                    </a:lnTo>
                    <a:lnTo>
                      <a:pt x="167" y="27"/>
                    </a:lnTo>
                    <a:lnTo>
                      <a:pt x="165" y="29"/>
                    </a:lnTo>
                    <a:lnTo>
                      <a:pt x="163" y="31"/>
                    </a:lnTo>
                    <a:lnTo>
                      <a:pt x="162" y="33"/>
                    </a:lnTo>
                    <a:lnTo>
                      <a:pt x="161" y="36"/>
                    </a:lnTo>
                    <a:lnTo>
                      <a:pt x="161" y="38"/>
                    </a:lnTo>
                    <a:lnTo>
                      <a:pt x="161" y="41"/>
                    </a:lnTo>
                    <a:lnTo>
                      <a:pt x="162" y="44"/>
                    </a:lnTo>
                    <a:lnTo>
                      <a:pt x="163" y="46"/>
                    </a:lnTo>
                    <a:lnTo>
                      <a:pt x="165" y="48"/>
                    </a:lnTo>
                    <a:lnTo>
                      <a:pt x="167" y="49"/>
                    </a:lnTo>
                    <a:lnTo>
                      <a:pt x="169" y="52"/>
                    </a:lnTo>
                    <a:lnTo>
                      <a:pt x="172" y="52"/>
                    </a:lnTo>
                    <a:lnTo>
                      <a:pt x="174" y="52"/>
                    </a:lnTo>
                    <a:lnTo>
                      <a:pt x="177" y="52"/>
                    </a:lnTo>
                    <a:lnTo>
                      <a:pt x="180" y="52"/>
                    </a:lnTo>
                    <a:lnTo>
                      <a:pt x="183" y="49"/>
                    </a:lnTo>
                    <a:lnTo>
                      <a:pt x="185" y="48"/>
                    </a:lnTo>
                    <a:lnTo>
                      <a:pt x="187" y="46"/>
                    </a:lnTo>
                    <a:lnTo>
                      <a:pt x="188" y="44"/>
                    </a:lnTo>
                    <a:lnTo>
                      <a:pt x="189" y="41"/>
                    </a:lnTo>
                    <a:lnTo>
                      <a:pt x="189" y="38"/>
                    </a:lnTo>
                    <a:lnTo>
                      <a:pt x="189" y="36"/>
                    </a:lnTo>
                    <a:lnTo>
                      <a:pt x="188" y="33"/>
                    </a:lnTo>
                    <a:lnTo>
                      <a:pt x="187" y="31"/>
                    </a:lnTo>
                    <a:lnTo>
                      <a:pt x="185" y="29"/>
                    </a:lnTo>
                    <a:lnTo>
                      <a:pt x="183" y="27"/>
                    </a:lnTo>
                    <a:lnTo>
                      <a:pt x="180" y="26"/>
                    </a:lnTo>
                    <a:lnTo>
                      <a:pt x="177" y="25"/>
                    </a:lnTo>
                    <a:lnTo>
                      <a:pt x="174" y="25"/>
                    </a:lnTo>
                    <a:close/>
                    <a:moveTo>
                      <a:pt x="129" y="337"/>
                    </a:moveTo>
                    <a:lnTo>
                      <a:pt x="126" y="337"/>
                    </a:lnTo>
                    <a:lnTo>
                      <a:pt x="124" y="338"/>
                    </a:lnTo>
                    <a:lnTo>
                      <a:pt x="121" y="339"/>
                    </a:lnTo>
                    <a:lnTo>
                      <a:pt x="119" y="341"/>
                    </a:lnTo>
                    <a:lnTo>
                      <a:pt x="118" y="343"/>
                    </a:lnTo>
                    <a:lnTo>
                      <a:pt x="117" y="346"/>
                    </a:lnTo>
                    <a:lnTo>
                      <a:pt x="116" y="348"/>
                    </a:lnTo>
                    <a:lnTo>
                      <a:pt x="115" y="351"/>
                    </a:lnTo>
                    <a:lnTo>
                      <a:pt x="116" y="353"/>
                    </a:lnTo>
                    <a:lnTo>
                      <a:pt x="117" y="356"/>
                    </a:lnTo>
                    <a:lnTo>
                      <a:pt x="118" y="358"/>
                    </a:lnTo>
                    <a:lnTo>
                      <a:pt x="119" y="360"/>
                    </a:lnTo>
                    <a:lnTo>
                      <a:pt x="121" y="362"/>
                    </a:lnTo>
                    <a:lnTo>
                      <a:pt x="124" y="363"/>
                    </a:lnTo>
                    <a:lnTo>
                      <a:pt x="126" y="364"/>
                    </a:lnTo>
                    <a:lnTo>
                      <a:pt x="129" y="364"/>
                    </a:lnTo>
                    <a:lnTo>
                      <a:pt x="132" y="364"/>
                    </a:lnTo>
                    <a:lnTo>
                      <a:pt x="134" y="363"/>
                    </a:lnTo>
                    <a:lnTo>
                      <a:pt x="137" y="362"/>
                    </a:lnTo>
                    <a:lnTo>
                      <a:pt x="139" y="360"/>
                    </a:lnTo>
                    <a:lnTo>
                      <a:pt x="140" y="358"/>
                    </a:lnTo>
                    <a:lnTo>
                      <a:pt x="143" y="356"/>
                    </a:lnTo>
                    <a:lnTo>
                      <a:pt x="143" y="353"/>
                    </a:lnTo>
                    <a:lnTo>
                      <a:pt x="144" y="351"/>
                    </a:lnTo>
                    <a:lnTo>
                      <a:pt x="143" y="348"/>
                    </a:lnTo>
                    <a:lnTo>
                      <a:pt x="143" y="346"/>
                    </a:lnTo>
                    <a:lnTo>
                      <a:pt x="140" y="343"/>
                    </a:lnTo>
                    <a:lnTo>
                      <a:pt x="139" y="341"/>
                    </a:lnTo>
                    <a:lnTo>
                      <a:pt x="137" y="339"/>
                    </a:lnTo>
                    <a:lnTo>
                      <a:pt x="134" y="338"/>
                    </a:lnTo>
                    <a:lnTo>
                      <a:pt x="132" y="337"/>
                    </a:lnTo>
                    <a:lnTo>
                      <a:pt x="129" y="337"/>
                    </a:lnTo>
                    <a:close/>
                    <a:moveTo>
                      <a:pt x="81" y="307"/>
                    </a:moveTo>
                    <a:lnTo>
                      <a:pt x="78" y="308"/>
                    </a:lnTo>
                    <a:lnTo>
                      <a:pt x="76" y="308"/>
                    </a:lnTo>
                    <a:lnTo>
                      <a:pt x="74" y="309"/>
                    </a:lnTo>
                    <a:lnTo>
                      <a:pt x="72" y="311"/>
                    </a:lnTo>
                    <a:lnTo>
                      <a:pt x="70" y="313"/>
                    </a:lnTo>
                    <a:lnTo>
                      <a:pt x="69" y="315"/>
                    </a:lnTo>
                    <a:lnTo>
                      <a:pt x="68" y="318"/>
                    </a:lnTo>
                    <a:lnTo>
                      <a:pt x="68" y="320"/>
                    </a:lnTo>
                    <a:lnTo>
                      <a:pt x="68" y="323"/>
                    </a:lnTo>
                    <a:lnTo>
                      <a:pt x="69" y="326"/>
                    </a:lnTo>
                    <a:lnTo>
                      <a:pt x="70" y="328"/>
                    </a:lnTo>
                    <a:lnTo>
                      <a:pt x="72" y="330"/>
                    </a:lnTo>
                    <a:lnTo>
                      <a:pt x="74" y="331"/>
                    </a:lnTo>
                    <a:lnTo>
                      <a:pt x="76" y="334"/>
                    </a:lnTo>
                    <a:lnTo>
                      <a:pt x="78" y="334"/>
                    </a:lnTo>
                    <a:lnTo>
                      <a:pt x="81" y="335"/>
                    </a:lnTo>
                    <a:lnTo>
                      <a:pt x="84" y="334"/>
                    </a:lnTo>
                    <a:lnTo>
                      <a:pt x="86" y="334"/>
                    </a:lnTo>
                    <a:lnTo>
                      <a:pt x="89" y="331"/>
                    </a:lnTo>
                    <a:lnTo>
                      <a:pt x="91" y="330"/>
                    </a:lnTo>
                    <a:lnTo>
                      <a:pt x="92" y="328"/>
                    </a:lnTo>
                    <a:lnTo>
                      <a:pt x="94" y="326"/>
                    </a:lnTo>
                    <a:lnTo>
                      <a:pt x="94" y="323"/>
                    </a:lnTo>
                    <a:lnTo>
                      <a:pt x="95" y="320"/>
                    </a:lnTo>
                    <a:lnTo>
                      <a:pt x="94" y="318"/>
                    </a:lnTo>
                    <a:lnTo>
                      <a:pt x="94" y="315"/>
                    </a:lnTo>
                    <a:lnTo>
                      <a:pt x="92" y="313"/>
                    </a:lnTo>
                    <a:lnTo>
                      <a:pt x="91" y="311"/>
                    </a:lnTo>
                    <a:lnTo>
                      <a:pt x="89" y="309"/>
                    </a:lnTo>
                    <a:lnTo>
                      <a:pt x="86" y="308"/>
                    </a:lnTo>
                    <a:lnTo>
                      <a:pt x="84" y="308"/>
                    </a:lnTo>
                    <a:lnTo>
                      <a:pt x="81" y="307"/>
                    </a:lnTo>
                    <a:close/>
                    <a:moveTo>
                      <a:pt x="49" y="253"/>
                    </a:moveTo>
                    <a:lnTo>
                      <a:pt x="47" y="253"/>
                    </a:lnTo>
                    <a:lnTo>
                      <a:pt x="44" y="254"/>
                    </a:lnTo>
                    <a:lnTo>
                      <a:pt x="42" y="255"/>
                    </a:lnTo>
                    <a:lnTo>
                      <a:pt x="40" y="256"/>
                    </a:lnTo>
                    <a:lnTo>
                      <a:pt x="38" y="258"/>
                    </a:lnTo>
                    <a:lnTo>
                      <a:pt x="37" y="260"/>
                    </a:lnTo>
                    <a:lnTo>
                      <a:pt x="36" y="263"/>
                    </a:lnTo>
                    <a:lnTo>
                      <a:pt x="36" y="266"/>
                    </a:lnTo>
                    <a:lnTo>
                      <a:pt x="36" y="268"/>
                    </a:lnTo>
                    <a:lnTo>
                      <a:pt x="37" y="271"/>
                    </a:lnTo>
                    <a:lnTo>
                      <a:pt x="38" y="273"/>
                    </a:lnTo>
                    <a:lnTo>
                      <a:pt x="40" y="275"/>
                    </a:lnTo>
                    <a:lnTo>
                      <a:pt x="42" y="276"/>
                    </a:lnTo>
                    <a:lnTo>
                      <a:pt x="44" y="278"/>
                    </a:lnTo>
                    <a:lnTo>
                      <a:pt x="47" y="279"/>
                    </a:lnTo>
                    <a:lnTo>
                      <a:pt x="49" y="279"/>
                    </a:lnTo>
                    <a:lnTo>
                      <a:pt x="52" y="279"/>
                    </a:lnTo>
                    <a:lnTo>
                      <a:pt x="55" y="278"/>
                    </a:lnTo>
                    <a:lnTo>
                      <a:pt x="57" y="276"/>
                    </a:lnTo>
                    <a:lnTo>
                      <a:pt x="59" y="275"/>
                    </a:lnTo>
                    <a:lnTo>
                      <a:pt x="61" y="273"/>
                    </a:lnTo>
                    <a:lnTo>
                      <a:pt x="62" y="271"/>
                    </a:lnTo>
                    <a:lnTo>
                      <a:pt x="64" y="268"/>
                    </a:lnTo>
                    <a:lnTo>
                      <a:pt x="64" y="266"/>
                    </a:lnTo>
                    <a:lnTo>
                      <a:pt x="64" y="263"/>
                    </a:lnTo>
                    <a:lnTo>
                      <a:pt x="62" y="260"/>
                    </a:lnTo>
                    <a:lnTo>
                      <a:pt x="61" y="258"/>
                    </a:lnTo>
                    <a:lnTo>
                      <a:pt x="59" y="256"/>
                    </a:lnTo>
                    <a:lnTo>
                      <a:pt x="57" y="255"/>
                    </a:lnTo>
                    <a:lnTo>
                      <a:pt x="55" y="254"/>
                    </a:lnTo>
                    <a:lnTo>
                      <a:pt x="52" y="253"/>
                    </a:lnTo>
                    <a:lnTo>
                      <a:pt x="49" y="253"/>
                    </a:lnTo>
                    <a:close/>
                    <a:moveTo>
                      <a:pt x="42" y="192"/>
                    </a:moveTo>
                    <a:lnTo>
                      <a:pt x="39" y="193"/>
                    </a:lnTo>
                    <a:lnTo>
                      <a:pt x="37" y="194"/>
                    </a:lnTo>
                    <a:lnTo>
                      <a:pt x="34" y="195"/>
                    </a:lnTo>
                    <a:lnTo>
                      <a:pt x="32" y="197"/>
                    </a:lnTo>
                    <a:lnTo>
                      <a:pt x="31" y="199"/>
                    </a:lnTo>
                    <a:lnTo>
                      <a:pt x="29" y="201"/>
                    </a:lnTo>
                    <a:lnTo>
                      <a:pt x="29" y="204"/>
                    </a:lnTo>
                    <a:lnTo>
                      <a:pt x="28" y="207"/>
                    </a:lnTo>
                    <a:lnTo>
                      <a:pt x="29" y="209"/>
                    </a:lnTo>
                    <a:lnTo>
                      <a:pt x="29" y="213"/>
                    </a:lnTo>
                    <a:lnTo>
                      <a:pt x="31" y="215"/>
                    </a:lnTo>
                    <a:lnTo>
                      <a:pt x="32" y="217"/>
                    </a:lnTo>
                    <a:lnTo>
                      <a:pt x="34" y="218"/>
                    </a:lnTo>
                    <a:lnTo>
                      <a:pt x="37" y="220"/>
                    </a:lnTo>
                    <a:lnTo>
                      <a:pt x="39" y="221"/>
                    </a:lnTo>
                    <a:lnTo>
                      <a:pt x="42" y="221"/>
                    </a:lnTo>
                    <a:lnTo>
                      <a:pt x="45" y="221"/>
                    </a:lnTo>
                    <a:lnTo>
                      <a:pt x="47" y="220"/>
                    </a:lnTo>
                    <a:lnTo>
                      <a:pt x="49" y="218"/>
                    </a:lnTo>
                    <a:lnTo>
                      <a:pt x="51" y="217"/>
                    </a:lnTo>
                    <a:lnTo>
                      <a:pt x="53" y="215"/>
                    </a:lnTo>
                    <a:lnTo>
                      <a:pt x="54" y="213"/>
                    </a:lnTo>
                    <a:lnTo>
                      <a:pt x="55" y="209"/>
                    </a:lnTo>
                    <a:lnTo>
                      <a:pt x="55" y="207"/>
                    </a:lnTo>
                    <a:lnTo>
                      <a:pt x="55" y="204"/>
                    </a:lnTo>
                    <a:lnTo>
                      <a:pt x="54" y="201"/>
                    </a:lnTo>
                    <a:lnTo>
                      <a:pt x="53" y="199"/>
                    </a:lnTo>
                    <a:lnTo>
                      <a:pt x="51" y="197"/>
                    </a:lnTo>
                    <a:lnTo>
                      <a:pt x="49" y="195"/>
                    </a:lnTo>
                    <a:lnTo>
                      <a:pt x="47" y="194"/>
                    </a:lnTo>
                    <a:lnTo>
                      <a:pt x="45" y="193"/>
                    </a:lnTo>
                    <a:lnTo>
                      <a:pt x="42" y="192"/>
                    </a:lnTo>
                    <a:close/>
                    <a:moveTo>
                      <a:pt x="44" y="137"/>
                    </a:moveTo>
                    <a:lnTo>
                      <a:pt x="42" y="137"/>
                    </a:lnTo>
                    <a:lnTo>
                      <a:pt x="39" y="138"/>
                    </a:lnTo>
                    <a:lnTo>
                      <a:pt x="37" y="139"/>
                    </a:lnTo>
                    <a:lnTo>
                      <a:pt x="35" y="141"/>
                    </a:lnTo>
                    <a:lnTo>
                      <a:pt x="33" y="143"/>
                    </a:lnTo>
                    <a:lnTo>
                      <a:pt x="32" y="145"/>
                    </a:lnTo>
                    <a:lnTo>
                      <a:pt x="31" y="148"/>
                    </a:lnTo>
                    <a:lnTo>
                      <a:pt x="31" y="151"/>
                    </a:lnTo>
                    <a:lnTo>
                      <a:pt x="31" y="153"/>
                    </a:lnTo>
                    <a:lnTo>
                      <a:pt x="32" y="156"/>
                    </a:lnTo>
                    <a:lnTo>
                      <a:pt x="33" y="158"/>
                    </a:lnTo>
                    <a:lnTo>
                      <a:pt x="35" y="160"/>
                    </a:lnTo>
                    <a:lnTo>
                      <a:pt x="37" y="162"/>
                    </a:lnTo>
                    <a:lnTo>
                      <a:pt x="39" y="163"/>
                    </a:lnTo>
                    <a:lnTo>
                      <a:pt x="42" y="164"/>
                    </a:lnTo>
                    <a:lnTo>
                      <a:pt x="44" y="164"/>
                    </a:lnTo>
                    <a:lnTo>
                      <a:pt x="47" y="164"/>
                    </a:lnTo>
                    <a:lnTo>
                      <a:pt x="50" y="163"/>
                    </a:lnTo>
                    <a:lnTo>
                      <a:pt x="52" y="162"/>
                    </a:lnTo>
                    <a:lnTo>
                      <a:pt x="54" y="160"/>
                    </a:lnTo>
                    <a:lnTo>
                      <a:pt x="56" y="158"/>
                    </a:lnTo>
                    <a:lnTo>
                      <a:pt x="57" y="156"/>
                    </a:lnTo>
                    <a:lnTo>
                      <a:pt x="58" y="153"/>
                    </a:lnTo>
                    <a:lnTo>
                      <a:pt x="58" y="151"/>
                    </a:lnTo>
                    <a:lnTo>
                      <a:pt x="58" y="148"/>
                    </a:lnTo>
                    <a:lnTo>
                      <a:pt x="57" y="145"/>
                    </a:lnTo>
                    <a:lnTo>
                      <a:pt x="56" y="143"/>
                    </a:lnTo>
                    <a:lnTo>
                      <a:pt x="54" y="141"/>
                    </a:lnTo>
                    <a:lnTo>
                      <a:pt x="52" y="139"/>
                    </a:lnTo>
                    <a:lnTo>
                      <a:pt x="50" y="138"/>
                    </a:lnTo>
                    <a:lnTo>
                      <a:pt x="47" y="137"/>
                    </a:lnTo>
                    <a:lnTo>
                      <a:pt x="44" y="137"/>
                    </a:lnTo>
                    <a:close/>
                    <a:moveTo>
                      <a:pt x="65" y="88"/>
                    </a:moveTo>
                    <a:lnTo>
                      <a:pt x="61" y="88"/>
                    </a:lnTo>
                    <a:lnTo>
                      <a:pt x="59" y="89"/>
                    </a:lnTo>
                    <a:lnTo>
                      <a:pt x="57" y="91"/>
                    </a:lnTo>
                    <a:lnTo>
                      <a:pt x="55" y="92"/>
                    </a:lnTo>
                    <a:lnTo>
                      <a:pt x="53" y="94"/>
                    </a:lnTo>
                    <a:lnTo>
                      <a:pt x="52" y="96"/>
                    </a:lnTo>
                    <a:lnTo>
                      <a:pt x="51" y="99"/>
                    </a:lnTo>
                    <a:lnTo>
                      <a:pt x="51" y="102"/>
                    </a:lnTo>
                    <a:lnTo>
                      <a:pt x="51" y="104"/>
                    </a:lnTo>
                    <a:lnTo>
                      <a:pt x="52" y="107"/>
                    </a:lnTo>
                    <a:lnTo>
                      <a:pt x="53" y="109"/>
                    </a:lnTo>
                    <a:lnTo>
                      <a:pt x="55" y="111"/>
                    </a:lnTo>
                    <a:lnTo>
                      <a:pt x="57" y="112"/>
                    </a:lnTo>
                    <a:lnTo>
                      <a:pt x="59" y="114"/>
                    </a:lnTo>
                    <a:lnTo>
                      <a:pt x="61" y="115"/>
                    </a:lnTo>
                    <a:lnTo>
                      <a:pt x="65" y="115"/>
                    </a:lnTo>
                    <a:lnTo>
                      <a:pt x="68" y="115"/>
                    </a:lnTo>
                    <a:lnTo>
                      <a:pt x="70" y="114"/>
                    </a:lnTo>
                    <a:lnTo>
                      <a:pt x="73" y="112"/>
                    </a:lnTo>
                    <a:lnTo>
                      <a:pt x="75" y="111"/>
                    </a:lnTo>
                    <a:lnTo>
                      <a:pt x="76" y="109"/>
                    </a:lnTo>
                    <a:lnTo>
                      <a:pt x="78" y="107"/>
                    </a:lnTo>
                    <a:lnTo>
                      <a:pt x="78" y="104"/>
                    </a:lnTo>
                    <a:lnTo>
                      <a:pt x="79" y="102"/>
                    </a:lnTo>
                    <a:lnTo>
                      <a:pt x="78" y="99"/>
                    </a:lnTo>
                    <a:lnTo>
                      <a:pt x="78" y="96"/>
                    </a:lnTo>
                    <a:lnTo>
                      <a:pt x="76" y="94"/>
                    </a:lnTo>
                    <a:lnTo>
                      <a:pt x="75" y="92"/>
                    </a:lnTo>
                    <a:lnTo>
                      <a:pt x="73" y="91"/>
                    </a:lnTo>
                    <a:lnTo>
                      <a:pt x="70" y="89"/>
                    </a:lnTo>
                    <a:lnTo>
                      <a:pt x="68" y="88"/>
                    </a:lnTo>
                    <a:lnTo>
                      <a:pt x="65" y="88"/>
                    </a:lnTo>
                    <a:close/>
                    <a:moveTo>
                      <a:pt x="107" y="49"/>
                    </a:moveTo>
                    <a:lnTo>
                      <a:pt x="104" y="51"/>
                    </a:lnTo>
                    <a:lnTo>
                      <a:pt x="101" y="51"/>
                    </a:lnTo>
                    <a:lnTo>
                      <a:pt x="98" y="52"/>
                    </a:lnTo>
                    <a:lnTo>
                      <a:pt x="96" y="54"/>
                    </a:lnTo>
                    <a:lnTo>
                      <a:pt x="95" y="56"/>
                    </a:lnTo>
                    <a:lnTo>
                      <a:pt x="93" y="58"/>
                    </a:lnTo>
                    <a:lnTo>
                      <a:pt x="93" y="61"/>
                    </a:lnTo>
                    <a:lnTo>
                      <a:pt x="92" y="63"/>
                    </a:lnTo>
                    <a:lnTo>
                      <a:pt x="93" y="66"/>
                    </a:lnTo>
                    <a:lnTo>
                      <a:pt x="93" y="69"/>
                    </a:lnTo>
                    <a:lnTo>
                      <a:pt x="95" y="71"/>
                    </a:lnTo>
                    <a:lnTo>
                      <a:pt x="96" y="73"/>
                    </a:lnTo>
                    <a:lnTo>
                      <a:pt x="98" y="74"/>
                    </a:lnTo>
                    <a:lnTo>
                      <a:pt x="101" y="76"/>
                    </a:lnTo>
                    <a:lnTo>
                      <a:pt x="104" y="76"/>
                    </a:lnTo>
                    <a:lnTo>
                      <a:pt x="107" y="77"/>
                    </a:lnTo>
                    <a:lnTo>
                      <a:pt x="110" y="76"/>
                    </a:lnTo>
                    <a:lnTo>
                      <a:pt x="112" y="76"/>
                    </a:lnTo>
                    <a:lnTo>
                      <a:pt x="114" y="74"/>
                    </a:lnTo>
                    <a:lnTo>
                      <a:pt x="116" y="73"/>
                    </a:lnTo>
                    <a:lnTo>
                      <a:pt x="118" y="71"/>
                    </a:lnTo>
                    <a:lnTo>
                      <a:pt x="119" y="69"/>
                    </a:lnTo>
                    <a:lnTo>
                      <a:pt x="120" y="66"/>
                    </a:lnTo>
                    <a:lnTo>
                      <a:pt x="120" y="63"/>
                    </a:lnTo>
                    <a:lnTo>
                      <a:pt x="120" y="61"/>
                    </a:lnTo>
                    <a:lnTo>
                      <a:pt x="119" y="58"/>
                    </a:lnTo>
                    <a:lnTo>
                      <a:pt x="118" y="56"/>
                    </a:lnTo>
                    <a:lnTo>
                      <a:pt x="116" y="54"/>
                    </a:lnTo>
                    <a:lnTo>
                      <a:pt x="114" y="52"/>
                    </a:lnTo>
                    <a:lnTo>
                      <a:pt x="112" y="51"/>
                    </a:lnTo>
                    <a:lnTo>
                      <a:pt x="110" y="51"/>
                    </a:lnTo>
                    <a:lnTo>
                      <a:pt x="107" y="49"/>
                    </a:lnTo>
                    <a:close/>
                    <a:moveTo>
                      <a:pt x="314" y="114"/>
                    </a:moveTo>
                    <a:lnTo>
                      <a:pt x="312" y="114"/>
                    </a:lnTo>
                    <a:lnTo>
                      <a:pt x="309" y="115"/>
                    </a:lnTo>
                    <a:lnTo>
                      <a:pt x="307" y="116"/>
                    </a:lnTo>
                    <a:lnTo>
                      <a:pt x="305" y="117"/>
                    </a:lnTo>
                    <a:lnTo>
                      <a:pt x="303" y="119"/>
                    </a:lnTo>
                    <a:lnTo>
                      <a:pt x="302" y="122"/>
                    </a:lnTo>
                    <a:lnTo>
                      <a:pt x="300" y="124"/>
                    </a:lnTo>
                    <a:lnTo>
                      <a:pt x="300" y="127"/>
                    </a:lnTo>
                    <a:lnTo>
                      <a:pt x="300" y="131"/>
                    </a:lnTo>
                    <a:lnTo>
                      <a:pt x="302" y="133"/>
                    </a:lnTo>
                    <a:lnTo>
                      <a:pt x="303" y="135"/>
                    </a:lnTo>
                    <a:lnTo>
                      <a:pt x="305" y="137"/>
                    </a:lnTo>
                    <a:lnTo>
                      <a:pt x="307" y="139"/>
                    </a:lnTo>
                    <a:lnTo>
                      <a:pt x="309" y="140"/>
                    </a:lnTo>
                    <a:lnTo>
                      <a:pt x="312" y="141"/>
                    </a:lnTo>
                    <a:lnTo>
                      <a:pt x="314" y="141"/>
                    </a:lnTo>
                    <a:lnTo>
                      <a:pt x="317" y="141"/>
                    </a:lnTo>
                    <a:lnTo>
                      <a:pt x="319" y="140"/>
                    </a:lnTo>
                    <a:lnTo>
                      <a:pt x="322" y="139"/>
                    </a:lnTo>
                    <a:lnTo>
                      <a:pt x="324" y="137"/>
                    </a:lnTo>
                    <a:lnTo>
                      <a:pt x="325" y="135"/>
                    </a:lnTo>
                    <a:lnTo>
                      <a:pt x="327" y="133"/>
                    </a:lnTo>
                    <a:lnTo>
                      <a:pt x="328" y="131"/>
                    </a:lnTo>
                    <a:lnTo>
                      <a:pt x="328" y="127"/>
                    </a:lnTo>
                    <a:lnTo>
                      <a:pt x="328" y="124"/>
                    </a:lnTo>
                    <a:lnTo>
                      <a:pt x="327" y="122"/>
                    </a:lnTo>
                    <a:lnTo>
                      <a:pt x="325" y="119"/>
                    </a:lnTo>
                    <a:lnTo>
                      <a:pt x="324" y="117"/>
                    </a:lnTo>
                    <a:lnTo>
                      <a:pt x="322" y="116"/>
                    </a:lnTo>
                    <a:lnTo>
                      <a:pt x="319" y="115"/>
                    </a:lnTo>
                    <a:lnTo>
                      <a:pt x="317" y="114"/>
                    </a:lnTo>
                    <a:lnTo>
                      <a:pt x="314" y="114"/>
                    </a:lnTo>
                    <a:close/>
                    <a:moveTo>
                      <a:pt x="324" y="170"/>
                    </a:moveTo>
                    <a:lnTo>
                      <a:pt x="321" y="170"/>
                    </a:lnTo>
                    <a:lnTo>
                      <a:pt x="319" y="172"/>
                    </a:lnTo>
                    <a:lnTo>
                      <a:pt x="317" y="173"/>
                    </a:lnTo>
                    <a:lnTo>
                      <a:pt x="315" y="174"/>
                    </a:lnTo>
                    <a:lnTo>
                      <a:pt x="313" y="176"/>
                    </a:lnTo>
                    <a:lnTo>
                      <a:pt x="312" y="178"/>
                    </a:lnTo>
                    <a:lnTo>
                      <a:pt x="311" y="181"/>
                    </a:lnTo>
                    <a:lnTo>
                      <a:pt x="311" y="184"/>
                    </a:lnTo>
                    <a:lnTo>
                      <a:pt x="311" y="186"/>
                    </a:lnTo>
                    <a:lnTo>
                      <a:pt x="312" y="189"/>
                    </a:lnTo>
                    <a:lnTo>
                      <a:pt x="313" y="191"/>
                    </a:lnTo>
                    <a:lnTo>
                      <a:pt x="315" y="193"/>
                    </a:lnTo>
                    <a:lnTo>
                      <a:pt x="317" y="195"/>
                    </a:lnTo>
                    <a:lnTo>
                      <a:pt x="319" y="196"/>
                    </a:lnTo>
                    <a:lnTo>
                      <a:pt x="321" y="197"/>
                    </a:lnTo>
                    <a:lnTo>
                      <a:pt x="324" y="197"/>
                    </a:lnTo>
                    <a:lnTo>
                      <a:pt x="327" y="197"/>
                    </a:lnTo>
                    <a:lnTo>
                      <a:pt x="329" y="196"/>
                    </a:lnTo>
                    <a:lnTo>
                      <a:pt x="332" y="195"/>
                    </a:lnTo>
                    <a:lnTo>
                      <a:pt x="334" y="193"/>
                    </a:lnTo>
                    <a:lnTo>
                      <a:pt x="335" y="191"/>
                    </a:lnTo>
                    <a:lnTo>
                      <a:pt x="337" y="189"/>
                    </a:lnTo>
                    <a:lnTo>
                      <a:pt x="337" y="186"/>
                    </a:lnTo>
                    <a:lnTo>
                      <a:pt x="338" y="184"/>
                    </a:lnTo>
                    <a:lnTo>
                      <a:pt x="337" y="181"/>
                    </a:lnTo>
                    <a:lnTo>
                      <a:pt x="337" y="178"/>
                    </a:lnTo>
                    <a:lnTo>
                      <a:pt x="335" y="176"/>
                    </a:lnTo>
                    <a:lnTo>
                      <a:pt x="334" y="174"/>
                    </a:lnTo>
                    <a:lnTo>
                      <a:pt x="332" y="173"/>
                    </a:lnTo>
                    <a:lnTo>
                      <a:pt x="329" y="172"/>
                    </a:lnTo>
                    <a:lnTo>
                      <a:pt x="327" y="170"/>
                    </a:lnTo>
                    <a:lnTo>
                      <a:pt x="324" y="170"/>
                    </a:lnTo>
                    <a:close/>
                    <a:moveTo>
                      <a:pt x="320" y="237"/>
                    </a:moveTo>
                    <a:lnTo>
                      <a:pt x="318" y="238"/>
                    </a:lnTo>
                    <a:lnTo>
                      <a:pt x="315" y="238"/>
                    </a:lnTo>
                    <a:lnTo>
                      <a:pt x="313" y="239"/>
                    </a:lnTo>
                    <a:lnTo>
                      <a:pt x="311" y="241"/>
                    </a:lnTo>
                    <a:lnTo>
                      <a:pt x="309" y="243"/>
                    </a:lnTo>
                    <a:lnTo>
                      <a:pt x="308" y="245"/>
                    </a:lnTo>
                    <a:lnTo>
                      <a:pt x="307" y="248"/>
                    </a:lnTo>
                    <a:lnTo>
                      <a:pt x="307" y="250"/>
                    </a:lnTo>
                    <a:lnTo>
                      <a:pt x="307" y="254"/>
                    </a:lnTo>
                    <a:lnTo>
                      <a:pt x="308" y="257"/>
                    </a:lnTo>
                    <a:lnTo>
                      <a:pt x="309" y="259"/>
                    </a:lnTo>
                    <a:lnTo>
                      <a:pt x="311" y="261"/>
                    </a:lnTo>
                    <a:lnTo>
                      <a:pt x="313" y="262"/>
                    </a:lnTo>
                    <a:lnTo>
                      <a:pt x="315" y="264"/>
                    </a:lnTo>
                    <a:lnTo>
                      <a:pt x="318" y="264"/>
                    </a:lnTo>
                    <a:lnTo>
                      <a:pt x="320" y="265"/>
                    </a:lnTo>
                    <a:lnTo>
                      <a:pt x="323" y="264"/>
                    </a:lnTo>
                    <a:lnTo>
                      <a:pt x="326" y="264"/>
                    </a:lnTo>
                    <a:lnTo>
                      <a:pt x="328" y="262"/>
                    </a:lnTo>
                    <a:lnTo>
                      <a:pt x="330" y="261"/>
                    </a:lnTo>
                    <a:lnTo>
                      <a:pt x="332" y="259"/>
                    </a:lnTo>
                    <a:lnTo>
                      <a:pt x="333" y="257"/>
                    </a:lnTo>
                    <a:lnTo>
                      <a:pt x="334" y="254"/>
                    </a:lnTo>
                    <a:lnTo>
                      <a:pt x="334" y="250"/>
                    </a:lnTo>
                    <a:lnTo>
                      <a:pt x="334" y="248"/>
                    </a:lnTo>
                    <a:lnTo>
                      <a:pt x="333" y="245"/>
                    </a:lnTo>
                    <a:lnTo>
                      <a:pt x="332" y="243"/>
                    </a:lnTo>
                    <a:lnTo>
                      <a:pt x="330" y="241"/>
                    </a:lnTo>
                    <a:lnTo>
                      <a:pt x="328" y="239"/>
                    </a:lnTo>
                    <a:lnTo>
                      <a:pt x="326" y="238"/>
                    </a:lnTo>
                    <a:lnTo>
                      <a:pt x="323" y="238"/>
                    </a:lnTo>
                    <a:lnTo>
                      <a:pt x="320" y="237"/>
                    </a:lnTo>
                    <a:close/>
                    <a:moveTo>
                      <a:pt x="299" y="295"/>
                    </a:moveTo>
                    <a:lnTo>
                      <a:pt x="297" y="295"/>
                    </a:lnTo>
                    <a:lnTo>
                      <a:pt x="294" y="296"/>
                    </a:lnTo>
                    <a:lnTo>
                      <a:pt x="292" y="297"/>
                    </a:lnTo>
                    <a:lnTo>
                      <a:pt x="290" y="299"/>
                    </a:lnTo>
                    <a:lnTo>
                      <a:pt x="288" y="301"/>
                    </a:lnTo>
                    <a:lnTo>
                      <a:pt x="287" y="303"/>
                    </a:lnTo>
                    <a:lnTo>
                      <a:pt x="286" y="305"/>
                    </a:lnTo>
                    <a:lnTo>
                      <a:pt x="286" y="308"/>
                    </a:lnTo>
                    <a:lnTo>
                      <a:pt x="286" y="311"/>
                    </a:lnTo>
                    <a:lnTo>
                      <a:pt x="287" y="313"/>
                    </a:lnTo>
                    <a:lnTo>
                      <a:pt x="288" y="316"/>
                    </a:lnTo>
                    <a:lnTo>
                      <a:pt x="290" y="318"/>
                    </a:lnTo>
                    <a:lnTo>
                      <a:pt x="292" y="319"/>
                    </a:lnTo>
                    <a:lnTo>
                      <a:pt x="294" y="320"/>
                    </a:lnTo>
                    <a:lnTo>
                      <a:pt x="297" y="321"/>
                    </a:lnTo>
                    <a:lnTo>
                      <a:pt x="299" y="321"/>
                    </a:lnTo>
                    <a:lnTo>
                      <a:pt x="303" y="321"/>
                    </a:lnTo>
                    <a:lnTo>
                      <a:pt x="306" y="320"/>
                    </a:lnTo>
                    <a:lnTo>
                      <a:pt x="308" y="319"/>
                    </a:lnTo>
                    <a:lnTo>
                      <a:pt x="310" y="318"/>
                    </a:lnTo>
                    <a:lnTo>
                      <a:pt x="312" y="316"/>
                    </a:lnTo>
                    <a:lnTo>
                      <a:pt x="313" y="313"/>
                    </a:lnTo>
                    <a:lnTo>
                      <a:pt x="314" y="311"/>
                    </a:lnTo>
                    <a:lnTo>
                      <a:pt x="314" y="308"/>
                    </a:lnTo>
                    <a:lnTo>
                      <a:pt x="314" y="305"/>
                    </a:lnTo>
                    <a:lnTo>
                      <a:pt x="313" y="303"/>
                    </a:lnTo>
                    <a:lnTo>
                      <a:pt x="312" y="301"/>
                    </a:lnTo>
                    <a:lnTo>
                      <a:pt x="310" y="299"/>
                    </a:lnTo>
                    <a:lnTo>
                      <a:pt x="308" y="297"/>
                    </a:lnTo>
                    <a:lnTo>
                      <a:pt x="306" y="296"/>
                    </a:lnTo>
                    <a:lnTo>
                      <a:pt x="303" y="295"/>
                    </a:lnTo>
                    <a:lnTo>
                      <a:pt x="299" y="295"/>
                    </a:lnTo>
                    <a:close/>
                    <a:moveTo>
                      <a:pt x="249" y="331"/>
                    </a:moveTo>
                    <a:lnTo>
                      <a:pt x="247" y="332"/>
                    </a:lnTo>
                    <a:lnTo>
                      <a:pt x="244" y="332"/>
                    </a:lnTo>
                    <a:lnTo>
                      <a:pt x="242" y="335"/>
                    </a:lnTo>
                    <a:lnTo>
                      <a:pt x="240" y="336"/>
                    </a:lnTo>
                    <a:lnTo>
                      <a:pt x="238" y="338"/>
                    </a:lnTo>
                    <a:lnTo>
                      <a:pt x="237" y="340"/>
                    </a:lnTo>
                    <a:lnTo>
                      <a:pt x="236" y="343"/>
                    </a:lnTo>
                    <a:lnTo>
                      <a:pt x="236" y="346"/>
                    </a:lnTo>
                    <a:lnTo>
                      <a:pt x="236" y="348"/>
                    </a:lnTo>
                    <a:lnTo>
                      <a:pt x="237" y="350"/>
                    </a:lnTo>
                    <a:lnTo>
                      <a:pt x="238" y="353"/>
                    </a:lnTo>
                    <a:lnTo>
                      <a:pt x="240" y="355"/>
                    </a:lnTo>
                    <a:lnTo>
                      <a:pt x="242" y="356"/>
                    </a:lnTo>
                    <a:lnTo>
                      <a:pt x="244" y="358"/>
                    </a:lnTo>
                    <a:lnTo>
                      <a:pt x="247" y="358"/>
                    </a:lnTo>
                    <a:lnTo>
                      <a:pt x="249" y="359"/>
                    </a:lnTo>
                    <a:lnTo>
                      <a:pt x="252" y="358"/>
                    </a:lnTo>
                    <a:lnTo>
                      <a:pt x="255" y="358"/>
                    </a:lnTo>
                    <a:lnTo>
                      <a:pt x="257" y="356"/>
                    </a:lnTo>
                    <a:lnTo>
                      <a:pt x="259" y="355"/>
                    </a:lnTo>
                    <a:lnTo>
                      <a:pt x="261" y="353"/>
                    </a:lnTo>
                    <a:lnTo>
                      <a:pt x="263" y="350"/>
                    </a:lnTo>
                    <a:lnTo>
                      <a:pt x="264" y="348"/>
                    </a:lnTo>
                    <a:lnTo>
                      <a:pt x="264" y="346"/>
                    </a:lnTo>
                    <a:lnTo>
                      <a:pt x="264" y="343"/>
                    </a:lnTo>
                    <a:lnTo>
                      <a:pt x="263" y="340"/>
                    </a:lnTo>
                    <a:lnTo>
                      <a:pt x="261" y="338"/>
                    </a:lnTo>
                    <a:lnTo>
                      <a:pt x="259" y="336"/>
                    </a:lnTo>
                    <a:lnTo>
                      <a:pt x="257" y="335"/>
                    </a:lnTo>
                    <a:lnTo>
                      <a:pt x="255" y="332"/>
                    </a:lnTo>
                    <a:lnTo>
                      <a:pt x="252" y="332"/>
                    </a:lnTo>
                    <a:lnTo>
                      <a:pt x="249" y="331"/>
                    </a:lnTo>
                    <a:close/>
                    <a:moveTo>
                      <a:pt x="195" y="348"/>
                    </a:moveTo>
                    <a:lnTo>
                      <a:pt x="193" y="348"/>
                    </a:lnTo>
                    <a:lnTo>
                      <a:pt x="190" y="349"/>
                    </a:lnTo>
                    <a:lnTo>
                      <a:pt x="188" y="350"/>
                    </a:lnTo>
                    <a:lnTo>
                      <a:pt x="186" y="352"/>
                    </a:lnTo>
                    <a:lnTo>
                      <a:pt x="184" y="354"/>
                    </a:lnTo>
                    <a:lnTo>
                      <a:pt x="183" y="356"/>
                    </a:lnTo>
                    <a:lnTo>
                      <a:pt x="181" y="359"/>
                    </a:lnTo>
                    <a:lnTo>
                      <a:pt x="181" y="362"/>
                    </a:lnTo>
                    <a:lnTo>
                      <a:pt x="181" y="364"/>
                    </a:lnTo>
                    <a:lnTo>
                      <a:pt x="183" y="367"/>
                    </a:lnTo>
                    <a:lnTo>
                      <a:pt x="184" y="369"/>
                    </a:lnTo>
                    <a:lnTo>
                      <a:pt x="186" y="371"/>
                    </a:lnTo>
                    <a:lnTo>
                      <a:pt x="188" y="374"/>
                    </a:lnTo>
                    <a:lnTo>
                      <a:pt x="190" y="375"/>
                    </a:lnTo>
                    <a:lnTo>
                      <a:pt x="193" y="376"/>
                    </a:lnTo>
                    <a:lnTo>
                      <a:pt x="195" y="376"/>
                    </a:lnTo>
                    <a:lnTo>
                      <a:pt x="198" y="376"/>
                    </a:lnTo>
                    <a:lnTo>
                      <a:pt x="200" y="375"/>
                    </a:lnTo>
                    <a:lnTo>
                      <a:pt x="203" y="374"/>
                    </a:lnTo>
                    <a:lnTo>
                      <a:pt x="205" y="371"/>
                    </a:lnTo>
                    <a:lnTo>
                      <a:pt x="206" y="369"/>
                    </a:lnTo>
                    <a:lnTo>
                      <a:pt x="208" y="367"/>
                    </a:lnTo>
                    <a:lnTo>
                      <a:pt x="209" y="364"/>
                    </a:lnTo>
                    <a:lnTo>
                      <a:pt x="209" y="362"/>
                    </a:lnTo>
                    <a:lnTo>
                      <a:pt x="209" y="359"/>
                    </a:lnTo>
                    <a:lnTo>
                      <a:pt x="208" y="356"/>
                    </a:lnTo>
                    <a:lnTo>
                      <a:pt x="206" y="354"/>
                    </a:lnTo>
                    <a:lnTo>
                      <a:pt x="205" y="352"/>
                    </a:lnTo>
                    <a:lnTo>
                      <a:pt x="203" y="350"/>
                    </a:lnTo>
                    <a:lnTo>
                      <a:pt x="200" y="349"/>
                    </a:lnTo>
                    <a:lnTo>
                      <a:pt x="198" y="348"/>
                    </a:lnTo>
                    <a:lnTo>
                      <a:pt x="195" y="348"/>
                    </a:lnTo>
                    <a:close/>
                    <a:moveTo>
                      <a:pt x="339" y="291"/>
                    </a:moveTo>
                    <a:lnTo>
                      <a:pt x="347" y="285"/>
                    </a:lnTo>
                    <a:lnTo>
                      <a:pt x="353" y="278"/>
                    </a:lnTo>
                    <a:lnTo>
                      <a:pt x="357" y="269"/>
                    </a:lnTo>
                    <a:lnTo>
                      <a:pt x="359" y="261"/>
                    </a:lnTo>
                    <a:lnTo>
                      <a:pt x="360" y="250"/>
                    </a:lnTo>
                    <a:lnTo>
                      <a:pt x="359" y="240"/>
                    </a:lnTo>
                    <a:lnTo>
                      <a:pt x="356" y="230"/>
                    </a:lnTo>
                    <a:lnTo>
                      <a:pt x="350" y="221"/>
                    </a:lnTo>
                    <a:lnTo>
                      <a:pt x="357" y="213"/>
                    </a:lnTo>
                    <a:lnTo>
                      <a:pt x="363" y="204"/>
                    </a:lnTo>
                    <a:lnTo>
                      <a:pt x="367" y="196"/>
                    </a:lnTo>
                    <a:lnTo>
                      <a:pt x="370" y="187"/>
                    </a:lnTo>
                    <a:lnTo>
                      <a:pt x="370" y="182"/>
                    </a:lnTo>
                    <a:lnTo>
                      <a:pt x="370" y="177"/>
                    </a:lnTo>
                    <a:lnTo>
                      <a:pt x="369" y="170"/>
                    </a:lnTo>
                    <a:lnTo>
                      <a:pt x="368" y="165"/>
                    </a:lnTo>
                    <a:lnTo>
                      <a:pt x="365" y="159"/>
                    </a:lnTo>
                    <a:lnTo>
                      <a:pt x="362" y="153"/>
                    </a:lnTo>
                    <a:lnTo>
                      <a:pt x="358" y="146"/>
                    </a:lnTo>
                    <a:lnTo>
                      <a:pt x="352" y="139"/>
                    </a:lnTo>
                    <a:lnTo>
                      <a:pt x="354" y="131"/>
                    </a:lnTo>
                    <a:lnTo>
                      <a:pt x="355" y="123"/>
                    </a:lnTo>
                    <a:lnTo>
                      <a:pt x="354" y="116"/>
                    </a:lnTo>
                    <a:lnTo>
                      <a:pt x="352" y="110"/>
                    </a:lnTo>
                    <a:lnTo>
                      <a:pt x="349" y="105"/>
                    </a:lnTo>
                    <a:lnTo>
                      <a:pt x="345" y="99"/>
                    </a:lnTo>
                    <a:lnTo>
                      <a:pt x="338" y="95"/>
                    </a:lnTo>
                    <a:lnTo>
                      <a:pt x="332" y="91"/>
                    </a:lnTo>
                    <a:lnTo>
                      <a:pt x="330" y="79"/>
                    </a:lnTo>
                    <a:lnTo>
                      <a:pt x="327" y="70"/>
                    </a:lnTo>
                    <a:lnTo>
                      <a:pt x="323" y="62"/>
                    </a:lnTo>
                    <a:lnTo>
                      <a:pt x="318" y="54"/>
                    </a:lnTo>
                    <a:lnTo>
                      <a:pt x="310" y="47"/>
                    </a:lnTo>
                    <a:lnTo>
                      <a:pt x="300" y="43"/>
                    </a:lnTo>
                    <a:lnTo>
                      <a:pt x="289" y="40"/>
                    </a:lnTo>
                    <a:lnTo>
                      <a:pt x="275" y="38"/>
                    </a:lnTo>
                    <a:lnTo>
                      <a:pt x="269" y="31"/>
                    </a:lnTo>
                    <a:lnTo>
                      <a:pt x="261" y="24"/>
                    </a:lnTo>
                    <a:lnTo>
                      <a:pt x="253" y="19"/>
                    </a:lnTo>
                    <a:lnTo>
                      <a:pt x="245" y="15"/>
                    </a:lnTo>
                    <a:lnTo>
                      <a:pt x="237" y="13"/>
                    </a:lnTo>
                    <a:lnTo>
                      <a:pt x="228" y="12"/>
                    </a:lnTo>
                    <a:lnTo>
                      <a:pt x="218" y="12"/>
                    </a:lnTo>
                    <a:lnTo>
                      <a:pt x="208" y="13"/>
                    </a:lnTo>
                    <a:lnTo>
                      <a:pt x="198" y="6"/>
                    </a:lnTo>
                    <a:lnTo>
                      <a:pt x="188" y="2"/>
                    </a:lnTo>
                    <a:lnTo>
                      <a:pt x="178" y="0"/>
                    </a:lnTo>
                    <a:lnTo>
                      <a:pt x="168" y="0"/>
                    </a:lnTo>
                    <a:lnTo>
                      <a:pt x="159" y="2"/>
                    </a:lnTo>
                    <a:lnTo>
                      <a:pt x="150" y="5"/>
                    </a:lnTo>
                    <a:lnTo>
                      <a:pt x="140" y="12"/>
                    </a:lnTo>
                    <a:lnTo>
                      <a:pt x="132" y="20"/>
                    </a:lnTo>
                    <a:lnTo>
                      <a:pt x="117" y="19"/>
                    </a:lnTo>
                    <a:lnTo>
                      <a:pt x="105" y="21"/>
                    </a:lnTo>
                    <a:lnTo>
                      <a:pt x="93" y="24"/>
                    </a:lnTo>
                    <a:lnTo>
                      <a:pt x="85" y="28"/>
                    </a:lnTo>
                    <a:lnTo>
                      <a:pt x="77" y="34"/>
                    </a:lnTo>
                    <a:lnTo>
                      <a:pt x="72" y="41"/>
                    </a:lnTo>
                    <a:lnTo>
                      <a:pt x="67" y="51"/>
                    </a:lnTo>
                    <a:lnTo>
                      <a:pt x="64" y="60"/>
                    </a:lnTo>
                    <a:lnTo>
                      <a:pt x="53" y="64"/>
                    </a:lnTo>
                    <a:lnTo>
                      <a:pt x="45" y="69"/>
                    </a:lnTo>
                    <a:lnTo>
                      <a:pt x="38" y="74"/>
                    </a:lnTo>
                    <a:lnTo>
                      <a:pt x="34" y="80"/>
                    </a:lnTo>
                    <a:lnTo>
                      <a:pt x="31" y="87"/>
                    </a:lnTo>
                    <a:lnTo>
                      <a:pt x="29" y="95"/>
                    </a:lnTo>
                    <a:lnTo>
                      <a:pt x="29" y="102"/>
                    </a:lnTo>
                    <a:lnTo>
                      <a:pt x="30" y="110"/>
                    </a:lnTo>
                    <a:lnTo>
                      <a:pt x="24" y="113"/>
                    </a:lnTo>
                    <a:lnTo>
                      <a:pt x="18" y="117"/>
                    </a:lnTo>
                    <a:lnTo>
                      <a:pt x="13" y="120"/>
                    </a:lnTo>
                    <a:lnTo>
                      <a:pt x="10" y="124"/>
                    </a:lnTo>
                    <a:lnTo>
                      <a:pt x="6" y="128"/>
                    </a:lnTo>
                    <a:lnTo>
                      <a:pt x="4" y="133"/>
                    </a:lnTo>
                    <a:lnTo>
                      <a:pt x="2" y="137"/>
                    </a:lnTo>
                    <a:lnTo>
                      <a:pt x="1" y="142"/>
                    </a:lnTo>
                    <a:lnTo>
                      <a:pt x="0" y="147"/>
                    </a:lnTo>
                    <a:lnTo>
                      <a:pt x="0" y="152"/>
                    </a:lnTo>
                    <a:lnTo>
                      <a:pt x="1" y="157"/>
                    </a:lnTo>
                    <a:lnTo>
                      <a:pt x="3" y="162"/>
                    </a:lnTo>
                    <a:lnTo>
                      <a:pt x="7" y="175"/>
                    </a:lnTo>
                    <a:lnTo>
                      <a:pt x="15" y="187"/>
                    </a:lnTo>
                    <a:lnTo>
                      <a:pt x="11" y="194"/>
                    </a:lnTo>
                    <a:lnTo>
                      <a:pt x="8" y="201"/>
                    </a:lnTo>
                    <a:lnTo>
                      <a:pt x="6" y="208"/>
                    </a:lnTo>
                    <a:lnTo>
                      <a:pt x="7" y="216"/>
                    </a:lnTo>
                    <a:lnTo>
                      <a:pt x="8" y="223"/>
                    </a:lnTo>
                    <a:lnTo>
                      <a:pt x="11" y="230"/>
                    </a:lnTo>
                    <a:lnTo>
                      <a:pt x="16" y="236"/>
                    </a:lnTo>
                    <a:lnTo>
                      <a:pt x="22" y="243"/>
                    </a:lnTo>
                    <a:lnTo>
                      <a:pt x="18" y="254"/>
                    </a:lnTo>
                    <a:lnTo>
                      <a:pt x="16" y="262"/>
                    </a:lnTo>
                    <a:lnTo>
                      <a:pt x="16" y="271"/>
                    </a:lnTo>
                    <a:lnTo>
                      <a:pt x="19" y="278"/>
                    </a:lnTo>
                    <a:lnTo>
                      <a:pt x="24" y="285"/>
                    </a:lnTo>
                    <a:lnTo>
                      <a:pt x="30" y="293"/>
                    </a:lnTo>
                    <a:lnTo>
                      <a:pt x="37" y="300"/>
                    </a:lnTo>
                    <a:lnTo>
                      <a:pt x="46" y="306"/>
                    </a:lnTo>
                    <a:lnTo>
                      <a:pt x="44" y="311"/>
                    </a:lnTo>
                    <a:lnTo>
                      <a:pt x="43" y="316"/>
                    </a:lnTo>
                    <a:lnTo>
                      <a:pt x="43" y="320"/>
                    </a:lnTo>
                    <a:lnTo>
                      <a:pt x="43" y="324"/>
                    </a:lnTo>
                    <a:lnTo>
                      <a:pt x="46" y="334"/>
                    </a:lnTo>
                    <a:lnTo>
                      <a:pt x="50" y="341"/>
                    </a:lnTo>
                    <a:lnTo>
                      <a:pt x="56" y="347"/>
                    </a:lnTo>
                    <a:lnTo>
                      <a:pt x="65" y="353"/>
                    </a:lnTo>
                    <a:lnTo>
                      <a:pt x="75" y="359"/>
                    </a:lnTo>
                    <a:lnTo>
                      <a:pt x="86" y="363"/>
                    </a:lnTo>
                    <a:lnTo>
                      <a:pt x="93" y="370"/>
                    </a:lnTo>
                    <a:lnTo>
                      <a:pt x="101" y="376"/>
                    </a:lnTo>
                    <a:lnTo>
                      <a:pt x="110" y="381"/>
                    </a:lnTo>
                    <a:lnTo>
                      <a:pt x="118" y="384"/>
                    </a:lnTo>
                    <a:lnTo>
                      <a:pt x="127" y="387"/>
                    </a:lnTo>
                    <a:lnTo>
                      <a:pt x="137" y="389"/>
                    </a:lnTo>
                    <a:lnTo>
                      <a:pt x="147" y="390"/>
                    </a:lnTo>
                    <a:lnTo>
                      <a:pt x="157" y="389"/>
                    </a:lnTo>
                    <a:lnTo>
                      <a:pt x="166" y="393"/>
                    </a:lnTo>
                    <a:lnTo>
                      <a:pt x="175" y="396"/>
                    </a:lnTo>
                    <a:lnTo>
                      <a:pt x="186" y="397"/>
                    </a:lnTo>
                    <a:lnTo>
                      <a:pt x="196" y="398"/>
                    </a:lnTo>
                    <a:lnTo>
                      <a:pt x="206" y="397"/>
                    </a:lnTo>
                    <a:lnTo>
                      <a:pt x="216" y="395"/>
                    </a:lnTo>
                    <a:lnTo>
                      <a:pt x="227" y="391"/>
                    </a:lnTo>
                    <a:lnTo>
                      <a:pt x="237" y="387"/>
                    </a:lnTo>
                    <a:lnTo>
                      <a:pt x="248" y="388"/>
                    </a:lnTo>
                    <a:lnTo>
                      <a:pt x="258" y="387"/>
                    </a:lnTo>
                    <a:lnTo>
                      <a:pt x="269" y="384"/>
                    </a:lnTo>
                    <a:lnTo>
                      <a:pt x="277" y="381"/>
                    </a:lnTo>
                    <a:lnTo>
                      <a:pt x="284" y="376"/>
                    </a:lnTo>
                    <a:lnTo>
                      <a:pt x="290" y="369"/>
                    </a:lnTo>
                    <a:lnTo>
                      <a:pt x="295" y="363"/>
                    </a:lnTo>
                    <a:lnTo>
                      <a:pt x="299" y="356"/>
                    </a:lnTo>
                    <a:lnTo>
                      <a:pt x="306" y="355"/>
                    </a:lnTo>
                    <a:lnTo>
                      <a:pt x="311" y="353"/>
                    </a:lnTo>
                    <a:lnTo>
                      <a:pt x="315" y="350"/>
                    </a:lnTo>
                    <a:lnTo>
                      <a:pt x="320" y="347"/>
                    </a:lnTo>
                    <a:lnTo>
                      <a:pt x="327" y="340"/>
                    </a:lnTo>
                    <a:lnTo>
                      <a:pt x="333" y="330"/>
                    </a:lnTo>
                    <a:lnTo>
                      <a:pt x="337" y="320"/>
                    </a:lnTo>
                    <a:lnTo>
                      <a:pt x="339" y="310"/>
                    </a:lnTo>
                    <a:lnTo>
                      <a:pt x="340" y="300"/>
                    </a:lnTo>
                    <a:lnTo>
                      <a:pt x="339" y="291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229" name="Freeform 212"/>
            <p:cNvSpPr>
              <a:spLocks/>
            </p:cNvSpPr>
            <p:nvPr/>
          </p:nvSpPr>
          <p:spPr bwMode="auto">
            <a:xfrm>
              <a:off x="3191" y="2079"/>
              <a:ext cx="70" cy="803"/>
            </a:xfrm>
            <a:custGeom>
              <a:avLst/>
              <a:gdLst>
                <a:gd name="T0" fmla="*/ 0 w 70"/>
                <a:gd name="T1" fmla="*/ 0 h 803"/>
                <a:gd name="T2" fmla="*/ 6 w 70"/>
                <a:gd name="T3" fmla="*/ 4 h 803"/>
                <a:gd name="T4" fmla="*/ 13 w 70"/>
                <a:gd name="T5" fmla="*/ 7 h 803"/>
                <a:gd name="T6" fmla="*/ 22 w 70"/>
                <a:gd name="T7" fmla="*/ 9 h 803"/>
                <a:gd name="T8" fmla="*/ 32 w 70"/>
                <a:gd name="T9" fmla="*/ 10 h 803"/>
                <a:gd name="T10" fmla="*/ 42 w 70"/>
                <a:gd name="T11" fmla="*/ 10 h 803"/>
                <a:gd name="T12" fmla="*/ 52 w 70"/>
                <a:gd name="T13" fmla="*/ 9 h 803"/>
                <a:gd name="T14" fmla="*/ 61 w 70"/>
                <a:gd name="T15" fmla="*/ 7 h 803"/>
                <a:gd name="T16" fmla="*/ 70 w 70"/>
                <a:gd name="T17" fmla="*/ 3 h 803"/>
                <a:gd name="T18" fmla="*/ 47 w 70"/>
                <a:gd name="T19" fmla="*/ 784 h 803"/>
                <a:gd name="T20" fmla="*/ 33 w 70"/>
                <a:gd name="T21" fmla="*/ 803 h 803"/>
                <a:gd name="T22" fmla="*/ 16 w 70"/>
                <a:gd name="T23" fmla="*/ 785 h 803"/>
                <a:gd name="T24" fmla="*/ 0 w 70"/>
                <a:gd name="T25" fmla="*/ 0 h 8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0"/>
                <a:gd name="T40" fmla="*/ 0 h 803"/>
                <a:gd name="T41" fmla="*/ 70 w 70"/>
                <a:gd name="T42" fmla="*/ 803 h 8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0" h="803">
                  <a:moveTo>
                    <a:pt x="0" y="0"/>
                  </a:moveTo>
                  <a:lnTo>
                    <a:pt x="6" y="4"/>
                  </a:lnTo>
                  <a:lnTo>
                    <a:pt x="13" y="7"/>
                  </a:lnTo>
                  <a:lnTo>
                    <a:pt x="22" y="9"/>
                  </a:lnTo>
                  <a:lnTo>
                    <a:pt x="32" y="10"/>
                  </a:lnTo>
                  <a:lnTo>
                    <a:pt x="42" y="10"/>
                  </a:lnTo>
                  <a:lnTo>
                    <a:pt x="52" y="9"/>
                  </a:lnTo>
                  <a:lnTo>
                    <a:pt x="61" y="7"/>
                  </a:lnTo>
                  <a:lnTo>
                    <a:pt x="70" y="3"/>
                  </a:lnTo>
                  <a:lnTo>
                    <a:pt x="47" y="784"/>
                  </a:lnTo>
                  <a:lnTo>
                    <a:pt x="33" y="803"/>
                  </a:lnTo>
                  <a:lnTo>
                    <a:pt x="16" y="7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30" name="Freeform 213"/>
            <p:cNvSpPr>
              <a:spLocks/>
            </p:cNvSpPr>
            <p:nvPr/>
          </p:nvSpPr>
          <p:spPr bwMode="auto">
            <a:xfrm>
              <a:off x="3213" y="1873"/>
              <a:ext cx="122" cy="178"/>
            </a:xfrm>
            <a:custGeom>
              <a:avLst/>
              <a:gdLst>
                <a:gd name="T0" fmla="*/ 59 w 122"/>
                <a:gd name="T1" fmla="*/ 178 h 178"/>
                <a:gd name="T2" fmla="*/ 69 w 122"/>
                <a:gd name="T3" fmla="*/ 172 h 178"/>
                <a:gd name="T4" fmla="*/ 78 w 122"/>
                <a:gd name="T5" fmla="*/ 166 h 178"/>
                <a:gd name="T6" fmla="*/ 87 w 122"/>
                <a:gd name="T7" fmla="*/ 159 h 178"/>
                <a:gd name="T8" fmla="*/ 94 w 122"/>
                <a:gd name="T9" fmla="*/ 152 h 178"/>
                <a:gd name="T10" fmla="*/ 100 w 122"/>
                <a:gd name="T11" fmla="*/ 144 h 178"/>
                <a:gd name="T12" fmla="*/ 106 w 122"/>
                <a:gd name="T13" fmla="*/ 136 h 178"/>
                <a:gd name="T14" fmla="*/ 110 w 122"/>
                <a:gd name="T15" fmla="*/ 129 h 178"/>
                <a:gd name="T16" fmla="*/ 114 w 122"/>
                <a:gd name="T17" fmla="*/ 121 h 178"/>
                <a:gd name="T18" fmla="*/ 117 w 122"/>
                <a:gd name="T19" fmla="*/ 113 h 178"/>
                <a:gd name="T20" fmla="*/ 120 w 122"/>
                <a:gd name="T21" fmla="*/ 105 h 178"/>
                <a:gd name="T22" fmla="*/ 121 w 122"/>
                <a:gd name="T23" fmla="*/ 97 h 178"/>
                <a:gd name="T24" fmla="*/ 122 w 122"/>
                <a:gd name="T25" fmla="*/ 90 h 178"/>
                <a:gd name="T26" fmla="*/ 122 w 122"/>
                <a:gd name="T27" fmla="*/ 82 h 178"/>
                <a:gd name="T28" fmla="*/ 121 w 122"/>
                <a:gd name="T29" fmla="*/ 75 h 178"/>
                <a:gd name="T30" fmla="*/ 120 w 122"/>
                <a:gd name="T31" fmla="*/ 67 h 178"/>
                <a:gd name="T32" fmla="*/ 118 w 122"/>
                <a:gd name="T33" fmla="*/ 60 h 178"/>
                <a:gd name="T34" fmla="*/ 115 w 122"/>
                <a:gd name="T35" fmla="*/ 53 h 178"/>
                <a:gd name="T36" fmla="*/ 112 w 122"/>
                <a:gd name="T37" fmla="*/ 46 h 178"/>
                <a:gd name="T38" fmla="*/ 107 w 122"/>
                <a:gd name="T39" fmla="*/ 40 h 178"/>
                <a:gd name="T40" fmla="*/ 103 w 122"/>
                <a:gd name="T41" fmla="*/ 34 h 178"/>
                <a:gd name="T42" fmla="*/ 97 w 122"/>
                <a:gd name="T43" fmla="*/ 28 h 178"/>
                <a:gd name="T44" fmla="*/ 92 w 122"/>
                <a:gd name="T45" fmla="*/ 22 h 178"/>
                <a:gd name="T46" fmla="*/ 85 w 122"/>
                <a:gd name="T47" fmla="*/ 18 h 178"/>
                <a:gd name="T48" fmla="*/ 77 w 122"/>
                <a:gd name="T49" fmla="*/ 14 h 178"/>
                <a:gd name="T50" fmla="*/ 70 w 122"/>
                <a:gd name="T51" fmla="*/ 10 h 178"/>
                <a:gd name="T52" fmla="*/ 61 w 122"/>
                <a:gd name="T53" fmla="*/ 7 h 178"/>
                <a:gd name="T54" fmla="*/ 53 w 122"/>
                <a:gd name="T55" fmla="*/ 4 h 178"/>
                <a:gd name="T56" fmla="*/ 43 w 122"/>
                <a:gd name="T57" fmla="*/ 2 h 178"/>
                <a:gd name="T58" fmla="*/ 33 w 122"/>
                <a:gd name="T59" fmla="*/ 1 h 178"/>
                <a:gd name="T60" fmla="*/ 23 w 122"/>
                <a:gd name="T61" fmla="*/ 0 h 178"/>
                <a:gd name="T62" fmla="*/ 12 w 122"/>
                <a:gd name="T63" fmla="*/ 0 h 178"/>
                <a:gd name="T64" fmla="*/ 0 w 122"/>
                <a:gd name="T65" fmla="*/ 1 h 178"/>
                <a:gd name="T66" fmla="*/ 9 w 122"/>
                <a:gd name="T67" fmla="*/ 16 h 178"/>
                <a:gd name="T68" fmla="*/ 17 w 122"/>
                <a:gd name="T69" fmla="*/ 31 h 178"/>
                <a:gd name="T70" fmla="*/ 26 w 122"/>
                <a:gd name="T71" fmla="*/ 43 h 178"/>
                <a:gd name="T72" fmla="*/ 35 w 122"/>
                <a:gd name="T73" fmla="*/ 53 h 178"/>
                <a:gd name="T74" fmla="*/ 45 w 122"/>
                <a:gd name="T75" fmla="*/ 61 h 178"/>
                <a:gd name="T76" fmla="*/ 55 w 122"/>
                <a:gd name="T77" fmla="*/ 68 h 178"/>
                <a:gd name="T78" fmla="*/ 65 w 122"/>
                <a:gd name="T79" fmla="*/ 73 h 178"/>
                <a:gd name="T80" fmla="*/ 75 w 122"/>
                <a:gd name="T81" fmla="*/ 76 h 178"/>
                <a:gd name="T82" fmla="*/ 73 w 122"/>
                <a:gd name="T83" fmla="*/ 89 h 178"/>
                <a:gd name="T84" fmla="*/ 71 w 122"/>
                <a:gd name="T85" fmla="*/ 102 h 178"/>
                <a:gd name="T86" fmla="*/ 69 w 122"/>
                <a:gd name="T87" fmla="*/ 115 h 178"/>
                <a:gd name="T88" fmla="*/ 67 w 122"/>
                <a:gd name="T89" fmla="*/ 127 h 178"/>
                <a:gd name="T90" fmla="*/ 65 w 122"/>
                <a:gd name="T91" fmla="*/ 139 h 178"/>
                <a:gd name="T92" fmla="*/ 63 w 122"/>
                <a:gd name="T93" fmla="*/ 153 h 178"/>
                <a:gd name="T94" fmla="*/ 61 w 122"/>
                <a:gd name="T95" fmla="*/ 165 h 178"/>
                <a:gd name="T96" fmla="*/ 59 w 122"/>
                <a:gd name="T97" fmla="*/ 178 h 17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2"/>
                <a:gd name="T148" fmla="*/ 0 h 178"/>
                <a:gd name="T149" fmla="*/ 122 w 122"/>
                <a:gd name="T150" fmla="*/ 178 h 17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2" h="178">
                  <a:moveTo>
                    <a:pt x="59" y="178"/>
                  </a:moveTo>
                  <a:lnTo>
                    <a:pt x="69" y="172"/>
                  </a:lnTo>
                  <a:lnTo>
                    <a:pt x="78" y="166"/>
                  </a:lnTo>
                  <a:lnTo>
                    <a:pt x="87" y="159"/>
                  </a:lnTo>
                  <a:lnTo>
                    <a:pt x="94" y="152"/>
                  </a:lnTo>
                  <a:lnTo>
                    <a:pt x="100" y="144"/>
                  </a:lnTo>
                  <a:lnTo>
                    <a:pt x="106" y="136"/>
                  </a:lnTo>
                  <a:lnTo>
                    <a:pt x="110" y="129"/>
                  </a:lnTo>
                  <a:lnTo>
                    <a:pt x="114" y="121"/>
                  </a:lnTo>
                  <a:lnTo>
                    <a:pt x="117" y="113"/>
                  </a:lnTo>
                  <a:lnTo>
                    <a:pt x="120" y="105"/>
                  </a:lnTo>
                  <a:lnTo>
                    <a:pt x="121" y="97"/>
                  </a:lnTo>
                  <a:lnTo>
                    <a:pt x="122" y="90"/>
                  </a:lnTo>
                  <a:lnTo>
                    <a:pt x="122" y="82"/>
                  </a:lnTo>
                  <a:lnTo>
                    <a:pt x="121" y="75"/>
                  </a:lnTo>
                  <a:lnTo>
                    <a:pt x="120" y="67"/>
                  </a:lnTo>
                  <a:lnTo>
                    <a:pt x="118" y="60"/>
                  </a:lnTo>
                  <a:lnTo>
                    <a:pt x="115" y="53"/>
                  </a:lnTo>
                  <a:lnTo>
                    <a:pt x="112" y="46"/>
                  </a:lnTo>
                  <a:lnTo>
                    <a:pt x="107" y="40"/>
                  </a:lnTo>
                  <a:lnTo>
                    <a:pt x="103" y="34"/>
                  </a:lnTo>
                  <a:lnTo>
                    <a:pt x="97" y="28"/>
                  </a:lnTo>
                  <a:lnTo>
                    <a:pt x="92" y="22"/>
                  </a:lnTo>
                  <a:lnTo>
                    <a:pt x="85" y="18"/>
                  </a:lnTo>
                  <a:lnTo>
                    <a:pt x="77" y="14"/>
                  </a:lnTo>
                  <a:lnTo>
                    <a:pt x="70" y="10"/>
                  </a:lnTo>
                  <a:lnTo>
                    <a:pt x="61" y="7"/>
                  </a:lnTo>
                  <a:lnTo>
                    <a:pt x="53" y="4"/>
                  </a:lnTo>
                  <a:lnTo>
                    <a:pt x="43" y="2"/>
                  </a:lnTo>
                  <a:lnTo>
                    <a:pt x="33" y="1"/>
                  </a:lnTo>
                  <a:lnTo>
                    <a:pt x="23" y="0"/>
                  </a:lnTo>
                  <a:lnTo>
                    <a:pt x="12" y="0"/>
                  </a:lnTo>
                  <a:lnTo>
                    <a:pt x="0" y="1"/>
                  </a:lnTo>
                  <a:lnTo>
                    <a:pt x="9" y="16"/>
                  </a:lnTo>
                  <a:lnTo>
                    <a:pt x="17" y="31"/>
                  </a:lnTo>
                  <a:lnTo>
                    <a:pt x="26" y="43"/>
                  </a:lnTo>
                  <a:lnTo>
                    <a:pt x="35" y="53"/>
                  </a:lnTo>
                  <a:lnTo>
                    <a:pt x="45" y="61"/>
                  </a:lnTo>
                  <a:lnTo>
                    <a:pt x="55" y="68"/>
                  </a:lnTo>
                  <a:lnTo>
                    <a:pt x="65" y="73"/>
                  </a:lnTo>
                  <a:lnTo>
                    <a:pt x="75" y="76"/>
                  </a:lnTo>
                  <a:lnTo>
                    <a:pt x="73" y="89"/>
                  </a:lnTo>
                  <a:lnTo>
                    <a:pt x="71" y="102"/>
                  </a:lnTo>
                  <a:lnTo>
                    <a:pt x="69" y="115"/>
                  </a:lnTo>
                  <a:lnTo>
                    <a:pt x="67" y="127"/>
                  </a:lnTo>
                  <a:lnTo>
                    <a:pt x="65" y="139"/>
                  </a:lnTo>
                  <a:lnTo>
                    <a:pt x="63" y="153"/>
                  </a:lnTo>
                  <a:lnTo>
                    <a:pt x="61" y="165"/>
                  </a:lnTo>
                  <a:lnTo>
                    <a:pt x="59" y="1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31" name="Freeform 214"/>
            <p:cNvSpPr>
              <a:spLocks/>
            </p:cNvSpPr>
            <p:nvPr/>
          </p:nvSpPr>
          <p:spPr bwMode="auto">
            <a:xfrm>
              <a:off x="3259" y="1884"/>
              <a:ext cx="19" cy="10"/>
            </a:xfrm>
            <a:custGeom>
              <a:avLst/>
              <a:gdLst>
                <a:gd name="T0" fmla="*/ 12 w 19"/>
                <a:gd name="T1" fmla="*/ 2 h 10"/>
                <a:gd name="T2" fmla="*/ 14 w 19"/>
                <a:gd name="T3" fmla="*/ 3 h 10"/>
                <a:gd name="T4" fmla="*/ 15 w 19"/>
                <a:gd name="T5" fmla="*/ 4 h 10"/>
                <a:gd name="T6" fmla="*/ 16 w 19"/>
                <a:gd name="T7" fmla="*/ 5 h 10"/>
                <a:gd name="T8" fmla="*/ 17 w 19"/>
                <a:gd name="T9" fmla="*/ 6 h 10"/>
                <a:gd name="T10" fmla="*/ 18 w 19"/>
                <a:gd name="T11" fmla="*/ 7 h 10"/>
                <a:gd name="T12" fmla="*/ 19 w 19"/>
                <a:gd name="T13" fmla="*/ 7 h 10"/>
                <a:gd name="T14" fmla="*/ 19 w 19"/>
                <a:gd name="T15" fmla="*/ 8 h 10"/>
                <a:gd name="T16" fmla="*/ 18 w 19"/>
                <a:gd name="T17" fmla="*/ 9 h 10"/>
                <a:gd name="T18" fmla="*/ 18 w 19"/>
                <a:gd name="T19" fmla="*/ 10 h 10"/>
                <a:gd name="T20" fmla="*/ 17 w 19"/>
                <a:gd name="T21" fmla="*/ 10 h 10"/>
                <a:gd name="T22" fmla="*/ 15 w 19"/>
                <a:gd name="T23" fmla="*/ 10 h 10"/>
                <a:gd name="T24" fmla="*/ 14 w 19"/>
                <a:gd name="T25" fmla="*/ 10 h 10"/>
                <a:gd name="T26" fmla="*/ 12 w 19"/>
                <a:gd name="T27" fmla="*/ 10 h 10"/>
                <a:gd name="T28" fmla="*/ 11 w 19"/>
                <a:gd name="T29" fmla="*/ 10 h 10"/>
                <a:gd name="T30" fmla="*/ 9 w 19"/>
                <a:gd name="T31" fmla="*/ 9 h 10"/>
                <a:gd name="T32" fmla="*/ 7 w 19"/>
                <a:gd name="T33" fmla="*/ 8 h 10"/>
                <a:gd name="T34" fmla="*/ 5 w 19"/>
                <a:gd name="T35" fmla="*/ 7 h 10"/>
                <a:gd name="T36" fmla="*/ 4 w 19"/>
                <a:gd name="T37" fmla="*/ 7 h 10"/>
                <a:gd name="T38" fmla="*/ 2 w 19"/>
                <a:gd name="T39" fmla="*/ 6 h 10"/>
                <a:gd name="T40" fmla="*/ 1 w 19"/>
                <a:gd name="T41" fmla="*/ 5 h 10"/>
                <a:gd name="T42" fmla="*/ 1 w 19"/>
                <a:gd name="T43" fmla="*/ 4 h 10"/>
                <a:gd name="T44" fmla="*/ 0 w 19"/>
                <a:gd name="T45" fmla="*/ 3 h 10"/>
                <a:gd name="T46" fmla="*/ 0 w 19"/>
                <a:gd name="T47" fmla="*/ 2 h 10"/>
                <a:gd name="T48" fmla="*/ 0 w 19"/>
                <a:gd name="T49" fmla="*/ 1 h 10"/>
                <a:gd name="T50" fmla="*/ 1 w 19"/>
                <a:gd name="T51" fmla="*/ 0 h 10"/>
                <a:gd name="T52" fmla="*/ 2 w 19"/>
                <a:gd name="T53" fmla="*/ 0 h 10"/>
                <a:gd name="T54" fmla="*/ 3 w 19"/>
                <a:gd name="T55" fmla="*/ 0 h 10"/>
                <a:gd name="T56" fmla="*/ 5 w 19"/>
                <a:gd name="T57" fmla="*/ 0 h 10"/>
                <a:gd name="T58" fmla="*/ 6 w 19"/>
                <a:gd name="T59" fmla="*/ 0 h 10"/>
                <a:gd name="T60" fmla="*/ 8 w 19"/>
                <a:gd name="T61" fmla="*/ 0 h 10"/>
                <a:gd name="T62" fmla="*/ 10 w 19"/>
                <a:gd name="T63" fmla="*/ 1 h 10"/>
                <a:gd name="T64" fmla="*/ 12 w 19"/>
                <a:gd name="T65" fmla="*/ 2 h 1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"/>
                <a:gd name="T100" fmla="*/ 0 h 10"/>
                <a:gd name="T101" fmla="*/ 19 w 19"/>
                <a:gd name="T102" fmla="*/ 10 h 1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" h="10">
                  <a:moveTo>
                    <a:pt x="12" y="2"/>
                  </a:moveTo>
                  <a:lnTo>
                    <a:pt x="14" y="3"/>
                  </a:lnTo>
                  <a:lnTo>
                    <a:pt x="15" y="4"/>
                  </a:lnTo>
                  <a:lnTo>
                    <a:pt x="16" y="5"/>
                  </a:lnTo>
                  <a:lnTo>
                    <a:pt x="17" y="6"/>
                  </a:lnTo>
                  <a:lnTo>
                    <a:pt x="18" y="7"/>
                  </a:lnTo>
                  <a:lnTo>
                    <a:pt x="19" y="7"/>
                  </a:lnTo>
                  <a:lnTo>
                    <a:pt x="19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7" y="10"/>
                  </a:lnTo>
                  <a:lnTo>
                    <a:pt x="15" y="10"/>
                  </a:lnTo>
                  <a:lnTo>
                    <a:pt x="14" y="10"/>
                  </a:lnTo>
                  <a:lnTo>
                    <a:pt x="12" y="10"/>
                  </a:lnTo>
                  <a:lnTo>
                    <a:pt x="11" y="10"/>
                  </a:lnTo>
                  <a:lnTo>
                    <a:pt x="9" y="9"/>
                  </a:lnTo>
                  <a:lnTo>
                    <a:pt x="7" y="8"/>
                  </a:lnTo>
                  <a:lnTo>
                    <a:pt x="5" y="7"/>
                  </a:lnTo>
                  <a:lnTo>
                    <a:pt x="4" y="7"/>
                  </a:lnTo>
                  <a:lnTo>
                    <a:pt x="2" y="6"/>
                  </a:lnTo>
                  <a:lnTo>
                    <a:pt x="1" y="5"/>
                  </a:lnTo>
                  <a:lnTo>
                    <a:pt x="1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1"/>
                  </a:lnTo>
                  <a:lnTo>
                    <a:pt x="1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32" name="Freeform 215"/>
            <p:cNvSpPr>
              <a:spLocks noEditPoints="1"/>
            </p:cNvSpPr>
            <p:nvPr/>
          </p:nvSpPr>
          <p:spPr bwMode="auto">
            <a:xfrm>
              <a:off x="3079" y="1864"/>
              <a:ext cx="269" cy="837"/>
            </a:xfrm>
            <a:custGeom>
              <a:avLst/>
              <a:gdLst>
                <a:gd name="T0" fmla="*/ 208 w 269"/>
                <a:gd name="T1" fmla="*/ 546 h 837"/>
                <a:gd name="T2" fmla="*/ 252 w 269"/>
                <a:gd name="T3" fmla="*/ 506 h 837"/>
                <a:gd name="T4" fmla="*/ 269 w 269"/>
                <a:gd name="T5" fmla="*/ 466 h 837"/>
                <a:gd name="T6" fmla="*/ 256 w 269"/>
                <a:gd name="T7" fmla="*/ 427 h 837"/>
                <a:gd name="T8" fmla="*/ 217 w 269"/>
                <a:gd name="T9" fmla="*/ 388 h 837"/>
                <a:gd name="T10" fmla="*/ 119 w 269"/>
                <a:gd name="T11" fmla="*/ 333 h 837"/>
                <a:gd name="T12" fmla="*/ 77 w 269"/>
                <a:gd name="T13" fmla="*/ 290 h 837"/>
                <a:gd name="T14" fmla="*/ 81 w 269"/>
                <a:gd name="T15" fmla="*/ 264 h 837"/>
                <a:gd name="T16" fmla="*/ 134 w 269"/>
                <a:gd name="T17" fmla="*/ 218 h 837"/>
                <a:gd name="T18" fmla="*/ 207 w 269"/>
                <a:gd name="T19" fmla="*/ 177 h 837"/>
                <a:gd name="T20" fmla="*/ 247 w 269"/>
                <a:gd name="T21" fmla="*/ 138 h 837"/>
                <a:gd name="T22" fmla="*/ 266 w 269"/>
                <a:gd name="T23" fmla="*/ 97 h 837"/>
                <a:gd name="T24" fmla="*/ 263 w 269"/>
                <a:gd name="T25" fmla="*/ 59 h 837"/>
                <a:gd name="T26" fmla="*/ 240 w 269"/>
                <a:gd name="T27" fmla="*/ 27 h 837"/>
                <a:gd name="T28" fmla="*/ 200 w 269"/>
                <a:gd name="T29" fmla="*/ 7 h 837"/>
                <a:gd name="T30" fmla="*/ 106 w 269"/>
                <a:gd name="T31" fmla="*/ 0 h 837"/>
                <a:gd name="T32" fmla="*/ 146 w 269"/>
                <a:gd name="T33" fmla="*/ 62 h 837"/>
                <a:gd name="T34" fmla="*/ 205 w 269"/>
                <a:gd name="T35" fmla="*/ 93 h 837"/>
                <a:gd name="T36" fmla="*/ 190 w 269"/>
                <a:gd name="T37" fmla="*/ 126 h 837"/>
                <a:gd name="T38" fmla="*/ 128 w 269"/>
                <a:gd name="T39" fmla="*/ 163 h 837"/>
                <a:gd name="T40" fmla="*/ 44 w 269"/>
                <a:gd name="T41" fmla="*/ 213 h 837"/>
                <a:gd name="T42" fmla="*/ 6 w 269"/>
                <a:gd name="T43" fmla="*/ 263 h 837"/>
                <a:gd name="T44" fmla="*/ 5 w 269"/>
                <a:gd name="T45" fmla="*/ 317 h 837"/>
                <a:gd name="T46" fmla="*/ 56 w 269"/>
                <a:gd name="T47" fmla="*/ 371 h 837"/>
                <a:gd name="T48" fmla="*/ 136 w 269"/>
                <a:gd name="T49" fmla="*/ 413 h 837"/>
                <a:gd name="T50" fmla="*/ 190 w 269"/>
                <a:gd name="T51" fmla="*/ 438 h 837"/>
                <a:gd name="T52" fmla="*/ 202 w 269"/>
                <a:gd name="T53" fmla="*/ 471 h 837"/>
                <a:gd name="T54" fmla="*/ 179 w 269"/>
                <a:gd name="T55" fmla="*/ 501 h 837"/>
                <a:gd name="T56" fmla="*/ 118 w 269"/>
                <a:gd name="T57" fmla="*/ 528 h 837"/>
                <a:gd name="T58" fmla="*/ 67 w 269"/>
                <a:gd name="T59" fmla="*/ 567 h 837"/>
                <a:gd name="T60" fmla="*/ 39 w 269"/>
                <a:gd name="T61" fmla="*/ 610 h 837"/>
                <a:gd name="T62" fmla="*/ 35 w 269"/>
                <a:gd name="T63" fmla="*/ 655 h 837"/>
                <a:gd name="T64" fmla="*/ 56 w 269"/>
                <a:gd name="T65" fmla="*/ 699 h 837"/>
                <a:gd name="T66" fmla="*/ 107 w 269"/>
                <a:gd name="T67" fmla="*/ 740 h 837"/>
                <a:gd name="T68" fmla="*/ 173 w 269"/>
                <a:gd name="T69" fmla="*/ 771 h 837"/>
                <a:gd name="T70" fmla="*/ 177 w 269"/>
                <a:gd name="T71" fmla="*/ 796 h 837"/>
                <a:gd name="T72" fmla="*/ 146 w 269"/>
                <a:gd name="T73" fmla="*/ 813 h 837"/>
                <a:gd name="T74" fmla="*/ 96 w 269"/>
                <a:gd name="T75" fmla="*/ 797 h 837"/>
                <a:gd name="T76" fmla="*/ 49 w 269"/>
                <a:gd name="T77" fmla="*/ 802 h 837"/>
                <a:gd name="T78" fmla="*/ 72 w 269"/>
                <a:gd name="T79" fmla="*/ 810 h 837"/>
                <a:gd name="T80" fmla="*/ 135 w 269"/>
                <a:gd name="T81" fmla="*/ 834 h 837"/>
                <a:gd name="T82" fmla="*/ 183 w 269"/>
                <a:gd name="T83" fmla="*/ 831 h 837"/>
                <a:gd name="T84" fmla="*/ 213 w 269"/>
                <a:gd name="T85" fmla="*/ 788 h 837"/>
                <a:gd name="T86" fmla="*/ 197 w 269"/>
                <a:gd name="T87" fmla="*/ 747 h 837"/>
                <a:gd name="T88" fmla="*/ 149 w 269"/>
                <a:gd name="T89" fmla="*/ 714 h 837"/>
                <a:gd name="T90" fmla="*/ 105 w 269"/>
                <a:gd name="T91" fmla="*/ 680 h 837"/>
                <a:gd name="T92" fmla="*/ 91 w 269"/>
                <a:gd name="T93" fmla="*/ 642 h 837"/>
                <a:gd name="T94" fmla="*/ 107 w 269"/>
                <a:gd name="T95" fmla="*/ 608 h 837"/>
                <a:gd name="T96" fmla="*/ 154 w 269"/>
                <a:gd name="T97" fmla="*/ 9 h 837"/>
                <a:gd name="T98" fmla="*/ 197 w 269"/>
                <a:gd name="T99" fmla="*/ 16 h 837"/>
                <a:gd name="T100" fmla="*/ 230 w 269"/>
                <a:gd name="T101" fmla="*/ 35 h 837"/>
                <a:gd name="T102" fmla="*/ 249 w 269"/>
                <a:gd name="T103" fmla="*/ 64 h 837"/>
                <a:gd name="T104" fmla="*/ 251 w 269"/>
                <a:gd name="T105" fmla="*/ 98 h 837"/>
                <a:gd name="T106" fmla="*/ 235 w 269"/>
                <a:gd name="T107" fmla="*/ 134 h 837"/>
                <a:gd name="T108" fmla="*/ 196 w 269"/>
                <a:gd name="T109" fmla="*/ 168 h 837"/>
                <a:gd name="T110" fmla="*/ 220 w 269"/>
                <a:gd name="T111" fmla="*/ 113 h 837"/>
                <a:gd name="T112" fmla="*/ 189 w 269"/>
                <a:gd name="T113" fmla="*/ 73 h 837"/>
                <a:gd name="T114" fmla="*/ 144 w 269"/>
                <a:gd name="T115" fmla="*/ 48 h 837"/>
                <a:gd name="T116" fmla="*/ 152 w 269"/>
                <a:gd name="T117" fmla="*/ 41 h 837"/>
                <a:gd name="T118" fmla="*/ 169 w 269"/>
                <a:gd name="T119" fmla="*/ 36 h 837"/>
                <a:gd name="T120" fmla="*/ 141 w 269"/>
                <a:gd name="T121" fmla="*/ 15 h 83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69"/>
                <a:gd name="T184" fmla="*/ 0 h 837"/>
                <a:gd name="T185" fmla="*/ 269 w 269"/>
                <a:gd name="T186" fmla="*/ 837 h 83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69" h="837">
                  <a:moveTo>
                    <a:pt x="120" y="595"/>
                  </a:moveTo>
                  <a:lnTo>
                    <a:pt x="154" y="579"/>
                  </a:lnTo>
                  <a:lnTo>
                    <a:pt x="184" y="562"/>
                  </a:lnTo>
                  <a:lnTo>
                    <a:pt x="197" y="554"/>
                  </a:lnTo>
                  <a:lnTo>
                    <a:pt x="208" y="546"/>
                  </a:lnTo>
                  <a:lnTo>
                    <a:pt x="220" y="538"/>
                  </a:lnTo>
                  <a:lnTo>
                    <a:pt x="230" y="530"/>
                  </a:lnTo>
                  <a:lnTo>
                    <a:pt x="238" y="522"/>
                  </a:lnTo>
                  <a:lnTo>
                    <a:pt x="246" y="514"/>
                  </a:lnTo>
                  <a:lnTo>
                    <a:pt x="252" y="506"/>
                  </a:lnTo>
                  <a:lnTo>
                    <a:pt x="258" y="498"/>
                  </a:lnTo>
                  <a:lnTo>
                    <a:pt x="262" y="491"/>
                  </a:lnTo>
                  <a:lnTo>
                    <a:pt x="266" y="482"/>
                  </a:lnTo>
                  <a:lnTo>
                    <a:pt x="268" y="474"/>
                  </a:lnTo>
                  <a:lnTo>
                    <a:pt x="269" y="466"/>
                  </a:lnTo>
                  <a:lnTo>
                    <a:pt x="269" y="459"/>
                  </a:lnTo>
                  <a:lnTo>
                    <a:pt x="267" y="451"/>
                  </a:lnTo>
                  <a:lnTo>
                    <a:pt x="265" y="442"/>
                  </a:lnTo>
                  <a:lnTo>
                    <a:pt x="262" y="435"/>
                  </a:lnTo>
                  <a:lnTo>
                    <a:pt x="256" y="427"/>
                  </a:lnTo>
                  <a:lnTo>
                    <a:pt x="251" y="419"/>
                  </a:lnTo>
                  <a:lnTo>
                    <a:pt x="244" y="412"/>
                  </a:lnTo>
                  <a:lnTo>
                    <a:pt x="237" y="404"/>
                  </a:lnTo>
                  <a:lnTo>
                    <a:pt x="228" y="396"/>
                  </a:lnTo>
                  <a:lnTo>
                    <a:pt x="217" y="388"/>
                  </a:lnTo>
                  <a:lnTo>
                    <a:pt x="207" y="380"/>
                  </a:lnTo>
                  <a:lnTo>
                    <a:pt x="195" y="373"/>
                  </a:lnTo>
                  <a:lnTo>
                    <a:pt x="167" y="357"/>
                  </a:lnTo>
                  <a:lnTo>
                    <a:pt x="135" y="341"/>
                  </a:lnTo>
                  <a:lnTo>
                    <a:pt x="119" y="333"/>
                  </a:lnTo>
                  <a:lnTo>
                    <a:pt x="106" y="325"/>
                  </a:lnTo>
                  <a:lnTo>
                    <a:pt x="95" y="316"/>
                  </a:lnTo>
                  <a:lnTo>
                    <a:pt x="86" y="307"/>
                  </a:lnTo>
                  <a:lnTo>
                    <a:pt x="80" y="299"/>
                  </a:lnTo>
                  <a:lnTo>
                    <a:pt x="77" y="290"/>
                  </a:lnTo>
                  <a:lnTo>
                    <a:pt x="76" y="286"/>
                  </a:lnTo>
                  <a:lnTo>
                    <a:pt x="76" y="282"/>
                  </a:lnTo>
                  <a:lnTo>
                    <a:pt x="76" y="277"/>
                  </a:lnTo>
                  <a:lnTo>
                    <a:pt x="77" y="272"/>
                  </a:lnTo>
                  <a:lnTo>
                    <a:pt x="81" y="264"/>
                  </a:lnTo>
                  <a:lnTo>
                    <a:pt x="87" y="255"/>
                  </a:lnTo>
                  <a:lnTo>
                    <a:pt x="95" y="246"/>
                  </a:lnTo>
                  <a:lnTo>
                    <a:pt x="106" y="236"/>
                  </a:lnTo>
                  <a:lnTo>
                    <a:pt x="119" y="227"/>
                  </a:lnTo>
                  <a:lnTo>
                    <a:pt x="134" y="218"/>
                  </a:lnTo>
                  <a:lnTo>
                    <a:pt x="152" y="208"/>
                  </a:lnTo>
                  <a:lnTo>
                    <a:pt x="172" y="198"/>
                  </a:lnTo>
                  <a:lnTo>
                    <a:pt x="185" y="191"/>
                  </a:lnTo>
                  <a:lnTo>
                    <a:pt x="197" y="184"/>
                  </a:lnTo>
                  <a:lnTo>
                    <a:pt x="207" y="177"/>
                  </a:lnTo>
                  <a:lnTo>
                    <a:pt x="217" y="170"/>
                  </a:lnTo>
                  <a:lnTo>
                    <a:pt x="226" y="162"/>
                  </a:lnTo>
                  <a:lnTo>
                    <a:pt x="234" y="154"/>
                  </a:lnTo>
                  <a:lnTo>
                    <a:pt x="241" y="146"/>
                  </a:lnTo>
                  <a:lnTo>
                    <a:pt x="247" y="138"/>
                  </a:lnTo>
                  <a:lnTo>
                    <a:pt x="252" y="130"/>
                  </a:lnTo>
                  <a:lnTo>
                    <a:pt x="258" y="122"/>
                  </a:lnTo>
                  <a:lnTo>
                    <a:pt x="261" y="113"/>
                  </a:lnTo>
                  <a:lnTo>
                    <a:pt x="264" y="105"/>
                  </a:lnTo>
                  <a:lnTo>
                    <a:pt x="266" y="97"/>
                  </a:lnTo>
                  <a:lnTo>
                    <a:pt x="267" y="89"/>
                  </a:lnTo>
                  <a:lnTo>
                    <a:pt x="267" y="82"/>
                  </a:lnTo>
                  <a:lnTo>
                    <a:pt x="267" y="73"/>
                  </a:lnTo>
                  <a:lnTo>
                    <a:pt x="265" y="66"/>
                  </a:lnTo>
                  <a:lnTo>
                    <a:pt x="263" y="59"/>
                  </a:lnTo>
                  <a:lnTo>
                    <a:pt x="260" y="52"/>
                  </a:lnTo>
                  <a:lnTo>
                    <a:pt x="256" y="45"/>
                  </a:lnTo>
                  <a:lnTo>
                    <a:pt x="251" y="39"/>
                  </a:lnTo>
                  <a:lnTo>
                    <a:pt x="246" y="32"/>
                  </a:lnTo>
                  <a:lnTo>
                    <a:pt x="240" y="27"/>
                  </a:lnTo>
                  <a:lnTo>
                    <a:pt x="234" y="22"/>
                  </a:lnTo>
                  <a:lnTo>
                    <a:pt x="227" y="17"/>
                  </a:lnTo>
                  <a:lnTo>
                    <a:pt x="219" y="13"/>
                  </a:lnTo>
                  <a:lnTo>
                    <a:pt x="209" y="10"/>
                  </a:lnTo>
                  <a:lnTo>
                    <a:pt x="200" y="7"/>
                  </a:lnTo>
                  <a:lnTo>
                    <a:pt x="190" y="4"/>
                  </a:lnTo>
                  <a:lnTo>
                    <a:pt x="179" y="3"/>
                  </a:lnTo>
                  <a:lnTo>
                    <a:pt x="167" y="2"/>
                  </a:lnTo>
                  <a:lnTo>
                    <a:pt x="155" y="1"/>
                  </a:lnTo>
                  <a:lnTo>
                    <a:pt x="106" y="0"/>
                  </a:lnTo>
                  <a:lnTo>
                    <a:pt x="143" y="28"/>
                  </a:lnTo>
                  <a:lnTo>
                    <a:pt x="113" y="33"/>
                  </a:lnTo>
                  <a:lnTo>
                    <a:pt x="124" y="44"/>
                  </a:lnTo>
                  <a:lnTo>
                    <a:pt x="135" y="54"/>
                  </a:lnTo>
                  <a:lnTo>
                    <a:pt x="146" y="62"/>
                  </a:lnTo>
                  <a:lnTo>
                    <a:pt x="157" y="70"/>
                  </a:lnTo>
                  <a:lnTo>
                    <a:pt x="168" y="77"/>
                  </a:lnTo>
                  <a:lnTo>
                    <a:pt x="180" y="83"/>
                  </a:lnTo>
                  <a:lnTo>
                    <a:pt x="192" y="88"/>
                  </a:lnTo>
                  <a:lnTo>
                    <a:pt x="205" y="93"/>
                  </a:lnTo>
                  <a:lnTo>
                    <a:pt x="204" y="100"/>
                  </a:lnTo>
                  <a:lnTo>
                    <a:pt x="202" y="107"/>
                  </a:lnTo>
                  <a:lnTo>
                    <a:pt x="199" y="113"/>
                  </a:lnTo>
                  <a:lnTo>
                    <a:pt x="195" y="120"/>
                  </a:lnTo>
                  <a:lnTo>
                    <a:pt x="190" y="126"/>
                  </a:lnTo>
                  <a:lnTo>
                    <a:pt x="184" y="131"/>
                  </a:lnTo>
                  <a:lnTo>
                    <a:pt x="175" y="137"/>
                  </a:lnTo>
                  <a:lnTo>
                    <a:pt x="168" y="142"/>
                  </a:lnTo>
                  <a:lnTo>
                    <a:pt x="150" y="152"/>
                  </a:lnTo>
                  <a:lnTo>
                    <a:pt x="128" y="163"/>
                  </a:lnTo>
                  <a:lnTo>
                    <a:pt x="106" y="174"/>
                  </a:lnTo>
                  <a:lnTo>
                    <a:pt x="81" y="185"/>
                  </a:lnTo>
                  <a:lnTo>
                    <a:pt x="68" y="194"/>
                  </a:lnTo>
                  <a:lnTo>
                    <a:pt x="55" y="204"/>
                  </a:lnTo>
                  <a:lnTo>
                    <a:pt x="44" y="213"/>
                  </a:lnTo>
                  <a:lnTo>
                    <a:pt x="34" y="222"/>
                  </a:lnTo>
                  <a:lnTo>
                    <a:pt x="25" y="232"/>
                  </a:lnTo>
                  <a:lnTo>
                    <a:pt x="17" y="243"/>
                  </a:lnTo>
                  <a:lnTo>
                    <a:pt x="11" y="253"/>
                  </a:lnTo>
                  <a:lnTo>
                    <a:pt x="6" y="263"/>
                  </a:lnTo>
                  <a:lnTo>
                    <a:pt x="2" y="273"/>
                  </a:lnTo>
                  <a:lnTo>
                    <a:pt x="1" y="285"/>
                  </a:lnTo>
                  <a:lnTo>
                    <a:pt x="0" y="295"/>
                  </a:lnTo>
                  <a:lnTo>
                    <a:pt x="2" y="306"/>
                  </a:lnTo>
                  <a:lnTo>
                    <a:pt x="5" y="317"/>
                  </a:lnTo>
                  <a:lnTo>
                    <a:pt x="9" y="329"/>
                  </a:lnTo>
                  <a:lnTo>
                    <a:pt x="16" y="339"/>
                  </a:lnTo>
                  <a:lnTo>
                    <a:pt x="25" y="350"/>
                  </a:lnTo>
                  <a:lnTo>
                    <a:pt x="41" y="360"/>
                  </a:lnTo>
                  <a:lnTo>
                    <a:pt x="56" y="371"/>
                  </a:lnTo>
                  <a:lnTo>
                    <a:pt x="71" y="380"/>
                  </a:lnTo>
                  <a:lnTo>
                    <a:pt x="86" y="388"/>
                  </a:lnTo>
                  <a:lnTo>
                    <a:pt x="102" y="396"/>
                  </a:lnTo>
                  <a:lnTo>
                    <a:pt x="119" y="405"/>
                  </a:lnTo>
                  <a:lnTo>
                    <a:pt x="136" y="413"/>
                  </a:lnTo>
                  <a:lnTo>
                    <a:pt x="157" y="420"/>
                  </a:lnTo>
                  <a:lnTo>
                    <a:pt x="167" y="423"/>
                  </a:lnTo>
                  <a:lnTo>
                    <a:pt x="176" y="427"/>
                  </a:lnTo>
                  <a:lnTo>
                    <a:pt x="184" y="432"/>
                  </a:lnTo>
                  <a:lnTo>
                    <a:pt x="190" y="438"/>
                  </a:lnTo>
                  <a:lnTo>
                    <a:pt x="195" y="445"/>
                  </a:lnTo>
                  <a:lnTo>
                    <a:pt x="199" y="451"/>
                  </a:lnTo>
                  <a:lnTo>
                    <a:pt x="201" y="458"/>
                  </a:lnTo>
                  <a:lnTo>
                    <a:pt x="202" y="464"/>
                  </a:lnTo>
                  <a:lnTo>
                    <a:pt x="202" y="471"/>
                  </a:lnTo>
                  <a:lnTo>
                    <a:pt x="200" y="478"/>
                  </a:lnTo>
                  <a:lnTo>
                    <a:pt x="197" y="485"/>
                  </a:lnTo>
                  <a:lnTo>
                    <a:pt x="192" y="491"/>
                  </a:lnTo>
                  <a:lnTo>
                    <a:pt x="186" y="496"/>
                  </a:lnTo>
                  <a:lnTo>
                    <a:pt x="179" y="501"/>
                  </a:lnTo>
                  <a:lnTo>
                    <a:pt x="169" y="505"/>
                  </a:lnTo>
                  <a:lnTo>
                    <a:pt x="159" y="508"/>
                  </a:lnTo>
                  <a:lnTo>
                    <a:pt x="144" y="514"/>
                  </a:lnTo>
                  <a:lnTo>
                    <a:pt x="130" y="521"/>
                  </a:lnTo>
                  <a:lnTo>
                    <a:pt x="118" y="528"/>
                  </a:lnTo>
                  <a:lnTo>
                    <a:pt x="106" y="535"/>
                  </a:lnTo>
                  <a:lnTo>
                    <a:pt x="94" y="543"/>
                  </a:lnTo>
                  <a:lnTo>
                    <a:pt x="84" y="550"/>
                  </a:lnTo>
                  <a:lnTo>
                    <a:pt x="75" y="558"/>
                  </a:lnTo>
                  <a:lnTo>
                    <a:pt x="67" y="567"/>
                  </a:lnTo>
                  <a:lnTo>
                    <a:pt x="60" y="575"/>
                  </a:lnTo>
                  <a:lnTo>
                    <a:pt x="52" y="583"/>
                  </a:lnTo>
                  <a:lnTo>
                    <a:pt x="47" y="592"/>
                  </a:lnTo>
                  <a:lnTo>
                    <a:pt x="42" y="600"/>
                  </a:lnTo>
                  <a:lnTo>
                    <a:pt x="39" y="610"/>
                  </a:lnTo>
                  <a:lnTo>
                    <a:pt x="36" y="619"/>
                  </a:lnTo>
                  <a:lnTo>
                    <a:pt x="34" y="628"/>
                  </a:lnTo>
                  <a:lnTo>
                    <a:pt x="33" y="637"/>
                  </a:lnTo>
                  <a:lnTo>
                    <a:pt x="34" y="646"/>
                  </a:lnTo>
                  <a:lnTo>
                    <a:pt x="35" y="655"/>
                  </a:lnTo>
                  <a:lnTo>
                    <a:pt x="37" y="664"/>
                  </a:lnTo>
                  <a:lnTo>
                    <a:pt x="40" y="673"/>
                  </a:lnTo>
                  <a:lnTo>
                    <a:pt x="45" y="681"/>
                  </a:lnTo>
                  <a:lnTo>
                    <a:pt x="50" y="691"/>
                  </a:lnTo>
                  <a:lnTo>
                    <a:pt x="56" y="699"/>
                  </a:lnTo>
                  <a:lnTo>
                    <a:pt x="65" y="708"/>
                  </a:lnTo>
                  <a:lnTo>
                    <a:pt x="74" y="716"/>
                  </a:lnTo>
                  <a:lnTo>
                    <a:pt x="83" y="724"/>
                  </a:lnTo>
                  <a:lnTo>
                    <a:pt x="94" y="732"/>
                  </a:lnTo>
                  <a:lnTo>
                    <a:pt x="107" y="740"/>
                  </a:lnTo>
                  <a:lnTo>
                    <a:pt x="120" y="747"/>
                  </a:lnTo>
                  <a:lnTo>
                    <a:pt x="135" y="754"/>
                  </a:lnTo>
                  <a:lnTo>
                    <a:pt x="151" y="760"/>
                  </a:lnTo>
                  <a:lnTo>
                    <a:pt x="168" y="767"/>
                  </a:lnTo>
                  <a:lnTo>
                    <a:pt x="173" y="771"/>
                  </a:lnTo>
                  <a:lnTo>
                    <a:pt x="177" y="775"/>
                  </a:lnTo>
                  <a:lnTo>
                    <a:pt x="181" y="780"/>
                  </a:lnTo>
                  <a:lnTo>
                    <a:pt x="181" y="785"/>
                  </a:lnTo>
                  <a:lnTo>
                    <a:pt x="180" y="790"/>
                  </a:lnTo>
                  <a:lnTo>
                    <a:pt x="177" y="796"/>
                  </a:lnTo>
                  <a:lnTo>
                    <a:pt x="173" y="801"/>
                  </a:lnTo>
                  <a:lnTo>
                    <a:pt x="167" y="807"/>
                  </a:lnTo>
                  <a:lnTo>
                    <a:pt x="160" y="810"/>
                  </a:lnTo>
                  <a:lnTo>
                    <a:pt x="153" y="812"/>
                  </a:lnTo>
                  <a:lnTo>
                    <a:pt x="146" y="813"/>
                  </a:lnTo>
                  <a:lnTo>
                    <a:pt x="140" y="812"/>
                  </a:lnTo>
                  <a:lnTo>
                    <a:pt x="126" y="808"/>
                  </a:lnTo>
                  <a:lnTo>
                    <a:pt x="112" y="802"/>
                  </a:lnTo>
                  <a:lnTo>
                    <a:pt x="105" y="799"/>
                  </a:lnTo>
                  <a:lnTo>
                    <a:pt x="96" y="797"/>
                  </a:lnTo>
                  <a:lnTo>
                    <a:pt x="88" y="796"/>
                  </a:lnTo>
                  <a:lnTo>
                    <a:pt x="79" y="795"/>
                  </a:lnTo>
                  <a:lnTo>
                    <a:pt x="70" y="796"/>
                  </a:lnTo>
                  <a:lnTo>
                    <a:pt x="61" y="798"/>
                  </a:lnTo>
                  <a:lnTo>
                    <a:pt x="49" y="802"/>
                  </a:lnTo>
                  <a:lnTo>
                    <a:pt x="38" y="808"/>
                  </a:lnTo>
                  <a:lnTo>
                    <a:pt x="46" y="807"/>
                  </a:lnTo>
                  <a:lnTo>
                    <a:pt x="54" y="805"/>
                  </a:lnTo>
                  <a:lnTo>
                    <a:pt x="64" y="807"/>
                  </a:lnTo>
                  <a:lnTo>
                    <a:pt x="72" y="810"/>
                  </a:lnTo>
                  <a:lnTo>
                    <a:pt x="90" y="816"/>
                  </a:lnTo>
                  <a:lnTo>
                    <a:pt x="108" y="824"/>
                  </a:lnTo>
                  <a:lnTo>
                    <a:pt x="117" y="828"/>
                  </a:lnTo>
                  <a:lnTo>
                    <a:pt x="126" y="832"/>
                  </a:lnTo>
                  <a:lnTo>
                    <a:pt x="135" y="834"/>
                  </a:lnTo>
                  <a:lnTo>
                    <a:pt x="145" y="836"/>
                  </a:lnTo>
                  <a:lnTo>
                    <a:pt x="154" y="837"/>
                  </a:lnTo>
                  <a:lnTo>
                    <a:pt x="164" y="837"/>
                  </a:lnTo>
                  <a:lnTo>
                    <a:pt x="173" y="835"/>
                  </a:lnTo>
                  <a:lnTo>
                    <a:pt x="183" y="831"/>
                  </a:lnTo>
                  <a:lnTo>
                    <a:pt x="194" y="823"/>
                  </a:lnTo>
                  <a:lnTo>
                    <a:pt x="202" y="814"/>
                  </a:lnTo>
                  <a:lnTo>
                    <a:pt x="208" y="805"/>
                  </a:lnTo>
                  <a:lnTo>
                    <a:pt x="212" y="796"/>
                  </a:lnTo>
                  <a:lnTo>
                    <a:pt x="213" y="788"/>
                  </a:lnTo>
                  <a:lnTo>
                    <a:pt x="213" y="780"/>
                  </a:lnTo>
                  <a:lnTo>
                    <a:pt x="212" y="772"/>
                  </a:lnTo>
                  <a:lnTo>
                    <a:pt x="208" y="763"/>
                  </a:lnTo>
                  <a:lnTo>
                    <a:pt x="203" y="755"/>
                  </a:lnTo>
                  <a:lnTo>
                    <a:pt x="197" y="747"/>
                  </a:lnTo>
                  <a:lnTo>
                    <a:pt x="190" y="740"/>
                  </a:lnTo>
                  <a:lnTo>
                    <a:pt x="181" y="733"/>
                  </a:lnTo>
                  <a:lnTo>
                    <a:pt x="171" y="727"/>
                  </a:lnTo>
                  <a:lnTo>
                    <a:pt x="160" y="720"/>
                  </a:lnTo>
                  <a:lnTo>
                    <a:pt x="149" y="714"/>
                  </a:lnTo>
                  <a:lnTo>
                    <a:pt x="137" y="709"/>
                  </a:lnTo>
                  <a:lnTo>
                    <a:pt x="127" y="702"/>
                  </a:lnTo>
                  <a:lnTo>
                    <a:pt x="118" y="696"/>
                  </a:lnTo>
                  <a:lnTo>
                    <a:pt x="111" y="689"/>
                  </a:lnTo>
                  <a:lnTo>
                    <a:pt x="105" y="680"/>
                  </a:lnTo>
                  <a:lnTo>
                    <a:pt x="100" y="673"/>
                  </a:lnTo>
                  <a:lnTo>
                    <a:pt x="95" y="665"/>
                  </a:lnTo>
                  <a:lnTo>
                    <a:pt x="93" y="658"/>
                  </a:lnTo>
                  <a:lnTo>
                    <a:pt x="92" y="650"/>
                  </a:lnTo>
                  <a:lnTo>
                    <a:pt x="91" y="642"/>
                  </a:lnTo>
                  <a:lnTo>
                    <a:pt x="92" y="635"/>
                  </a:lnTo>
                  <a:lnTo>
                    <a:pt x="94" y="627"/>
                  </a:lnTo>
                  <a:lnTo>
                    <a:pt x="97" y="621"/>
                  </a:lnTo>
                  <a:lnTo>
                    <a:pt x="102" y="614"/>
                  </a:lnTo>
                  <a:lnTo>
                    <a:pt x="107" y="608"/>
                  </a:lnTo>
                  <a:lnTo>
                    <a:pt x="113" y="601"/>
                  </a:lnTo>
                  <a:lnTo>
                    <a:pt x="120" y="595"/>
                  </a:lnTo>
                  <a:close/>
                  <a:moveTo>
                    <a:pt x="133" y="11"/>
                  </a:moveTo>
                  <a:lnTo>
                    <a:pt x="144" y="10"/>
                  </a:lnTo>
                  <a:lnTo>
                    <a:pt x="154" y="9"/>
                  </a:lnTo>
                  <a:lnTo>
                    <a:pt x="163" y="9"/>
                  </a:lnTo>
                  <a:lnTo>
                    <a:pt x="172" y="10"/>
                  </a:lnTo>
                  <a:lnTo>
                    <a:pt x="181" y="12"/>
                  </a:lnTo>
                  <a:lnTo>
                    <a:pt x="190" y="14"/>
                  </a:lnTo>
                  <a:lnTo>
                    <a:pt x="197" y="16"/>
                  </a:lnTo>
                  <a:lnTo>
                    <a:pt x="205" y="19"/>
                  </a:lnTo>
                  <a:lnTo>
                    <a:pt x="211" y="23"/>
                  </a:lnTo>
                  <a:lnTo>
                    <a:pt x="219" y="26"/>
                  </a:lnTo>
                  <a:lnTo>
                    <a:pt x="225" y="31"/>
                  </a:lnTo>
                  <a:lnTo>
                    <a:pt x="230" y="35"/>
                  </a:lnTo>
                  <a:lnTo>
                    <a:pt x="235" y="41"/>
                  </a:lnTo>
                  <a:lnTo>
                    <a:pt x="239" y="47"/>
                  </a:lnTo>
                  <a:lnTo>
                    <a:pt x="243" y="52"/>
                  </a:lnTo>
                  <a:lnTo>
                    <a:pt x="246" y="58"/>
                  </a:lnTo>
                  <a:lnTo>
                    <a:pt x="249" y="64"/>
                  </a:lnTo>
                  <a:lnTo>
                    <a:pt x="250" y="71"/>
                  </a:lnTo>
                  <a:lnTo>
                    <a:pt x="252" y="77"/>
                  </a:lnTo>
                  <a:lnTo>
                    <a:pt x="252" y="85"/>
                  </a:lnTo>
                  <a:lnTo>
                    <a:pt x="252" y="92"/>
                  </a:lnTo>
                  <a:lnTo>
                    <a:pt x="251" y="98"/>
                  </a:lnTo>
                  <a:lnTo>
                    <a:pt x="249" y="105"/>
                  </a:lnTo>
                  <a:lnTo>
                    <a:pt x="247" y="112"/>
                  </a:lnTo>
                  <a:lnTo>
                    <a:pt x="244" y="120"/>
                  </a:lnTo>
                  <a:lnTo>
                    <a:pt x="240" y="127"/>
                  </a:lnTo>
                  <a:lnTo>
                    <a:pt x="235" y="134"/>
                  </a:lnTo>
                  <a:lnTo>
                    <a:pt x="229" y="141"/>
                  </a:lnTo>
                  <a:lnTo>
                    <a:pt x="222" y="148"/>
                  </a:lnTo>
                  <a:lnTo>
                    <a:pt x="214" y="154"/>
                  </a:lnTo>
                  <a:lnTo>
                    <a:pt x="205" y="161"/>
                  </a:lnTo>
                  <a:lnTo>
                    <a:pt x="196" y="168"/>
                  </a:lnTo>
                  <a:lnTo>
                    <a:pt x="204" y="154"/>
                  </a:lnTo>
                  <a:lnTo>
                    <a:pt x="210" y="143"/>
                  </a:lnTo>
                  <a:lnTo>
                    <a:pt x="215" y="133"/>
                  </a:lnTo>
                  <a:lnTo>
                    <a:pt x="219" y="123"/>
                  </a:lnTo>
                  <a:lnTo>
                    <a:pt x="220" y="113"/>
                  </a:lnTo>
                  <a:lnTo>
                    <a:pt x="219" y="103"/>
                  </a:lnTo>
                  <a:lnTo>
                    <a:pt x="216" y="93"/>
                  </a:lnTo>
                  <a:lnTo>
                    <a:pt x="212" y="82"/>
                  </a:lnTo>
                  <a:lnTo>
                    <a:pt x="200" y="77"/>
                  </a:lnTo>
                  <a:lnTo>
                    <a:pt x="189" y="73"/>
                  </a:lnTo>
                  <a:lnTo>
                    <a:pt x="180" y="69"/>
                  </a:lnTo>
                  <a:lnTo>
                    <a:pt x="169" y="65"/>
                  </a:lnTo>
                  <a:lnTo>
                    <a:pt x="161" y="60"/>
                  </a:lnTo>
                  <a:lnTo>
                    <a:pt x="152" y="55"/>
                  </a:lnTo>
                  <a:lnTo>
                    <a:pt x="144" y="48"/>
                  </a:lnTo>
                  <a:lnTo>
                    <a:pt x="135" y="41"/>
                  </a:lnTo>
                  <a:lnTo>
                    <a:pt x="136" y="40"/>
                  </a:lnTo>
                  <a:lnTo>
                    <a:pt x="140" y="41"/>
                  </a:lnTo>
                  <a:lnTo>
                    <a:pt x="146" y="41"/>
                  </a:lnTo>
                  <a:lnTo>
                    <a:pt x="152" y="41"/>
                  </a:lnTo>
                  <a:lnTo>
                    <a:pt x="158" y="41"/>
                  </a:lnTo>
                  <a:lnTo>
                    <a:pt x="164" y="41"/>
                  </a:lnTo>
                  <a:lnTo>
                    <a:pt x="168" y="41"/>
                  </a:lnTo>
                  <a:lnTo>
                    <a:pt x="170" y="39"/>
                  </a:lnTo>
                  <a:lnTo>
                    <a:pt x="169" y="36"/>
                  </a:lnTo>
                  <a:lnTo>
                    <a:pt x="165" y="33"/>
                  </a:lnTo>
                  <a:lnTo>
                    <a:pt x="160" y="28"/>
                  </a:lnTo>
                  <a:lnTo>
                    <a:pt x="153" y="24"/>
                  </a:lnTo>
                  <a:lnTo>
                    <a:pt x="147" y="19"/>
                  </a:lnTo>
                  <a:lnTo>
                    <a:pt x="141" y="15"/>
                  </a:lnTo>
                  <a:lnTo>
                    <a:pt x="135" y="12"/>
                  </a:lnTo>
                  <a:lnTo>
                    <a:pt x="13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33" name="Freeform 216"/>
            <p:cNvSpPr>
              <a:spLocks/>
            </p:cNvSpPr>
            <p:nvPr/>
          </p:nvSpPr>
          <p:spPr bwMode="auto">
            <a:xfrm>
              <a:off x="3194" y="2190"/>
              <a:ext cx="64" cy="107"/>
            </a:xfrm>
            <a:custGeom>
              <a:avLst/>
              <a:gdLst>
                <a:gd name="T0" fmla="*/ 0 w 64"/>
                <a:gd name="T1" fmla="*/ 0 h 107"/>
                <a:gd name="T2" fmla="*/ 64 w 64"/>
                <a:gd name="T3" fmla="*/ 26 h 107"/>
                <a:gd name="T4" fmla="*/ 60 w 64"/>
                <a:gd name="T5" fmla="*/ 107 h 107"/>
                <a:gd name="T6" fmla="*/ 2 w 64"/>
                <a:gd name="T7" fmla="*/ 96 h 107"/>
                <a:gd name="T8" fmla="*/ 0 w 64"/>
                <a:gd name="T9" fmla="*/ 0 h 1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107"/>
                <a:gd name="T17" fmla="*/ 64 w 64"/>
                <a:gd name="T18" fmla="*/ 107 h 1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107">
                  <a:moveTo>
                    <a:pt x="0" y="0"/>
                  </a:moveTo>
                  <a:lnTo>
                    <a:pt x="64" y="26"/>
                  </a:lnTo>
                  <a:lnTo>
                    <a:pt x="60" y="107"/>
                  </a:lnTo>
                  <a:lnTo>
                    <a:pt x="2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34" name="Freeform 217"/>
            <p:cNvSpPr>
              <a:spLocks/>
            </p:cNvSpPr>
            <p:nvPr/>
          </p:nvSpPr>
          <p:spPr bwMode="auto">
            <a:xfrm>
              <a:off x="3201" y="2562"/>
              <a:ext cx="46" cy="71"/>
            </a:xfrm>
            <a:custGeom>
              <a:avLst/>
              <a:gdLst>
                <a:gd name="T0" fmla="*/ 0 w 46"/>
                <a:gd name="T1" fmla="*/ 0 h 71"/>
                <a:gd name="T2" fmla="*/ 46 w 46"/>
                <a:gd name="T3" fmla="*/ 22 h 71"/>
                <a:gd name="T4" fmla="*/ 45 w 46"/>
                <a:gd name="T5" fmla="*/ 71 h 71"/>
                <a:gd name="T6" fmla="*/ 39 w 46"/>
                <a:gd name="T7" fmla="*/ 70 h 71"/>
                <a:gd name="T8" fmla="*/ 34 w 46"/>
                <a:gd name="T9" fmla="*/ 69 h 71"/>
                <a:gd name="T10" fmla="*/ 28 w 46"/>
                <a:gd name="T11" fmla="*/ 66 h 71"/>
                <a:gd name="T12" fmla="*/ 23 w 46"/>
                <a:gd name="T13" fmla="*/ 63 h 71"/>
                <a:gd name="T14" fmla="*/ 18 w 46"/>
                <a:gd name="T15" fmla="*/ 61 h 71"/>
                <a:gd name="T16" fmla="*/ 12 w 46"/>
                <a:gd name="T17" fmla="*/ 59 h 71"/>
                <a:gd name="T18" fmla="*/ 6 w 46"/>
                <a:gd name="T19" fmla="*/ 58 h 71"/>
                <a:gd name="T20" fmla="*/ 1 w 46"/>
                <a:gd name="T21" fmla="*/ 58 h 71"/>
                <a:gd name="T22" fmla="*/ 0 w 46"/>
                <a:gd name="T23" fmla="*/ 0 h 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6"/>
                <a:gd name="T37" fmla="*/ 0 h 71"/>
                <a:gd name="T38" fmla="*/ 46 w 46"/>
                <a:gd name="T39" fmla="*/ 71 h 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6" h="71">
                  <a:moveTo>
                    <a:pt x="0" y="0"/>
                  </a:moveTo>
                  <a:lnTo>
                    <a:pt x="46" y="22"/>
                  </a:lnTo>
                  <a:lnTo>
                    <a:pt x="45" y="71"/>
                  </a:lnTo>
                  <a:lnTo>
                    <a:pt x="39" y="70"/>
                  </a:lnTo>
                  <a:lnTo>
                    <a:pt x="34" y="69"/>
                  </a:lnTo>
                  <a:lnTo>
                    <a:pt x="28" y="66"/>
                  </a:lnTo>
                  <a:lnTo>
                    <a:pt x="23" y="63"/>
                  </a:lnTo>
                  <a:lnTo>
                    <a:pt x="18" y="61"/>
                  </a:lnTo>
                  <a:lnTo>
                    <a:pt x="12" y="59"/>
                  </a:lnTo>
                  <a:lnTo>
                    <a:pt x="6" y="58"/>
                  </a:lnTo>
                  <a:lnTo>
                    <a:pt x="1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35" name="WordArt 218"/>
            <p:cNvSpPr>
              <a:spLocks noChangeArrowheads="1" noChangeShapeType="1" noTextEdit="1"/>
            </p:cNvSpPr>
            <p:nvPr/>
          </p:nvSpPr>
          <p:spPr bwMode="auto">
            <a:xfrm>
              <a:off x="2880" y="2832"/>
              <a:ext cx="636" cy="217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es-ES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MINSAP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Text Box 4"/>
          <p:cNvSpPr txBox="1">
            <a:spLocks noChangeArrowheads="1"/>
          </p:cNvSpPr>
          <p:nvPr/>
        </p:nvSpPr>
        <p:spPr bwMode="auto">
          <a:xfrm>
            <a:off x="838200" y="2971800"/>
            <a:ext cx="7772400" cy="990600"/>
          </a:xfrm>
          <a:prstGeom prst="rect">
            <a:avLst/>
          </a:prstGeom>
          <a:solidFill>
            <a:srgbClr val="B9B5AD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" sz="4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DESARROLLO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WordArt 4"/>
          <p:cNvSpPr>
            <a:spLocks noChangeArrowheads="1" noChangeShapeType="1" noTextEdit="1"/>
          </p:cNvSpPr>
          <p:nvPr/>
        </p:nvSpPr>
        <p:spPr bwMode="auto">
          <a:xfrm>
            <a:off x="571500" y="285750"/>
            <a:ext cx="7416800" cy="10715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es-E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8916" name="3 CuadroTexto"/>
          <p:cNvSpPr txBox="1">
            <a:spLocks noChangeArrowheads="1"/>
          </p:cNvSpPr>
          <p:nvPr/>
        </p:nvSpPr>
        <p:spPr bwMode="auto">
          <a:xfrm>
            <a:off x="5857875" y="1643063"/>
            <a:ext cx="1857375" cy="461962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VE" sz="2400" dirty="0">
                <a:solidFill>
                  <a:schemeClr val="bg1"/>
                </a:solidFill>
              </a:rPr>
              <a:t>SUMARIO</a:t>
            </a:r>
          </a:p>
        </p:txBody>
      </p:sp>
      <p:sp>
        <p:nvSpPr>
          <p:cNvPr id="18437" name="5 CuadroTexto"/>
          <p:cNvSpPr txBox="1">
            <a:spLocks noChangeArrowheads="1"/>
          </p:cNvSpPr>
          <p:nvPr/>
        </p:nvSpPr>
        <p:spPr bwMode="auto">
          <a:xfrm>
            <a:off x="857250" y="642938"/>
            <a:ext cx="7572375" cy="584200"/>
          </a:xfrm>
          <a:prstGeom prst="rect">
            <a:avLst/>
          </a:prstGeom>
          <a:solidFill>
            <a:srgbClr val="B9B5A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VE" sz="3200" dirty="0">
                <a:solidFill>
                  <a:schemeClr val="bg1"/>
                </a:solidFill>
              </a:rPr>
              <a:t>TEMA: 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5214938" y="2428875"/>
            <a:ext cx="3143250" cy="3357563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buFont typeface="Wingdings" pitchFamily="2" charset="2"/>
              <a:buChar char="§"/>
              <a:defRPr/>
            </a:pPr>
            <a:r>
              <a:rPr lang="es-VE" b="0" dirty="0">
                <a:solidFill>
                  <a:schemeClr val="bg1"/>
                </a:solidFill>
              </a:rPr>
              <a:t> Concepto.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es-VE" b="0" dirty="0">
                <a:solidFill>
                  <a:schemeClr val="bg1"/>
                </a:solidFill>
              </a:rPr>
              <a:t> Clasificación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es-VE" b="0" dirty="0">
                <a:solidFill>
                  <a:schemeClr val="bg1"/>
                </a:solidFill>
              </a:rPr>
              <a:t> Etiología 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es-VE" b="0" dirty="0">
                <a:solidFill>
                  <a:schemeClr val="bg1"/>
                </a:solidFill>
              </a:rPr>
              <a:t> Factores de riesgo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es-VE" b="0" dirty="0">
                <a:solidFill>
                  <a:schemeClr val="bg1"/>
                </a:solidFill>
              </a:rPr>
              <a:t> Formas de presentación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es-VE" b="0" dirty="0">
                <a:solidFill>
                  <a:schemeClr val="bg1"/>
                </a:solidFill>
              </a:rPr>
              <a:t> Diagnósticos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es-VE" b="0" dirty="0">
                <a:solidFill>
                  <a:schemeClr val="bg1"/>
                </a:solidFill>
              </a:rPr>
              <a:t> Exámenes complementarios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es-VE" b="0" dirty="0">
                <a:solidFill>
                  <a:schemeClr val="bg1"/>
                </a:solidFill>
              </a:rPr>
              <a:t> Complicaciones</a:t>
            </a:r>
          </a:p>
          <a:p>
            <a:pPr algn="l">
              <a:buFont typeface="Wingdings" pitchFamily="2" charset="2"/>
              <a:buChar char="§"/>
              <a:defRPr/>
            </a:pPr>
            <a:r>
              <a:rPr lang="es-VE" b="0" dirty="0">
                <a:solidFill>
                  <a:schemeClr val="bg1"/>
                </a:solidFill>
              </a:rPr>
              <a:t> Líneas generales de tratamiento</a:t>
            </a:r>
          </a:p>
          <a:p>
            <a:pPr algn="ctr">
              <a:defRPr/>
            </a:pPr>
            <a:endParaRPr lang="es-V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sz="2400" dirty="0" smtClean="0">
                <a:latin typeface="Arial" charset="0"/>
                <a:cs typeface="Arial" charset="0"/>
              </a:rPr>
              <a:t>Explicar </a:t>
            </a:r>
            <a:r>
              <a:rPr lang="es-ES_tradnl" sz="2400" dirty="0" smtClean="0">
                <a:latin typeface="Arial" charset="0"/>
                <a:cs typeface="Arial" charset="0"/>
              </a:rPr>
              <a:t>_____ tema_______ </a:t>
            </a:r>
            <a:r>
              <a:rPr lang="es-ES" sz="2400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a partir </a:t>
            </a:r>
            <a:r>
              <a:rPr lang="es-ES" sz="2400" dirty="0" smtClean="0">
                <a:solidFill>
                  <a:srgbClr val="336600"/>
                </a:solidFill>
                <a:latin typeface="Arial" charset="0"/>
                <a:cs typeface="Arial" charset="0"/>
              </a:rPr>
              <a:t>del estudio del concepto, clasificación, etiología, los factores de  riesgo, formas de presentación, diagnósticos, exámenes complementarios y líneas generales de tratamiento en la Atención Primaria de Salud</a:t>
            </a:r>
            <a:r>
              <a:rPr lang="es-ES" sz="2400" dirty="0" smtClean="0">
                <a:solidFill>
                  <a:srgbClr val="669900"/>
                </a:solidFill>
                <a:latin typeface="Arial" charset="0"/>
                <a:cs typeface="Arial" charset="0"/>
              </a:rPr>
              <a:t>,</a:t>
            </a:r>
            <a:r>
              <a:rPr lang="es-ES" sz="2400" dirty="0" smtClean="0">
                <a:latin typeface="Arial" charset="0"/>
                <a:cs typeface="Arial" charset="0"/>
              </a:rPr>
              <a:t> </a:t>
            </a:r>
            <a:r>
              <a:rPr lang="es-ES" sz="2400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a nivel reproductivo aplicativo</a:t>
            </a:r>
            <a:r>
              <a:rPr lang="es-ES" sz="2400" dirty="0" smtClean="0">
                <a:latin typeface="Arial" charset="0"/>
                <a:cs typeface="Arial" charset="0"/>
              </a:rPr>
              <a:t> </a:t>
            </a:r>
            <a:r>
              <a:rPr lang="es-ES" sz="2400" dirty="0" smtClean="0">
                <a:solidFill>
                  <a:srgbClr val="FF7C80"/>
                </a:solidFill>
                <a:latin typeface="Arial" charset="0"/>
                <a:cs typeface="Arial" charset="0"/>
              </a:rPr>
              <a:t>mediante tareas docente y recursos de aprendizaje</a:t>
            </a:r>
            <a:r>
              <a:rPr lang="es-ES" sz="2400" dirty="0" smtClean="0">
                <a:latin typeface="Arial" charset="0"/>
                <a:cs typeface="Arial" charset="0"/>
              </a:rPr>
              <a:t>, para desarrollar con un enfoque integrador y rigor científico las acciones de prevención, atención y control de las enfermedades y un nivel de actuación adecuado por el Médico General en correspondencia con el perfil del egresado y contribuir al mantenimiento de los indicadores de salud dispuestos para Cuba y el mundo.</a:t>
            </a:r>
          </a:p>
          <a:p>
            <a:endParaRPr lang="es-ES" sz="2400" dirty="0" smtClean="0">
              <a:latin typeface="Arial" charset="0"/>
              <a:cs typeface="Arial" charset="0"/>
            </a:endParaRPr>
          </a:p>
          <a:p>
            <a:endParaRPr lang="es-ES" sz="2000" dirty="0" smtClean="0">
              <a:latin typeface="Arial" charset="0"/>
              <a:cs typeface="Arial" charset="0"/>
            </a:endParaRPr>
          </a:p>
          <a:p>
            <a:endParaRPr lang="es-ES" sz="2800" dirty="0" smtClean="0"/>
          </a:p>
          <a:p>
            <a:endParaRPr lang="es-ES" sz="2400" dirty="0" smtClean="0"/>
          </a:p>
          <a:p>
            <a:endParaRPr lang="es-ES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BE6B3A-417B-4748-A652-8FAD33A370A3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  <p:sp>
        <p:nvSpPr>
          <p:cNvPr id="19460" name="Text Box 4"/>
          <p:cNvSpPr>
            <a:spLocks noGrp="1" noChangeArrowheads="1"/>
          </p:cNvSpPr>
          <p:nvPr>
            <p:ph type="title"/>
          </p:nvPr>
        </p:nvSpPr>
        <p:spPr>
          <a:xfrm>
            <a:off x="857250" y="928688"/>
            <a:ext cx="7472363" cy="490537"/>
          </a:xfrm>
          <a:solidFill>
            <a:srgbClr val="B9B5AD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ES" sz="3200" b="1" smtClean="0">
                <a:solidFill>
                  <a:schemeClr val="tx1"/>
                </a:solidFill>
                <a:latin typeface="Arial" charset="0"/>
              </a:rPr>
              <a:t>OBJETIVO FORMATIVO</a:t>
            </a:r>
            <a:endParaRPr lang="es-ES_tradnl" sz="3200" b="1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85750"/>
            <a:ext cx="8501062" cy="1000125"/>
          </a:xfrm>
          <a:solidFill>
            <a:srgbClr val="B9B5AD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s-ES" sz="2800" b="1" smtClean="0">
                <a:solidFill>
                  <a:schemeClr val="tx1"/>
                </a:solidFill>
                <a:latin typeface="Arial" charset="0"/>
              </a:rPr>
              <a:t>ESTRUCTURA  METODOLÓGICA DEL OBJETIVO FORMATIVO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19088" indent="-319088" eaLnBrk="1" hangingPunct="1">
              <a:buFont typeface="Wingdings" pitchFamily="2" charset="2"/>
              <a:buChar char=""/>
            </a:pPr>
            <a:r>
              <a:rPr lang="es-ES" b="1" smtClean="0">
                <a:solidFill>
                  <a:srgbClr val="993300"/>
                </a:solidFill>
              </a:rPr>
              <a:t>Habilidad intelectual</a:t>
            </a:r>
            <a:r>
              <a:rPr lang="es-ES" b="1" smtClean="0">
                <a:solidFill>
                  <a:srgbClr val="CC3300"/>
                </a:solidFill>
              </a:rPr>
              <a:t> :</a:t>
            </a:r>
            <a:r>
              <a:rPr lang="es-ES" b="1" smtClean="0"/>
              <a:t>Explicar. 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es-ES" b="1" smtClean="0">
                <a:solidFill>
                  <a:srgbClr val="FF9900"/>
                </a:solidFill>
              </a:rPr>
              <a:t>Conocimiento</a:t>
            </a:r>
            <a:r>
              <a:rPr lang="es-ES" b="1" smtClean="0">
                <a:solidFill>
                  <a:srgbClr val="FF7C80"/>
                </a:solidFill>
              </a:rPr>
              <a:t> </a:t>
            </a:r>
            <a:r>
              <a:rPr lang="es-ES" b="1" smtClean="0"/>
              <a:t>: Relacionado con el tema.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es-ES" b="1" smtClean="0"/>
              <a:t> </a:t>
            </a:r>
            <a:r>
              <a:rPr lang="es-ES" b="1" smtClean="0">
                <a:solidFill>
                  <a:srgbClr val="336600"/>
                </a:solidFill>
              </a:rPr>
              <a:t>Nivel de profundidad</a:t>
            </a:r>
            <a:r>
              <a:rPr lang="es-ES" b="1" smtClean="0"/>
              <a:t>: Relacionado con el sumario.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es-ES" b="1" smtClean="0">
                <a:solidFill>
                  <a:srgbClr val="CC0000"/>
                </a:solidFill>
              </a:rPr>
              <a:t>Nivel de asimilación</a:t>
            </a:r>
            <a:r>
              <a:rPr lang="es-ES" b="1" smtClean="0"/>
              <a:t>: Nivel reproductivo aplicativo.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es-ES" b="1" smtClean="0">
                <a:solidFill>
                  <a:srgbClr val="FF66CC"/>
                </a:solidFill>
              </a:rPr>
              <a:t>Condiciones de estudio</a:t>
            </a:r>
            <a:r>
              <a:rPr lang="es-ES" b="1" smtClean="0"/>
              <a:t>: Métodos y recursos de aprendizaje.</a:t>
            </a:r>
          </a:p>
          <a:p>
            <a:pPr marL="319088" indent="-319088" eaLnBrk="1" hangingPunct="1">
              <a:buFont typeface="Wingdings" pitchFamily="2" charset="2"/>
              <a:buChar char=""/>
            </a:pPr>
            <a:r>
              <a:rPr lang="es-ES" b="1" smtClean="0"/>
              <a:t>Intencionalidad educativa. La dimensión educativa  del tema .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>
          <a:xfrm>
            <a:off x="571500" y="642938"/>
            <a:ext cx="7500938" cy="428625"/>
          </a:xfrm>
          <a:solidFill>
            <a:srgbClr val="B9B5AD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s-ES_tradnl" sz="2800" b="1" smtClean="0">
                <a:solidFill>
                  <a:schemeClr val="tx1"/>
                </a:solidFill>
              </a:rPr>
              <a:t>        MOTIVACIÓN DEL CONTENIDO A IMPARTIR</a:t>
            </a:r>
            <a:endParaRPr lang="es-VE" sz="2800" smtClean="0">
              <a:solidFill>
                <a:schemeClr val="tx1"/>
              </a:solidFill>
            </a:endParaRPr>
          </a:p>
        </p:txBody>
      </p:sp>
      <p:sp>
        <p:nvSpPr>
          <p:cNvPr id="24579" name="2 Marcador de contenido"/>
          <p:cNvSpPr>
            <a:spLocks noGrp="1"/>
          </p:cNvSpPr>
          <p:nvPr>
            <p:ph idx="1"/>
          </p:nvPr>
        </p:nvSpPr>
        <p:spPr>
          <a:xfrm>
            <a:off x="571500" y="1428750"/>
            <a:ext cx="8153400" cy="4781550"/>
          </a:xfrm>
          <a:solidFill>
            <a:srgbClr val="B9B5AD"/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_tradnl" sz="2000" dirty="0" smtClean="0"/>
              <a:t>Los registros más tempranos </a:t>
            </a:r>
            <a:r>
              <a:rPr lang="es-ES_tradnl" sz="2000" dirty="0" smtClean="0"/>
              <a:t>del tema .  </a:t>
            </a:r>
            <a:endParaRPr lang="es-ES_tradnl" sz="2000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313114F-1759-49CC-95BE-566F3D85FC7D}" type="slidenum">
              <a:rPr lang="es-ES"/>
              <a:pPr>
                <a:defRPr/>
              </a:pPr>
              <a:t>14</a:t>
            </a:fld>
            <a:endParaRPr lang="es-ES"/>
          </a:p>
        </p:txBody>
      </p:sp>
      <p:pic>
        <p:nvPicPr>
          <p:cNvPr id="21509" name="Picture 33" descr="original_metal_w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Título"/>
          <p:cNvSpPr>
            <a:spLocks noGrp="1"/>
          </p:cNvSpPr>
          <p:nvPr>
            <p:ph type="title"/>
          </p:nvPr>
        </p:nvSpPr>
        <p:spPr>
          <a:xfrm>
            <a:off x="714375" y="571500"/>
            <a:ext cx="7500938" cy="633413"/>
          </a:xfrm>
          <a:solidFill>
            <a:srgbClr val="B9B5AD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s-VE" smtClean="0"/>
              <a:t>               </a:t>
            </a:r>
            <a:r>
              <a:rPr lang="es-VE" sz="4000" b="1" smtClean="0">
                <a:solidFill>
                  <a:schemeClr val="tx1"/>
                </a:solidFill>
                <a:latin typeface="Arial" charset="0"/>
                <a:cs typeface="Arial" charset="0"/>
              </a:rPr>
              <a:t>C0NCLUSIONES</a:t>
            </a:r>
          </a:p>
        </p:txBody>
      </p:sp>
      <p:sp>
        <p:nvSpPr>
          <p:cNvPr id="61443" name="3 Marcador de pie de página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s-ES"/>
              <a:t>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D4030A2-1D18-4EA6-B80F-93F0C7CB5166}" type="slidenum">
              <a:rPr lang="es-ES"/>
              <a:pPr>
                <a:defRPr/>
              </a:pPr>
              <a:t>15</a:t>
            </a:fld>
            <a:endParaRPr lang="es-ES"/>
          </a:p>
        </p:txBody>
      </p:sp>
      <p:sp>
        <p:nvSpPr>
          <p:cNvPr id="6" name="5 Rectángulo redondeado"/>
          <p:cNvSpPr/>
          <p:nvPr/>
        </p:nvSpPr>
        <p:spPr>
          <a:xfrm>
            <a:off x="2357438" y="1500188"/>
            <a:ext cx="4214812" cy="4286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VE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TEMA</a:t>
            </a:r>
            <a:endParaRPr lang="es-VE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88" y="2571750"/>
            <a:ext cx="3643312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VE" dirty="0"/>
          </a:p>
        </p:txBody>
      </p:sp>
      <p:sp>
        <p:nvSpPr>
          <p:cNvPr id="8" name="7 Rectángulo"/>
          <p:cNvSpPr/>
          <p:nvPr/>
        </p:nvSpPr>
        <p:spPr>
          <a:xfrm>
            <a:off x="4500563" y="2571750"/>
            <a:ext cx="442912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VE" dirty="0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6429375" y="2286000"/>
            <a:ext cx="357188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Elipse"/>
          <p:cNvSpPr/>
          <p:nvPr/>
        </p:nvSpPr>
        <p:spPr>
          <a:xfrm>
            <a:off x="357188" y="3357563"/>
            <a:ext cx="2714625" cy="1285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VE" dirty="0"/>
          </a:p>
        </p:txBody>
      </p:sp>
      <p:sp>
        <p:nvSpPr>
          <p:cNvPr id="19" name="18 Elipse"/>
          <p:cNvSpPr/>
          <p:nvPr/>
        </p:nvSpPr>
        <p:spPr>
          <a:xfrm>
            <a:off x="5857875" y="3357563"/>
            <a:ext cx="3071813" cy="1214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VE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2571750" y="5143500"/>
            <a:ext cx="4071938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VE" dirty="0"/>
          </a:p>
        </p:txBody>
      </p:sp>
      <p:cxnSp>
        <p:nvCxnSpPr>
          <p:cNvPr id="23" name="22 Conector angular"/>
          <p:cNvCxnSpPr/>
          <p:nvPr/>
        </p:nvCxnSpPr>
        <p:spPr>
          <a:xfrm>
            <a:off x="5072063" y="3536950"/>
            <a:ext cx="928687" cy="2492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angular"/>
          <p:cNvCxnSpPr/>
          <p:nvPr/>
        </p:nvCxnSpPr>
        <p:spPr>
          <a:xfrm rot="10800000" flipV="1">
            <a:off x="2928938" y="3535363"/>
            <a:ext cx="642937" cy="1793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angular"/>
          <p:cNvCxnSpPr/>
          <p:nvPr/>
        </p:nvCxnSpPr>
        <p:spPr>
          <a:xfrm>
            <a:off x="2857500" y="4429125"/>
            <a:ext cx="428625" cy="21431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angular"/>
          <p:cNvCxnSpPr/>
          <p:nvPr/>
        </p:nvCxnSpPr>
        <p:spPr>
          <a:xfrm rot="10800000" flipV="1">
            <a:off x="5786438" y="4500563"/>
            <a:ext cx="785812" cy="1428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Rectángulo"/>
          <p:cNvSpPr/>
          <p:nvPr/>
        </p:nvSpPr>
        <p:spPr>
          <a:xfrm>
            <a:off x="1785938" y="6143625"/>
            <a:ext cx="5786437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VE" dirty="0"/>
              <a:t>TRATAMIENTO PREVENTIVO, MÈDICO Y QUIRÙRGICO</a:t>
            </a:r>
          </a:p>
        </p:txBody>
      </p:sp>
      <p:cxnSp>
        <p:nvCxnSpPr>
          <p:cNvPr id="109" name="108 Conector recto de flecha"/>
          <p:cNvCxnSpPr/>
          <p:nvPr/>
        </p:nvCxnSpPr>
        <p:spPr>
          <a:xfrm rot="10800000" flipV="1">
            <a:off x="2286000" y="2286000"/>
            <a:ext cx="642938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120 Conector recto de flecha"/>
          <p:cNvCxnSpPr>
            <a:stCxn id="8" idx="1"/>
          </p:cNvCxnSpPr>
          <p:nvPr/>
        </p:nvCxnSpPr>
        <p:spPr>
          <a:xfrm rot="10800000" flipV="1">
            <a:off x="4286250" y="2857500"/>
            <a:ext cx="214313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124 Conector recto de flecha"/>
          <p:cNvCxnSpPr>
            <a:stCxn id="7" idx="3"/>
          </p:cNvCxnSpPr>
          <p:nvPr/>
        </p:nvCxnSpPr>
        <p:spPr>
          <a:xfrm>
            <a:off x="4000500" y="2857500"/>
            <a:ext cx="28575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 de flecha"/>
          <p:cNvCxnSpPr/>
          <p:nvPr/>
        </p:nvCxnSpPr>
        <p:spPr>
          <a:xfrm rot="5400000">
            <a:off x="4429126" y="4857750"/>
            <a:ext cx="1444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159 Conector recto de flecha"/>
          <p:cNvCxnSpPr/>
          <p:nvPr/>
        </p:nvCxnSpPr>
        <p:spPr>
          <a:xfrm rot="5400000">
            <a:off x="3892550" y="2249488"/>
            <a:ext cx="5000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169 Conector recto de flecha"/>
          <p:cNvCxnSpPr/>
          <p:nvPr/>
        </p:nvCxnSpPr>
        <p:spPr>
          <a:xfrm rot="16200000" flipH="1">
            <a:off x="4500562" y="6072188"/>
            <a:ext cx="1428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19" name="27 CuadroTexto"/>
          <p:cNvSpPr txBox="1">
            <a:spLocks noChangeArrowheads="1"/>
          </p:cNvSpPr>
          <p:nvPr/>
        </p:nvSpPr>
        <p:spPr bwMode="auto">
          <a:xfrm>
            <a:off x="4143375" y="2000250"/>
            <a:ext cx="2249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/>
              <a:t>Puede presentarse</a:t>
            </a:r>
          </a:p>
        </p:txBody>
      </p:sp>
      <p:sp>
        <p:nvSpPr>
          <p:cNvPr id="55320" name="28 CuadroTexto"/>
          <p:cNvSpPr txBox="1">
            <a:spLocks noChangeArrowheads="1"/>
          </p:cNvSpPr>
          <p:nvPr/>
        </p:nvSpPr>
        <p:spPr bwMode="auto">
          <a:xfrm>
            <a:off x="3786188" y="34290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/>
              <a:t> produce </a:t>
            </a:r>
          </a:p>
        </p:txBody>
      </p:sp>
      <p:sp>
        <p:nvSpPr>
          <p:cNvPr id="55321" name="30 CuadroTexto"/>
          <p:cNvSpPr txBox="1">
            <a:spLocks noChangeArrowheads="1"/>
          </p:cNvSpPr>
          <p:nvPr/>
        </p:nvSpPr>
        <p:spPr bwMode="auto">
          <a:xfrm>
            <a:off x="3571875" y="4429125"/>
            <a:ext cx="1812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/>
              <a:t>Se diagnostica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9 CuadroTexto"/>
          <p:cNvSpPr txBox="1">
            <a:spLocks noChangeArrowheads="1"/>
          </p:cNvSpPr>
          <p:nvPr/>
        </p:nvSpPr>
        <p:spPr bwMode="auto">
          <a:xfrm>
            <a:off x="785813" y="1625600"/>
            <a:ext cx="7715250" cy="1292662"/>
          </a:xfrm>
          <a:prstGeom prst="rect">
            <a:avLst/>
          </a:prstGeom>
          <a:solidFill>
            <a:schemeClr val="bg1">
              <a:lumMod val="75000"/>
              <a:alpha val="32941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 smtClean="0"/>
              <a:t>Situación 1:</a:t>
            </a:r>
            <a:endParaRPr lang="es-ES" sz="2000" dirty="0"/>
          </a:p>
          <a:p>
            <a:pPr>
              <a:defRPr/>
            </a:pPr>
            <a:r>
              <a:rPr lang="es-ES" sz="2000" dirty="0"/>
              <a:t>Situación 2</a:t>
            </a:r>
            <a:r>
              <a:rPr lang="es-ES" sz="2000" dirty="0" smtClean="0"/>
              <a:t>:</a:t>
            </a:r>
            <a:endParaRPr lang="es-ES" dirty="0">
              <a:solidFill>
                <a:schemeClr val="tx2"/>
              </a:solidFill>
            </a:endParaRPr>
          </a:p>
          <a:p>
            <a:pPr>
              <a:defRPr/>
            </a:pPr>
            <a:endParaRPr kumimoji="1" lang="es-VE" dirty="0">
              <a:solidFill>
                <a:srgbClr val="800000"/>
              </a:solidFill>
              <a:cs typeface="Arial" charset="0"/>
            </a:endParaRPr>
          </a:p>
        </p:txBody>
      </p:sp>
      <p:sp>
        <p:nvSpPr>
          <p:cNvPr id="7" name="Freeform 12"/>
          <p:cNvSpPr>
            <a:spLocks/>
          </p:cNvSpPr>
          <p:nvPr/>
        </p:nvSpPr>
        <p:spPr bwMode="gray">
          <a:xfrm rot="3678999">
            <a:off x="3516313" y="658813"/>
            <a:ext cx="892175" cy="1241425"/>
          </a:xfrm>
          <a:custGeom>
            <a:avLst/>
            <a:gdLst>
              <a:gd name="T0" fmla="*/ 0 w 982"/>
              <a:gd name="T1" fmla="*/ 2147483647 h 774"/>
              <a:gd name="T2" fmla="*/ 2147483647 w 982"/>
              <a:gd name="T3" fmla="*/ 2147483647 h 774"/>
              <a:gd name="T4" fmla="*/ 2147483647 w 982"/>
              <a:gd name="T5" fmla="*/ 2147483647 h 774"/>
              <a:gd name="T6" fmla="*/ 2147483647 w 982"/>
              <a:gd name="T7" fmla="*/ 2147483647 h 774"/>
              <a:gd name="T8" fmla="*/ 2147483647 w 982"/>
              <a:gd name="T9" fmla="*/ 2147483647 h 774"/>
              <a:gd name="T10" fmla="*/ 2147483647 w 982"/>
              <a:gd name="T11" fmla="*/ 2147483647 h 774"/>
              <a:gd name="T12" fmla="*/ 2147483647 w 982"/>
              <a:gd name="T13" fmla="*/ 2147483647 h 774"/>
              <a:gd name="T14" fmla="*/ 2147483647 w 982"/>
              <a:gd name="T15" fmla="*/ 2147483647 h 774"/>
              <a:gd name="T16" fmla="*/ 2147483647 w 982"/>
              <a:gd name="T17" fmla="*/ 2147483647 h 774"/>
              <a:gd name="T18" fmla="*/ 2147483647 w 982"/>
              <a:gd name="T19" fmla="*/ 2147483647 h 774"/>
              <a:gd name="T20" fmla="*/ 2147483647 w 982"/>
              <a:gd name="T21" fmla="*/ 2147483647 h 774"/>
              <a:gd name="T22" fmla="*/ 2147483647 w 982"/>
              <a:gd name="T23" fmla="*/ 2147483647 h 774"/>
              <a:gd name="T24" fmla="*/ 2147483647 w 982"/>
              <a:gd name="T25" fmla="*/ 2147483647 h 774"/>
              <a:gd name="T26" fmla="*/ 2147483647 w 982"/>
              <a:gd name="T27" fmla="*/ 2147483647 h 774"/>
              <a:gd name="T28" fmla="*/ 2147483647 w 982"/>
              <a:gd name="T29" fmla="*/ 2147483647 h 774"/>
              <a:gd name="T30" fmla="*/ 2147483647 w 982"/>
              <a:gd name="T31" fmla="*/ 2147483647 h 774"/>
              <a:gd name="T32" fmla="*/ 2147483647 w 982"/>
              <a:gd name="T33" fmla="*/ 2147483647 h 774"/>
              <a:gd name="T34" fmla="*/ 2147483647 w 982"/>
              <a:gd name="T35" fmla="*/ 2147483647 h 774"/>
              <a:gd name="T36" fmla="*/ 2147483647 w 982"/>
              <a:gd name="T37" fmla="*/ 2147483647 h 774"/>
              <a:gd name="T38" fmla="*/ 2147483647 w 982"/>
              <a:gd name="T39" fmla="*/ 2147483647 h 774"/>
              <a:gd name="T40" fmla="*/ 2147483647 w 982"/>
              <a:gd name="T41" fmla="*/ 2147483647 h 774"/>
              <a:gd name="T42" fmla="*/ 2147483647 w 982"/>
              <a:gd name="T43" fmla="*/ 2147483647 h 774"/>
              <a:gd name="T44" fmla="*/ 2147483647 w 982"/>
              <a:gd name="T45" fmla="*/ 2147483647 h 774"/>
              <a:gd name="T46" fmla="*/ 2147483647 w 982"/>
              <a:gd name="T47" fmla="*/ 2147483647 h 774"/>
              <a:gd name="T48" fmla="*/ 2147483647 w 982"/>
              <a:gd name="T49" fmla="*/ 2147483647 h 774"/>
              <a:gd name="T50" fmla="*/ 2147483647 w 982"/>
              <a:gd name="T51" fmla="*/ 2147483647 h 774"/>
              <a:gd name="T52" fmla="*/ 2147483647 w 982"/>
              <a:gd name="T53" fmla="*/ 0 h 774"/>
              <a:gd name="T54" fmla="*/ 2147483647 w 982"/>
              <a:gd name="T55" fmla="*/ 2147483647 h 774"/>
              <a:gd name="T56" fmla="*/ 2147483647 w 982"/>
              <a:gd name="T57" fmla="*/ 2147483647 h 774"/>
              <a:gd name="T58" fmla="*/ 2147483647 w 982"/>
              <a:gd name="T59" fmla="*/ 2147483647 h 774"/>
              <a:gd name="T60" fmla="*/ 2147483647 w 982"/>
              <a:gd name="T61" fmla="*/ 2147483647 h 774"/>
              <a:gd name="T62" fmla="*/ 2147483647 w 982"/>
              <a:gd name="T63" fmla="*/ 2147483647 h 774"/>
              <a:gd name="T64" fmla="*/ 2147483647 w 982"/>
              <a:gd name="T65" fmla="*/ 2147483647 h 774"/>
              <a:gd name="T66" fmla="*/ 2147483647 w 982"/>
              <a:gd name="T67" fmla="*/ 2147483647 h 774"/>
              <a:gd name="T68" fmla="*/ 2147483647 w 982"/>
              <a:gd name="T69" fmla="*/ 2147483647 h 774"/>
              <a:gd name="T70" fmla="*/ 2147483647 w 982"/>
              <a:gd name="T71" fmla="*/ 2147483647 h 774"/>
              <a:gd name="T72" fmla="*/ 2147483647 w 982"/>
              <a:gd name="T73" fmla="*/ 2147483647 h 774"/>
              <a:gd name="T74" fmla="*/ 2147483647 w 982"/>
              <a:gd name="T75" fmla="*/ 2147483647 h 774"/>
              <a:gd name="T76" fmla="*/ 2147483647 w 982"/>
              <a:gd name="T77" fmla="*/ 2147483647 h 774"/>
              <a:gd name="T78" fmla="*/ 2147483647 w 982"/>
              <a:gd name="T79" fmla="*/ 2147483647 h 774"/>
              <a:gd name="T80" fmla="*/ 2147483647 w 982"/>
              <a:gd name="T81" fmla="*/ 2147483647 h 774"/>
              <a:gd name="T82" fmla="*/ 2147483647 w 982"/>
              <a:gd name="T83" fmla="*/ 2147483647 h 774"/>
              <a:gd name="T84" fmla="*/ 2147483647 w 982"/>
              <a:gd name="T85" fmla="*/ 2147483647 h 774"/>
              <a:gd name="T86" fmla="*/ 2147483647 w 982"/>
              <a:gd name="T87" fmla="*/ 2147483647 h 774"/>
              <a:gd name="T88" fmla="*/ 2147483647 w 982"/>
              <a:gd name="T89" fmla="*/ 2147483647 h 774"/>
              <a:gd name="T90" fmla="*/ 2147483647 w 982"/>
              <a:gd name="T91" fmla="*/ 2147483647 h 774"/>
              <a:gd name="T92" fmla="*/ 2147483647 w 982"/>
              <a:gd name="T93" fmla="*/ 2147483647 h 774"/>
              <a:gd name="T94" fmla="*/ 2147483647 w 982"/>
              <a:gd name="T95" fmla="*/ 2147483647 h 774"/>
              <a:gd name="T96" fmla="*/ 2147483647 w 982"/>
              <a:gd name="T97" fmla="*/ 2147483647 h 774"/>
              <a:gd name="T98" fmla="*/ 2147483647 w 982"/>
              <a:gd name="T99" fmla="*/ 2147483647 h 774"/>
              <a:gd name="T100" fmla="*/ 2147483647 w 982"/>
              <a:gd name="T101" fmla="*/ 2147483647 h 774"/>
              <a:gd name="T102" fmla="*/ 2147483647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solidFill>
            <a:srgbClr val="0099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914400" y="304800"/>
            <a:ext cx="77724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es-ES" sz="3200" dirty="0"/>
              <a:t>PROBLEMA DOCENTE</a:t>
            </a:r>
            <a:endParaRPr lang="es-ES_tradnl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Título"/>
          <p:cNvSpPr>
            <a:spLocks noGrp="1"/>
          </p:cNvSpPr>
          <p:nvPr>
            <p:ph type="title"/>
          </p:nvPr>
        </p:nvSpPr>
        <p:spPr>
          <a:xfrm>
            <a:off x="714375" y="642938"/>
            <a:ext cx="7858125" cy="633412"/>
          </a:xfrm>
          <a:solidFill>
            <a:srgbClr val="B9B5AD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s-VE" sz="3600" b="1" smtClean="0">
                <a:solidFill>
                  <a:schemeClr val="tx1"/>
                </a:solidFill>
                <a:latin typeface="Arial" charset="0"/>
                <a:cs typeface="Arial" charset="0"/>
              </a:rPr>
              <a:t>   </a:t>
            </a:r>
            <a:r>
              <a:rPr lang="es-VE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PREGUNTAS DE COMPROBACIÓN</a:t>
            </a:r>
          </a:p>
        </p:txBody>
      </p:sp>
      <p:sp>
        <p:nvSpPr>
          <p:cNvPr id="78853" name="2 Marcador de contenido"/>
          <p:cNvSpPr>
            <a:spLocks noGrp="1"/>
          </p:cNvSpPr>
          <p:nvPr>
            <p:ph idx="1"/>
          </p:nvPr>
        </p:nvSpPr>
        <p:spPr>
          <a:xfrm>
            <a:off x="500063" y="2286000"/>
            <a:ext cx="8153400" cy="3781425"/>
          </a:xfrm>
        </p:spPr>
        <p:txBody>
          <a:bodyPr>
            <a:no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s-ES" sz="3200" b="1" dirty="0" smtClean="0">
                <a:latin typeface="Arial" pitchFamily="34" charset="0"/>
              </a:rPr>
              <a:t>¿ </a:t>
            </a: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Cuál sería su diagnóstico presuntivo?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¿ Qué factores considera que influyen en la producción de dicha entidad?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¿ Qué complicaciones puede tener este paciente?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¿Cuál sería su conducta en el CMF?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CA91732-D642-4E21-ABA0-0A3C0442E65F}" type="slidenum">
              <a:rPr lang="es-ES"/>
              <a:pPr>
                <a:defRPr/>
              </a:pPr>
              <a:t>17</a:t>
            </a:fld>
            <a:endParaRPr lang="es-ES"/>
          </a:p>
        </p:txBody>
      </p:sp>
      <p:pic>
        <p:nvPicPr>
          <p:cNvPr id="6" name="Picture 6" descr="interro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1071563"/>
            <a:ext cx="23812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0" name="6 Rectángulo"/>
          <p:cNvSpPr>
            <a:spLocks noChangeArrowheads="1"/>
          </p:cNvSpPr>
          <p:nvPr/>
        </p:nvSpPr>
        <p:spPr bwMode="auto">
          <a:xfrm>
            <a:off x="311150" y="1714500"/>
            <a:ext cx="6837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/>
              <a:t>Retomando el caso Problema Docente </a:t>
            </a:r>
            <a:endParaRPr lang="es-VE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2" name="Text Box 4"/>
          <p:cNvSpPr txBox="1">
            <a:spLocks noChangeArrowheads="1"/>
          </p:cNvSpPr>
          <p:nvPr/>
        </p:nvSpPr>
        <p:spPr bwMode="auto">
          <a:xfrm>
            <a:off x="785813" y="1571625"/>
            <a:ext cx="8001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es-ES" sz="2400" dirty="0"/>
              <a:t>Estudie detenidamente por el texto básico:</a:t>
            </a:r>
          </a:p>
          <a:p>
            <a:pPr marL="457200" indent="-457200">
              <a:defRPr/>
            </a:pPr>
            <a:r>
              <a:rPr lang="es-ES" sz="2400" dirty="0"/>
              <a:t>     el tema</a:t>
            </a:r>
            <a:r>
              <a:rPr lang="es-ES" sz="2400" dirty="0" smtClean="0"/>
              <a:t>:</a:t>
            </a:r>
            <a:endParaRPr lang="es-ES" sz="2400" dirty="0"/>
          </a:p>
          <a:p>
            <a:pPr marL="342900" indent="-342900">
              <a:defRPr/>
            </a:pPr>
            <a:r>
              <a:rPr lang="es-ES" sz="2400" dirty="0"/>
              <a:t>2. Estudie y analice la presentación en Power Point a partir del análisis de su clasificación, representaciones, estrategias de aprendizaje presentadas y confeccione  </a:t>
            </a:r>
            <a:r>
              <a:rPr lang="es-ES" sz="2400" u="sng" dirty="0"/>
              <a:t>un esquema resumen </a:t>
            </a:r>
            <a:r>
              <a:rPr lang="es-ES" sz="2400" dirty="0"/>
              <a:t>sobre el tema.</a:t>
            </a:r>
          </a:p>
          <a:p>
            <a:pPr marL="342900" indent="-342900">
              <a:defRPr/>
            </a:pPr>
            <a:r>
              <a:rPr lang="es-ES" sz="2400" dirty="0"/>
              <a:t>    (evalúa la expresión escrita.- Instrucción 1/09).</a:t>
            </a:r>
          </a:p>
        </p:txBody>
      </p:sp>
      <p:sp>
        <p:nvSpPr>
          <p:cNvPr id="58371" name="Text Box 4"/>
          <p:cNvSpPr txBox="1">
            <a:spLocks noChangeArrowheads="1"/>
          </p:cNvSpPr>
          <p:nvPr/>
        </p:nvSpPr>
        <p:spPr bwMode="auto">
          <a:xfrm>
            <a:off x="928688" y="571500"/>
            <a:ext cx="7358062" cy="500063"/>
          </a:xfrm>
          <a:prstGeom prst="rect">
            <a:avLst/>
          </a:prstGeom>
          <a:solidFill>
            <a:srgbClr val="B9B5A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s-ES"/>
              <a:t>ORIENTACIÓN DEL ESTUDIO Y TRABAJO INDEPENDIENTE</a:t>
            </a:r>
            <a:endParaRPr lang="es-ES_tradnl"/>
          </a:p>
        </p:txBody>
      </p:sp>
      <p:pic>
        <p:nvPicPr>
          <p:cNvPr id="4" name="Picture 5" descr="BS0055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5348288"/>
            <a:ext cx="1857375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ChangeArrowheads="1"/>
          </p:cNvSpPr>
          <p:nvPr/>
        </p:nvSpPr>
        <p:spPr bwMode="auto">
          <a:xfrm>
            <a:off x="285750" y="928688"/>
            <a:ext cx="838200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s-ES" dirty="0"/>
              <a:t>     </a:t>
            </a:r>
            <a:r>
              <a:rPr lang="es-ES" sz="2400" u="sng" dirty="0"/>
              <a:t>Revisión </a:t>
            </a:r>
            <a:r>
              <a:rPr lang="es-ES" sz="2400" u="sng" dirty="0" smtClean="0"/>
              <a:t>bibliográfica: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s-ES" sz="2400" u="sng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s-ES" sz="2400" u="sng" dirty="0" smtClean="0"/>
              <a:t>Estructurar esquema…</a:t>
            </a:r>
            <a:endParaRPr lang="es-ES" sz="2400" u="sng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s-ES" sz="2400" u="sng" dirty="0"/>
              <a:t>Cuadro </a:t>
            </a:r>
            <a:r>
              <a:rPr lang="es-ES" sz="2400" u="sng" dirty="0" smtClean="0"/>
              <a:t>comparativo:</a:t>
            </a:r>
            <a:endParaRPr lang="es-ES" sz="2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s-ES" sz="2400" dirty="0"/>
              <a:t>Factores de </a:t>
            </a:r>
            <a:r>
              <a:rPr lang="es-ES" sz="2400" dirty="0" smtClean="0"/>
              <a:t>riesgo:</a:t>
            </a:r>
            <a:endParaRPr lang="es-ES" sz="2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s-ES" sz="2400" u="sng" dirty="0"/>
              <a:t>Esquema </a:t>
            </a:r>
            <a:r>
              <a:rPr lang="es-ES" sz="2400" dirty="0"/>
              <a:t>con los exámenes complementarios más útiles en  su diagnóstico.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s-ES" sz="2400" dirty="0"/>
              <a:t>Complicaciones  más </a:t>
            </a:r>
            <a:r>
              <a:rPr lang="es-ES" sz="2400" dirty="0" smtClean="0"/>
              <a:t>graves:</a:t>
            </a:r>
            <a:endParaRPr lang="es-ES" sz="2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s-ES" sz="2400" u="sng" dirty="0"/>
              <a:t>Conducta </a:t>
            </a:r>
            <a:r>
              <a:rPr lang="es-ES" sz="2400" dirty="0"/>
              <a:t>a seguir en CMF o </a:t>
            </a:r>
            <a:r>
              <a:rPr lang="es-ES" sz="2400" dirty="0" smtClean="0"/>
              <a:t>C/G: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lang="es-ES" sz="2400" u="sng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s-ES_tradnl" sz="2400" dirty="0"/>
              <a:t>Exposición </a:t>
            </a:r>
            <a:r>
              <a:rPr lang="es-ES_tradnl" sz="2400" u="sng" dirty="0"/>
              <a:t>oral</a:t>
            </a:r>
            <a:r>
              <a:rPr lang="es-ES_tradnl" sz="2400" dirty="0"/>
              <a:t> y </a:t>
            </a:r>
            <a:r>
              <a:rPr lang="es-ES_tradnl" sz="2400" u="sng" dirty="0"/>
              <a:t>escrita</a:t>
            </a:r>
            <a:r>
              <a:rPr lang="es-ES_tradnl" sz="2400" dirty="0"/>
              <a:t> en </a:t>
            </a:r>
            <a:r>
              <a:rPr lang="es-ES_tradnl" sz="2400" u="sng" dirty="0"/>
              <a:t>idioma Inglés</a:t>
            </a:r>
            <a:r>
              <a:rPr lang="es-ES_tradnl" sz="2400" dirty="0"/>
              <a:t> del </a:t>
            </a:r>
            <a:r>
              <a:rPr lang="es-ES_tradnl" sz="2400" u="sng" dirty="0"/>
              <a:t>resumen.</a:t>
            </a:r>
            <a:endParaRPr lang="es-ES" sz="2400" u="sng" dirty="0"/>
          </a:p>
        </p:txBody>
      </p:sp>
      <p:sp>
        <p:nvSpPr>
          <p:cNvPr id="59395" name="Text Box 10"/>
          <p:cNvSpPr txBox="1">
            <a:spLocks noChangeArrowheads="1"/>
          </p:cNvSpPr>
          <p:nvPr/>
        </p:nvSpPr>
        <p:spPr bwMode="auto">
          <a:xfrm>
            <a:off x="2714625" y="5786438"/>
            <a:ext cx="6429375" cy="1016000"/>
          </a:xfrm>
          <a:prstGeom prst="rect">
            <a:avLst/>
          </a:prstGeom>
          <a:solidFill>
            <a:srgbClr val="B9B5A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Estructura: Resumen- Introducción. – Objetivos. Desarrollo.- Conclusiones.- R. Bibliográficas (Consultar textos en Inglés y formato digital)</a:t>
            </a:r>
          </a:p>
        </p:txBody>
      </p:sp>
      <p:pic>
        <p:nvPicPr>
          <p:cNvPr id="59396" name="Picture 36" descr="2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596292">
            <a:off x="7340600" y="344488"/>
            <a:ext cx="1928813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altLang="zh-CN" sz="2000" b="1" u="sng" dirty="0" smtClean="0"/>
              <a:t>DEPARTAMENTO</a:t>
            </a:r>
            <a:r>
              <a:rPr lang="es-ES" altLang="zh-CN" sz="2400" b="1" u="sng" dirty="0" smtClean="0"/>
              <a:t>:</a:t>
            </a:r>
            <a:endParaRPr lang="es-ES" altLang="zh-CN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s-ES" altLang="zh-CN" sz="2400" b="1" u="sng" dirty="0" smtClean="0"/>
              <a:t>ASIGNATURA</a:t>
            </a:r>
            <a:r>
              <a:rPr lang="es-ES" altLang="zh-CN" sz="2400" b="1" dirty="0" smtClean="0"/>
              <a:t>:</a:t>
            </a:r>
            <a:endParaRPr lang="es-ES" altLang="zh-CN" sz="18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s-ES" altLang="zh-CN" sz="2000" b="1" u="sng" dirty="0" smtClean="0"/>
              <a:t>AÑO</a:t>
            </a:r>
            <a:r>
              <a:rPr lang="es-ES" altLang="zh-CN" sz="1800" b="1" dirty="0" smtClean="0"/>
              <a:t>:</a:t>
            </a:r>
            <a:endParaRPr lang="es-ES" altLang="zh-CN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s-ES" altLang="zh-CN" sz="2400" b="1" u="sng" dirty="0" smtClean="0"/>
              <a:t>TEMA</a:t>
            </a:r>
            <a:r>
              <a:rPr lang="es-ES" altLang="zh-CN" sz="2400" b="1" dirty="0" smtClean="0"/>
              <a:t>:</a:t>
            </a:r>
            <a:endParaRPr lang="es-ES_tradnl" altLang="zh-CN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s-ES" altLang="zh-CN" sz="2400" b="1" u="sng" dirty="0" smtClean="0"/>
              <a:t>TÍTULO</a:t>
            </a:r>
            <a:r>
              <a:rPr lang="es-ES" altLang="zh-CN" sz="2400" b="1" dirty="0" smtClean="0"/>
              <a:t>:</a:t>
            </a:r>
            <a:endParaRPr lang="es-ES" altLang="zh-CN" sz="1800" b="1" u="sng" dirty="0" smtClean="0"/>
          </a:p>
          <a:p>
            <a:pPr eaLnBrk="1" hangingPunct="1">
              <a:buFont typeface="Wingdings" pitchFamily="2" charset="2"/>
              <a:buNone/>
            </a:pPr>
            <a:r>
              <a:rPr lang="es-ES" altLang="zh-CN" sz="2400" b="1" u="sng" dirty="0" smtClean="0"/>
              <a:t>MÉTODO</a:t>
            </a:r>
            <a:r>
              <a:rPr lang="es-ES" altLang="zh-CN" sz="2400" b="1" dirty="0" smtClean="0"/>
              <a:t>:</a:t>
            </a:r>
            <a:endParaRPr lang="es-ES" altLang="zh-CN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s-ES" altLang="zh-CN" sz="2400" b="1" u="sng" dirty="0" smtClean="0"/>
              <a:t>FUNCIÓN DIDÁCTICA </a:t>
            </a:r>
            <a:r>
              <a:rPr lang="es-ES" altLang="zh-CN" sz="2400" b="1" u="sng" dirty="0" smtClean="0"/>
              <a:t>PRINCIPAL</a:t>
            </a:r>
            <a:endParaRPr lang="es-ES" altLang="zh-CN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s-ES" sz="2400" b="1" u="sng" dirty="0" smtClean="0"/>
              <a:t>TIEMPO DE DURACIÓN</a:t>
            </a:r>
            <a:r>
              <a:rPr lang="es-ES" sz="2400" b="1" dirty="0" smtClean="0"/>
              <a:t>: </a:t>
            </a:r>
            <a:endParaRPr lang="es-ES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s-ES" altLang="zh-CN" sz="2400" b="1" u="sng" dirty="0" smtClean="0"/>
              <a:t>F.O.D</a:t>
            </a:r>
            <a:r>
              <a:rPr lang="es-ES" altLang="zh-CN" sz="2400" b="1" dirty="0" smtClean="0"/>
              <a:t>:</a:t>
            </a:r>
            <a:endParaRPr lang="es-ES" altLang="zh-CN" sz="2400" b="1" dirty="0" smtClean="0"/>
          </a:p>
          <a:p>
            <a:pPr eaLnBrk="1" hangingPunct="1">
              <a:buFont typeface="Wingdings" pitchFamily="2" charset="2"/>
              <a:buNone/>
            </a:pPr>
            <a:endParaRPr lang="es-ES" altLang="zh-CN" sz="2400" b="1" dirty="0" smtClean="0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143000" y="642938"/>
            <a:ext cx="7127875" cy="523875"/>
          </a:xfrm>
          <a:prstGeom prst="rect">
            <a:avLst/>
          </a:prstGeom>
          <a:solidFill>
            <a:srgbClr val="B9B5A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zh-CN" sz="2800"/>
              <a:t>CRÉDITO O PARTE INFORMATIVA</a:t>
            </a:r>
            <a:endParaRPr lang="es-ES_tradnl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4"/>
          <p:cNvSpPr>
            <a:spLocks noGrp="1" noChangeArrowheads="1"/>
          </p:cNvSpPr>
          <p:nvPr>
            <p:ph type="title"/>
          </p:nvPr>
        </p:nvSpPr>
        <p:spPr>
          <a:xfrm>
            <a:off x="1500188" y="500063"/>
            <a:ext cx="6643687" cy="533400"/>
          </a:xfrm>
          <a:solidFill>
            <a:srgbClr val="B9B5AD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ES" sz="3200" b="1" smtClean="0">
                <a:solidFill>
                  <a:schemeClr val="tx1"/>
                </a:solidFill>
                <a:latin typeface="Arial" charset="0"/>
                <a:cs typeface="Arial" charset="0"/>
              </a:rPr>
              <a:t>BIBLIOGRAFÍA</a:t>
            </a:r>
            <a:endParaRPr lang="es-ES_tradnl" sz="3200" smtClean="0">
              <a:latin typeface="Arial" charset="0"/>
              <a:cs typeface="Arial" charset="0"/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857375"/>
            <a:ext cx="7772400" cy="1543050"/>
          </a:xfr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s-ES_tradnl" sz="2400" b="1" dirty="0" smtClean="0"/>
              <a:t>                                             </a:t>
            </a:r>
            <a:r>
              <a:rPr lang="es-ES_tradnl" sz="2400" b="1" u="sng" dirty="0" smtClean="0"/>
              <a:t>BÁSICA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s-ES" sz="2000" b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s-ES" sz="2000" b="1" dirty="0"/>
          </a:p>
        </p:txBody>
      </p:sp>
      <p:sp>
        <p:nvSpPr>
          <p:cNvPr id="63492" name="Text Box 5"/>
          <p:cNvSpPr txBox="1">
            <a:spLocks noChangeArrowheads="1"/>
          </p:cNvSpPr>
          <p:nvPr/>
        </p:nvSpPr>
        <p:spPr bwMode="auto">
          <a:xfrm>
            <a:off x="928662" y="4214818"/>
            <a:ext cx="780097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dirty="0"/>
              <a:t>                                          </a:t>
            </a:r>
            <a:r>
              <a:rPr lang="es-ES" u="sng" dirty="0"/>
              <a:t>COMPLEMENTARIA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928688" y="5429250"/>
            <a:ext cx="7858125" cy="10715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VE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AUXILIAR</a:t>
            </a:r>
            <a:endParaRPr lang="es-VE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Flecha a la derecha con muesca"/>
          <p:cNvSpPr/>
          <p:nvPr/>
        </p:nvSpPr>
        <p:spPr>
          <a:xfrm rot="5400000">
            <a:off x="4325144" y="1246981"/>
            <a:ext cx="692150" cy="4841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9 CuadroTexto"/>
          <p:cNvSpPr txBox="1">
            <a:spLocks noChangeArrowheads="1"/>
          </p:cNvSpPr>
          <p:nvPr/>
        </p:nvSpPr>
        <p:spPr bwMode="auto">
          <a:xfrm>
            <a:off x="571500" y="1428750"/>
            <a:ext cx="8215313" cy="1384995"/>
          </a:xfrm>
          <a:prstGeom prst="rect">
            <a:avLst/>
          </a:prstGeom>
          <a:solidFill>
            <a:srgbClr val="B9B5AD">
              <a:alpha val="32941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u="sng" dirty="0"/>
              <a:t>Situación </a:t>
            </a:r>
            <a:r>
              <a:rPr lang="es-ES" sz="2400" u="sng" dirty="0" err="1"/>
              <a:t>problèmica</a:t>
            </a:r>
            <a:endParaRPr lang="es-ES" dirty="0"/>
          </a:p>
          <a:p>
            <a:endParaRPr lang="es-ES" sz="2400" dirty="0"/>
          </a:p>
          <a:p>
            <a:endParaRPr lang="es-ES" dirty="0">
              <a:solidFill>
                <a:schemeClr val="tx2"/>
              </a:solidFill>
            </a:endParaRPr>
          </a:p>
          <a:p>
            <a:endParaRPr kumimoji="1" lang="es-VE" dirty="0">
              <a:solidFill>
                <a:srgbClr val="800000"/>
              </a:solidFill>
              <a:cs typeface="Arial" charset="0"/>
            </a:endParaRPr>
          </a:p>
        </p:txBody>
      </p:sp>
      <p:sp>
        <p:nvSpPr>
          <p:cNvPr id="7" name="Freeform 12"/>
          <p:cNvSpPr>
            <a:spLocks/>
          </p:cNvSpPr>
          <p:nvPr/>
        </p:nvSpPr>
        <p:spPr bwMode="gray">
          <a:xfrm rot="3041120">
            <a:off x="3504407" y="658019"/>
            <a:ext cx="858837" cy="1241425"/>
          </a:xfrm>
          <a:custGeom>
            <a:avLst/>
            <a:gdLst>
              <a:gd name="T0" fmla="*/ 0 w 982"/>
              <a:gd name="T1" fmla="*/ 2147483647 h 774"/>
              <a:gd name="T2" fmla="*/ 2147483647 w 982"/>
              <a:gd name="T3" fmla="*/ 2147483647 h 774"/>
              <a:gd name="T4" fmla="*/ 2147483647 w 982"/>
              <a:gd name="T5" fmla="*/ 2147483647 h 774"/>
              <a:gd name="T6" fmla="*/ 2147483647 w 982"/>
              <a:gd name="T7" fmla="*/ 2147483647 h 774"/>
              <a:gd name="T8" fmla="*/ 2147483647 w 982"/>
              <a:gd name="T9" fmla="*/ 2147483647 h 774"/>
              <a:gd name="T10" fmla="*/ 2147483647 w 982"/>
              <a:gd name="T11" fmla="*/ 2147483647 h 774"/>
              <a:gd name="T12" fmla="*/ 2147483647 w 982"/>
              <a:gd name="T13" fmla="*/ 2147483647 h 774"/>
              <a:gd name="T14" fmla="*/ 2147483647 w 982"/>
              <a:gd name="T15" fmla="*/ 2147483647 h 774"/>
              <a:gd name="T16" fmla="*/ 2147483647 w 982"/>
              <a:gd name="T17" fmla="*/ 2147483647 h 774"/>
              <a:gd name="T18" fmla="*/ 2147483647 w 982"/>
              <a:gd name="T19" fmla="*/ 2147483647 h 774"/>
              <a:gd name="T20" fmla="*/ 2147483647 w 982"/>
              <a:gd name="T21" fmla="*/ 2147483647 h 774"/>
              <a:gd name="T22" fmla="*/ 2147483647 w 982"/>
              <a:gd name="T23" fmla="*/ 2147483647 h 774"/>
              <a:gd name="T24" fmla="*/ 2147483647 w 982"/>
              <a:gd name="T25" fmla="*/ 2147483647 h 774"/>
              <a:gd name="T26" fmla="*/ 2147483647 w 982"/>
              <a:gd name="T27" fmla="*/ 2147483647 h 774"/>
              <a:gd name="T28" fmla="*/ 2147483647 w 982"/>
              <a:gd name="T29" fmla="*/ 2147483647 h 774"/>
              <a:gd name="T30" fmla="*/ 2147483647 w 982"/>
              <a:gd name="T31" fmla="*/ 2147483647 h 774"/>
              <a:gd name="T32" fmla="*/ 2147483647 w 982"/>
              <a:gd name="T33" fmla="*/ 2147483647 h 774"/>
              <a:gd name="T34" fmla="*/ 2147483647 w 982"/>
              <a:gd name="T35" fmla="*/ 2147483647 h 774"/>
              <a:gd name="T36" fmla="*/ 2147483647 w 982"/>
              <a:gd name="T37" fmla="*/ 2147483647 h 774"/>
              <a:gd name="T38" fmla="*/ 2147483647 w 982"/>
              <a:gd name="T39" fmla="*/ 2147483647 h 774"/>
              <a:gd name="T40" fmla="*/ 2147483647 w 982"/>
              <a:gd name="T41" fmla="*/ 2147483647 h 774"/>
              <a:gd name="T42" fmla="*/ 2147483647 w 982"/>
              <a:gd name="T43" fmla="*/ 2147483647 h 774"/>
              <a:gd name="T44" fmla="*/ 2147483647 w 982"/>
              <a:gd name="T45" fmla="*/ 2147483647 h 774"/>
              <a:gd name="T46" fmla="*/ 2147483647 w 982"/>
              <a:gd name="T47" fmla="*/ 2147483647 h 774"/>
              <a:gd name="T48" fmla="*/ 2147483647 w 982"/>
              <a:gd name="T49" fmla="*/ 2147483647 h 774"/>
              <a:gd name="T50" fmla="*/ 2147483647 w 982"/>
              <a:gd name="T51" fmla="*/ 2147483647 h 774"/>
              <a:gd name="T52" fmla="*/ 2147483647 w 982"/>
              <a:gd name="T53" fmla="*/ 0 h 774"/>
              <a:gd name="T54" fmla="*/ 2147483647 w 982"/>
              <a:gd name="T55" fmla="*/ 2147483647 h 774"/>
              <a:gd name="T56" fmla="*/ 2147483647 w 982"/>
              <a:gd name="T57" fmla="*/ 2147483647 h 774"/>
              <a:gd name="T58" fmla="*/ 2147483647 w 982"/>
              <a:gd name="T59" fmla="*/ 2147483647 h 774"/>
              <a:gd name="T60" fmla="*/ 2147483647 w 982"/>
              <a:gd name="T61" fmla="*/ 2147483647 h 774"/>
              <a:gd name="T62" fmla="*/ 2147483647 w 982"/>
              <a:gd name="T63" fmla="*/ 2147483647 h 774"/>
              <a:gd name="T64" fmla="*/ 2147483647 w 982"/>
              <a:gd name="T65" fmla="*/ 2147483647 h 774"/>
              <a:gd name="T66" fmla="*/ 2147483647 w 982"/>
              <a:gd name="T67" fmla="*/ 2147483647 h 774"/>
              <a:gd name="T68" fmla="*/ 2147483647 w 982"/>
              <a:gd name="T69" fmla="*/ 2147483647 h 774"/>
              <a:gd name="T70" fmla="*/ 2147483647 w 982"/>
              <a:gd name="T71" fmla="*/ 2147483647 h 774"/>
              <a:gd name="T72" fmla="*/ 2147483647 w 982"/>
              <a:gd name="T73" fmla="*/ 2147483647 h 774"/>
              <a:gd name="T74" fmla="*/ 2147483647 w 982"/>
              <a:gd name="T75" fmla="*/ 2147483647 h 774"/>
              <a:gd name="T76" fmla="*/ 2147483647 w 982"/>
              <a:gd name="T77" fmla="*/ 2147483647 h 774"/>
              <a:gd name="T78" fmla="*/ 2147483647 w 982"/>
              <a:gd name="T79" fmla="*/ 2147483647 h 774"/>
              <a:gd name="T80" fmla="*/ 2147483647 w 982"/>
              <a:gd name="T81" fmla="*/ 2147483647 h 774"/>
              <a:gd name="T82" fmla="*/ 2147483647 w 982"/>
              <a:gd name="T83" fmla="*/ 2147483647 h 774"/>
              <a:gd name="T84" fmla="*/ 2147483647 w 982"/>
              <a:gd name="T85" fmla="*/ 2147483647 h 774"/>
              <a:gd name="T86" fmla="*/ 2147483647 w 982"/>
              <a:gd name="T87" fmla="*/ 2147483647 h 774"/>
              <a:gd name="T88" fmla="*/ 2147483647 w 982"/>
              <a:gd name="T89" fmla="*/ 2147483647 h 774"/>
              <a:gd name="T90" fmla="*/ 2147483647 w 982"/>
              <a:gd name="T91" fmla="*/ 2147483647 h 774"/>
              <a:gd name="T92" fmla="*/ 2147483647 w 982"/>
              <a:gd name="T93" fmla="*/ 2147483647 h 774"/>
              <a:gd name="T94" fmla="*/ 2147483647 w 982"/>
              <a:gd name="T95" fmla="*/ 2147483647 h 774"/>
              <a:gd name="T96" fmla="*/ 2147483647 w 982"/>
              <a:gd name="T97" fmla="*/ 2147483647 h 774"/>
              <a:gd name="T98" fmla="*/ 2147483647 w 982"/>
              <a:gd name="T99" fmla="*/ 2147483647 h 774"/>
              <a:gd name="T100" fmla="*/ 2147483647 w 982"/>
              <a:gd name="T101" fmla="*/ 2147483647 h 774"/>
              <a:gd name="T102" fmla="*/ 2147483647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solidFill>
            <a:srgbClr val="009900"/>
          </a:solidFill>
          <a:ln w="12700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>
          <a:xfrm>
            <a:off x="914400" y="304800"/>
            <a:ext cx="7772400" cy="609600"/>
          </a:xfrm>
          <a:prstGeom prst="rect">
            <a:avLst/>
          </a:prstGeom>
          <a:solidFill>
            <a:srgbClr val="B9B5AD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Motivación para la próxima actividad</a:t>
            </a:r>
            <a:endParaRPr lang="es-ES_tradnl" sz="50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214438"/>
            <a:ext cx="7924800" cy="4987925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s-ES" sz="1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s-ES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El aula deberá estar limpia y organizada.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s-ES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La actividad tendrá una duración </a:t>
            </a:r>
            <a:r>
              <a:rPr lang="es-E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</a:t>
            </a:r>
            <a:r>
              <a:rPr lang="es-ES" sz="2400" b="1" dirty="0" smtClean="0"/>
              <a:t> : </a:t>
            </a:r>
            <a:r>
              <a:rPr lang="es-ES" sz="2400" b="1" dirty="0" smtClean="0"/>
              <a:t> _____ h/c</a:t>
            </a:r>
            <a:r>
              <a:rPr lang="es-E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s-ES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Los estudiantes estarán debidamente uniformados y adecuado porte y aspecto.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s-ES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 tendrán en cuenta una serie de aspectos importantes en la higiene escolar tales como: iluminación, ventilación, entre otros.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s-ES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Todos los recursos para el aprendizaje estarán listos: </a:t>
            </a:r>
            <a:r>
              <a:rPr lang="es-E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pizarrón, computadora.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s-ES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Control de la asistencia  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s-ES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 dispuesto por la RM- 120 /</a:t>
            </a:r>
            <a:r>
              <a:rPr lang="es-E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2010 RM-147/2013.</a:t>
            </a:r>
            <a:endParaRPr lang="es-ES" sz="2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r>
              <a:rPr lang="es-ES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Presentación de </a:t>
            </a:r>
            <a:r>
              <a:rPr lang="es-E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efemérides </a:t>
            </a:r>
            <a:r>
              <a:rPr lang="es-E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________ </a:t>
            </a:r>
            <a:r>
              <a:rPr lang="es-E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tema de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s-E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actualidad.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endParaRPr lang="es-ES_tradnl" sz="2400" b="1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7000875" y="4071938"/>
          <a:ext cx="2143125" cy="2786062"/>
        </p:xfrm>
        <a:graphic>
          <a:graphicData uri="http://schemas.openxmlformats.org/presentationml/2006/ole">
            <p:oleObj spid="_x0000_s1026" name="Imagen" r:id="rId4" imgW="4006800" imgH="2856960" progId="MS_ClipArt_Gallery.2">
              <p:embed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43000" y="500063"/>
            <a:ext cx="7127875" cy="523875"/>
          </a:xfrm>
          <a:prstGeom prst="rect">
            <a:avLst/>
          </a:prstGeom>
          <a:solidFill>
            <a:srgbClr val="B9B5A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zh-CN" sz="2800"/>
              <a:t>ORGANIZACIÓN ESCOLAR</a:t>
            </a:r>
            <a:endParaRPr lang="es-ES_tradnl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7" name="Freeform 17"/>
          <p:cNvSpPr>
            <a:spLocks/>
          </p:cNvSpPr>
          <p:nvPr/>
        </p:nvSpPr>
        <p:spPr bwMode="gray">
          <a:xfrm>
            <a:off x="6940550" y="1773238"/>
            <a:ext cx="652463" cy="992187"/>
          </a:xfrm>
          <a:custGeom>
            <a:avLst/>
            <a:gdLst>
              <a:gd name="T0" fmla="*/ 2147483647 w 308"/>
              <a:gd name="T1" fmla="*/ 2147483647 h 444"/>
              <a:gd name="T2" fmla="*/ 0 w 308"/>
              <a:gd name="T3" fmla="*/ 2147483647 h 444"/>
              <a:gd name="T4" fmla="*/ 0 w 308"/>
              <a:gd name="T5" fmla="*/ 2147483647 h 444"/>
              <a:gd name="T6" fmla="*/ 2147483647 w 308"/>
              <a:gd name="T7" fmla="*/ 0 h 444"/>
              <a:gd name="T8" fmla="*/ 2147483647 w 308"/>
              <a:gd name="T9" fmla="*/ 2147483647 h 4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444"/>
              <a:gd name="T17" fmla="*/ 308 w 308"/>
              <a:gd name="T18" fmla="*/ 444 h 4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444">
                <a:moveTo>
                  <a:pt x="308" y="120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9237" name="Freeform 18"/>
          <p:cNvSpPr>
            <a:spLocks/>
          </p:cNvSpPr>
          <p:nvPr/>
        </p:nvSpPr>
        <p:spPr bwMode="gray">
          <a:xfrm>
            <a:off x="3810000" y="1752600"/>
            <a:ext cx="3760788" cy="635000"/>
          </a:xfrm>
          <a:custGeom>
            <a:avLst/>
            <a:gdLst>
              <a:gd name="T0" fmla="*/ 2147483647 w 1786"/>
              <a:gd name="T1" fmla="*/ 2147483647 h 284"/>
              <a:gd name="T2" fmla="*/ 0 w 1786"/>
              <a:gd name="T3" fmla="*/ 2147483647 h 284"/>
              <a:gd name="T4" fmla="*/ 2147483647 w 1786"/>
              <a:gd name="T5" fmla="*/ 0 h 284"/>
              <a:gd name="T6" fmla="*/ 2147483647 w 1786"/>
              <a:gd name="T7" fmla="*/ 0 h 284"/>
              <a:gd name="T8" fmla="*/ 2147483647 w 1786"/>
              <a:gd name="T9" fmla="*/ 2147483647 h 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86"/>
              <a:gd name="T16" fmla="*/ 0 h 284"/>
              <a:gd name="T17" fmla="*/ 1786 w 1786"/>
              <a:gd name="T18" fmla="*/ 284 h 2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86" h="284">
                <a:moveTo>
                  <a:pt x="1478" y="284"/>
                </a:moveTo>
                <a:lnTo>
                  <a:pt x="0" y="284"/>
                </a:lnTo>
                <a:lnTo>
                  <a:pt x="446" y="0"/>
                </a:lnTo>
                <a:lnTo>
                  <a:pt x="1786" y="0"/>
                </a:lnTo>
                <a:lnTo>
                  <a:pt x="1478" y="284"/>
                </a:lnTo>
                <a:close/>
              </a:path>
            </a:pathLst>
          </a:custGeom>
          <a:noFill/>
          <a:ln w="0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59" name="Freeform 19"/>
          <p:cNvSpPr>
            <a:spLocks/>
          </p:cNvSpPr>
          <p:nvPr/>
        </p:nvSpPr>
        <p:spPr bwMode="gray">
          <a:xfrm>
            <a:off x="6289675" y="2747963"/>
            <a:ext cx="647700" cy="989012"/>
          </a:xfrm>
          <a:custGeom>
            <a:avLst/>
            <a:gdLst/>
            <a:ahLst/>
            <a:cxnLst>
              <a:cxn ang="0">
                <a:pos x="308" y="120"/>
              </a:cxn>
              <a:cxn ang="0">
                <a:pos x="0" y="442"/>
              </a:cxn>
              <a:cxn ang="0">
                <a:pos x="0" y="286"/>
              </a:cxn>
              <a:cxn ang="0">
                <a:pos x="308" y="0"/>
              </a:cxn>
              <a:cxn ang="0">
                <a:pos x="308" y="120"/>
              </a:cxn>
            </a:cxnLst>
            <a:rect l="0" t="0" r="r" b="b"/>
            <a:pathLst>
              <a:path w="308" h="442">
                <a:moveTo>
                  <a:pt x="308" y="120"/>
                </a:moveTo>
                <a:lnTo>
                  <a:pt x="0" y="442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9239" name="Freeform 20"/>
          <p:cNvSpPr>
            <a:spLocks/>
          </p:cNvSpPr>
          <p:nvPr/>
        </p:nvSpPr>
        <p:spPr bwMode="gray">
          <a:xfrm>
            <a:off x="2901950" y="2747963"/>
            <a:ext cx="4041775" cy="633412"/>
          </a:xfrm>
          <a:custGeom>
            <a:avLst/>
            <a:gdLst>
              <a:gd name="T0" fmla="*/ 2147483647 w 1920"/>
              <a:gd name="T1" fmla="*/ 2147483647 h 284"/>
              <a:gd name="T2" fmla="*/ 0 w 1920"/>
              <a:gd name="T3" fmla="*/ 2147483647 h 284"/>
              <a:gd name="T4" fmla="*/ 2147483647 w 1920"/>
              <a:gd name="T5" fmla="*/ 0 h 284"/>
              <a:gd name="T6" fmla="*/ 2147483647 w 1920"/>
              <a:gd name="T7" fmla="*/ 0 h 284"/>
              <a:gd name="T8" fmla="*/ 2147483647 w 1920"/>
              <a:gd name="T9" fmla="*/ 2147483647 h 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0"/>
              <a:gd name="T16" fmla="*/ 0 h 284"/>
              <a:gd name="T17" fmla="*/ 1920 w 1920"/>
              <a:gd name="T18" fmla="*/ 284 h 2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0" h="284">
                <a:moveTo>
                  <a:pt x="1612" y="284"/>
                </a:moveTo>
                <a:lnTo>
                  <a:pt x="0" y="284"/>
                </a:lnTo>
                <a:lnTo>
                  <a:pt x="446" y="0"/>
                </a:lnTo>
                <a:lnTo>
                  <a:pt x="1920" y="0"/>
                </a:lnTo>
                <a:lnTo>
                  <a:pt x="1612" y="284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61" name="Freeform 21"/>
          <p:cNvSpPr>
            <a:spLocks/>
          </p:cNvSpPr>
          <p:nvPr/>
        </p:nvSpPr>
        <p:spPr bwMode="gray">
          <a:xfrm>
            <a:off x="5638800" y="3733800"/>
            <a:ext cx="644525" cy="987425"/>
          </a:xfrm>
          <a:custGeom>
            <a:avLst/>
            <a:gdLst>
              <a:gd name="T0" fmla="*/ 2147483647 w 306"/>
              <a:gd name="T1" fmla="*/ 2147483647 h 444"/>
              <a:gd name="T2" fmla="*/ 0 w 306"/>
              <a:gd name="T3" fmla="*/ 2147483647 h 444"/>
              <a:gd name="T4" fmla="*/ 0 w 306"/>
              <a:gd name="T5" fmla="*/ 2147483647 h 444"/>
              <a:gd name="T6" fmla="*/ 2147483647 w 306"/>
              <a:gd name="T7" fmla="*/ 0 h 444"/>
              <a:gd name="T8" fmla="*/ 2147483647 w 306"/>
              <a:gd name="T9" fmla="*/ 2147483647 h 4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6"/>
              <a:gd name="T16" fmla="*/ 0 h 444"/>
              <a:gd name="T17" fmla="*/ 306 w 306"/>
              <a:gd name="T18" fmla="*/ 444 h 4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6" h="444">
                <a:moveTo>
                  <a:pt x="306" y="122"/>
                </a:moveTo>
                <a:lnTo>
                  <a:pt x="0" y="444"/>
                </a:lnTo>
                <a:lnTo>
                  <a:pt x="0" y="286"/>
                </a:lnTo>
                <a:lnTo>
                  <a:pt x="306" y="0"/>
                </a:lnTo>
                <a:lnTo>
                  <a:pt x="306" y="122"/>
                </a:lnTo>
                <a:close/>
              </a:path>
            </a:pathLst>
          </a:custGeom>
          <a:solidFill>
            <a:srgbClr val="777777"/>
          </a:solidFill>
          <a:ln w="0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1462" name="Freeform 22"/>
          <p:cNvSpPr>
            <a:spLocks/>
          </p:cNvSpPr>
          <p:nvPr/>
        </p:nvSpPr>
        <p:spPr bwMode="gray">
          <a:xfrm>
            <a:off x="4986338" y="4700588"/>
            <a:ext cx="649287" cy="992187"/>
          </a:xfrm>
          <a:custGeom>
            <a:avLst/>
            <a:gdLst/>
            <a:ahLst/>
            <a:cxnLst>
              <a:cxn ang="0">
                <a:pos x="308" y="122"/>
              </a:cxn>
              <a:cxn ang="0">
                <a:pos x="0" y="444"/>
              </a:cxn>
              <a:cxn ang="0">
                <a:pos x="0" y="286"/>
              </a:cxn>
              <a:cxn ang="0">
                <a:pos x="308" y="0"/>
              </a:cxn>
              <a:cxn ang="0">
                <a:pos x="308" y="122"/>
              </a:cxn>
            </a:cxnLst>
            <a:rect l="0" t="0" r="r" b="b"/>
            <a:pathLst>
              <a:path w="308" h="444">
                <a:moveTo>
                  <a:pt x="308" y="122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2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9242" name="Freeform 23"/>
          <p:cNvSpPr>
            <a:spLocks/>
          </p:cNvSpPr>
          <p:nvPr/>
        </p:nvSpPr>
        <p:spPr bwMode="gray">
          <a:xfrm>
            <a:off x="1044575" y="4706938"/>
            <a:ext cx="4591050" cy="631825"/>
          </a:xfrm>
          <a:custGeom>
            <a:avLst/>
            <a:gdLst>
              <a:gd name="T0" fmla="*/ 2147483647 w 2180"/>
              <a:gd name="T1" fmla="*/ 2147483647 h 284"/>
              <a:gd name="T2" fmla="*/ 0 w 2180"/>
              <a:gd name="T3" fmla="*/ 2147483647 h 284"/>
              <a:gd name="T4" fmla="*/ 2147483647 w 2180"/>
              <a:gd name="T5" fmla="*/ 0 h 284"/>
              <a:gd name="T6" fmla="*/ 2147483647 w 2180"/>
              <a:gd name="T7" fmla="*/ 0 h 284"/>
              <a:gd name="T8" fmla="*/ 2147483647 w 2180"/>
              <a:gd name="T9" fmla="*/ 2147483647 h 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80"/>
              <a:gd name="T16" fmla="*/ 0 h 284"/>
              <a:gd name="T17" fmla="*/ 2180 w 2180"/>
              <a:gd name="T18" fmla="*/ 284 h 2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80" h="284">
                <a:moveTo>
                  <a:pt x="1872" y="284"/>
                </a:moveTo>
                <a:lnTo>
                  <a:pt x="0" y="284"/>
                </a:lnTo>
                <a:lnTo>
                  <a:pt x="446" y="0"/>
                </a:lnTo>
                <a:lnTo>
                  <a:pt x="2180" y="0"/>
                </a:lnTo>
                <a:lnTo>
                  <a:pt x="1872" y="284"/>
                </a:lnTo>
                <a:close/>
              </a:path>
            </a:pathLst>
          </a:custGeom>
          <a:solidFill>
            <a:srgbClr val="00CCFF"/>
          </a:solidFill>
          <a:ln w="0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9243" name="Freeform 24"/>
          <p:cNvSpPr>
            <a:spLocks/>
          </p:cNvSpPr>
          <p:nvPr/>
        </p:nvSpPr>
        <p:spPr bwMode="gray">
          <a:xfrm>
            <a:off x="990600" y="2514600"/>
            <a:ext cx="2133600" cy="2733675"/>
          </a:xfrm>
          <a:custGeom>
            <a:avLst/>
            <a:gdLst>
              <a:gd name="T0" fmla="*/ 2147483647 w 1824"/>
              <a:gd name="T1" fmla="*/ 2147483647 h 2648"/>
              <a:gd name="T2" fmla="*/ 2147483647 w 1824"/>
              <a:gd name="T3" fmla="*/ 2147483647 h 2648"/>
              <a:gd name="T4" fmla="*/ 2147483647 w 1824"/>
              <a:gd name="T5" fmla="*/ 2147483647 h 2648"/>
              <a:gd name="T6" fmla="*/ 2147483647 w 1824"/>
              <a:gd name="T7" fmla="*/ 2147483647 h 2648"/>
              <a:gd name="T8" fmla="*/ 2147483647 w 1824"/>
              <a:gd name="T9" fmla="*/ 2147483647 h 2648"/>
              <a:gd name="T10" fmla="*/ 2147483647 w 1824"/>
              <a:gd name="T11" fmla="*/ 2147483647 h 2648"/>
              <a:gd name="T12" fmla="*/ 2147483647 w 1824"/>
              <a:gd name="T13" fmla="*/ 2147483647 h 2648"/>
              <a:gd name="T14" fmla="*/ 2147483647 w 1824"/>
              <a:gd name="T15" fmla="*/ 2147483647 h 2648"/>
              <a:gd name="T16" fmla="*/ 2147483647 w 1824"/>
              <a:gd name="T17" fmla="*/ 2147483647 h 2648"/>
              <a:gd name="T18" fmla="*/ 2147483647 w 1824"/>
              <a:gd name="T19" fmla="*/ 2147483647 h 2648"/>
              <a:gd name="T20" fmla="*/ 2147483647 w 1824"/>
              <a:gd name="T21" fmla="*/ 2147483647 h 2648"/>
              <a:gd name="T22" fmla="*/ 2147483647 w 1824"/>
              <a:gd name="T23" fmla="*/ 2147483647 h 2648"/>
              <a:gd name="T24" fmla="*/ 2147483647 w 1824"/>
              <a:gd name="T25" fmla="*/ 2147483647 h 2648"/>
              <a:gd name="T26" fmla="*/ 2147483647 w 1824"/>
              <a:gd name="T27" fmla="*/ 2147483647 h 2648"/>
              <a:gd name="T28" fmla="*/ 2147483647 w 1824"/>
              <a:gd name="T29" fmla="*/ 2147483647 h 2648"/>
              <a:gd name="T30" fmla="*/ 2147483647 w 1824"/>
              <a:gd name="T31" fmla="*/ 2147483647 h 2648"/>
              <a:gd name="T32" fmla="*/ 2147483647 w 1824"/>
              <a:gd name="T33" fmla="*/ 2147483647 h 2648"/>
              <a:gd name="T34" fmla="*/ 2147483647 w 1824"/>
              <a:gd name="T35" fmla="*/ 2147483647 h 2648"/>
              <a:gd name="T36" fmla="*/ 2147483647 w 1824"/>
              <a:gd name="T37" fmla="*/ 2147483647 h 2648"/>
              <a:gd name="T38" fmla="*/ 2147483647 w 1824"/>
              <a:gd name="T39" fmla="*/ 2147483647 h 2648"/>
              <a:gd name="T40" fmla="*/ 2147483647 w 1824"/>
              <a:gd name="T41" fmla="*/ 2147483647 h 2648"/>
              <a:gd name="T42" fmla="*/ 2147483647 w 1824"/>
              <a:gd name="T43" fmla="*/ 2147483647 h 2648"/>
              <a:gd name="T44" fmla="*/ 2147483647 w 1824"/>
              <a:gd name="T45" fmla="*/ 2147483647 h 2648"/>
              <a:gd name="T46" fmla="*/ 2147483647 w 1824"/>
              <a:gd name="T47" fmla="*/ 2147483647 h 2648"/>
              <a:gd name="T48" fmla="*/ 2147483647 w 1824"/>
              <a:gd name="T49" fmla="*/ 2147483647 h 2648"/>
              <a:gd name="T50" fmla="*/ 2147483647 w 1824"/>
              <a:gd name="T51" fmla="*/ 2147483647 h 2648"/>
              <a:gd name="T52" fmla="*/ 2147483647 w 1824"/>
              <a:gd name="T53" fmla="*/ 2147483647 h 2648"/>
              <a:gd name="T54" fmla="*/ 2147483647 w 1824"/>
              <a:gd name="T55" fmla="*/ 2147483647 h 2648"/>
              <a:gd name="T56" fmla="*/ 2147483647 w 1824"/>
              <a:gd name="T57" fmla="*/ 2147483647 h 2648"/>
              <a:gd name="T58" fmla="*/ 2147483647 w 1824"/>
              <a:gd name="T59" fmla="*/ 2147483647 h 2648"/>
              <a:gd name="T60" fmla="*/ 2147483647 w 1824"/>
              <a:gd name="T61" fmla="*/ 2147483647 h 2648"/>
              <a:gd name="T62" fmla="*/ 2147483647 w 1824"/>
              <a:gd name="T63" fmla="*/ 2147483647 h 264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824"/>
              <a:gd name="T97" fmla="*/ 0 h 2648"/>
              <a:gd name="T98" fmla="*/ 1824 w 1824"/>
              <a:gd name="T99" fmla="*/ 2648 h 264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824" h="2648">
                <a:moveTo>
                  <a:pt x="0" y="2648"/>
                </a:moveTo>
                <a:lnTo>
                  <a:pt x="12" y="2464"/>
                </a:lnTo>
                <a:lnTo>
                  <a:pt x="32" y="2288"/>
                </a:lnTo>
                <a:lnTo>
                  <a:pt x="56" y="2120"/>
                </a:lnTo>
                <a:lnTo>
                  <a:pt x="88" y="1960"/>
                </a:lnTo>
                <a:lnTo>
                  <a:pt x="124" y="1808"/>
                </a:lnTo>
                <a:lnTo>
                  <a:pt x="166" y="1662"/>
                </a:lnTo>
                <a:lnTo>
                  <a:pt x="212" y="1524"/>
                </a:lnTo>
                <a:lnTo>
                  <a:pt x="262" y="1394"/>
                </a:lnTo>
                <a:lnTo>
                  <a:pt x="316" y="1270"/>
                </a:lnTo>
                <a:lnTo>
                  <a:pt x="372" y="1154"/>
                </a:lnTo>
                <a:lnTo>
                  <a:pt x="430" y="1044"/>
                </a:lnTo>
                <a:lnTo>
                  <a:pt x="490" y="942"/>
                </a:lnTo>
                <a:lnTo>
                  <a:pt x="550" y="846"/>
                </a:lnTo>
                <a:lnTo>
                  <a:pt x="612" y="758"/>
                </a:lnTo>
                <a:lnTo>
                  <a:pt x="672" y="674"/>
                </a:lnTo>
                <a:lnTo>
                  <a:pt x="734" y="598"/>
                </a:lnTo>
                <a:lnTo>
                  <a:pt x="792" y="528"/>
                </a:lnTo>
                <a:lnTo>
                  <a:pt x="850" y="464"/>
                </a:lnTo>
                <a:lnTo>
                  <a:pt x="906" y="408"/>
                </a:lnTo>
                <a:lnTo>
                  <a:pt x="960" y="356"/>
                </a:lnTo>
                <a:lnTo>
                  <a:pt x="1010" y="310"/>
                </a:lnTo>
                <a:lnTo>
                  <a:pt x="1056" y="270"/>
                </a:lnTo>
                <a:lnTo>
                  <a:pt x="1096" y="236"/>
                </a:lnTo>
                <a:lnTo>
                  <a:pt x="1134" y="208"/>
                </a:lnTo>
                <a:lnTo>
                  <a:pt x="1164" y="184"/>
                </a:lnTo>
                <a:lnTo>
                  <a:pt x="1190" y="166"/>
                </a:lnTo>
                <a:lnTo>
                  <a:pt x="1208" y="154"/>
                </a:lnTo>
                <a:lnTo>
                  <a:pt x="1220" y="146"/>
                </a:lnTo>
                <a:lnTo>
                  <a:pt x="1224" y="144"/>
                </a:lnTo>
                <a:lnTo>
                  <a:pt x="848" y="0"/>
                </a:lnTo>
                <a:lnTo>
                  <a:pt x="1728" y="56"/>
                </a:lnTo>
                <a:lnTo>
                  <a:pt x="1824" y="480"/>
                </a:lnTo>
                <a:lnTo>
                  <a:pt x="1568" y="328"/>
                </a:lnTo>
                <a:lnTo>
                  <a:pt x="1564" y="328"/>
                </a:lnTo>
                <a:lnTo>
                  <a:pt x="1554" y="332"/>
                </a:lnTo>
                <a:lnTo>
                  <a:pt x="1538" y="338"/>
                </a:lnTo>
                <a:lnTo>
                  <a:pt x="1514" y="346"/>
                </a:lnTo>
                <a:lnTo>
                  <a:pt x="1486" y="356"/>
                </a:lnTo>
                <a:lnTo>
                  <a:pt x="1452" y="370"/>
                </a:lnTo>
                <a:lnTo>
                  <a:pt x="1412" y="388"/>
                </a:lnTo>
                <a:lnTo>
                  <a:pt x="1370" y="410"/>
                </a:lnTo>
                <a:lnTo>
                  <a:pt x="1322" y="436"/>
                </a:lnTo>
                <a:lnTo>
                  <a:pt x="1270" y="466"/>
                </a:lnTo>
                <a:lnTo>
                  <a:pt x="1216" y="500"/>
                </a:lnTo>
                <a:lnTo>
                  <a:pt x="1158" y="540"/>
                </a:lnTo>
                <a:lnTo>
                  <a:pt x="1098" y="584"/>
                </a:lnTo>
                <a:lnTo>
                  <a:pt x="1034" y="636"/>
                </a:lnTo>
                <a:lnTo>
                  <a:pt x="970" y="692"/>
                </a:lnTo>
                <a:lnTo>
                  <a:pt x="904" y="756"/>
                </a:lnTo>
                <a:lnTo>
                  <a:pt x="836" y="824"/>
                </a:lnTo>
                <a:lnTo>
                  <a:pt x="770" y="900"/>
                </a:lnTo>
                <a:lnTo>
                  <a:pt x="700" y="984"/>
                </a:lnTo>
                <a:lnTo>
                  <a:pt x="632" y="1076"/>
                </a:lnTo>
                <a:lnTo>
                  <a:pt x="566" y="1174"/>
                </a:lnTo>
                <a:lnTo>
                  <a:pt x="498" y="1280"/>
                </a:lnTo>
                <a:lnTo>
                  <a:pt x="434" y="1394"/>
                </a:lnTo>
                <a:lnTo>
                  <a:pt x="370" y="1518"/>
                </a:lnTo>
                <a:lnTo>
                  <a:pt x="308" y="1650"/>
                </a:lnTo>
                <a:lnTo>
                  <a:pt x="248" y="1792"/>
                </a:lnTo>
                <a:lnTo>
                  <a:pt x="192" y="1944"/>
                </a:lnTo>
                <a:lnTo>
                  <a:pt x="138" y="2104"/>
                </a:lnTo>
                <a:lnTo>
                  <a:pt x="88" y="2274"/>
                </a:lnTo>
                <a:lnTo>
                  <a:pt x="42" y="2456"/>
                </a:lnTo>
                <a:lnTo>
                  <a:pt x="0" y="2648"/>
                </a:lnTo>
                <a:close/>
              </a:path>
            </a:pathLst>
          </a:custGeom>
          <a:gradFill rotWithShape="1">
            <a:gsLst>
              <a:gs pos="0">
                <a:srgbClr val="D11364"/>
              </a:gs>
              <a:gs pos="100000">
                <a:srgbClr val="61092E"/>
              </a:gs>
            </a:gsLst>
            <a:lin ang="5400000" scaled="1"/>
          </a:gradFill>
          <a:ln w="0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9244" name="Rectangle 25"/>
          <p:cNvSpPr>
            <a:spLocks noChangeArrowheads="1"/>
          </p:cNvSpPr>
          <p:nvPr/>
        </p:nvSpPr>
        <p:spPr bwMode="gray">
          <a:xfrm>
            <a:off x="3810000" y="2438400"/>
            <a:ext cx="31115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6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9245" name="Rectangle 26"/>
          <p:cNvSpPr>
            <a:spLocks noChangeArrowheads="1"/>
          </p:cNvSpPr>
          <p:nvPr/>
        </p:nvSpPr>
        <p:spPr bwMode="gray">
          <a:xfrm>
            <a:off x="2903538" y="3381375"/>
            <a:ext cx="3392487" cy="3492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6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9246" name="Freeform 27"/>
          <p:cNvSpPr>
            <a:spLocks/>
          </p:cNvSpPr>
          <p:nvPr/>
        </p:nvSpPr>
        <p:spPr bwMode="gray">
          <a:xfrm>
            <a:off x="1981200" y="3733800"/>
            <a:ext cx="4313238" cy="638175"/>
          </a:xfrm>
          <a:custGeom>
            <a:avLst/>
            <a:gdLst>
              <a:gd name="T0" fmla="*/ 2147483647 w 2048"/>
              <a:gd name="T1" fmla="*/ 2147483647 h 286"/>
              <a:gd name="T2" fmla="*/ 0 w 2048"/>
              <a:gd name="T3" fmla="*/ 2147483647 h 286"/>
              <a:gd name="T4" fmla="*/ 2147483647 w 2048"/>
              <a:gd name="T5" fmla="*/ 0 h 286"/>
              <a:gd name="T6" fmla="*/ 2147483647 w 2048"/>
              <a:gd name="T7" fmla="*/ 0 h 286"/>
              <a:gd name="T8" fmla="*/ 2147483647 w 2048"/>
              <a:gd name="T9" fmla="*/ 2147483647 h 2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8"/>
              <a:gd name="T16" fmla="*/ 0 h 286"/>
              <a:gd name="T17" fmla="*/ 2048 w 2048"/>
              <a:gd name="T18" fmla="*/ 286 h 2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8" h="286">
                <a:moveTo>
                  <a:pt x="1742" y="286"/>
                </a:moveTo>
                <a:lnTo>
                  <a:pt x="0" y="286"/>
                </a:lnTo>
                <a:lnTo>
                  <a:pt x="446" y="0"/>
                </a:lnTo>
                <a:lnTo>
                  <a:pt x="2048" y="0"/>
                </a:lnTo>
                <a:lnTo>
                  <a:pt x="1742" y="28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9247" name="Rectangle 28"/>
          <p:cNvSpPr>
            <a:spLocks noChangeArrowheads="1"/>
          </p:cNvSpPr>
          <p:nvPr/>
        </p:nvSpPr>
        <p:spPr bwMode="gray">
          <a:xfrm>
            <a:off x="1978025" y="4360863"/>
            <a:ext cx="3671888" cy="3492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6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9248" name="Rectangle 29"/>
          <p:cNvSpPr>
            <a:spLocks noChangeArrowheads="1"/>
          </p:cNvSpPr>
          <p:nvPr/>
        </p:nvSpPr>
        <p:spPr bwMode="gray">
          <a:xfrm>
            <a:off x="1042988" y="5340350"/>
            <a:ext cx="3951287" cy="34925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i="1" u="sng"/>
          </a:p>
        </p:txBody>
      </p:sp>
      <p:sp>
        <p:nvSpPr>
          <p:cNvPr id="11279" name="Rectangle 31"/>
          <p:cNvSpPr>
            <a:spLocks noChangeArrowheads="1"/>
          </p:cNvSpPr>
          <p:nvPr/>
        </p:nvSpPr>
        <p:spPr bwMode="auto">
          <a:xfrm>
            <a:off x="2339975" y="4724400"/>
            <a:ext cx="244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006E99"/>
            </a:prstShdw>
          </a:effec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VE" i="1" u="sng"/>
          </a:p>
        </p:txBody>
      </p:sp>
      <p:sp>
        <p:nvSpPr>
          <p:cNvPr id="101403" name="Rectangle 32"/>
          <p:cNvSpPr>
            <a:spLocks noChangeArrowheads="1"/>
          </p:cNvSpPr>
          <p:nvPr/>
        </p:nvSpPr>
        <p:spPr bwMode="auto">
          <a:xfrm>
            <a:off x="2819400" y="3810000"/>
            <a:ext cx="2794000" cy="3968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s-ES_tradnl" sz="2000" dirty="0"/>
              <a:t>Preguntas de control </a:t>
            </a:r>
            <a:endParaRPr lang="es-ES" sz="2000" i="1" u="sng" dirty="0"/>
          </a:p>
        </p:txBody>
      </p:sp>
      <p:sp>
        <p:nvSpPr>
          <p:cNvPr id="11281" name="Rectangle 33"/>
          <p:cNvSpPr>
            <a:spLocks noChangeArrowheads="1"/>
          </p:cNvSpPr>
          <p:nvPr/>
        </p:nvSpPr>
        <p:spPr bwMode="auto">
          <a:xfrm>
            <a:off x="5148263" y="278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006E99"/>
            </a:prstShdw>
          </a:effec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VE" i="1" u="sng"/>
          </a:p>
        </p:txBody>
      </p:sp>
      <p:sp>
        <p:nvSpPr>
          <p:cNvPr id="101409" name="Rectangle 33"/>
          <p:cNvSpPr>
            <a:spLocks noChangeArrowheads="1"/>
          </p:cNvSpPr>
          <p:nvPr/>
        </p:nvSpPr>
        <p:spPr bwMode="auto">
          <a:xfrm>
            <a:off x="1676400" y="4724400"/>
            <a:ext cx="330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   </a:t>
            </a:r>
            <a:r>
              <a:rPr lang="es-ES" sz="2000"/>
              <a:t>Breve rememoraci</a:t>
            </a:r>
            <a:r>
              <a:rPr lang="en-US" sz="2000"/>
              <a:t>ón de la clase anterior </a:t>
            </a:r>
            <a:endParaRPr lang="es-ES" sz="2000"/>
          </a:p>
        </p:txBody>
      </p:sp>
      <p:sp>
        <p:nvSpPr>
          <p:cNvPr id="101410" name="Rectangle 34"/>
          <p:cNvSpPr>
            <a:spLocks noChangeArrowheads="1"/>
          </p:cNvSpPr>
          <p:nvPr/>
        </p:nvSpPr>
        <p:spPr bwMode="auto">
          <a:xfrm>
            <a:off x="4067175" y="28527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s-ES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93215" name="Text Box 36"/>
          <p:cNvSpPr txBox="1">
            <a:spLocks noChangeArrowheads="1"/>
          </p:cNvSpPr>
          <p:nvPr/>
        </p:nvSpPr>
        <p:spPr bwMode="auto">
          <a:xfrm>
            <a:off x="3851275" y="2781300"/>
            <a:ext cx="3086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/>
              <a:t>Nexo de continuidad</a:t>
            </a:r>
          </a:p>
        </p:txBody>
      </p:sp>
      <p:sp>
        <p:nvSpPr>
          <p:cNvPr id="11285" name="Text Box 37"/>
          <p:cNvSpPr txBox="1">
            <a:spLocks noChangeArrowheads="1"/>
          </p:cNvSpPr>
          <p:nvPr/>
        </p:nvSpPr>
        <p:spPr bwMode="auto">
          <a:xfrm>
            <a:off x="4911725" y="18780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VE">
              <a:latin typeface="Garamond" pitchFamily="18" charset="0"/>
            </a:endParaRPr>
          </a:p>
        </p:txBody>
      </p:sp>
      <p:sp>
        <p:nvSpPr>
          <p:cNvPr id="11286" name="Text Box 4"/>
          <p:cNvSpPr txBox="1">
            <a:spLocks noChangeArrowheads="1"/>
          </p:cNvSpPr>
          <p:nvPr/>
        </p:nvSpPr>
        <p:spPr bwMode="auto">
          <a:xfrm>
            <a:off x="1571625" y="642938"/>
            <a:ext cx="6829425" cy="685800"/>
          </a:xfrm>
          <a:prstGeom prst="rect">
            <a:avLst/>
          </a:prstGeom>
          <a:solidFill>
            <a:srgbClr val="B9B5A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s-ES" sz="4000">
                <a:solidFill>
                  <a:srgbClr val="3B1D15"/>
                </a:solidFill>
                <a:latin typeface="Arial Narrow" pitchFamily="34" charset="0"/>
              </a:rPr>
              <a:t/>
            </a:r>
            <a:br>
              <a:rPr lang="es-ES" sz="4000">
                <a:solidFill>
                  <a:srgbClr val="3B1D15"/>
                </a:solidFill>
                <a:latin typeface="Arial Narrow" pitchFamily="34" charset="0"/>
              </a:rPr>
            </a:br>
            <a:r>
              <a:rPr lang="es-ES" sz="3200">
                <a:solidFill>
                  <a:srgbClr val="3B1D15"/>
                </a:solidFill>
                <a:cs typeface="Arial" charset="0"/>
              </a:rPr>
              <a:t>INTRODUCCIÒN</a:t>
            </a:r>
            <a:br>
              <a:rPr lang="es-ES" sz="3200">
                <a:solidFill>
                  <a:srgbClr val="3B1D15"/>
                </a:solidFill>
                <a:cs typeface="Arial" charset="0"/>
              </a:rPr>
            </a:br>
            <a:endParaRPr lang="es-ES_tradnl" sz="3200">
              <a:solidFill>
                <a:srgbClr val="3B1D15"/>
              </a:solidFill>
              <a:cs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1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1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93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93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7" grpId="0" animBg="1"/>
      <p:bldP spid="9237" grpId="0" animBg="1"/>
      <p:bldP spid="9239" grpId="0" animBg="1"/>
      <p:bldP spid="61461" grpId="0" animBg="1"/>
      <p:bldP spid="9242" grpId="0" animBg="1"/>
      <p:bldP spid="9243" grpId="0" animBg="1"/>
      <p:bldP spid="9244" grpId="0"/>
      <p:bldP spid="9245" grpId="0" animBg="1"/>
      <p:bldP spid="9247" grpId="0" animBg="1"/>
      <p:bldP spid="9248" grpId="0" animBg="1"/>
      <p:bldP spid="101403" grpId="0" animBg="1"/>
      <p:bldP spid="101409" grpId="0"/>
      <p:bldP spid="932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circuler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13113" y="1473200"/>
            <a:ext cx="2643187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4" descr="circuler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429000"/>
            <a:ext cx="264477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643563" y="3429000"/>
            <a:ext cx="2644775" cy="2644775"/>
            <a:chOff x="2565" y="1700"/>
            <a:chExt cx="1839" cy="1839"/>
          </a:xfrm>
        </p:grpSpPr>
        <p:pic>
          <p:nvPicPr>
            <p:cNvPr id="12299" name="Picture 6" descr="circuler_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2565" y="1700"/>
              <a:ext cx="1839" cy="1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0" name="Oval 7"/>
            <p:cNvSpPr>
              <a:spLocks noChangeArrowheads="1"/>
            </p:cNvSpPr>
            <p:nvPr/>
          </p:nvSpPr>
          <p:spPr bwMode="gray">
            <a:xfrm>
              <a:off x="2566" y="1701"/>
              <a:ext cx="1838" cy="1838"/>
            </a:xfrm>
            <a:prstGeom prst="ellipse">
              <a:avLst/>
            </a:prstGeom>
            <a:solidFill>
              <a:srgbClr val="C00000">
                <a:alpha val="34901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s-VE"/>
                <a:t>PREVENSIÔN</a:t>
              </a:r>
            </a:p>
          </p:txBody>
        </p:sp>
      </p:grpSp>
      <p:sp>
        <p:nvSpPr>
          <p:cNvPr id="12293" name="Oval 8"/>
          <p:cNvSpPr>
            <a:spLocks noChangeArrowheads="1"/>
          </p:cNvSpPr>
          <p:nvPr/>
        </p:nvSpPr>
        <p:spPr bwMode="ltGray">
          <a:xfrm>
            <a:off x="3313113" y="1473200"/>
            <a:ext cx="2641600" cy="2644775"/>
          </a:xfrm>
          <a:prstGeom prst="ellipse">
            <a:avLst/>
          </a:prstGeom>
          <a:solidFill>
            <a:srgbClr val="808000">
              <a:alpha val="34901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s-VE" dirty="0" smtClean="0"/>
              <a:t>Tema anterior</a:t>
            </a:r>
            <a:endParaRPr lang="es-VE" dirty="0"/>
          </a:p>
        </p:txBody>
      </p:sp>
      <p:sp>
        <p:nvSpPr>
          <p:cNvPr id="12294" name="Oval 9"/>
          <p:cNvSpPr>
            <a:spLocks noChangeArrowheads="1"/>
          </p:cNvSpPr>
          <p:nvPr/>
        </p:nvSpPr>
        <p:spPr bwMode="white">
          <a:xfrm>
            <a:off x="1071563" y="3429000"/>
            <a:ext cx="2644775" cy="2643188"/>
          </a:xfrm>
          <a:prstGeom prst="ellipse">
            <a:avLst/>
          </a:prstGeom>
          <a:solidFill>
            <a:srgbClr val="00CCFF">
              <a:alpha val="34901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s-VE"/>
          </a:p>
        </p:txBody>
      </p:sp>
      <p:sp>
        <p:nvSpPr>
          <p:cNvPr id="12295" name="Text Box 4"/>
          <p:cNvSpPr>
            <a:spLocks noGrp="1" noChangeArrowheads="1"/>
          </p:cNvSpPr>
          <p:nvPr>
            <p:ph type="title"/>
          </p:nvPr>
        </p:nvSpPr>
        <p:spPr>
          <a:xfrm>
            <a:off x="500063" y="714375"/>
            <a:ext cx="8429625" cy="471488"/>
          </a:xfrm>
          <a:solidFill>
            <a:srgbClr val="B9B5AD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</a:pPr>
            <a:r>
              <a:rPr lang="es-ES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BREVE REMEMORACIÓN DE LA CLASE ANTERIOR</a:t>
            </a:r>
            <a:r>
              <a:rPr lang="es-ES" altLang="zh-CN" sz="2400" smtClean="0">
                <a:latin typeface="Arial" charset="0"/>
                <a:ea typeface="宋体" pitchFamily="2" charset="-122"/>
                <a:cs typeface="Arial" charset="0"/>
              </a:rPr>
              <a:t> </a:t>
            </a:r>
            <a:endParaRPr lang="es-ES_tradnl" sz="2400" smtClean="0">
              <a:latin typeface="Arial" charset="0"/>
              <a:cs typeface="Arial" charset="0"/>
            </a:endParaRPr>
          </a:p>
        </p:txBody>
      </p:sp>
      <p:sp>
        <p:nvSpPr>
          <p:cNvPr id="10" name="9 Flecha curvada hacia arriba"/>
          <p:cNvSpPr/>
          <p:nvPr/>
        </p:nvSpPr>
        <p:spPr>
          <a:xfrm rot="7628174">
            <a:off x="1979612" y="2125663"/>
            <a:ext cx="1216025" cy="730250"/>
          </a:xfrm>
          <a:prstGeom prst="curvedUp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10 Flecha curvada hacia la izquierda"/>
          <p:cNvSpPr/>
          <p:nvPr/>
        </p:nvSpPr>
        <p:spPr>
          <a:xfrm rot="19368421">
            <a:off x="6357938" y="2000250"/>
            <a:ext cx="731837" cy="1214438"/>
          </a:xfrm>
          <a:prstGeom prst="curved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2298" name="Oval 9"/>
          <p:cNvSpPr>
            <a:spLocks noChangeArrowheads="1"/>
          </p:cNvSpPr>
          <p:nvPr/>
        </p:nvSpPr>
        <p:spPr bwMode="white">
          <a:xfrm>
            <a:off x="1071563" y="3429000"/>
            <a:ext cx="2644775" cy="2643188"/>
          </a:xfrm>
          <a:prstGeom prst="ellipse">
            <a:avLst/>
          </a:prstGeom>
          <a:solidFill>
            <a:srgbClr val="00CCFF">
              <a:alpha val="34901"/>
            </a:srgbClr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s-VE"/>
              <a:t>COMPLICACIONES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5"/>
          <p:cNvSpPr>
            <a:spLocks noChangeArrowheads="1"/>
          </p:cNvSpPr>
          <p:nvPr/>
        </p:nvSpPr>
        <p:spPr bwMode="auto">
          <a:xfrm>
            <a:off x="395288" y="1428750"/>
            <a:ext cx="8320087" cy="4000500"/>
          </a:xfrm>
          <a:prstGeom prst="downArrowCallout">
            <a:avLst>
              <a:gd name="adj1" fmla="val 49548"/>
              <a:gd name="adj2" fmla="val 57492"/>
              <a:gd name="adj3" fmla="val 25815"/>
              <a:gd name="adj4" fmla="val 72764"/>
            </a:avLst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99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endParaRPr lang="es-VE" sz="1400"/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1071563" y="500063"/>
            <a:ext cx="7127875" cy="523875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/>
              <a:t>PREGUNTAS DE CONTROL</a:t>
            </a:r>
            <a:endParaRPr lang="es-ES_tradnl" sz="2800" dirty="0">
              <a:ea typeface="宋体" pitchFamily="2" charset="-122"/>
            </a:endParaRPr>
          </a:p>
        </p:txBody>
      </p:sp>
      <p:sp>
        <p:nvSpPr>
          <p:cNvPr id="12293" name="8 CuadroTexto"/>
          <p:cNvSpPr txBox="1">
            <a:spLocks noChangeArrowheads="1"/>
          </p:cNvSpPr>
          <p:nvPr/>
        </p:nvSpPr>
        <p:spPr bwMode="auto">
          <a:xfrm>
            <a:off x="990600" y="5500688"/>
            <a:ext cx="69342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dirty="0"/>
              <a:t>Revisión del </a:t>
            </a:r>
            <a:r>
              <a:rPr lang="es-ES" u="sng" dirty="0"/>
              <a:t>trabajo independiente </a:t>
            </a:r>
            <a:r>
              <a:rPr lang="es-ES" dirty="0"/>
              <a:t>orientado en la conferencia </a:t>
            </a:r>
            <a:r>
              <a:rPr lang="es-ES" dirty="0" smtClean="0"/>
              <a:t>anterior</a:t>
            </a:r>
          </a:p>
          <a:p>
            <a:pPr algn="ctr">
              <a:defRPr/>
            </a:pPr>
            <a:r>
              <a:rPr lang="es-ES" u="sng" dirty="0" smtClean="0">
                <a:solidFill>
                  <a:srgbClr val="9900CC"/>
                </a:solidFill>
              </a:rPr>
              <a:t>Estrategia curricular Metodología de la Investigación 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714375"/>
            <a:ext cx="7400925" cy="571500"/>
          </a:xfrm>
          <a:solidFill>
            <a:srgbClr val="B9B5AD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" smtClean="0"/>
              <a:t> </a:t>
            </a:r>
            <a:r>
              <a:rPr lang="es-ES" sz="2800" b="1" smtClean="0">
                <a:solidFill>
                  <a:schemeClr val="tx1"/>
                </a:solidFill>
                <a:latin typeface="Arial" charset="0"/>
              </a:rPr>
              <a:t>AGENTES DE LA EVALUACIÓN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928813"/>
            <a:ext cx="8229600" cy="4389437"/>
          </a:xfr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es-ES" sz="2400" dirty="0" smtClean="0"/>
              <a:t>    Después de escuchar la respuesta del estudiante seleccionado y se procede a su (</a:t>
            </a:r>
            <a:r>
              <a:rPr lang="es-ES" sz="2400" b="1" u="sng" dirty="0" smtClean="0"/>
              <a:t>Autoevaluación</a:t>
            </a:r>
            <a:r>
              <a:rPr lang="es-ES" sz="2400" dirty="0" smtClean="0"/>
              <a:t>). </a:t>
            </a:r>
            <a:r>
              <a:rPr lang="es-ES" sz="2400" b="1" dirty="0" smtClean="0"/>
              <a:t>C</a:t>
            </a:r>
            <a:r>
              <a:rPr lang="es-ES" sz="2400" b="1" i="1" dirty="0" smtClean="0"/>
              <a:t>riterios de evaluación individual</a:t>
            </a:r>
            <a:r>
              <a:rPr lang="es-ES" sz="2400" dirty="0" smtClean="0"/>
              <a:t> 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es-ES" sz="2400" dirty="0" smtClean="0"/>
              <a:t>    Se solicita de forma voluntaria que otro alumno realice un análisis de la respuesta dada por su compañero.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s-ES" sz="2400" b="1" dirty="0" smtClean="0"/>
              <a:t>    (</a:t>
            </a:r>
            <a:r>
              <a:rPr lang="es-ES" sz="2400" b="1" u="sng" dirty="0" smtClean="0"/>
              <a:t>Coevaluación</a:t>
            </a:r>
            <a:r>
              <a:rPr lang="es-ES" sz="2400" b="1" dirty="0" smtClean="0"/>
              <a:t>) </a:t>
            </a:r>
            <a:r>
              <a:rPr lang="es-ES" sz="2400" b="1" i="1" dirty="0" smtClean="0"/>
              <a:t>Criterios de  evaluación  grupal</a:t>
            </a:r>
            <a:r>
              <a:rPr lang="es-ES" sz="2400" b="1" dirty="0" smtClean="0"/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Char char="q"/>
              <a:defRPr/>
            </a:pPr>
            <a:r>
              <a:rPr lang="es-ES" sz="2400" dirty="0" smtClean="0"/>
              <a:t>    El profesor luego de escuchar las intervenciones y valoraciones en las diferentes preguntas, emitirá la categoría evaluativa (</a:t>
            </a:r>
            <a:r>
              <a:rPr lang="es-ES" sz="2400" b="1" u="sng" dirty="0" smtClean="0"/>
              <a:t>Heteroevaluación</a:t>
            </a:r>
            <a:r>
              <a:rPr lang="es-ES" sz="2400" dirty="0" smtClean="0"/>
              <a:t>).</a:t>
            </a:r>
            <a:r>
              <a:rPr lang="es-ES" sz="2400" b="1" i="1" dirty="0" smtClean="0"/>
              <a:t>Criterios de evaluación profesoral.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s-ES" sz="2400" b="1" i="1" dirty="0" smtClean="0"/>
              <a:t>   Registrar las calificaciones en el C-1</a:t>
            </a:r>
          </a:p>
          <a:p>
            <a:pPr eaLnBrk="1" hangingPunct="1">
              <a:buSzTx/>
              <a:buFont typeface="Wingdings" pitchFamily="2" charset="2"/>
              <a:buChar char="q"/>
              <a:defRPr/>
            </a:pPr>
            <a:endParaRPr lang="es-ES" sz="2400" b="1" i="1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0"/>
            <a:ext cx="8401050" cy="1000125"/>
          </a:xfrm>
          <a:solidFill>
            <a:srgbClr val="B9B5AD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es-MX" sz="2000" b="1" smtClean="0"/>
              <a:t>   </a:t>
            </a:r>
            <a:r>
              <a:rPr lang="es-MX" sz="2000" b="1" smtClean="0">
                <a:solidFill>
                  <a:schemeClr val="tx1"/>
                </a:solidFill>
                <a:latin typeface="Arial" charset="0"/>
                <a:cs typeface="Arial" charset="0"/>
              </a:rPr>
              <a:t>CRITERIOS CUALITATIVOS DE CALIFICACIÓN </a:t>
            </a:r>
            <a:br>
              <a:rPr lang="es-MX" sz="2000" b="1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s-MX" sz="2000" b="1" smtClean="0">
                <a:solidFill>
                  <a:schemeClr val="tx1"/>
                </a:solidFill>
                <a:latin typeface="Arial" charset="0"/>
                <a:cs typeface="Arial" charset="0"/>
              </a:rPr>
              <a:t>(PARA LAS PREGUNTAS DE   CONTROL DE LA CONFERENCIA Y DEL TRABAJO INDEPENDIENTE</a:t>
            </a:r>
            <a:r>
              <a:rPr lang="es-MX" sz="2000" b="1" smtClean="0">
                <a:solidFill>
                  <a:schemeClr val="tx1"/>
                </a:solidFill>
              </a:rPr>
              <a:t>)</a:t>
            </a:r>
            <a:endParaRPr lang="es-ES" sz="2000" b="1" smtClean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229600" cy="4525963"/>
          </a:xfr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s-ES_tradnl" sz="1600" b="1" dirty="0" smtClean="0"/>
              <a:t> </a:t>
            </a:r>
            <a:r>
              <a:rPr lang="es-ES_tradnl" sz="2000" b="1" u="sng" dirty="0" smtClean="0"/>
              <a:t>Excelente</a:t>
            </a:r>
            <a:r>
              <a:rPr lang="es-ES_tradnl" sz="2000" dirty="0" smtClean="0"/>
              <a:t>. </a:t>
            </a:r>
            <a:r>
              <a:rPr lang="es-ES_tradnl" sz="2000" b="1" dirty="0" smtClean="0"/>
              <a:t>El estudiante  demuestra que </a:t>
            </a:r>
            <a:r>
              <a:rPr lang="es-ES_tradnl" sz="2000" b="1" u="sng" dirty="0" smtClean="0"/>
              <a:t>asimiló</a:t>
            </a:r>
            <a:r>
              <a:rPr lang="es-ES_tradnl" sz="2000" u="sng" dirty="0" smtClean="0"/>
              <a:t> </a:t>
            </a:r>
            <a:r>
              <a:rPr lang="es-ES_tradnl" sz="2000" b="1" u="sng" dirty="0" smtClean="0"/>
              <a:t>profunda y sólidamente</a:t>
            </a:r>
            <a:r>
              <a:rPr lang="es-ES_tradnl" sz="2000" u="sng" dirty="0" smtClean="0"/>
              <a:t> </a:t>
            </a:r>
            <a:r>
              <a:rPr lang="es-ES_tradnl" sz="2000" b="1" u="sng" dirty="0" smtClean="0"/>
              <a:t>el contenido </a:t>
            </a:r>
            <a:r>
              <a:rPr lang="es-ES_tradnl" sz="2000" b="1" dirty="0" smtClean="0"/>
              <a:t>estudiado</a:t>
            </a:r>
            <a:r>
              <a:rPr lang="es-ES_tradnl" sz="2000" dirty="0" smtClean="0"/>
              <a:t>, lo </a:t>
            </a:r>
            <a:r>
              <a:rPr lang="es-ES_tradnl" sz="2000" b="1" dirty="0" smtClean="0"/>
              <a:t>expone de forma lógica</a:t>
            </a:r>
            <a:r>
              <a:rPr lang="es-ES_tradnl" sz="2000" dirty="0" smtClean="0"/>
              <a:t>, </a:t>
            </a:r>
            <a:r>
              <a:rPr lang="es-ES_tradnl" sz="2000" b="1" dirty="0" smtClean="0"/>
              <a:t>muestra conocimientos de los </a:t>
            </a:r>
            <a:r>
              <a:rPr lang="es-ES_tradnl" sz="2000" b="1" u="sng" dirty="0" smtClean="0"/>
              <a:t>textos básicos y la</a:t>
            </a:r>
            <a:r>
              <a:rPr lang="es-ES_tradnl" sz="2000" u="sng" dirty="0" smtClean="0"/>
              <a:t> </a:t>
            </a:r>
            <a:r>
              <a:rPr lang="es-ES_tradnl" sz="2000" b="1" u="sng" dirty="0" smtClean="0"/>
              <a:t>literatura complementaria</a:t>
            </a:r>
            <a:r>
              <a:rPr lang="es-ES_tradnl" sz="2000" b="1" dirty="0" smtClean="0"/>
              <a:t>, justifica adecuadamente sus decisiones y valoraciones</a:t>
            </a:r>
            <a:r>
              <a:rPr lang="es-ES_tradnl" sz="2000" dirty="0" smtClean="0"/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s-ES_tradnl" sz="2000" b="1" u="sng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s-ES_tradnl" sz="2000" b="1" u="sng" dirty="0" smtClean="0"/>
              <a:t>Bien</a:t>
            </a:r>
            <a:r>
              <a:rPr lang="es-ES_tradnl" sz="2000" b="1" dirty="0" smtClean="0"/>
              <a:t>:</a:t>
            </a:r>
            <a:r>
              <a:rPr lang="es-ES_tradnl" sz="2000" dirty="0" smtClean="0"/>
              <a:t>. </a:t>
            </a:r>
            <a:r>
              <a:rPr lang="es-ES_tradnl" sz="2000" b="1" dirty="0" smtClean="0"/>
              <a:t>El estudiante demuestra</a:t>
            </a:r>
            <a:r>
              <a:rPr lang="es-ES_tradnl" sz="2000" dirty="0" smtClean="0"/>
              <a:t> </a:t>
            </a:r>
            <a:r>
              <a:rPr lang="es-ES_tradnl" sz="2000" b="1" u="sng" dirty="0" smtClean="0"/>
              <a:t>sólidos conocimientos</a:t>
            </a:r>
            <a:r>
              <a:rPr lang="es-ES_tradnl" sz="2000" u="sng" dirty="0" smtClean="0"/>
              <a:t> </a:t>
            </a:r>
            <a:r>
              <a:rPr lang="es-ES_tradnl" sz="2000" b="1" dirty="0" smtClean="0"/>
              <a:t>del material estudiado</a:t>
            </a:r>
            <a:r>
              <a:rPr lang="es-ES_tradnl" sz="2000" dirty="0" smtClean="0"/>
              <a:t>, </a:t>
            </a:r>
            <a:r>
              <a:rPr lang="es-ES_tradnl" sz="2000" b="1" dirty="0" smtClean="0"/>
              <a:t>lo</a:t>
            </a:r>
            <a:r>
              <a:rPr lang="es-ES_tradnl" sz="2000" dirty="0" smtClean="0"/>
              <a:t> </a:t>
            </a:r>
            <a:r>
              <a:rPr lang="es-ES_tradnl" sz="2000" b="1" dirty="0" smtClean="0"/>
              <a:t>expone de forma lógica</a:t>
            </a:r>
            <a:r>
              <a:rPr lang="es-ES_tradnl" sz="2000" dirty="0" smtClean="0"/>
              <a:t>, </a:t>
            </a:r>
            <a:r>
              <a:rPr lang="es-ES_tradnl" sz="2000" u="sng" dirty="0" smtClean="0"/>
              <a:t>y </a:t>
            </a:r>
            <a:r>
              <a:rPr lang="es-ES_tradnl" sz="2000" b="1" u="sng" dirty="0" smtClean="0"/>
              <a:t>no se refleja </a:t>
            </a:r>
            <a:r>
              <a:rPr lang="es-ES_tradnl" sz="2000" b="1" dirty="0" smtClean="0"/>
              <a:t>el conocimiento de la </a:t>
            </a:r>
            <a:r>
              <a:rPr lang="es-ES_tradnl" sz="2000" b="1" u="sng" dirty="0" smtClean="0"/>
              <a:t>literatura complementaria</a:t>
            </a:r>
            <a:r>
              <a:rPr lang="es-ES_tradnl" sz="2000" u="sng" dirty="0" smtClean="0"/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s-ES_tradnl" sz="2000" b="1" u="sng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s-ES_tradnl" sz="2000" b="1" u="sng" dirty="0" smtClean="0"/>
              <a:t>Regular</a:t>
            </a:r>
            <a:r>
              <a:rPr lang="es-ES_tradnl" sz="2000" b="1" dirty="0" smtClean="0"/>
              <a:t>:</a:t>
            </a:r>
            <a:r>
              <a:rPr lang="es-ES_tradnl" sz="2000" dirty="0" smtClean="0"/>
              <a:t> </a:t>
            </a:r>
            <a:r>
              <a:rPr lang="es-ES_tradnl" sz="2000" b="1" dirty="0" smtClean="0"/>
              <a:t>Asimiló el contenido fundamental, pero no sólidamente</a:t>
            </a:r>
            <a:r>
              <a:rPr lang="es-ES_tradnl" sz="2000" dirty="0" smtClean="0"/>
              <a:t>,, </a:t>
            </a:r>
            <a:r>
              <a:rPr lang="es-ES_tradnl" sz="2000" b="1" u="sng" dirty="0" smtClean="0"/>
              <a:t>tiene inexactitudes</a:t>
            </a:r>
            <a:r>
              <a:rPr lang="es-ES_tradnl" sz="2000" u="sng" dirty="0" smtClean="0"/>
              <a:t>, </a:t>
            </a:r>
            <a:r>
              <a:rPr lang="es-ES_tradnl" sz="2000" b="1" u="sng" dirty="0" smtClean="0"/>
              <a:t>falta de secuencia lógica</a:t>
            </a:r>
            <a:r>
              <a:rPr lang="es-ES_tradnl" sz="2000" dirty="0" smtClean="0"/>
              <a:t>. </a:t>
            </a:r>
            <a:r>
              <a:rPr lang="es-ES_tradnl" sz="2000" b="1" dirty="0" smtClean="0"/>
              <a:t>Hace evidente el</a:t>
            </a:r>
            <a:r>
              <a:rPr lang="es-ES_tradnl" sz="2000" dirty="0" smtClean="0"/>
              <a:t> </a:t>
            </a:r>
            <a:r>
              <a:rPr lang="es-ES_tradnl" sz="2000" b="1" u="sng" dirty="0" smtClean="0"/>
              <a:t>conocimiento limitado de la literatura</a:t>
            </a:r>
            <a:r>
              <a:rPr lang="es-ES_tradnl" sz="2000" u="sng" dirty="0" smtClean="0"/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s-ES_tradnl" sz="2000" b="1" u="sng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s-ES_tradnl" sz="2000" b="1" u="sng" dirty="0" smtClean="0"/>
              <a:t>Mal</a:t>
            </a:r>
            <a:r>
              <a:rPr lang="es-ES_tradnl" sz="2000" b="1" dirty="0" smtClean="0"/>
              <a:t>:</a:t>
            </a:r>
            <a:r>
              <a:rPr lang="es-ES_tradnl" sz="2000" dirty="0" smtClean="0"/>
              <a:t> </a:t>
            </a:r>
            <a:r>
              <a:rPr lang="es-ES_tradnl" sz="2000" b="1" dirty="0" smtClean="0"/>
              <a:t>La parte fundamental de la </a:t>
            </a:r>
            <a:r>
              <a:rPr lang="es-ES_tradnl" sz="2000" b="1" u="sng" dirty="0" smtClean="0"/>
              <a:t>materia no ha sido asimilada según los objetivos </a:t>
            </a:r>
            <a:r>
              <a:rPr lang="es-ES_tradnl" sz="2000" b="1" dirty="0" smtClean="0"/>
              <a:t>previstos. Comete </a:t>
            </a:r>
            <a:r>
              <a:rPr lang="es-ES_tradnl" sz="2000" b="1" u="sng" dirty="0" smtClean="0"/>
              <a:t>errores fundamentales </a:t>
            </a:r>
            <a:r>
              <a:rPr lang="es-ES_tradnl" sz="2000" b="1" dirty="0" smtClean="0"/>
              <a:t>u omite aspectos esenciales del contenido.</a:t>
            </a:r>
            <a:endParaRPr lang="es-ES" sz="2000" b="1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4"/>
          <p:cNvSpPr>
            <a:spLocks noGrp="1" noChangeArrowheads="1"/>
          </p:cNvSpPr>
          <p:nvPr>
            <p:ph type="title"/>
          </p:nvPr>
        </p:nvSpPr>
        <p:spPr>
          <a:xfrm>
            <a:off x="785813" y="714375"/>
            <a:ext cx="6972300" cy="609600"/>
          </a:xfr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NEXO DE CONTINUIDAD</a:t>
            </a:r>
            <a:endParaRPr lang="es-ES_tradnl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00125" y="1714500"/>
            <a:ext cx="6629400" cy="3614738"/>
          </a:xfr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sz="2400" dirty="0" smtClean="0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214438" y="5786438"/>
            <a:ext cx="6500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s-ES_tradnl" sz="3600" dirty="0">
                <a:solidFill>
                  <a:srgbClr val="660033"/>
                </a:solidFill>
              </a:rPr>
              <a:t>    </a:t>
            </a:r>
            <a:r>
              <a:rPr lang="es-ES_tradnl" sz="3600" dirty="0" smtClean="0">
                <a:solidFill>
                  <a:srgbClr val="660033"/>
                </a:solidFill>
              </a:rPr>
              <a:t>TEMA</a:t>
            </a:r>
            <a:endParaRPr lang="es-ES_tradnl" sz="3600" dirty="0">
              <a:solidFill>
                <a:srgbClr val="660033"/>
              </a:solidFill>
            </a:endParaRPr>
          </a:p>
        </p:txBody>
      </p:sp>
      <p:sp>
        <p:nvSpPr>
          <p:cNvPr id="16389" name="AutoShape 7"/>
          <p:cNvSpPr>
            <a:spLocks noChangeArrowheads="1"/>
          </p:cNvSpPr>
          <p:nvPr/>
        </p:nvSpPr>
        <p:spPr bwMode="auto">
          <a:xfrm rot="5668281">
            <a:off x="7099300" y="4410075"/>
            <a:ext cx="2667000" cy="1219200"/>
          </a:xfrm>
          <a:prstGeom prst="curvedDownArrow">
            <a:avLst>
              <a:gd name="adj1" fmla="val 21855"/>
              <a:gd name="adj2" fmla="val 7597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VE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842</Words>
  <Application>Microsoft Office PowerPoint</Application>
  <PresentationFormat>Presentación en pantalla (4:3)</PresentationFormat>
  <Paragraphs>137</Paragraphs>
  <Slides>21</Slides>
  <Notes>12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3" baseType="lpstr">
      <vt:lpstr>Tema de Office</vt:lpstr>
      <vt:lpstr>Galería de imágenes de Microsoft</vt:lpstr>
      <vt:lpstr>Diapositiva 1</vt:lpstr>
      <vt:lpstr>Diapositiva 2</vt:lpstr>
      <vt:lpstr>Diapositiva 3</vt:lpstr>
      <vt:lpstr>Diapositiva 4</vt:lpstr>
      <vt:lpstr>BREVE REMEMORACIÓN DE LA CLASE ANTERIOR </vt:lpstr>
      <vt:lpstr>Diapositiva 6</vt:lpstr>
      <vt:lpstr> AGENTES DE LA EVALUACIÓN</vt:lpstr>
      <vt:lpstr>   CRITERIOS CUALITATIVOS DE CALIFICACIÓN  (PARA LAS PREGUNTAS DE   CONTROL DE LA CONFERENCIA Y DEL TRABAJO INDEPENDIENTE)</vt:lpstr>
      <vt:lpstr>NEXO DE CONTINUIDAD</vt:lpstr>
      <vt:lpstr>Diapositiva 10</vt:lpstr>
      <vt:lpstr>Diapositiva 11</vt:lpstr>
      <vt:lpstr>OBJETIVO FORMATIVO</vt:lpstr>
      <vt:lpstr>ESTRUCTURA  METODOLÓGICA DEL OBJETIVO FORMATIVO</vt:lpstr>
      <vt:lpstr>        MOTIVACIÓN DEL CONTENIDO A IMPARTIR</vt:lpstr>
      <vt:lpstr>               C0NCLUSIONES</vt:lpstr>
      <vt:lpstr>Diapositiva 16</vt:lpstr>
      <vt:lpstr>   PREGUNTAS DE COMPROBACIÓN</vt:lpstr>
      <vt:lpstr>Diapositiva 18</vt:lpstr>
      <vt:lpstr>Diapositiva 19</vt:lpstr>
      <vt:lpstr>BIBLIOGRAFÍA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lazaro</dc:creator>
  <cp:lastModifiedBy>lazaro</cp:lastModifiedBy>
  <cp:revision>3</cp:revision>
  <dcterms:created xsi:type="dcterms:W3CDTF">2014-12-14T10:17:21Z</dcterms:created>
  <dcterms:modified xsi:type="dcterms:W3CDTF">2014-12-14T10:41:15Z</dcterms:modified>
</cp:coreProperties>
</file>