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sldIdLst>
    <p:sldId id="264" r:id="rId2"/>
    <p:sldId id="267" r:id="rId3"/>
    <p:sldId id="266" r:id="rId4"/>
    <p:sldId id="268" r:id="rId5"/>
    <p:sldId id="265" r:id="rId6"/>
    <p:sldId id="259" r:id="rId7"/>
    <p:sldId id="257" r:id="rId8"/>
    <p:sldId id="275" r:id="rId9"/>
    <p:sldId id="276" r:id="rId10"/>
    <p:sldId id="272" r:id="rId11"/>
    <p:sldId id="273" r:id="rId12"/>
    <p:sldId id="269" r:id="rId13"/>
    <p:sldId id="274" r:id="rId14"/>
    <p:sldId id="270" r:id="rId15"/>
    <p:sldId id="271" r:id="rId16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A"/>
    <a:srgbClr val="33CCCC"/>
    <a:srgbClr val="CC0099"/>
    <a:srgbClr val="FF9900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47" d="100"/>
          <a:sy n="47" d="100"/>
        </p:scale>
        <p:origin x="-108" y="-10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68"/>
    </p:cViewPr>
  </p:sorterViewPr>
  <p:notesViewPr>
    <p:cSldViewPr>
      <p:cViewPr varScale="1">
        <p:scale>
          <a:sx n="44" d="100"/>
          <a:sy n="44" d="100"/>
        </p:scale>
        <p:origin x="-1214" y="-6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3C467B2-A902-49C9-A1B1-76387D2CFE5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D441-9B1A-41AD-8EF5-E9A172452F05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1374" y="1357298"/>
            <a:ext cx="9072626" cy="4071966"/>
          </a:xfrm>
        </p:spPr>
        <p:txBody>
          <a:bodyPr>
            <a:normAutofit/>
          </a:bodyPr>
          <a:lstStyle/>
          <a:p>
            <a:pPr algn="ctr"/>
            <a:r>
              <a:rPr lang="es-ES" b="1" i="1" cap="all" dirty="0" smtClean="0"/>
              <a:t>Cuerpos extraños </a:t>
            </a:r>
            <a:r>
              <a:rPr lang="es-ES" b="1" i="1" cap="all" dirty="0" smtClean="0"/>
              <a:t/>
            </a:r>
            <a:br>
              <a:rPr lang="es-ES" b="1" i="1" cap="all" dirty="0" smtClean="0"/>
            </a:br>
            <a:r>
              <a:rPr lang="es-ES" b="1" i="1" cap="all" dirty="0" smtClean="0"/>
              <a:t>en OÍDOS</a:t>
            </a:r>
            <a:endParaRPr lang="es-ES_tradnl" b="1" dirty="0">
              <a:solidFill>
                <a:srgbClr val="33CC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524" y="714357"/>
            <a:ext cx="7567566" cy="564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357166"/>
            <a:ext cx="600079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7" y="857232"/>
            <a:ext cx="6096043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14" y="282597"/>
            <a:ext cx="8211075" cy="657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0"/>
            <a:ext cx="5929354" cy="552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5672151" cy="5357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285860"/>
            <a:ext cx="8429684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400" b="1" i="1" u="sng" dirty="0" smtClean="0">
                <a:latin typeface="Arial" pitchFamily="34" charset="0"/>
                <a:cs typeface="Arial" pitchFamily="34" charset="0"/>
              </a:rPr>
              <a:t> </a:t>
            </a:r>
            <a:endParaRPr lang="pt-PT" sz="24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) INANIMADOS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1) Minerales (pequeñas piedras, objetos metálicos.)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2) Vegetales (semillas, algodones)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3) Sintéticos (plásticos de biromes)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4) Químicos (solventes, combustibles, pilas)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714356"/>
            <a:ext cx="8429684" cy="5715040"/>
          </a:xfrm>
        </p:spPr>
        <p:txBody>
          <a:bodyPr>
            <a:normAutofit/>
          </a:bodyPr>
          <a:lstStyle/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b) ANIMADOS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1) Insectos: voladores o terrestres. El paciente consulta por el ruido generado por el insecto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2) Larvas: consulta por intenso dolor otorragia o supuración serosanguinolenta (hay antecedente de otitis media crónica, entrada de mosca y posterior dolor intenso) .</a:t>
            </a:r>
          </a:p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571480"/>
            <a:ext cx="8429684" cy="5857916"/>
          </a:xfrm>
        </p:spPr>
        <p:txBody>
          <a:bodyPr>
            <a:normAutofit/>
          </a:bodyPr>
          <a:lstStyle/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) CASOS ESPECIALES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1) Daños por objetos contundentes:  hisopos, palillos, horquillas, instrumentos médicos.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Provocan laceraciones de la piel de conducto y /o ruptura timpánica con daño en cadena osicular y oído interno, pudiendo provocar inclusive 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cofosis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. 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PT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285728"/>
            <a:ext cx="8572560" cy="657227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TRATAMIENTO</a:t>
            </a:r>
            <a:r>
              <a:rPr lang="es-ES" sz="2400" dirty="0" smtClean="0"/>
              <a:t> </a:t>
            </a:r>
            <a:r>
              <a:rPr lang="es-ES" sz="2400" dirty="0" smtClean="0"/>
              <a:t> </a:t>
            </a:r>
          </a:p>
          <a:p>
            <a:pPr algn="just"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Cuerpos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extraños inanimados: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a1)  Minerales = calmar el dolor y lavado de oído. 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   Dar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antinflamatorios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y Antibiótico en caso de otorragia y lavado de </a:t>
            </a:r>
            <a:r>
              <a:rPr lang="es-ES" sz="2800" b="1" dirty="0" err="1" smtClean="0">
                <a:latin typeface="Arial" pitchFamily="34" charset="0"/>
                <a:cs typeface="Arial" pitchFamily="34" charset="0"/>
              </a:rPr>
              <a:t>oido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 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a2) Vegetales = indicar gotas de alcohol y lavado de oído. 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a3) Sintéticos = igual a los c/ extraños minerales .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800" b="1" dirty="0" smtClean="0">
                <a:latin typeface="Arial" pitchFamily="34" charset="0"/>
                <a:cs typeface="Arial" pitchFamily="34" charset="0"/>
              </a:rPr>
              <a:t>a4) Químicos = Poco frecuente. Reviste urgencia. Requiere de aspiración meticulosa con otomicroscopio y tratamiento local específico según cada caso. No hacer lavajes. (Podría haber perforación timpánica.)  Calmar dolor, higiene externa con antisépticos y antibioticoterapia. </a:t>
            </a:r>
            <a:endParaRPr lang="pt-PT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728"/>
            <a:ext cx="8929718" cy="6286544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s-ES" sz="2400" dirty="0" smtClean="0"/>
              <a:t> </a:t>
            </a:r>
          </a:p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Cuerpos 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extraños animados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4000" b="1" dirty="0" smtClean="0">
                <a:latin typeface="Arial" pitchFamily="34" charset="0"/>
                <a:cs typeface="Arial" pitchFamily="34" charset="0"/>
              </a:rPr>
              <a:t>b1)insectos: moscas, mosquitos, insectos terrestres.  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    Colocar aceite o vaselina para inmovilizarlo. enviar al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orl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 para su extracción por aspiración o lavaje.  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4000" b="1" dirty="0" smtClean="0">
                <a:latin typeface="Arial" pitchFamily="34" charset="0"/>
                <a:cs typeface="Arial" pitchFamily="34" charset="0"/>
              </a:rPr>
              <a:t>b2) larvas: (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miasis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) dar analgésicos,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atb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., infusión de albahaca y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calomel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. Realizar  la extracción de las larvas con otomicroscopio a veces requiere anestesia general.  Lesiones de conducto con instrumentos contundentes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autoprovocadas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 o iatrogénicas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4000" b="1" dirty="0" smtClean="0">
                <a:latin typeface="Arial" pitchFamily="34" charset="0"/>
                <a:cs typeface="Arial" pitchFamily="34" charset="0"/>
              </a:rPr>
              <a:t>c1) lesiones de conducto sin perforación de membrana =aspiración con microscopio; gotas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óticas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.  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4000" b="1" dirty="0" smtClean="0">
                <a:latin typeface="Arial" pitchFamily="34" charset="0"/>
                <a:cs typeface="Arial" pitchFamily="34" charset="0"/>
              </a:rPr>
              <a:t>c2) perforación de membrana con o sin daño osicular y de oído interno = dar antibióticos y analgésicos.  No dar gotas </a:t>
            </a:r>
            <a:r>
              <a:rPr lang="es-ES" sz="4000" b="1" dirty="0" err="1" smtClean="0">
                <a:latin typeface="Arial" pitchFamily="34" charset="0"/>
                <a:cs typeface="Arial" pitchFamily="34" charset="0"/>
              </a:rPr>
              <a:t>óticas</a:t>
            </a:r>
            <a:r>
              <a:rPr lang="es-ES" sz="4000" b="1" dirty="0" smtClean="0">
                <a:latin typeface="Arial" pitchFamily="34" charset="0"/>
                <a:cs typeface="Arial" pitchFamily="34" charset="0"/>
              </a:rPr>
              <a:t>. &gt;&gt;se debe realizar reconstrucción por medio microcirugía de oído.  </a:t>
            </a:r>
            <a:endParaRPr lang="pt-PT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Monotype Sorts" pitchFamily="2" charset="2"/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dirty="0" smtClean="0">
                <a:solidFill>
                  <a:srgbClr val="33CCCC"/>
                </a:solidFill>
              </a:rPr>
              <a:t>IMÁGENES DE CUERPOS EXTRAÑOS EN OIDOS:</a:t>
            </a:r>
            <a:endParaRPr lang="es-ES_tradnl" dirty="0">
              <a:solidFill>
                <a:srgbClr val="33CCCC"/>
              </a:solidFill>
            </a:endParaRPr>
          </a:p>
        </p:txBody>
      </p:sp>
      <p:pic>
        <p:nvPicPr>
          <p:cNvPr id="14338" name="Picture 2" descr="https://encrypted-tbn1.gstatic.com/images?q=tbn:ANd9GcQ-dGfrAsCMRqCHp0qQwVkwYzjq9eWPHnNKyeYNsnLGGJk0sBkuF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3" y="1554692"/>
            <a:ext cx="6357983" cy="4517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57256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33354"/>
            <a:ext cx="7786742" cy="6238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372</Words>
  <Application>Microsoft PowerPoint</Application>
  <PresentationFormat>Presentación en pantalla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Cuerpos extraños  en OÍDOS</vt:lpstr>
      <vt:lpstr>Diapositiva 2</vt:lpstr>
      <vt:lpstr>Diapositiva 3</vt:lpstr>
      <vt:lpstr>Diapositiva 4</vt:lpstr>
      <vt:lpstr>Diapositiva 5</vt:lpstr>
      <vt:lpstr>Diapositiva 6</vt:lpstr>
      <vt:lpstr>IMÁGENES DE CUERPOS EXTRAÑOS EN OIDOS: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SOC. O.R.L. DEL SUR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EPISTAXIS</dc:title>
  <dc:creator>OTORRINOLARINGOLOGIA</dc:creator>
  <cp:lastModifiedBy>Claribel</cp:lastModifiedBy>
  <cp:revision>38</cp:revision>
  <dcterms:created xsi:type="dcterms:W3CDTF">1998-08-09T21:29:02Z</dcterms:created>
  <dcterms:modified xsi:type="dcterms:W3CDTF">2023-04-28T03:25:13Z</dcterms:modified>
</cp:coreProperties>
</file>