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13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330" r:id="rId3"/>
    <p:sldId id="333" r:id="rId4"/>
    <p:sldId id="331" r:id="rId5"/>
    <p:sldId id="334" r:id="rId6"/>
    <p:sldId id="335" r:id="rId7"/>
    <p:sldId id="336" r:id="rId8"/>
    <p:sldId id="276" r:id="rId9"/>
    <p:sldId id="278" r:id="rId10"/>
    <p:sldId id="283" r:id="rId11"/>
    <p:sldId id="284" r:id="rId12"/>
    <p:sldId id="280" r:id="rId13"/>
    <p:sldId id="282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.png"/><Relationship Id="rId1" Type="http://schemas.openxmlformats.org/officeDocument/2006/relationships/image" Target="../media/image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FDA695-C6D8-4344-AA4C-DA612DC0F3A2}" type="doc">
      <dgm:prSet loTypeId="urn:microsoft.com/office/officeart/2008/layout/PictureStrips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78082B9-D571-41ED-8BAF-E51FDE7185D2}">
      <dgm:prSet phldrT="[Texto]" custT="1"/>
      <dgm:spPr/>
      <dgm:t>
        <a:bodyPr/>
        <a:lstStyle/>
        <a:p>
          <a:endParaRPr lang="es-ES" sz="2800" dirty="0"/>
        </a:p>
      </dgm:t>
    </dgm:pt>
    <dgm:pt modelId="{181C9F82-86B2-4366-A092-84CEB1115062}" type="sibTrans" cxnId="{02CED21C-9E20-43F6-A2C4-30B027721B4D}">
      <dgm:prSet/>
      <dgm:spPr/>
      <dgm:t>
        <a:bodyPr/>
        <a:lstStyle/>
        <a:p>
          <a:endParaRPr lang="es-ES"/>
        </a:p>
      </dgm:t>
    </dgm:pt>
    <dgm:pt modelId="{2CD1DD4D-7A17-4F90-9C66-9EEAEFBCFDCC}" type="parTrans" cxnId="{02CED21C-9E20-43F6-A2C4-30B027721B4D}">
      <dgm:prSet/>
      <dgm:spPr/>
      <dgm:t>
        <a:bodyPr/>
        <a:lstStyle/>
        <a:p>
          <a:endParaRPr lang="es-ES"/>
        </a:p>
      </dgm:t>
    </dgm:pt>
    <dgm:pt modelId="{0FBB2C42-9396-44FC-A055-968A5569A4DD}" type="pres">
      <dgm:prSet presAssocID="{06FDA695-C6D8-4344-AA4C-DA612DC0F3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4EAD6A8-E40C-4BCA-AB0A-FB6D7B67055D}" type="pres">
      <dgm:prSet presAssocID="{E78082B9-D571-41ED-8BAF-E51FDE7185D2}" presName="composite" presStyleCnt="0"/>
      <dgm:spPr/>
      <dgm:t>
        <a:bodyPr/>
        <a:lstStyle/>
        <a:p>
          <a:endParaRPr lang="es-ES"/>
        </a:p>
      </dgm:t>
    </dgm:pt>
    <dgm:pt modelId="{D8C0D639-9266-4325-8AC5-A4D4D7A87BA8}" type="pres">
      <dgm:prSet presAssocID="{E78082B9-D571-41ED-8BAF-E51FDE7185D2}" presName="rect1" presStyleLbl="trAlignAcc1" presStyleIdx="0" presStyleCnt="1" custScaleY="1587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3B4824-7BE0-41F2-B1E6-F149734D4F04}" type="pres">
      <dgm:prSet presAssocID="{E78082B9-D571-41ED-8BAF-E51FDE7185D2}" presName="rect2" presStyleLbl="fgImgPlace1" presStyleIdx="0" presStyleCnt="1" custLinFactX="59344" custLinFactNeighborX="100000" custLinFactNeighborY="1244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4148E9CC-7B31-4B11-B78E-66206D437B02}" type="presOf" srcId="{06FDA695-C6D8-4344-AA4C-DA612DC0F3A2}" destId="{0FBB2C42-9396-44FC-A055-968A5569A4DD}" srcOrd="0" destOrd="0" presId="urn:microsoft.com/office/officeart/2008/layout/PictureStrips"/>
    <dgm:cxn modelId="{2BADF9DB-0F25-4908-83C5-88E964CA0FC3}" type="presOf" srcId="{E78082B9-D571-41ED-8BAF-E51FDE7185D2}" destId="{D8C0D639-9266-4325-8AC5-A4D4D7A87BA8}" srcOrd="0" destOrd="0" presId="urn:microsoft.com/office/officeart/2008/layout/PictureStrips"/>
    <dgm:cxn modelId="{02CED21C-9E20-43F6-A2C4-30B027721B4D}" srcId="{06FDA695-C6D8-4344-AA4C-DA612DC0F3A2}" destId="{E78082B9-D571-41ED-8BAF-E51FDE7185D2}" srcOrd="0" destOrd="0" parTransId="{2CD1DD4D-7A17-4F90-9C66-9EEAEFBCFDCC}" sibTransId="{181C9F82-86B2-4366-A092-84CEB1115062}"/>
    <dgm:cxn modelId="{505B6C75-A7C7-49EC-AA33-0943AC6322F8}" type="presParOf" srcId="{0FBB2C42-9396-44FC-A055-968A5569A4DD}" destId="{64EAD6A8-E40C-4BCA-AB0A-FB6D7B67055D}" srcOrd="0" destOrd="0" presId="urn:microsoft.com/office/officeart/2008/layout/PictureStrips"/>
    <dgm:cxn modelId="{F1B9C41A-3224-454A-AD88-2AA7FE0EFA8A}" type="presParOf" srcId="{64EAD6A8-E40C-4BCA-AB0A-FB6D7B67055D}" destId="{D8C0D639-9266-4325-8AC5-A4D4D7A87BA8}" srcOrd="0" destOrd="0" presId="urn:microsoft.com/office/officeart/2008/layout/PictureStrips"/>
    <dgm:cxn modelId="{BC6654C9-6B6D-4280-B48C-BCED936B9034}" type="presParOf" srcId="{64EAD6A8-E40C-4BCA-AB0A-FB6D7B67055D}" destId="{C03B4824-7BE0-41F2-B1E6-F149734D4F0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73308E-BBAF-4888-848B-7B97114DC816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221A407-90FC-4C81-BB11-BDCBB227DD11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Presidente</a:t>
          </a:r>
        </a:p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Esteban Lazo Hernández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C26B33-4329-4CCA-A6AD-A8801DBB1DFC}" type="parTrans" cxnId="{44D246B4-582C-4883-BF67-D16C1D45D94D}">
      <dgm:prSet/>
      <dgm:spPr/>
      <dgm:t>
        <a:bodyPr/>
        <a:lstStyle/>
        <a:p>
          <a:endParaRPr lang="es-ES"/>
        </a:p>
      </dgm:t>
    </dgm:pt>
    <dgm:pt modelId="{5301E98A-9AC7-414E-9B5C-6CD654D471FE}" type="sibTrans" cxnId="{44D246B4-582C-4883-BF67-D16C1D45D94D}">
      <dgm:prSet/>
      <dgm:spPr/>
      <dgm:t>
        <a:bodyPr/>
        <a:lstStyle/>
        <a:p>
          <a:endParaRPr lang="es-ES"/>
        </a:p>
      </dgm:t>
    </dgm:pt>
    <dgm:pt modelId="{CE937D3D-A420-4E88-B795-0D524FB19FB4}">
      <dgm:prSet phldrT="[Texto]" custT="1"/>
      <dgm:spPr/>
      <dgm:t>
        <a:bodyPr/>
        <a:lstStyle/>
        <a:p>
          <a:r>
            <a:rPr lang="es-ES" sz="2400" dirty="0" smtClean="0">
              <a:latin typeface="Arial" panose="020B0604020202020204" pitchFamily="34" charset="0"/>
              <a:cs typeface="Arial" panose="020B0604020202020204" pitchFamily="34" charset="0"/>
            </a:rPr>
            <a:t>Vicepresidenta</a:t>
          </a:r>
        </a:p>
        <a:p>
          <a:r>
            <a:rPr lang="es-ES" sz="2400" dirty="0" smtClean="0">
              <a:latin typeface="Arial" panose="020B0604020202020204" pitchFamily="34" charset="0"/>
              <a:cs typeface="Arial" panose="020B0604020202020204" pitchFamily="34" charset="0"/>
            </a:rPr>
            <a:t>Ana María Mari Machado</a:t>
          </a:r>
          <a:endParaRPr lang="es-E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C1A85D-006F-4F44-9D0F-CDF5EA8F321F}" type="parTrans" cxnId="{E2B6F704-A6EF-4FBD-8CB9-0FDBD6154EA5}">
      <dgm:prSet/>
      <dgm:spPr/>
      <dgm:t>
        <a:bodyPr/>
        <a:lstStyle/>
        <a:p>
          <a:endParaRPr lang="es-ES"/>
        </a:p>
      </dgm:t>
    </dgm:pt>
    <dgm:pt modelId="{7C0A17FA-FF51-4E98-A04A-B92DE67DE424}" type="sibTrans" cxnId="{E2B6F704-A6EF-4FBD-8CB9-0FDBD6154EA5}">
      <dgm:prSet/>
      <dgm:spPr/>
      <dgm:t>
        <a:bodyPr/>
        <a:lstStyle/>
        <a:p>
          <a:endParaRPr lang="es-ES"/>
        </a:p>
      </dgm:t>
    </dgm:pt>
    <dgm:pt modelId="{5BEF77E7-8A41-44DE-9E7E-6B16B9BE7FF7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Secretario</a:t>
          </a:r>
        </a:p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Homero Acosta Álvarez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E9B2B7-41C5-4676-923F-13547F9ABC93}" type="parTrans" cxnId="{7442E81A-5AA4-4074-9BC8-C2E60BBD1D4C}">
      <dgm:prSet/>
      <dgm:spPr/>
      <dgm:t>
        <a:bodyPr/>
        <a:lstStyle/>
        <a:p>
          <a:endParaRPr lang="es-ES"/>
        </a:p>
      </dgm:t>
    </dgm:pt>
    <dgm:pt modelId="{CBD95EB3-7E28-4912-BBD3-5901AE5A20C8}" type="sibTrans" cxnId="{7442E81A-5AA4-4074-9BC8-C2E60BBD1D4C}">
      <dgm:prSet/>
      <dgm:spPr/>
      <dgm:t>
        <a:bodyPr/>
        <a:lstStyle/>
        <a:p>
          <a:endParaRPr lang="es-ES"/>
        </a:p>
      </dgm:t>
    </dgm:pt>
    <dgm:pt modelId="{975AC998-1D51-4CFE-98CD-4CADD40E56D7}" type="pres">
      <dgm:prSet presAssocID="{C673308E-BBAF-4888-848B-7B97114DC8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EEA8E06-A7B9-413C-B4B8-867C6A78FABC}" type="pres">
      <dgm:prSet presAssocID="{4221A407-90FC-4C81-BB11-BDCBB227DD11}" presName="compNode" presStyleCnt="0"/>
      <dgm:spPr/>
    </dgm:pt>
    <dgm:pt modelId="{081AF655-A02E-4492-AA01-5899E93D68B5}" type="pres">
      <dgm:prSet presAssocID="{4221A407-90FC-4C81-BB11-BDCBB227DD11}" presName="pictRect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DFC4A06-BAE8-474C-AA15-6E24585AA8C1}" type="pres">
      <dgm:prSet presAssocID="{4221A407-90FC-4C81-BB11-BDCBB227DD11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B43B9F-4C51-42D6-8C52-07EBE474D20D}" type="pres">
      <dgm:prSet presAssocID="{5301E98A-9AC7-414E-9B5C-6CD654D471F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B8720C4-2535-4889-B89F-9D95CD198D06}" type="pres">
      <dgm:prSet presAssocID="{CE937D3D-A420-4E88-B795-0D524FB19FB4}" presName="compNode" presStyleCnt="0"/>
      <dgm:spPr/>
    </dgm:pt>
    <dgm:pt modelId="{9628558B-6594-418A-8CA4-3F4206DF98D8}" type="pres">
      <dgm:prSet presAssocID="{CE937D3D-A420-4E88-B795-0D524FB19FB4}" presName="pictRect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B77F702-5FB8-459C-8B50-B0E223F53528}" type="pres">
      <dgm:prSet presAssocID="{CE937D3D-A420-4E88-B795-0D524FB19FB4}" presName="textRect" presStyleLbl="revTx" presStyleIdx="1" presStyleCnt="3" custScaleX="1147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F9B47E-6D6B-4091-A9D2-F25ADC16B81C}" type="pres">
      <dgm:prSet presAssocID="{7C0A17FA-FF51-4E98-A04A-B92DE67DE42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DA125FCB-BB71-4880-AC8B-E3A9B626ACF9}" type="pres">
      <dgm:prSet presAssocID="{5BEF77E7-8A41-44DE-9E7E-6B16B9BE7FF7}" presName="compNode" presStyleCnt="0"/>
      <dgm:spPr/>
    </dgm:pt>
    <dgm:pt modelId="{8EE1FEB5-DC18-42F7-926C-17BBB16EEF20}" type="pres">
      <dgm:prSet presAssocID="{5BEF77E7-8A41-44DE-9E7E-6B16B9BE7FF7}" presName="pictRect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D9FDD6E-469B-40DD-964C-8ED9C804FBCC}" type="pres">
      <dgm:prSet presAssocID="{5BEF77E7-8A41-44DE-9E7E-6B16B9BE7FF7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760EFFE-2F45-4F9C-94CE-4B8A1FB8218A}" type="presOf" srcId="{C673308E-BBAF-4888-848B-7B97114DC816}" destId="{975AC998-1D51-4CFE-98CD-4CADD40E56D7}" srcOrd="0" destOrd="0" presId="urn:microsoft.com/office/officeart/2005/8/layout/pList1#1"/>
    <dgm:cxn modelId="{78237870-498D-4151-9A6D-410CA2905562}" type="presOf" srcId="{7C0A17FA-FF51-4E98-A04A-B92DE67DE424}" destId="{E8F9B47E-6D6B-4091-A9D2-F25ADC16B81C}" srcOrd="0" destOrd="0" presId="urn:microsoft.com/office/officeart/2005/8/layout/pList1#1"/>
    <dgm:cxn modelId="{3CD7D4E5-BE24-498F-9A5B-820088982FE1}" type="presOf" srcId="{5301E98A-9AC7-414E-9B5C-6CD654D471FE}" destId="{8FB43B9F-4C51-42D6-8C52-07EBE474D20D}" srcOrd="0" destOrd="0" presId="urn:microsoft.com/office/officeart/2005/8/layout/pList1#1"/>
    <dgm:cxn modelId="{A00C4E3C-88CD-4EB4-B547-B88723D502CC}" type="presOf" srcId="{CE937D3D-A420-4E88-B795-0D524FB19FB4}" destId="{BB77F702-5FB8-459C-8B50-B0E223F53528}" srcOrd="0" destOrd="0" presId="urn:microsoft.com/office/officeart/2005/8/layout/pList1#1"/>
    <dgm:cxn modelId="{7442E81A-5AA4-4074-9BC8-C2E60BBD1D4C}" srcId="{C673308E-BBAF-4888-848B-7B97114DC816}" destId="{5BEF77E7-8A41-44DE-9E7E-6B16B9BE7FF7}" srcOrd="2" destOrd="0" parTransId="{99E9B2B7-41C5-4676-923F-13547F9ABC93}" sibTransId="{CBD95EB3-7E28-4912-BBD3-5901AE5A20C8}"/>
    <dgm:cxn modelId="{7C61B912-949B-4E2C-97F4-47B9EE61CD42}" type="presOf" srcId="{4221A407-90FC-4C81-BB11-BDCBB227DD11}" destId="{EDFC4A06-BAE8-474C-AA15-6E24585AA8C1}" srcOrd="0" destOrd="0" presId="urn:microsoft.com/office/officeart/2005/8/layout/pList1#1"/>
    <dgm:cxn modelId="{6D130B5D-F535-4DF7-AEB4-0108CDC3BEBD}" type="presOf" srcId="{5BEF77E7-8A41-44DE-9E7E-6B16B9BE7FF7}" destId="{9D9FDD6E-469B-40DD-964C-8ED9C804FBCC}" srcOrd="0" destOrd="0" presId="urn:microsoft.com/office/officeart/2005/8/layout/pList1#1"/>
    <dgm:cxn modelId="{E2B6F704-A6EF-4FBD-8CB9-0FDBD6154EA5}" srcId="{C673308E-BBAF-4888-848B-7B97114DC816}" destId="{CE937D3D-A420-4E88-B795-0D524FB19FB4}" srcOrd="1" destOrd="0" parTransId="{44C1A85D-006F-4F44-9D0F-CDF5EA8F321F}" sibTransId="{7C0A17FA-FF51-4E98-A04A-B92DE67DE424}"/>
    <dgm:cxn modelId="{44D246B4-582C-4883-BF67-D16C1D45D94D}" srcId="{C673308E-BBAF-4888-848B-7B97114DC816}" destId="{4221A407-90FC-4C81-BB11-BDCBB227DD11}" srcOrd="0" destOrd="0" parTransId="{C5C26B33-4329-4CCA-A6AD-A8801DBB1DFC}" sibTransId="{5301E98A-9AC7-414E-9B5C-6CD654D471FE}"/>
    <dgm:cxn modelId="{09319A0B-3EDB-433E-B1D0-CEEEC0D23308}" type="presParOf" srcId="{975AC998-1D51-4CFE-98CD-4CADD40E56D7}" destId="{FEEA8E06-A7B9-413C-B4B8-867C6A78FABC}" srcOrd="0" destOrd="0" presId="urn:microsoft.com/office/officeart/2005/8/layout/pList1#1"/>
    <dgm:cxn modelId="{5778F539-79A6-4236-BF9B-886E10B8A85B}" type="presParOf" srcId="{FEEA8E06-A7B9-413C-B4B8-867C6A78FABC}" destId="{081AF655-A02E-4492-AA01-5899E93D68B5}" srcOrd="0" destOrd="0" presId="urn:microsoft.com/office/officeart/2005/8/layout/pList1#1"/>
    <dgm:cxn modelId="{53CAAA01-B3F5-403C-9A4C-AB30A7191EF8}" type="presParOf" srcId="{FEEA8E06-A7B9-413C-B4B8-867C6A78FABC}" destId="{EDFC4A06-BAE8-474C-AA15-6E24585AA8C1}" srcOrd="1" destOrd="0" presId="urn:microsoft.com/office/officeart/2005/8/layout/pList1#1"/>
    <dgm:cxn modelId="{976203C4-4ED8-48BE-93FE-8DA0D5F8F984}" type="presParOf" srcId="{975AC998-1D51-4CFE-98CD-4CADD40E56D7}" destId="{8FB43B9F-4C51-42D6-8C52-07EBE474D20D}" srcOrd="1" destOrd="0" presId="urn:microsoft.com/office/officeart/2005/8/layout/pList1#1"/>
    <dgm:cxn modelId="{2F6E4337-8307-42AA-B6C9-0D50031B57F0}" type="presParOf" srcId="{975AC998-1D51-4CFE-98CD-4CADD40E56D7}" destId="{AB8720C4-2535-4889-B89F-9D95CD198D06}" srcOrd="2" destOrd="0" presId="urn:microsoft.com/office/officeart/2005/8/layout/pList1#1"/>
    <dgm:cxn modelId="{BD943318-2E9C-4059-905F-1AFB5FBECF5F}" type="presParOf" srcId="{AB8720C4-2535-4889-B89F-9D95CD198D06}" destId="{9628558B-6594-418A-8CA4-3F4206DF98D8}" srcOrd="0" destOrd="0" presId="urn:microsoft.com/office/officeart/2005/8/layout/pList1#1"/>
    <dgm:cxn modelId="{1892DD1E-E8AD-4BE0-BEAB-0E732892F5D4}" type="presParOf" srcId="{AB8720C4-2535-4889-B89F-9D95CD198D06}" destId="{BB77F702-5FB8-459C-8B50-B0E223F53528}" srcOrd="1" destOrd="0" presId="urn:microsoft.com/office/officeart/2005/8/layout/pList1#1"/>
    <dgm:cxn modelId="{190695D3-D756-4F9D-B5BC-564DD5BCC30E}" type="presParOf" srcId="{975AC998-1D51-4CFE-98CD-4CADD40E56D7}" destId="{E8F9B47E-6D6B-4091-A9D2-F25ADC16B81C}" srcOrd="3" destOrd="0" presId="urn:microsoft.com/office/officeart/2005/8/layout/pList1#1"/>
    <dgm:cxn modelId="{F746B7B5-AE2B-4679-98AA-6BAF9DBFA002}" type="presParOf" srcId="{975AC998-1D51-4CFE-98CD-4CADD40E56D7}" destId="{DA125FCB-BB71-4880-AC8B-E3A9B626ACF9}" srcOrd="4" destOrd="0" presId="urn:microsoft.com/office/officeart/2005/8/layout/pList1#1"/>
    <dgm:cxn modelId="{895B7E74-59FB-4F1E-92E5-6FF416723090}" type="presParOf" srcId="{DA125FCB-BB71-4880-AC8B-E3A9B626ACF9}" destId="{8EE1FEB5-DC18-42F7-926C-17BBB16EEF20}" srcOrd="0" destOrd="0" presId="urn:microsoft.com/office/officeart/2005/8/layout/pList1#1"/>
    <dgm:cxn modelId="{8F2E47E5-D0C7-4C73-8C38-1033C201EE66}" type="presParOf" srcId="{DA125FCB-BB71-4880-AC8B-E3A9B626ACF9}" destId="{9D9FDD6E-469B-40DD-964C-8ED9C804FBCC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0D639-9266-4325-8AC5-A4D4D7A87BA8}">
      <dsp:nvSpPr>
        <dsp:cNvPr id="0" name=""/>
        <dsp:cNvSpPr/>
      </dsp:nvSpPr>
      <dsp:spPr>
        <a:xfrm>
          <a:off x="463875" y="857544"/>
          <a:ext cx="10998624" cy="3973940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8042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Artículo No 1. 2019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Cuba es un Estado socialista de derecho y justicia social, democrático, independiente y soberano, organizado con todos y para el bien de todos como república unitaria e indivisible, fundada en el trabajo, la dignidad, el humanismo y la ética de sus ciudadanos para el disfrute de la libertad, la equidad, la igualdad, la solidaridad, el bienestar y la prosperidad individual y colectiva.</a:t>
          </a:r>
          <a:endParaRPr lang="es-ES" sz="2800" kern="1200" dirty="0"/>
        </a:p>
      </dsp:txBody>
      <dsp:txXfrm>
        <a:off x="463875" y="857544"/>
        <a:ext cx="10998624" cy="3973940"/>
      </dsp:txXfrm>
    </dsp:sp>
    <dsp:sp modelId="{C03B4824-7BE0-41F2-B1E6-F149734D4F04}">
      <dsp:nvSpPr>
        <dsp:cNvPr id="0" name=""/>
        <dsp:cNvSpPr/>
      </dsp:nvSpPr>
      <dsp:spPr>
        <a:xfrm>
          <a:off x="5599" y="629514"/>
          <a:ext cx="2405949" cy="360892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AF655-A02E-4492-AA01-5899E93D68B5}">
      <dsp:nvSpPr>
        <dsp:cNvPr id="0" name=""/>
        <dsp:cNvSpPr/>
      </dsp:nvSpPr>
      <dsp:spPr>
        <a:xfrm>
          <a:off x="2125" y="397229"/>
          <a:ext cx="3372020" cy="2323322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C4A06-BAE8-474C-AA15-6E24585AA8C1}">
      <dsp:nvSpPr>
        <dsp:cNvPr id="0" name=""/>
        <dsp:cNvSpPr/>
      </dsp:nvSpPr>
      <dsp:spPr>
        <a:xfrm>
          <a:off x="2125" y="2720551"/>
          <a:ext cx="3372020" cy="1251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Presidente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Esteban Lazo Hernández</a:t>
          </a:r>
          <a:endParaRPr lang="es-E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25" y="2720551"/>
        <a:ext cx="3372020" cy="1251019"/>
      </dsp:txXfrm>
    </dsp:sp>
    <dsp:sp modelId="{9628558B-6594-418A-8CA4-3F4206DF98D8}">
      <dsp:nvSpPr>
        <dsp:cNvPr id="0" name=""/>
        <dsp:cNvSpPr/>
      </dsp:nvSpPr>
      <dsp:spPr>
        <a:xfrm>
          <a:off x="3711489" y="397229"/>
          <a:ext cx="3372020" cy="2323322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7F702-5FB8-459C-8B50-B0E223F53528}">
      <dsp:nvSpPr>
        <dsp:cNvPr id="0" name=""/>
        <dsp:cNvSpPr/>
      </dsp:nvSpPr>
      <dsp:spPr>
        <a:xfrm>
          <a:off x="3711489" y="2720551"/>
          <a:ext cx="3372020" cy="1251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Vicepresidenta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Ana María Mari Machado</a:t>
          </a:r>
          <a:endParaRPr lang="es-E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1489" y="2720551"/>
        <a:ext cx="3372020" cy="1251019"/>
      </dsp:txXfrm>
    </dsp:sp>
    <dsp:sp modelId="{8EE1FEB5-DC18-42F7-926C-17BBB16EEF20}">
      <dsp:nvSpPr>
        <dsp:cNvPr id="0" name=""/>
        <dsp:cNvSpPr/>
      </dsp:nvSpPr>
      <dsp:spPr>
        <a:xfrm>
          <a:off x="7420854" y="397229"/>
          <a:ext cx="3372020" cy="2323322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FDD6E-469B-40DD-964C-8ED9C804FBCC}">
      <dsp:nvSpPr>
        <dsp:cNvPr id="0" name=""/>
        <dsp:cNvSpPr/>
      </dsp:nvSpPr>
      <dsp:spPr>
        <a:xfrm>
          <a:off x="7420854" y="2720551"/>
          <a:ext cx="3372020" cy="1251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Secretario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Homero Acosta Álvarez</a:t>
          </a:r>
          <a:endParaRPr lang="es-E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20854" y="2720551"/>
        <a:ext cx="3372020" cy="1251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8F40D-F8EB-46AA-9F92-17487B52226D}" type="datetimeFigureOut">
              <a:rPr lang="es-ES" smtClean="0"/>
              <a:pPr/>
              <a:t>21/04/2018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648E3-54A7-43B8-AEE1-A28A7A927F9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0581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  <p:sp>
        <p:nvSpPr>
          <p:cNvPr id="6451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ACABB6-D40A-4CB7-9AF7-04963A412785}" type="slidenum">
              <a:rPr lang="es-ES" altLang="es-ES"/>
              <a:pPr/>
              <a:t>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84453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6ABF8-D843-4AD9-AFB2-C7E599472D08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4971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7D42-7ACD-4805-8702-3BBBBD7F8AE6}" type="datetimeFigureOut">
              <a:rPr lang="es-ES" smtClean="0"/>
              <a:pPr/>
              <a:t>21/04/2018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7AB6-688E-4595-A4D0-3A344A474E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1513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7D42-7ACD-4805-8702-3BBBBD7F8AE6}" type="datetimeFigureOut">
              <a:rPr lang="es-ES" smtClean="0"/>
              <a:pPr/>
              <a:t>21/04/2018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7AB6-688E-4595-A4D0-3A344A474E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1377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7D42-7ACD-4805-8702-3BBBBD7F8AE6}" type="datetimeFigureOut">
              <a:rPr lang="es-ES" smtClean="0"/>
              <a:pPr/>
              <a:t>21/04/2018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7AB6-688E-4595-A4D0-3A344A474E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0553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7D42-7ACD-4805-8702-3BBBBD7F8AE6}" type="datetimeFigureOut">
              <a:rPr lang="es-ES" smtClean="0"/>
              <a:pPr/>
              <a:t>21/04/2018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7AB6-688E-4595-A4D0-3A344A474E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9643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7D42-7ACD-4805-8702-3BBBBD7F8AE6}" type="datetimeFigureOut">
              <a:rPr lang="es-ES" smtClean="0"/>
              <a:pPr/>
              <a:t>21/04/2018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7AB6-688E-4595-A4D0-3A344A474E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8511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7D42-7ACD-4805-8702-3BBBBD7F8AE6}" type="datetimeFigureOut">
              <a:rPr lang="es-ES" smtClean="0"/>
              <a:pPr/>
              <a:t>21/04/2018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7AB6-688E-4595-A4D0-3A344A474E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887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7D42-7ACD-4805-8702-3BBBBD7F8AE6}" type="datetimeFigureOut">
              <a:rPr lang="es-ES" smtClean="0"/>
              <a:pPr/>
              <a:t>21/04/2018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7AB6-688E-4595-A4D0-3A344A474E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9258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7D42-7ACD-4805-8702-3BBBBD7F8AE6}" type="datetimeFigureOut">
              <a:rPr lang="es-ES" smtClean="0"/>
              <a:pPr/>
              <a:t>21/04/2018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7AB6-688E-4595-A4D0-3A344A474E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8518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7D42-7ACD-4805-8702-3BBBBD7F8AE6}" type="datetimeFigureOut">
              <a:rPr lang="es-ES" smtClean="0"/>
              <a:pPr/>
              <a:t>21/04/2018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7AB6-688E-4595-A4D0-3A344A474E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7524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7D42-7ACD-4805-8702-3BBBBD7F8AE6}" type="datetimeFigureOut">
              <a:rPr lang="es-ES" smtClean="0"/>
              <a:pPr/>
              <a:t>21/04/2018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7AB6-688E-4595-A4D0-3A344A474E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4187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7D42-7ACD-4805-8702-3BBBBD7F8AE6}" type="datetimeFigureOut">
              <a:rPr lang="es-ES" smtClean="0"/>
              <a:pPr/>
              <a:t>21/04/2018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7AB6-688E-4595-A4D0-3A344A474E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3145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97D42-7ACD-4805-8702-3BBBBD7F8AE6}" type="datetimeFigureOut">
              <a:rPr lang="es-ES" smtClean="0"/>
              <a:pPr/>
              <a:t>21/04/2018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57AB6-688E-4595-A4D0-3A344A474E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0469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/>
          </p:nvPr>
        </p:nvGraphicFramePr>
        <p:xfrm>
          <a:off x="317500" y="952500"/>
          <a:ext cx="114681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097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54600" y="301213"/>
            <a:ext cx="6768054" cy="6067313"/>
          </a:xfrm>
        </p:spPr>
        <p:txBody>
          <a:bodyPr>
            <a:normAutofit/>
          </a:bodyPr>
          <a:lstStyle/>
          <a:p>
            <a:pPr algn="l"/>
            <a:endParaRPr lang="es-E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Presidente de la República de Cuba es: </a:t>
            </a:r>
          </a:p>
          <a:p>
            <a:pPr algn="l"/>
            <a:endParaRPr lang="es-ES" altLang="es-E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Miguel </a:t>
            </a: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Díaz-Canel </a:t>
            </a: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Bermúdez.</a:t>
            </a:r>
          </a:p>
          <a:p>
            <a:pPr algn="l"/>
            <a:endParaRPr lang="es-ES" alt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Elegido por la Asamblea Nacional del Poder Popular el </a:t>
            </a: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de octubre de 2019 y ratificado el 19 de abril de 2023</a:t>
            </a:r>
            <a:endParaRPr lang="es-ES" alt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61620" y="482600"/>
            <a:ext cx="4678680" cy="58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099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438"/>
            <a:ext cx="504507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5276538" y="0"/>
            <a:ext cx="6915462" cy="6958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Vicepresidente de la República de Cuba es:</a:t>
            </a:r>
          </a:p>
          <a:p>
            <a:endParaRPr lang="es-ES" altLang="es-E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alt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Salvador Valdés Mesa.</a:t>
            </a:r>
          </a:p>
          <a:p>
            <a:endParaRPr lang="es-ES" alt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Elegido por la Asamblea Nacional del Poder Popular el 10 de octubre del </a:t>
            </a:r>
            <a:r>
              <a:rPr lang="es-ES" alt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 y ratificado el 19 de abril de 2023.</a:t>
            </a:r>
            <a:endParaRPr lang="es-ES" alt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4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868443" y="1896525"/>
            <a:ext cx="58293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i="1" dirty="0">
                <a:latin typeface="Arial" pitchFamily="34" charset="0"/>
                <a:cs typeface="Arial" pitchFamily="34" charset="0"/>
              </a:rPr>
              <a:t>ESTRUCTURA  </a:t>
            </a:r>
            <a:r>
              <a:rPr lang="es-ES" sz="3600" b="1" i="1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ES" sz="3600" b="1" i="1" dirty="0" smtClean="0">
                <a:latin typeface="Arial" pitchFamily="34" charset="0"/>
                <a:cs typeface="Arial" pitchFamily="34" charset="0"/>
              </a:rPr>
              <a:t>LA PROVINCIA VILLA CLARA</a:t>
            </a:r>
            <a:r>
              <a:rPr lang="es-ES" sz="3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s-ES" sz="3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727156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13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7914807" cy="750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es-ES" altLang="es-419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" altLang="es-419" sz="2800" b="1" u="sng" dirty="0" smtClean="0">
                <a:latin typeface="Arial" pitchFamily="34" charset="0"/>
                <a:cs typeface="Arial" pitchFamily="34" charset="0"/>
              </a:rPr>
              <a:t>Gobernador</a:t>
            </a:r>
            <a:r>
              <a:rPr lang="es-ES" altLang="es-419" sz="28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s-ES" altLang="es-E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altLang="es-ES" sz="2800" b="1" dirty="0">
                <a:latin typeface="Arial" pitchFamily="34" charset="0"/>
                <a:cs typeface="Arial" pitchFamily="34" charset="0"/>
              </a:rPr>
              <a:t>Alberto López Díaz </a:t>
            </a:r>
            <a:endParaRPr lang="es-ES" altLang="es-419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s-ES" altLang="es-419" sz="2800" b="1" u="sng" dirty="0" smtClean="0">
                <a:latin typeface="Arial" pitchFamily="34" charset="0"/>
                <a:cs typeface="Arial" pitchFamily="34" charset="0"/>
              </a:rPr>
              <a:t>Vicegobernador</a:t>
            </a:r>
            <a:r>
              <a:rPr lang="es-ES" altLang="es-419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altLang="es-ES" sz="2800" b="1" dirty="0">
                <a:latin typeface="Arial" pitchFamily="34" charset="0"/>
                <a:cs typeface="Arial" pitchFamily="34" charset="0"/>
              </a:rPr>
              <a:t>Milaxys Yanet Sánchez </a:t>
            </a:r>
            <a:r>
              <a:rPr lang="es-ES" altLang="es-ES" sz="2800" b="1" dirty="0" smtClean="0">
                <a:latin typeface="Arial" pitchFamily="34" charset="0"/>
                <a:cs typeface="Arial" pitchFamily="34" charset="0"/>
              </a:rPr>
              <a:t>Arma.</a:t>
            </a:r>
          </a:p>
          <a:p>
            <a:pPr>
              <a:lnSpc>
                <a:spcPct val="90000"/>
              </a:lnSpc>
            </a:pPr>
            <a:r>
              <a:rPr lang="es-ES" altLang="es-419" sz="2800" b="1" dirty="0" smtClean="0">
                <a:latin typeface="Arial" pitchFamily="34" charset="0"/>
                <a:cs typeface="Arial" pitchFamily="34" charset="0"/>
              </a:rPr>
              <a:t>Intendente</a:t>
            </a:r>
            <a:endParaRPr lang="es-ES" altLang="es-419" sz="2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s-ES" altLang="es-419" sz="28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ES" altLang="es-419" sz="2800" b="1" u="sng" dirty="0">
                <a:latin typeface="Arial" pitchFamily="34" charset="0"/>
                <a:cs typeface="Arial" pitchFamily="34" charset="0"/>
              </a:rPr>
              <a:t>Consejo de Gobierno P</a:t>
            </a:r>
            <a:r>
              <a:rPr lang="es-ES" altLang="es-419" sz="2800" b="1" u="sng" dirty="0" smtClean="0">
                <a:latin typeface="Arial" pitchFamily="34" charset="0"/>
                <a:cs typeface="Arial" pitchFamily="34" charset="0"/>
              </a:rPr>
              <a:t>rovincial</a:t>
            </a:r>
            <a:r>
              <a:rPr lang="es-ES" altLang="es-419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altLang="es-ES" sz="2800" b="1" dirty="0" smtClean="0">
                <a:latin typeface="Arial" pitchFamily="34" charset="0"/>
                <a:cs typeface="Arial" pitchFamily="34" charset="0"/>
              </a:rPr>
              <a:t>Presidido </a:t>
            </a:r>
            <a:r>
              <a:rPr lang="es-ES" altLang="es-ES" sz="2800" b="1" dirty="0">
                <a:latin typeface="Arial" pitchFamily="34" charset="0"/>
                <a:cs typeface="Arial" pitchFamily="34" charset="0"/>
              </a:rPr>
              <a:t>por el Gobernador  e integrado por el Vicegobernador, los presidentes y vicepresidentes de las Asambleas Municipales del Poder Popular correspondientes y los intendentes municipales. </a:t>
            </a:r>
          </a:p>
          <a:p>
            <a:pPr>
              <a:lnSpc>
                <a:spcPct val="90000"/>
              </a:lnSpc>
            </a:pPr>
            <a:endParaRPr lang="es-ES" altLang="es-419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altLang="es-419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2 Imagen" descr="C:\Users\jorgel\Downloads\Minook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9874" y="0"/>
            <a:ext cx="4382125" cy="665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55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ítulo 2"/>
          <p:cNvSpPr>
            <a:spLocks noGrp="1"/>
          </p:cNvSpPr>
          <p:nvPr>
            <p:ph type="subTitle" idx="1"/>
          </p:nvPr>
        </p:nvSpPr>
        <p:spPr>
          <a:xfrm>
            <a:off x="469556" y="0"/>
            <a:ext cx="11392929" cy="5943600"/>
          </a:xfrm>
        </p:spPr>
        <p:txBody>
          <a:bodyPr>
            <a:normAutofit fontScale="25000" lnSpcReduction="20000"/>
          </a:bodyPr>
          <a:lstStyle/>
          <a:p>
            <a:pPr marL="228600" indent="-228600" algn="just">
              <a:lnSpc>
                <a:spcPct val="150000"/>
              </a:lnSpc>
              <a:buFontTx/>
              <a:buChar char="•"/>
            </a:pPr>
            <a:endParaRPr lang="es-E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50000"/>
              </a:lnSpc>
              <a:buFontTx/>
              <a:buChar char="•"/>
            </a:pPr>
            <a:r>
              <a:rPr lang="es-ES" altLang="en-US" sz="11200" b="1" dirty="0">
                <a:latin typeface="Arial" panose="020B0604020202020204" pitchFamily="34" charset="0"/>
                <a:cs typeface="Arial" panose="020B0604020202020204" pitchFamily="34" charset="0"/>
              </a:rPr>
              <a:t>Un estado de derecho es aquel que se rige por un sistema de leyes e instituciones ordenado en torno a una constitución, la cual es el fundamento jurídico de las autoridades y funcionarios</a:t>
            </a:r>
            <a:r>
              <a:rPr lang="es-ES" altLang="en-US" sz="1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n-US" sz="1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50000"/>
              </a:lnSpc>
              <a:buFontTx/>
              <a:buChar char="•"/>
            </a:pPr>
            <a:r>
              <a:rPr lang="es-ES" altLang="en-US" sz="1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Difiere </a:t>
            </a:r>
            <a:r>
              <a:rPr lang="es-ES" altLang="en-US" sz="11200" b="1" dirty="0">
                <a:latin typeface="Arial" panose="020B0604020202020204" pitchFamily="34" charset="0"/>
                <a:cs typeface="Arial" panose="020B0604020202020204" pitchFamily="34" charset="0"/>
              </a:rPr>
              <a:t>de las “dictaduras personales, en las que el deseo del dictador se impone sin que medie obligatoriamente una norma jurídica”.</a:t>
            </a:r>
          </a:p>
          <a:p>
            <a:pPr marL="228600" indent="-228600" algn="just">
              <a:lnSpc>
                <a:spcPct val="150000"/>
              </a:lnSpc>
            </a:pPr>
            <a:endParaRPr lang="es-ES" altLang="en-US" sz="1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7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ítulo 2"/>
          <p:cNvSpPr>
            <a:spLocks noGrp="1"/>
          </p:cNvSpPr>
          <p:nvPr>
            <p:ph type="subTitle" idx="1"/>
          </p:nvPr>
        </p:nvSpPr>
        <p:spPr>
          <a:xfrm>
            <a:off x="469556" y="0"/>
            <a:ext cx="11392929" cy="5943600"/>
          </a:xfrm>
        </p:spPr>
        <p:txBody>
          <a:bodyPr>
            <a:normAutofit fontScale="25000" lnSpcReduction="20000"/>
          </a:bodyPr>
          <a:lstStyle/>
          <a:p>
            <a:pPr marL="228600" indent="-228600" algn="just">
              <a:lnSpc>
                <a:spcPct val="150000"/>
              </a:lnSpc>
              <a:buFontTx/>
              <a:buChar char="•"/>
            </a:pPr>
            <a:endParaRPr lang="es-E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50000"/>
              </a:lnSpc>
              <a:buFontTx/>
              <a:buChar char="•"/>
            </a:pPr>
            <a:endParaRPr lang="es-ES" altLang="en-US" sz="1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50000"/>
              </a:lnSpc>
              <a:buFontTx/>
              <a:buChar char="•"/>
            </a:pPr>
            <a:r>
              <a:rPr lang="es-ES" altLang="en-US" sz="1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altLang="en-US" sz="11200" b="1" dirty="0">
                <a:latin typeface="Arial" panose="020B0604020202020204" pitchFamily="34" charset="0"/>
                <a:cs typeface="Arial" panose="020B0604020202020204" pitchFamily="34" charset="0"/>
              </a:rPr>
              <a:t>el estado de derecho “las leyes organizan y fijan límites de derechos en los que toda acción está sujeta a una norma jurídica previamente aprobada y de conocimiento público”.   </a:t>
            </a:r>
          </a:p>
        </p:txBody>
      </p:sp>
    </p:spTree>
    <p:extLst>
      <p:ext uri="{BB962C8B-B14F-4D97-AF65-F5344CB8AC3E}">
        <p14:creationId xmlns:p14="http://schemas.microsoft.com/office/powerpoint/2010/main" xmlns="" val="27287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uadroTexto 3"/>
          <p:cNvSpPr txBox="1">
            <a:spLocks noChangeArrowheads="1"/>
          </p:cNvSpPr>
          <p:nvPr/>
        </p:nvSpPr>
        <p:spPr bwMode="auto">
          <a:xfrm>
            <a:off x="442802" y="210409"/>
            <a:ext cx="11219934" cy="667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S" altLang="es-ES" sz="2400" b="1" dirty="0"/>
              <a:t>El Estado Socialista de derecho y justicia social </a:t>
            </a:r>
            <a:r>
              <a:rPr lang="es-ES" altLang="es-ES" sz="2400" b="1" dirty="0" smtClean="0"/>
              <a:t>comprende la </a:t>
            </a:r>
            <a:r>
              <a:rPr lang="es-ES" altLang="es-ES" sz="2400" b="1" dirty="0"/>
              <a:t>supremacía constitucional, la legalidad socialista, el </a:t>
            </a:r>
            <a:r>
              <a:rPr lang="es-ES" altLang="es-ES" sz="2400" b="1" dirty="0" smtClean="0"/>
              <a:t>control de </a:t>
            </a:r>
            <a:r>
              <a:rPr lang="es-ES" altLang="es-ES" sz="2400" b="1" dirty="0"/>
              <a:t>la constitucionalidad, la protección integral de los </a:t>
            </a:r>
            <a:r>
              <a:rPr lang="es-ES" altLang="es-ES" sz="2400" b="1" dirty="0" smtClean="0"/>
              <a:t>derechos consagrados </a:t>
            </a:r>
            <a:r>
              <a:rPr lang="es-ES" altLang="es-ES" sz="2400" b="1" dirty="0"/>
              <a:t>en la Constitución, los tratados y las leyes, </a:t>
            </a:r>
            <a:r>
              <a:rPr lang="es-ES" altLang="es-ES" sz="2400" b="1" dirty="0" smtClean="0"/>
              <a:t> el </a:t>
            </a:r>
            <a:r>
              <a:rPr lang="es-ES" altLang="es-ES" sz="2400" b="1" dirty="0"/>
              <a:t>cumplimiento de los deberes, la responsabilidad y la </a:t>
            </a:r>
            <a:r>
              <a:rPr lang="es-ES" altLang="es-ES" sz="2400" b="1" dirty="0" smtClean="0"/>
              <a:t> corresponsabilidad</a:t>
            </a:r>
            <a:r>
              <a:rPr lang="es-ES" altLang="es-ES" sz="2400" b="1" dirty="0"/>
              <a:t>, la debida transparencia, la sostenibilidad </a:t>
            </a:r>
            <a:r>
              <a:rPr lang="es-ES" altLang="es-ES" sz="2400" b="1" dirty="0" smtClean="0"/>
              <a:t> ambiental </a:t>
            </a:r>
            <a:r>
              <a:rPr lang="es-ES" altLang="es-ES" sz="2400" b="1" dirty="0"/>
              <a:t>y, sobre todo, la realización de la soberanía </a:t>
            </a:r>
            <a:r>
              <a:rPr lang="es-ES" altLang="es-ES" sz="2400" b="1" dirty="0" smtClean="0"/>
              <a:t>popular, en </a:t>
            </a:r>
            <a:r>
              <a:rPr lang="es-ES" altLang="es-ES" sz="2400" b="1" dirty="0"/>
              <a:t>la cual dimana todo su poder. </a:t>
            </a:r>
          </a:p>
        </p:txBody>
      </p:sp>
    </p:spTree>
    <p:extLst>
      <p:ext uri="{BB962C8B-B14F-4D97-AF65-F5344CB8AC3E}">
        <p14:creationId xmlns:p14="http://schemas.microsoft.com/office/powerpoint/2010/main" xmlns="" val="73493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28254" y="1886635"/>
            <a:ext cx="105017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¿En </a:t>
            </a:r>
            <a:r>
              <a:rPr lang="es-ES" alt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qué se diferencia el papel del Estado, el Gobierno y la Administración?</a:t>
            </a:r>
          </a:p>
        </p:txBody>
      </p:sp>
    </p:spTree>
    <p:extLst>
      <p:ext uri="{BB962C8B-B14F-4D97-AF65-F5344CB8AC3E}">
        <p14:creationId xmlns:p14="http://schemas.microsoft.com/office/powerpoint/2010/main" xmlns="" val="28953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39029" y="325430"/>
            <a:ext cx="11540836" cy="6042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alt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altLang="es-ES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Estado</a:t>
            </a:r>
            <a:r>
              <a:rPr lang="es-ES" alt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en sentido jurídico, es la expresión del poder soberano-supremo y ordenador.</a:t>
            </a:r>
          </a:p>
          <a:p>
            <a:pPr marL="0" indent="0" algn="just">
              <a:buNone/>
            </a:pPr>
            <a:endParaRPr lang="es-ES" alt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alt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altLang="es-ES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Gobierno</a:t>
            </a:r>
            <a:r>
              <a:rPr lang="es-ES" alt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es la delegación que hace el Estado en uno o varios órganos u organismos.(Consejo de Ministros).</a:t>
            </a:r>
          </a:p>
          <a:p>
            <a:pPr marL="0" indent="0" algn="just">
              <a:buNone/>
            </a:pPr>
            <a:endParaRPr lang="es-ES" alt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alt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altLang="es-ES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  <a:r>
              <a:rPr lang="es-ES" alt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se caracteriza por la ejecución o el ejercicio de la prestación de los servicios públicos que el Estado facilita a la población.</a:t>
            </a:r>
          </a:p>
        </p:txBody>
      </p:sp>
    </p:spTree>
    <p:extLst>
      <p:ext uri="{BB962C8B-B14F-4D97-AF65-F5344CB8AC3E}">
        <p14:creationId xmlns:p14="http://schemas.microsoft.com/office/powerpoint/2010/main" xmlns="" val="12087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1027166" y="392925"/>
            <a:ext cx="10515600" cy="547038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Estado es el regulador, guía y represor porque cuenta con las instituciones, organizaciones y organismos que le permiten realizar esas acciones.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7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708910" y="1861070"/>
          <a:ext cx="107950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723900" y="222935"/>
            <a:ext cx="10198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Dirección de la Asamblea Nacional del Poder Popular y del Consejo de Estado. </a:t>
            </a:r>
          </a:p>
        </p:txBody>
      </p:sp>
    </p:spTree>
    <p:extLst>
      <p:ext uri="{BB962C8B-B14F-4D97-AF65-F5344CB8AC3E}">
        <p14:creationId xmlns:p14="http://schemas.microsoft.com/office/powerpoint/2010/main" xmlns="" val="130618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19100" y="1714500"/>
            <a:ext cx="3162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Consejo de Ministros de Cuba.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C:\Users\Robe\Desktop\ministr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0315" y="0"/>
            <a:ext cx="88616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377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430</Words>
  <Application>Microsoft Office PowerPoint</Application>
  <PresentationFormat>Personalizado</PresentationFormat>
  <Paragraphs>42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Yanisleidys</dc:creator>
  <cp:lastModifiedBy>Yanet</cp:lastModifiedBy>
  <cp:revision>25</cp:revision>
  <dcterms:created xsi:type="dcterms:W3CDTF">2020-12-14T05:46:22Z</dcterms:created>
  <dcterms:modified xsi:type="dcterms:W3CDTF">2018-04-21T10:48:04Z</dcterms:modified>
</cp:coreProperties>
</file>