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305" r:id="rId2"/>
    <p:sldId id="264" r:id="rId3"/>
    <p:sldId id="265" r:id="rId4"/>
    <p:sldId id="266" r:id="rId5"/>
    <p:sldId id="267" r:id="rId6"/>
    <p:sldId id="291" r:id="rId7"/>
    <p:sldId id="306" r:id="rId8"/>
    <p:sldId id="307" r:id="rId9"/>
    <p:sldId id="308" r:id="rId10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 snapToGrid="0">
      <p:cViewPr varScale="1">
        <p:scale>
          <a:sx n="65" d="100"/>
          <a:sy n="65" d="100"/>
        </p:scale>
        <p:origin x="-82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3634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17492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25293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62450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0642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78036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47106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54556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97154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0433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11574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D8DD-678C-4346-8A8A-6147048AFF50}" type="datetimeFigureOut">
              <a:rPr lang="x-none" smtClean="0"/>
              <a:pPr/>
              <a:t>21/04/2018</a:t>
            </a:fld>
            <a:endParaRPr lang="x-non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39F3C-A268-4EBF-9A5E-125899762C40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02970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../../../Doc.%20Rosa/Historia.%20Curso%202011-2012/Clases/secciones/visita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../../../Doc.%20Rosa/Historia.%20Curso%202011-2012/Clases/secciones/visita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../../../Doc.%20Rosa/Historia.%20Curso%202011-2012/Clases/secciones/visita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../../../Doc.%20Rosa/Historia.%20Curso%202011-2012/Clases/secciones/visita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../../../Doc.%20Rosa/Historia.%20Curso%202011-2012/Clases/secciones/visita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4172" y="255359"/>
            <a:ext cx="7053942" cy="6493784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s-ES" sz="3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s-ES" sz="3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pensamiento de Fidel Castro Ruz acerca del papel de la unidad como garantía y sostén de la nación”.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3886" y="255359"/>
            <a:ext cx="4513943" cy="6493784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6327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94479"/>
            <a:ext cx="10515600" cy="53824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x-none" sz="6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x-none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x-none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¿Qué es la unidad?</a:t>
            </a:r>
            <a:endParaRPr lang="x-none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bandera07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94479"/>
            <a:ext cx="122078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378" y="5375341"/>
            <a:ext cx="11255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4932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69430"/>
            <a:ext cx="10515600" cy="530753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ES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E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unidad, </a:t>
            </a:r>
            <a:r>
              <a:rPr lang="es-E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fenómeno </a:t>
            </a:r>
            <a:r>
              <a:rPr lang="es-E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social, </a:t>
            </a:r>
            <a:r>
              <a:rPr lang="es-E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un principio universal de la vida humana, </a:t>
            </a:r>
            <a:r>
              <a:rPr lang="es-E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necesaria </a:t>
            </a:r>
            <a:r>
              <a:rPr lang="es-ES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toda actividad y factor decisivo para el logro de las transformaciones en la sociedad. </a:t>
            </a:r>
            <a:endParaRPr lang="x-none" sz="3200" b="1" dirty="0"/>
          </a:p>
        </p:txBody>
      </p:sp>
      <p:pic>
        <p:nvPicPr>
          <p:cNvPr id="4" name="Picture 8" descr="bandera07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69" y="563473"/>
            <a:ext cx="122078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378" y="5375341"/>
            <a:ext cx="11255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1382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1665" y="1099453"/>
            <a:ext cx="10987548" cy="472354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9600" b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“La </a:t>
            </a:r>
            <a:r>
              <a:rPr lang="es-ES" sz="9600" b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unidad de una nación es un estado de existencia que puede tener diversas cualidades y de hecho en una sociedad como la cubana cuyos objetivos de transformación revolucionaria han requerido y requieren tanto de la energía concertada del pueblo para la obra común, como de su defensa; </a:t>
            </a:r>
            <a:r>
              <a:rPr lang="es-ES" sz="9600" b="1" i="1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la unidad deviene tan elemental como la existencia misma del proceso </a:t>
            </a:r>
            <a:r>
              <a:rPr lang="es-ES" sz="9600" b="1" i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revolucionario</a:t>
            </a:r>
            <a:r>
              <a:rPr lang="es-ES" sz="9600" b="1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”.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ES" sz="8600" b="1" dirty="0" smtClean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ES" sz="8600" b="1" dirty="0" smtClean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endParaRPr lang="x-none" dirty="0"/>
          </a:p>
        </p:txBody>
      </p:sp>
      <p:pic>
        <p:nvPicPr>
          <p:cNvPr id="4" name="Picture 8" descr="bandera07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65" y="0"/>
            <a:ext cx="122078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4420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6478" y="1061884"/>
            <a:ext cx="6883436" cy="53536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s-ES" sz="4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s-ES" sz="4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Ideas </a:t>
            </a:r>
            <a:r>
              <a:rPr lang="es-ES" sz="4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de Fidel </a:t>
            </a:r>
            <a:r>
              <a:rPr lang="es-ES" sz="4400" b="1" dirty="0">
                <a:latin typeface="Arial" panose="020B0604020202020204" pitchFamily="34" charset="0"/>
                <a:ea typeface="Calibri" panose="020F0502020204030204" pitchFamily="34" charset="0"/>
              </a:rPr>
              <a:t>Castro Ruz acerca del papel </a:t>
            </a:r>
            <a:r>
              <a:rPr lang="es-ES" sz="4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de la </a:t>
            </a:r>
            <a:r>
              <a:rPr lang="es-ES" sz="4400" b="1" dirty="0">
                <a:latin typeface="Arial" panose="020B0604020202020204" pitchFamily="34" charset="0"/>
                <a:ea typeface="Calibri" panose="020F0502020204030204" pitchFamily="34" charset="0"/>
              </a:rPr>
              <a:t>unidad como garantía y sostén de la </a:t>
            </a:r>
            <a:r>
              <a:rPr lang="es-ES" sz="44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nación</a:t>
            </a:r>
            <a:endParaRPr lang="x-none" sz="4400" b="1" dirty="0"/>
          </a:p>
        </p:txBody>
      </p:sp>
      <p:pic>
        <p:nvPicPr>
          <p:cNvPr id="4" name="Picture 8" descr="bandera07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78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351" y="1"/>
            <a:ext cx="474345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97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0612" y="1340283"/>
            <a:ext cx="10493187" cy="48366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“Para mí, </a:t>
            </a:r>
            <a:r>
              <a:rPr lang="es-ES_tradnl" sz="3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</a:t>
            </a:r>
            <a:r>
              <a:rPr lang="es-ES_tradnl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significa compartir el combate, los riesgos, los sacrificios, los objetivos, ideas, conceptos y estrategias, a los que se llega mediante debates y análisis. Unidad significa la lucha común contra anexionistas, </a:t>
            </a:r>
            <a:r>
              <a:rPr lang="es-ES_tradnl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vendepatrias</a:t>
            </a:r>
            <a:r>
              <a:rPr lang="es-ES_tradnl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y corruptos que no tienen nada que ver con un militante revolucionario</a:t>
            </a:r>
            <a:r>
              <a:rPr lang="es-ES_tradnl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s-ES_tradnl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sz="3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Reflexión </a:t>
            </a:r>
            <a:r>
              <a:rPr lang="es-ES_tradnl" sz="3100" b="1" i="1" dirty="0">
                <a:latin typeface="Arial" panose="020B0604020202020204" pitchFamily="34" charset="0"/>
                <a:cs typeface="Arial" panose="020B0604020202020204" pitchFamily="34" charset="0"/>
              </a:rPr>
              <a:t>titulada Lula (primera parte) 22 d</a:t>
            </a:r>
            <a:r>
              <a:rPr lang="es-ES_tradnl" sz="3100" b="1" dirty="0">
                <a:latin typeface="Arial" panose="020B0604020202020204" pitchFamily="34" charset="0"/>
                <a:cs typeface="Arial" panose="020B0604020202020204" pitchFamily="34" charset="0"/>
              </a:rPr>
              <a:t>e Enero de 2008, Periódico Granma 23 de enero de 2008, p. 2.</a:t>
            </a:r>
            <a:endParaRPr lang="es-ES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bandera07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04" y="175058"/>
            <a:ext cx="1220787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711" y="5567847"/>
            <a:ext cx="11255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2063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LA</a:t>
            </a:r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UNIDAD COMO PRINCIPIO HISTÓRICO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71461" y="1928803"/>
            <a:ext cx="11144328" cy="45259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b="1" dirty="0">
                <a:latin typeface="Arial" pitchFamily="34" charset="0"/>
                <a:cs typeface="Arial" pitchFamily="34" charset="0"/>
              </a:rPr>
              <a:t>La unidad de las fuerzas revolucionarias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onstituyó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siempre uno de los anhelos y aspiraciones de los principales dirigentes políticos y militares de Cuba desde las guerras por la independencia y la soberanía hasta la actualidad.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1219200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FACTORES QUE ELEVAN LA IMPORTANCIA DE LA UNIDAD NACIONAL EN LA ACTUALIDAD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285750" indent="-285750"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Agresividad desmedida del imperialismo norteamericano por derrumbar el sistema político cubano libremente escogido por el pueblo cubano mediante el empleo de los más diversos métodos, medios, formas y fuerzas.</a:t>
            </a:r>
          </a:p>
          <a:p>
            <a:pPr marL="285750" indent="-285750"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El socialismo que defendemos constituye una alternativa posible y viable para otros procesos revolucionarios con independencia de sus particularidades nacionales.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1226" y="71527"/>
            <a:ext cx="11970774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FACTORES QUE ELEVAN LA IMPORTANCIA DE LA UNIDAD NACIONAL EN LA ACTUALIDAD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marL="285750" indent="-285750"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Tránsito generacional progresivo en la dirección de la Revolución.</a:t>
            </a:r>
          </a:p>
          <a:p>
            <a:pPr marL="285750" indent="-285750"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Mantener las conquistas políticas y socioeconómicas alcanzada por la Revolución.</a:t>
            </a:r>
          </a:p>
          <a:p>
            <a:pPr marL="285750" indent="-285750"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Las transformaciones generadas por la actualización del modelo económico y social de la Revolución aprobadas por el VI Congreso del Partido en abril de 2011, actualizadas en su VII Congreso en 2016 y en abril de 2021 en el VIII</a:t>
            </a:r>
            <a:r>
              <a:rPr lang="es-ES" sz="2800" b="1" dirty="0">
                <a:solidFill>
                  <a:prstClr val="white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325</Words>
  <Application>Microsoft Office PowerPoint</Application>
  <PresentationFormat>Personalizado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LA UNIDAD COMO PRINCIPIO HISTÓRICO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Luis Díaz Reyes</dc:creator>
  <cp:lastModifiedBy>Yanet</cp:lastModifiedBy>
  <cp:revision>65</cp:revision>
  <dcterms:created xsi:type="dcterms:W3CDTF">2019-01-03T07:47:20Z</dcterms:created>
  <dcterms:modified xsi:type="dcterms:W3CDTF">2018-04-21T11:22:45Z</dcterms:modified>
</cp:coreProperties>
</file>