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27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59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2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99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3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03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2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80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24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19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3056-2EB2-4FED-95C6-0A7397B445F0}" type="datetimeFigureOut">
              <a:rPr lang="es-ES" smtClean="0"/>
              <a:t>08/05/2023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D877-9F6D-4C7C-A575-D67E14493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60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4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0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0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4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2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9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87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Presentación en pantalla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FCMSAGUA</dc:creator>
  <cp:lastModifiedBy>FCMSAGUA</cp:lastModifiedBy>
  <cp:revision>1</cp:revision>
  <dcterms:created xsi:type="dcterms:W3CDTF">2023-05-08T16:59:24Z</dcterms:created>
  <dcterms:modified xsi:type="dcterms:W3CDTF">2023-05-08T17:00:54Z</dcterms:modified>
</cp:coreProperties>
</file>