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6B61-5163-496D-B538-52DCA0915721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4894-3321-41B0-910B-9F185F91E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75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6B61-5163-496D-B538-52DCA0915721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4894-3321-41B0-910B-9F185F91E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00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6B61-5163-496D-B538-52DCA0915721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4894-3321-41B0-910B-9F185F91E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34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6B61-5163-496D-B538-52DCA0915721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4894-3321-41B0-910B-9F185F91E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9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6B61-5163-496D-B538-52DCA0915721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4894-3321-41B0-910B-9F185F91E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2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6B61-5163-496D-B538-52DCA0915721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4894-3321-41B0-910B-9F185F91E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54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6B61-5163-496D-B538-52DCA0915721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4894-3321-41B0-910B-9F185F91E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1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6B61-5163-496D-B538-52DCA0915721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4894-3321-41B0-910B-9F185F91E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140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6B61-5163-496D-B538-52DCA0915721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4894-3321-41B0-910B-9F185F91E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34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6B61-5163-496D-B538-52DCA0915721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4894-3321-41B0-910B-9F185F91E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74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6B61-5163-496D-B538-52DCA0915721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4894-3321-41B0-910B-9F185F91E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91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46B61-5163-496D-B538-52DCA0915721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94894-3321-41B0-910B-9F185F91E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11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5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0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4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9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8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4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1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78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1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3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16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Presentación en pantalla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FCMSAGUA</dc:creator>
  <cp:lastModifiedBy>FCMSAGUA</cp:lastModifiedBy>
  <cp:revision>1</cp:revision>
  <dcterms:created xsi:type="dcterms:W3CDTF">2023-05-08T17:35:10Z</dcterms:created>
  <dcterms:modified xsi:type="dcterms:W3CDTF">2023-05-08T17:37:35Z</dcterms:modified>
</cp:coreProperties>
</file>