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9" r:id="rId4"/>
    <p:sldId id="260" r:id="rId5"/>
    <p:sldId id="261" r:id="rId6"/>
    <p:sldId id="262" r:id="rId7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543123" y="-155652"/>
            <a:ext cx="8057754" cy="3321510"/>
          </a:xfrm>
        </p:spPr>
        <p:txBody>
          <a:bodyPr>
            <a:normAutofit/>
          </a:bodyPr>
          <a:p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 </a:t>
            </a:r>
            <a:br>
              <a:rPr altLang="zh-CN" lang="en-US"/>
            </a:b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m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br>
              <a:rPr altLang="zh-CN" lang="en-US"/>
            </a:b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 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543123" y="3329649"/>
            <a:ext cx="8011053" cy="3419814"/>
          </a:xfrm>
        </p:spPr>
        <p:txBody>
          <a:bodyPr>
            <a:normAutofit fontScale="100000" lnSpcReduction="20000"/>
          </a:bodyPr>
          <a:p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g</a:t>
            </a:r>
            <a:r>
              <a:rPr altLang="zh-CN" lang="en-US"/>
              <a:t>u</a:t>
            </a:r>
            <a:r>
              <a:rPr altLang="zh-CN" lang="en-US"/>
              <a:t>nta</a:t>
            </a:r>
            <a:endParaRPr altLang="zh-CN" lang="en-US"/>
          </a:p>
          <a:p>
            <a:r>
              <a:rPr altLang="zh-CN" lang="en-US"/>
              <a:t>En la contemporaneidad podemos afirmar que el marxismo y su aplicación creadora sigue siendo una alternativa en el pensamiento y acción revolucionaria de los hombres.¿ Por qué?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"/>
          <p:cNvSpPr txBox="1"/>
          <p:nvPr/>
        </p:nvSpPr>
        <p:spPr>
          <a:xfrm>
            <a:off x="165300" y="0"/>
            <a:ext cx="9007953" cy="5120640"/>
          </a:xfrm>
          <a:prstGeom prst="rect"/>
        </p:spPr>
        <p:txBody>
          <a:bodyPr rtlCol="0" wrap="square">
            <a:spAutoFit/>
          </a:bodyPr>
          <a:p>
            <a:r>
              <a:rPr sz="2800" lang="es-US">
                <a:solidFill>
                  <a:srgbClr val="000000"/>
                </a:solidFill>
              </a:rPr>
              <a:t>El marxismo sigue siendo relevante en la contemporaneidad porque ofrece un marco analítico para entender la desigualdad y las dinámicas de poder en el mundo actual, resalta la lucha de clases como motor de cambio social y se refleja en numerosos movimientos sociales que luchan por derechos laborales y justicia social. Además, ha evolucionado para incluir corrientes como el marxismo cultural y el feminismo marxista, que abordan cómo las estructuras económicas afectan a diversos grupos, y proporciona alternativas frente a desafíos globales como crisis económicas y problemas ambientales.</a:t>
            </a:r>
            <a:endParaRPr sz="2800" lang="es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 txBox="1"/>
          <p:nvPr/>
        </p:nvSpPr>
        <p:spPr>
          <a:xfrm>
            <a:off x="0" y="0"/>
            <a:ext cx="9267364" cy="3863340"/>
          </a:xfrm>
          <a:prstGeom prst="rect"/>
        </p:spPr>
        <p:txBody>
          <a:bodyPr rtlCol="0" wrap="square">
            <a:spAutoFit/>
          </a:bodyPr>
          <a:p>
            <a:r>
              <a:rPr sz="2800" lang="es-US">
                <a:solidFill>
                  <a:srgbClr val="000000"/>
                </a:solidFill>
              </a:rPr>
              <a:t>El marxismo, a pesar de las críticas y las transformaciones que ha tenido a lo largo del tiempo, sigue siendo relevante en la contemporaneidad por varias razones:
1. Análisis de la desigualdad: El marxismo ofrece un marco analítico para entender las dinámicas de poder y la desigualdad económica en el mundo actual. Las críticas al capitalismo y su impacto en la clase trabajadora siguen siendo pertinentes.</a:t>
            </a:r>
            <a:endParaRPr sz="2800" lang="es-US">
              <a:solidFill>
                <a:srgbClr val="000000"/>
              </a:solidFill>
            </a:endParaRPr>
          </a:p>
        </p:txBody>
      </p:sp>
      <p:sp>
        <p:nvSpPr>
          <p:cNvPr id="1048650" name=""/>
          <p:cNvSpPr txBox="1"/>
          <p:nvPr/>
        </p:nvSpPr>
        <p:spPr>
          <a:xfrm>
            <a:off x="-86882" y="3863340"/>
            <a:ext cx="9441129" cy="2186940"/>
          </a:xfrm>
          <a:prstGeom prst="rect"/>
        </p:spPr>
        <p:txBody>
          <a:bodyPr rtlCol="0" wrap="square">
            <a:spAutoFit/>
          </a:bodyPr>
          <a:p>
            <a:r>
              <a:rPr sz="2800" lang="es-US">
                <a:solidFill>
                  <a:srgbClr val="000000"/>
                </a:solidFill>
              </a:rPr>
              <a:t>2. Lucha de clases: La idea de lucha de clases como motor de cambio social sigue resonando. Muchas luchas sociales actuales, como las demandas por derechos laborales y justicia social, se pueden entender a través de esta lente.</a:t>
            </a:r>
            <a:endParaRPr sz="2800" lang="es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 txBox="1"/>
          <p:nvPr/>
        </p:nvSpPr>
        <p:spPr>
          <a:xfrm>
            <a:off x="0" y="0"/>
            <a:ext cx="9410042" cy="4701539"/>
          </a:xfrm>
          <a:prstGeom prst="rect"/>
        </p:spPr>
        <p:txBody>
          <a:bodyPr rtlCol="0" wrap="square">
            <a:spAutoFit/>
          </a:bodyPr>
          <a:p>
            <a:r>
              <a:rPr sz="2800" lang="es-US">
                <a:solidFill>
                  <a:srgbClr val="000000"/>
                </a:solidFill>
              </a:rPr>
              <a:t>3. Movimientos sociales: Existen numerosos movimientos sociales que se inspiran en el pensamiento marxista, desde movimientos anticapitalistas hasta aquellos que luchan por la justicia ambiental, enfatizando la conexión entre la explotación económica y la degradación del medio ambiente.
4. Teoría crítica: El marxismo ha evolucionado y se ha adaptado a nuevas realidades, dando lugar a corrientes como el marxismo cultural o el feminismo marxista, que analizan cómo las estructuras económicas afectan a diferentes grupos dentro de la sociedad.</a:t>
            </a:r>
            <a:endParaRPr sz="2800" lang="es-US">
              <a:solidFill>
                <a:srgbClr val="000000"/>
              </a:solidFill>
            </a:endParaRPr>
          </a:p>
        </p:txBody>
      </p:sp>
      <p:sp>
        <p:nvSpPr>
          <p:cNvPr id="1048652" name=""/>
          <p:cNvSpPr txBox="1"/>
          <p:nvPr/>
        </p:nvSpPr>
        <p:spPr>
          <a:xfrm>
            <a:off x="0" y="4701538"/>
            <a:ext cx="9176571" cy="2186940"/>
          </a:xfrm>
          <a:prstGeom prst="rect"/>
        </p:spPr>
        <p:txBody>
          <a:bodyPr rtlCol="0" wrap="square">
            <a:spAutoFit/>
          </a:bodyPr>
          <a:p>
            <a:r>
              <a:rPr sz="2800" lang="es-US">
                <a:solidFill>
                  <a:srgbClr val="000000"/>
                </a:solidFill>
              </a:rPr>
              <a:t>5. Desafíos globales: En un mundo marcado por crisis económicas, desigualdades crecientes y problemas ambientales, las ideas marxistas pueden ofrecer alternativas sobre cómo reorganizar la sociedad para lograr una mayor equidad y sostenibilidad.</a:t>
            </a:r>
            <a:endParaRPr sz="2800" lang="es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 txBox="1"/>
          <p:nvPr/>
        </p:nvSpPr>
        <p:spPr>
          <a:xfrm>
            <a:off x="93963" y="1078230"/>
            <a:ext cx="9059836" cy="2186940"/>
          </a:xfrm>
          <a:prstGeom prst="rect"/>
        </p:spPr>
        <p:txBody>
          <a:bodyPr rtlCol="0" wrap="square">
            <a:spAutoFit/>
          </a:bodyPr>
          <a:p>
            <a:r>
              <a:rPr sz="2800" lang="es-US">
                <a:solidFill>
                  <a:srgbClr val="000000"/>
                </a:solidFill>
              </a:rPr>
              <a:t>5. Desafíos globales: En un mundo marcado por crisis económicas, desigualdades crecientes y problemas ambientales, las ideas marxistas pueden ofrecer alternativas sobre cómo reorganizar la sociedad para lograr una mayor equidad y sostenibilidad.</a:t>
            </a:r>
            <a:endParaRPr sz="2800" lang="es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M2006C3LG</dc:creator>
  <dcterms:created xsi:type="dcterms:W3CDTF">2015-05-12T17:30:45Z</dcterms:created>
  <dcterms:modified xsi:type="dcterms:W3CDTF">2024-10-05T12:32:32Z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9c29747199644537b529d1a49783198f</vt:lpwstr>
  </property>
</Properties>
</file>