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</p:sldMasterIdLst>
  <p:notesMasterIdLst>
    <p:notesMasterId r:id="rId18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12" autoAdjust="0"/>
  </p:normalViewPr>
  <p:slideViewPr>
    <p:cSldViewPr snapToGrid="0">
      <p:cViewPr varScale="1">
        <p:scale>
          <a:sx n="74" d="100"/>
          <a:sy n="74" d="100"/>
        </p:scale>
        <p:origin x="-123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F9055-FF49-EB40-BD66-1322B6277F6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D3A345D-4FE9-F14C-AB48-20D84B722095}">
      <dgm:prSet phldrT="[Texto]" phldr="0" custT="1"/>
      <dgm:spPr/>
      <dgm:t>
        <a:bodyPr/>
        <a:lstStyle/>
        <a:p>
          <a:r>
            <a:rPr lang="es-US" sz="1800" dirty="0">
              <a:solidFill>
                <a:schemeClr val="tx1"/>
              </a:solidFill>
            </a:rPr>
            <a:t>SÍNTOMAS</a:t>
          </a:r>
          <a:endParaRPr lang="es-MX" sz="1800" dirty="0">
            <a:solidFill>
              <a:schemeClr val="tx1"/>
            </a:solidFill>
          </a:endParaRPr>
        </a:p>
      </dgm:t>
    </dgm:pt>
    <dgm:pt modelId="{AF3F659B-2DC3-1640-BFCE-DAFEE198C79A}" type="parTrans" cxnId="{2C499471-8855-2B4E-8DD6-47F04259153F}">
      <dgm:prSet/>
      <dgm:spPr/>
      <dgm:t>
        <a:bodyPr/>
        <a:lstStyle/>
        <a:p>
          <a:endParaRPr lang="es-MX"/>
        </a:p>
      </dgm:t>
    </dgm:pt>
    <dgm:pt modelId="{C1B7C49E-69BF-4943-8F8D-77F809E8EB48}" type="sibTrans" cxnId="{2C499471-8855-2B4E-8DD6-47F04259153F}">
      <dgm:prSet/>
      <dgm:spPr/>
      <dgm:t>
        <a:bodyPr/>
        <a:lstStyle/>
        <a:p>
          <a:endParaRPr lang="es-MX"/>
        </a:p>
      </dgm:t>
    </dgm:pt>
    <dgm:pt modelId="{F43CA221-36D8-2F43-BEE7-8C3B7A4E0DA7}">
      <dgm:prSet phldrT="[Texto]" phldr="0" custT="1"/>
      <dgm:spPr/>
      <dgm:t>
        <a:bodyPr/>
        <a:lstStyle/>
        <a:p>
          <a:pPr algn="just">
            <a:lnSpc>
              <a:spcPct val="90000"/>
            </a:lnSpc>
          </a:pPr>
          <a:endParaRPr lang="es-MX" sz="900" b="0" dirty="0">
            <a:latin typeface="+mn-lt"/>
          </a:endParaRPr>
        </a:p>
      </dgm:t>
    </dgm:pt>
    <dgm:pt modelId="{B525121E-56EC-5B45-8D7E-60A73FD79327}" type="parTrans" cxnId="{38C9B717-9659-0749-9E90-A62C2DAA185D}">
      <dgm:prSet/>
      <dgm:spPr/>
      <dgm:t>
        <a:bodyPr/>
        <a:lstStyle/>
        <a:p>
          <a:endParaRPr lang="es-MX"/>
        </a:p>
      </dgm:t>
    </dgm:pt>
    <dgm:pt modelId="{F93A870B-1C9F-4445-B4DE-89E5D1009370}" type="sibTrans" cxnId="{38C9B717-9659-0749-9E90-A62C2DAA185D}">
      <dgm:prSet/>
      <dgm:spPr/>
      <dgm:t>
        <a:bodyPr/>
        <a:lstStyle/>
        <a:p>
          <a:endParaRPr lang="es-MX"/>
        </a:p>
      </dgm:t>
    </dgm:pt>
    <dgm:pt modelId="{DE0879DB-82BA-8047-A5C1-EFC33D3FD85F}">
      <dgm:prSet phldrT="[Texto]" phldr="0" custT="1"/>
      <dgm:spPr/>
      <dgm:t>
        <a:bodyPr/>
        <a:lstStyle/>
        <a:p>
          <a:pPr>
            <a:lnSpc>
              <a:spcPct val="150000"/>
            </a:lnSpc>
          </a:pPr>
          <a:r>
            <a:rPr lang="es-US" sz="1800" b="0" dirty="0">
              <a:solidFill>
                <a:schemeClr val="tx1"/>
              </a:solidFill>
              <a:latin typeface="+mn-lt"/>
              <a:cs typeface="Arial" pitchFamily="34" charset="0"/>
            </a:rPr>
            <a:t>O</a:t>
          </a:r>
          <a:r>
            <a:rPr lang="es-ES" sz="1800" b="0" dirty="0" err="1">
              <a:solidFill>
                <a:schemeClr val="tx1"/>
              </a:solidFill>
              <a:latin typeface="+mn-lt"/>
              <a:cs typeface="Arial" pitchFamily="34" charset="0"/>
            </a:rPr>
            <a:t>talgi</a:t>
          </a:r>
          <a:r>
            <a:rPr lang="es-US" sz="1800" b="0" dirty="0">
              <a:solidFill>
                <a:schemeClr val="tx1"/>
              </a:solidFill>
              <a:latin typeface="+mn-lt"/>
              <a:cs typeface="Arial" pitchFamily="34" charset="0"/>
            </a:rPr>
            <a:t>a.</a:t>
          </a:r>
          <a:endParaRPr lang="es-MX" sz="1800" b="0" dirty="0">
            <a:latin typeface="+mn-lt"/>
          </a:endParaRPr>
        </a:p>
      </dgm:t>
    </dgm:pt>
    <dgm:pt modelId="{B03C45FD-8675-4648-B845-CB5A65D6A697}" type="parTrans" cxnId="{B439F26F-38E2-9344-8DE6-140A3FF35C06}">
      <dgm:prSet/>
      <dgm:spPr/>
      <dgm:t>
        <a:bodyPr/>
        <a:lstStyle/>
        <a:p>
          <a:endParaRPr lang="es-MX"/>
        </a:p>
      </dgm:t>
    </dgm:pt>
    <dgm:pt modelId="{DB3EA9DA-E9DB-3847-9D19-448280F20273}" type="sibTrans" cxnId="{B439F26F-38E2-9344-8DE6-140A3FF35C06}">
      <dgm:prSet/>
      <dgm:spPr/>
      <dgm:t>
        <a:bodyPr/>
        <a:lstStyle/>
        <a:p>
          <a:endParaRPr lang="es-MX"/>
        </a:p>
      </dgm:t>
    </dgm:pt>
    <dgm:pt modelId="{AE917FDF-6828-CF4C-B938-2EA8D2B1104F}">
      <dgm:prSet phldrT="[Texto]" phldr="0" custT="1"/>
      <dgm:spPr/>
      <dgm:t>
        <a:bodyPr/>
        <a:lstStyle/>
        <a:p>
          <a:pPr>
            <a:lnSpc>
              <a:spcPct val="150000"/>
            </a:lnSpc>
          </a:pPr>
          <a:r>
            <a:rPr lang="es-US" sz="1800" b="0" dirty="0">
              <a:solidFill>
                <a:schemeClr val="tx1"/>
              </a:solidFill>
              <a:latin typeface="+mn-lt"/>
              <a:cs typeface="Arial" pitchFamily="34" charset="0"/>
            </a:rPr>
            <a:t>O</a:t>
          </a:r>
          <a:r>
            <a:rPr lang="es-ES" sz="1800" b="0" dirty="0">
              <a:solidFill>
                <a:schemeClr val="tx1"/>
              </a:solidFill>
              <a:latin typeface="+mn-lt"/>
              <a:cs typeface="Arial" pitchFamily="34" charset="0"/>
            </a:rPr>
            <a:t>torrea.</a:t>
          </a:r>
          <a:endParaRPr lang="es-MX" sz="1800" b="0" dirty="0">
            <a:latin typeface="+mn-lt"/>
          </a:endParaRPr>
        </a:p>
      </dgm:t>
    </dgm:pt>
    <dgm:pt modelId="{B39179B0-2BB8-684C-8D99-1DE3C1AD6B5F}" type="parTrans" cxnId="{3181C71A-2B04-D64E-9DA3-60434E48A384}">
      <dgm:prSet/>
      <dgm:spPr/>
      <dgm:t>
        <a:bodyPr/>
        <a:lstStyle/>
        <a:p>
          <a:endParaRPr lang="es-MX"/>
        </a:p>
      </dgm:t>
    </dgm:pt>
    <dgm:pt modelId="{9328CA7B-441F-9C42-8CC8-686BC610013C}" type="sibTrans" cxnId="{3181C71A-2B04-D64E-9DA3-60434E48A384}">
      <dgm:prSet/>
      <dgm:spPr/>
      <dgm:t>
        <a:bodyPr/>
        <a:lstStyle/>
        <a:p>
          <a:endParaRPr lang="es-MX"/>
        </a:p>
      </dgm:t>
    </dgm:pt>
    <dgm:pt modelId="{5DA64AA3-AA73-CB44-A106-74C9686975C9}">
      <dgm:prSet phldrT="[Texto]" phldr="0" custT="1"/>
      <dgm:spPr/>
      <dgm:t>
        <a:bodyPr/>
        <a:lstStyle/>
        <a:p>
          <a:pPr>
            <a:lnSpc>
              <a:spcPct val="150000"/>
            </a:lnSpc>
          </a:pPr>
          <a:r>
            <a:rPr lang="es-US" sz="1800" b="0" dirty="0">
              <a:solidFill>
                <a:schemeClr val="tx1"/>
              </a:solidFill>
              <a:latin typeface="+mn-lt"/>
              <a:cs typeface="Arial" pitchFamily="34" charset="0"/>
            </a:rPr>
            <a:t>H</a:t>
          </a:r>
          <a:r>
            <a:rPr lang="es-ES" sz="1800" b="0" dirty="0" err="1">
              <a:solidFill>
                <a:schemeClr val="tx1"/>
              </a:solidFill>
              <a:latin typeface="+mn-lt"/>
              <a:cs typeface="Arial" pitchFamily="34" charset="0"/>
            </a:rPr>
            <a:t>ipoacusia</a:t>
          </a:r>
          <a:r>
            <a:rPr lang="es-ES" sz="1800" b="0" dirty="0">
              <a:solidFill>
                <a:schemeClr val="tx1"/>
              </a:solidFill>
              <a:latin typeface="+mn-lt"/>
              <a:cs typeface="Arial" pitchFamily="34" charset="0"/>
            </a:rPr>
            <a:t>.</a:t>
          </a:r>
          <a:endParaRPr lang="es-MX" sz="1800" b="0" dirty="0">
            <a:latin typeface="+mn-lt"/>
          </a:endParaRPr>
        </a:p>
      </dgm:t>
    </dgm:pt>
    <dgm:pt modelId="{77BE12DF-C4EF-AB4C-BF40-FBC2FFB43471}" type="parTrans" cxnId="{D405E3B5-D542-CC44-B596-89525FC5E014}">
      <dgm:prSet/>
      <dgm:spPr/>
      <dgm:t>
        <a:bodyPr/>
        <a:lstStyle/>
        <a:p>
          <a:endParaRPr lang="es-MX"/>
        </a:p>
      </dgm:t>
    </dgm:pt>
    <dgm:pt modelId="{F3FDF3A8-8643-B142-AE59-D6EF00DA301F}" type="sibTrans" cxnId="{D405E3B5-D542-CC44-B596-89525FC5E014}">
      <dgm:prSet/>
      <dgm:spPr/>
      <dgm:t>
        <a:bodyPr/>
        <a:lstStyle/>
        <a:p>
          <a:endParaRPr lang="es-MX"/>
        </a:p>
      </dgm:t>
    </dgm:pt>
    <dgm:pt modelId="{19BD44A8-1C46-C846-BE74-D558CE901BE6}">
      <dgm:prSet phldrT="[Texto]" phldr="0" custT="1"/>
      <dgm:spPr/>
      <dgm:t>
        <a:bodyPr/>
        <a:lstStyle/>
        <a:p>
          <a:pPr>
            <a:lnSpc>
              <a:spcPct val="150000"/>
            </a:lnSpc>
          </a:pPr>
          <a:r>
            <a:rPr lang="es-US" sz="1800" b="0" dirty="0">
              <a:solidFill>
                <a:schemeClr val="tx1"/>
              </a:solidFill>
              <a:latin typeface="+mn-lt"/>
              <a:cs typeface="Arial" pitchFamily="34" charset="0"/>
            </a:rPr>
            <a:t>T</a:t>
          </a:r>
          <a:r>
            <a:rPr lang="es-ES" sz="1800" b="0" dirty="0" err="1">
              <a:solidFill>
                <a:schemeClr val="tx1"/>
              </a:solidFill>
              <a:latin typeface="+mn-lt"/>
              <a:cs typeface="Arial" pitchFamily="34" charset="0"/>
            </a:rPr>
            <a:t>inni</a:t>
          </a:r>
          <a:r>
            <a:rPr lang="es-US" sz="1800" b="0" dirty="0">
              <a:solidFill>
                <a:schemeClr val="tx1"/>
              </a:solidFill>
              <a:latin typeface="+mn-lt"/>
              <a:cs typeface="Arial" pitchFamily="34" charset="0"/>
            </a:rPr>
            <a:t>tus.</a:t>
          </a:r>
          <a:endParaRPr lang="es-MX" sz="1800" b="0" dirty="0">
            <a:latin typeface="+mn-lt"/>
          </a:endParaRPr>
        </a:p>
      </dgm:t>
    </dgm:pt>
    <dgm:pt modelId="{B575BDDF-25E1-E646-AC69-61592D846793}" type="parTrans" cxnId="{EAB81B8B-922E-A640-9804-633CA858AB24}">
      <dgm:prSet/>
      <dgm:spPr/>
      <dgm:t>
        <a:bodyPr/>
        <a:lstStyle/>
        <a:p>
          <a:endParaRPr lang="es-MX"/>
        </a:p>
      </dgm:t>
    </dgm:pt>
    <dgm:pt modelId="{37FB5427-E0A5-0B49-A542-B3B5EEC14156}" type="sibTrans" cxnId="{EAB81B8B-922E-A640-9804-633CA858AB24}">
      <dgm:prSet/>
      <dgm:spPr/>
      <dgm:t>
        <a:bodyPr/>
        <a:lstStyle/>
        <a:p>
          <a:endParaRPr lang="es-MX"/>
        </a:p>
      </dgm:t>
    </dgm:pt>
    <dgm:pt modelId="{8894D8C1-60AE-844D-AA3F-B75108C7831B}" type="pres">
      <dgm:prSet presAssocID="{01AF9055-FF49-EB40-BD66-1322B6277F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046B7C-4EA2-FE49-B5C5-69DFF61D1DC1}" type="pres">
      <dgm:prSet presAssocID="{01AF9055-FF49-EB40-BD66-1322B6277F6A}" presName="tSp" presStyleCnt="0"/>
      <dgm:spPr/>
    </dgm:pt>
    <dgm:pt modelId="{9B4B55B1-372F-9F4B-B030-DF2AADBE38F2}" type="pres">
      <dgm:prSet presAssocID="{01AF9055-FF49-EB40-BD66-1322B6277F6A}" presName="bSp" presStyleCnt="0"/>
      <dgm:spPr/>
    </dgm:pt>
    <dgm:pt modelId="{004009D2-B234-344F-AD52-ACCB775C4490}" type="pres">
      <dgm:prSet presAssocID="{01AF9055-FF49-EB40-BD66-1322B6277F6A}" presName="process" presStyleCnt="0"/>
      <dgm:spPr/>
    </dgm:pt>
    <dgm:pt modelId="{63C14E36-417C-9247-9837-110F96C7810A}" type="pres">
      <dgm:prSet presAssocID="{AD3A345D-4FE9-F14C-AB48-20D84B722095}" presName="composite1" presStyleCnt="0"/>
      <dgm:spPr/>
    </dgm:pt>
    <dgm:pt modelId="{16224C4C-3C2C-0E42-8E19-6C9D4999DA2C}" type="pres">
      <dgm:prSet presAssocID="{AD3A345D-4FE9-F14C-AB48-20D84B722095}" presName="dummyNode1" presStyleLbl="node1" presStyleIdx="0" presStyleCnt="1"/>
      <dgm:spPr/>
    </dgm:pt>
    <dgm:pt modelId="{053CFF5B-94EE-BF46-B700-EBC1AAE4527E}" type="pres">
      <dgm:prSet presAssocID="{AD3A345D-4FE9-F14C-AB48-20D84B722095}" presName="childNode1" presStyleLbl="bgAcc1" presStyleIdx="0" presStyleCnt="1" custScaleX="104732" custScaleY="159585" custLinFactX="-22656" custLinFactNeighborX="-100000" custLinFactNeighborY="51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A8510-5A73-8A4A-AFEC-310597C03E8A}" type="pres">
      <dgm:prSet presAssocID="{AD3A345D-4FE9-F14C-AB48-20D84B722095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A39843-5858-0848-80C9-E61EA0A76DA7}" type="pres">
      <dgm:prSet presAssocID="{AD3A345D-4FE9-F14C-AB48-20D84B722095}" presName="parentNode1" presStyleLbl="node1" presStyleIdx="0" presStyleCnt="1" custScaleY="72151" custLinFactX="-88671" custLinFactNeighborX="-100000" custLinFactNeighborY="7682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C07DC2-9112-414C-A3A0-DEFCC2D13BCE}" type="pres">
      <dgm:prSet presAssocID="{AD3A345D-4FE9-F14C-AB48-20D84B722095}" presName="connSite1" presStyleCnt="0"/>
      <dgm:spPr/>
    </dgm:pt>
  </dgm:ptLst>
  <dgm:cxnLst>
    <dgm:cxn modelId="{1A97929B-944C-4991-8945-07D969DF068D}" type="presOf" srcId="{F43CA221-36D8-2F43-BEE7-8C3B7A4E0DA7}" destId="{053CFF5B-94EE-BF46-B700-EBC1AAE4527E}" srcOrd="0" destOrd="0" presId="urn:microsoft.com/office/officeart/2005/8/layout/hProcess4"/>
    <dgm:cxn modelId="{94A416BE-9D6A-46FA-95BE-37CCBC10903A}" type="presOf" srcId="{AE917FDF-6828-CF4C-B938-2EA8D2B1104F}" destId="{0DAA8510-5A73-8A4A-AFEC-310597C03E8A}" srcOrd="1" destOrd="2" presId="urn:microsoft.com/office/officeart/2005/8/layout/hProcess4"/>
    <dgm:cxn modelId="{B439F26F-38E2-9344-8DE6-140A3FF35C06}" srcId="{AD3A345D-4FE9-F14C-AB48-20D84B722095}" destId="{DE0879DB-82BA-8047-A5C1-EFC33D3FD85F}" srcOrd="1" destOrd="0" parTransId="{B03C45FD-8675-4648-B845-CB5A65D6A697}" sibTransId="{DB3EA9DA-E9DB-3847-9D19-448280F20273}"/>
    <dgm:cxn modelId="{80DD5769-8481-4A59-9441-750D146DADCA}" type="presOf" srcId="{19BD44A8-1C46-C846-BE74-D558CE901BE6}" destId="{0DAA8510-5A73-8A4A-AFEC-310597C03E8A}" srcOrd="1" destOrd="4" presId="urn:microsoft.com/office/officeart/2005/8/layout/hProcess4"/>
    <dgm:cxn modelId="{A09D8977-B870-4F68-952B-13260404B415}" type="presOf" srcId="{AE917FDF-6828-CF4C-B938-2EA8D2B1104F}" destId="{053CFF5B-94EE-BF46-B700-EBC1AAE4527E}" srcOrd="0" destOrd="2" presId="urn:microsoft.com/office/officeart/2005/8/layout/hProcess4"/>
    <dgm:cxn modelId="{3181C71A-2B04-D64E-9DA3-60434E48A384}" srcId="{AD3A345D-4FE9-F14C-AB48-20D84B722095}" destId="{AE917FDF-6828-CF4C-B938-2EA8D2B1104F}" srcOrd="2" destOrd="0" parTransId="{B39179B0-2BB8-684C-8D99-1DE3C1AD6B5F}" sibTransId="{9328CA7B-441F-9C42-8CC8-686BC610013C}"/>
    <dgm:cxn modelId="{6C56B678-AC61-4FF5-8717-1C53F0D8410A}" type="presOf" srcId="{01AF9055-FF49-EB40-BD66-1322B6277F6A}" destId="{8894D8C1-60AE-844D-AA3F-B75108C7831B}" srcOrd="0" destOrd="0" presId="urn:microsoft.com/office/officeart/2005/8/layout/hProcess4"/>
    <dgm:cxn modelId="{38C9B717-9659-0749-9E90-A62C2DAA185D}" srcId="{AD3A345D-4FE9-F14C-AB48-20D84B722095}" destId="{F43CA221-36D8-2F43-BEE7-8C3B7A4E0DA7}" srcOrd="0" destOrd="0" parTransId="{B525121E-56EC-5B45-8D7E-60A73FD79327}" sibTransId="{F93A870B-1C9F-4445-B4DE-89E5D1009370}"/>
    <dgm:cxn modelId="{2C499471-8855-2B4E-8DD6-47F04259153F}" srcId="{01AF9055-FF49-EB40-BD66-1322B6277F6A}" destId="{AD3A345D-4FE9-F14C-AB48-20D84B722095}" srcOrd="0" destOrd="0" parTransId="{AF3F659B-2DC3-1640-BFCE-DAFEE198C79A}" sibTransId="{C1B7C49E-69BF-4943-8F8D-77F809E8EB48}"/>
    <dgm:cxn modelId="{501A83FE-B0E7-40FF-9132-A1AAB2219D24}" type="presOf" srcId="{19BD44A8-1C46-C846-BE74-D558CE901BE6}" destId="{053CFF5B-94EE-BF46-B700-EBC1AAE4527E}" srcOrd="0" destOrd="4" presId="urn:microsoft.com/office/officeart/2005/8/layout/hProcess4"/>
    <dgm:cxn modelId="{188B4DEF-3731-45CE-BB51-32240E1D8595}" type="presOf" srcId="{F43CA221-36D8-2F43-BEE7-8C3B7A4E0DA7}" destId="{0DAA8510-5A73-8A4A-AFEC-310597C03E8A}" srcOrd="1" destOrd="0" presId="urn:microsoft.com/office/officeart/2005/8/layout/hProcess4"/>
    <dgm:cxn modelId="{3D0F8B53-FDCE-49CF-A004-AE94C746A52B}" type="presOf" srcId="{AD3A345D-4FE9-F14C-AB48-20D84B722095}" destId="{97A39843-5858-0848-80C9-E61EA0A76DA7}" srcOrd="0" destOrd="0" presId="urn:microsoft.com/office/officeart/2005/8/layout/hProcess4"/>
    <dgm:cxn modelId="{EAB81B8B-922E-A640-9804-633CA858AB24}" srcId="{AD3A345D-4FE9-F14C-AB48-20D84B722095}" destId="{19BD44A8-1C46-C846-BE74-D558CE901BE6}" srcOrd="4" destOrd="0" parTransId="{B575BDDF-25E1-E646-AC69-61592D846793}" sibTransId="{37FB5427-E0A5-0B49-A542-B3B5EEC14156}"/>
    <dgm:cxn modelId="{BCF51FE2-4BED-4DA0-975D-C5C8B6AB64E6}" type="presOf" srcId="{DE0879DB-82BA-8047-A5C1-EFC33D3FD85F}" destId="{0DAA8510-5A73-8A4A-AFEC-310597C03E8A}" srcOrd="1" destOrd="1" presId="urn:microsoft.com/office/officeart/2005/8/layout/hProcess4"/>
    <dgm:cxn modelId="{45E69EEA-5AE4-4538-9245-CA0AA62A07C4}" type="presOf" srcId="{5DA64AA3-AA73-CB44-A106-74C9686975C9}" destId="{0DAA8510-5A73-8A4A-AFEC-310597C03E8A}" srcOrd="1" destOrd="3" presId="urn:microsoft.com/office/officeart/2005/8/layout/hProcess4"/>
    <dgm:cxn modelId="{D405E3B5-D542-CC44-B596-89525FC5E014}" srcId="{AD3A345D-4FE9-F14C-AB48-20D84B722095}" destId="{5DA64AA3-AA73-CB44-A106-74C9686975C9}" srcOrd="3" destOrd="0" parTransId="{77BE12DF-C4EF-AB4C-BF40-FBC2FFB43471}" sibTransId="{F3FDF3A8-8643-B142-AE59-D6EF00DA301F}"/>
    <dgm:cxn modelId="{DED4F118-C1E0-4C51-AE3D-05E4E9AEA8A9}" type="presOf" srcId="{5DA64AA3-AA73-CB44-A106-74C9686975C9}" destId="{053CFF5B-94EE-BF46-B700-EBC1AAE4527E}" srcOrd="0" destOrd="3" presId="urn:microsoft.com/office/officeart/2005/8/layout/hProcess4"/>
    <dgm:cxn modelId="{FA0F6AA4-C24F-45FA-9BF4-3C77873811B5}" type="presOf" srcId="{DE0879DB-82BA-8047-A5C1-EFC33D3FD85F}" destId="{053CFF5B-94EE-BF46-B700-EBC1AAE4527E}" srcOrd="0" destOrd="1" presId="urn:microsoft.com/office/officeart/2005/8/layout/hProcess4"/>
    <dgm:cxn modelId="{C6F4483C-BA9A-4B9E-AE62-7F647D25BBD8}" type="presParOf" srcId="{8894D8C1-60AE-844D-AA3F-B75108C7831B}" destId="{78046B7C-4EA2-FE49-B5C5-69DFF61D1DC1}" srcOrd="0" destOrd="0" presId="urn:microsoft.com/office/officeart/2005/8/layout/hProcess4"/>
    <dgm:cxn modelId="{4169284E-AF40-405B-8892-077C89BA3A96}" type="presParOf" srcId="{8894D8C1-60AE-844D-AA3F-B75108C7831B}" destId="{9B4B55B1-372F-9F4B-B030-DF2AADBE38F2}" srcOrd="1" destOrd="0" presId="urn:microsoft.com/office/officeart/2005/8/layout/hProcess4"/>
    <dgm:cxn modelId="{FCBC9C2E-C3AD-4F16-889A-E3030C9AA707}" type="presParOf" srcId="{8894D8C1-60AE-844D-AA3F-B75108C7831B}" destId="{004009D2-B234-344F-AD52-ACCB775C4490}" srcOrd="2" destOrd="0" presId="urn:microsoft.com/office/officeart/2005/8/layout/hProcess4"/>
    <dgm:cxn modelId="{6BCED0EA-5B60-4D2D-BAFF-D12947AB52E9}" type="presParOf" srcId="{004009D2-B234-344F-AD52-ACCB775C4490}" destId="{63C14E36-417C-9247-9837-110F96C7810A}" srcOrd="0" destOrd="0" presId="urn:microsoft.com/office/officeart/2005/8/layout/hProcess4"/>
    <dgm:cxn modelId="{4FDCE61B-EF0E-4460-84BE-40E9473EE810}" type="presParOf" srcId="{63C14E36-417C-9247-9837-110F96C7810A}" destId="{16224C4C-3C2C-0E42-8E19-6C9D4999DA2C}" srcOrd="0" destOrd="0" presId="urn:microsoft.com/office/officeart/2005/8/layout/hProcess4"/>
    <dgm:cxn modelId="{D6BF1728-D148-4218-A5B6-9C5262C40A9E}" type="presParOf" srcId="{63C14E36-417C-9247-9837-110F96C7810A}" destId="{053CFF5B-94EE-BF46-B700-EBC1AAE4527E}" srcOrd="1" destOrd="0" presId="urn:microsoft.com/office/officeart/2005/8/layout/hProcess4"/>
    <dgm:cxn modelId="{83116224-A720-47E2-861D-62B1F817EBA3}" type="presParOf" srcId="{63C14E36-417C-9247-9837-110F96C7810A}" destId="{0DAA8510-5A73-8A4A-AFEC-310597C03E8A}" srcOrd="2" destOrd="0" presId="urn:microsoft.com/office/officeart/2005/8/layout/hProcess4"/>
    <dgm:cxn modelId="{018B1B96-ECA7-4FEB-8FFF-D3828F1B84DB}" type="presParOf" srcId="{63C14E36-417C-9247-9837-110F96C7810A}" destId="{97A39843-5858-0848-80C9-E61EA0A76DA7}" srcOrd="3" destOrd="0" presId="urn:microsoft.com/office/officeart/2005/8/layout/hProcess4"/>
    <dgm:cxn modelId="{D83AEE9F-55A6-4E0E-9998-8E826A5887CD}" type="presParOf" srcId="{63C14E36-417C-9247-9837-110F96C7810A}" destId="{28C07DC2-9112-414C-A3A0-DEFCC2D13BC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F9055-FF49-EB40-BD66-1322B6277F6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163871E-D8AD-324F-85BF-B3D3325394CE}">
      <dgm:prSet phldrT="[Texto]" phldr="0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DIAGNÓSTICO</a:t>
          </a:r>
          <a:endParaRPr lang="es-MX" sz="1800" b="1" dirty="0">
            <a:solidFill>
              <a:schemeClr val="tx1"/>
            </a:solidFill>
          </a:endParaRPr>
        </a:p>
      </dgm:t>
    </dgm:pt>
    <dgm:pt modelId="{005299D0-82FE-EA49-827E-FFBDECDF7C6D}" type="parTrans" cxnId="{42E27C99-CA59-A442-848D-FCA2DA4F99B6}">
      <dgm:prSet/>
      <dgm:spPr/>
      <dgm:t>
        <a:bodyPr/>
        <a:lstStyle/>
        <a:p>
          <a:endParaRPr lang="es-MX"/>
        </a:p>
      </dgm:t>
    </dgm:pt>
    <dgm:pt modelId="{F561799A-1552-BC4F-BE2B-DACCD2F532AC}" type="sibTrans" cxnId="{42E27C99-CA59-A442-848D-FCA2DA4F99B6}">
      <dgm:prSet/>
      <dgm:spPr/>
      <dgm:t>
        <a:bodyPr/>
        <a:lstStyle/>
        <a:p>
          <a:endParaRPr lang="es-MX"/>
        </a:p>
      </dgm:t>
    </dgm:pt>
    <dgm:pt modelId="{85DBDD1E-6890-C947-A3DF-A558C6819FD2}">
      <dgm:prSet phldrT="[Texto]" phldr="0" custT="1"/>
      <dgm:spPr/>
      <dgm:t>
        <a:bodyPr/>
        <a:lstStyle/>
        <a:p>
          <a:pPr algn="just">
            <a:lnSpc>
              <a:spcPct val="90000"/>
            </a:lnSpc>
          </a:pPr>
          <a:endParaRPr lang="es-MX" sz="800" dirty="0">
            <a:latin typeface="+mn-lt"/>
          </a:endParaRPr>
        </a:p>
      </dgm:t>
    </dgm:pt>
    <dgm:pt modelId="{8D8B78AE-96DE-C54D-8807-5FA6FA4C5301}" type="parTrans" cxnId="{18362EEF-42E4-4541-994A-FC078CD2D522}">
      <dgm:prSet/>
      <dgm:spPr/>
      <dgm:t>
        <a:bodyPr/>
        <a:lstStyle/>
        <a:p>
          <a:endParaRPr lang="es-MX"/>
        </a:p>
      </dgm:t>
    </dgm:pt>
    <dgm:pt modelId="{D68CDD46-2864-424F-AF47-F332921B8E44}" type="sibTrans" cxnId="{18362EEF-42E4-4541-994A-FC078CD2D522}">
      <dgm:prSet/>
      <dgm:spPr/>
      <dgm:t>
        <a:bodyPr/>
        <a:lstStyle/>
        <a:p>
          <a:endParaRPr lang="es-MX"/>
        </a:p>
      </dgm:t>
    </dgm:pt>
    <dgm:pt modelId="{B09E4079-5112-C447-B14F-453B50D9206A}">
      <dgm:prSet phldrT="[Texto]" phldr="0" custT="1"/>
      <dgm:spPr/>
      <dgm:t>
        <a:bodyPr/>
        <a:lstStyle/>
        <a:p>
          <a:r>
            <a:rPr lang="es-US" sz="1800" b="1" dirty="0" smtClean="0">
              <a:solidFill>
                <a:schemeClr val="tx1"/>
              </a:solidFill>
            </a:rPr>
            <a:t>VÍAS DE DISEMINACIÓN</a:t>
          </a:r>
          <a:endParaRPr lang="es-MX" sz="1800" b="1" dirty="0">
            <a:solidFill>
              <a:schemeClr val="tx1"/>
            </a:solidFill>
          </a:endParaRPr>
        </a:p>
      </dgm:t>
    </dgm:pt>
    <dgm:pt modelId="{C4C4AAE9-A412-A04D-950C-C9F9DE1BC3F8}" type="parTrans" cxnId="{9D382E1C-0990-7A44-8491-32D232E869FC}">
      <dgm:prSet/>
      <dgm:spPr/>
      <dgm:t>
        <a:bodyPr/>
        <a:lstStyle/>
        <a:p>
          <a:endParaRPr lang="es-MX"/>
        </a:p>
      </dgm:t>
    </dgm:pt>
    <dgm:pt modelId="{677BCCBB-6576-3048-91FE-0BF97CD289FC}" type="sibTrans" cxnId="{9D382E1C-0990-7A44-8491-32D232E869FC}">
      <dgm:prSet/>
      <dgm:spPr/>
      <dgm:t>
        <a:bodyPr/>
        <a:lstStyle/>
        <a:p>
          <a:endParaRPr lang="es-MX"/>
        </a:p>
      </dgm:t>
    </dgm:pt>
    <dgm:pt modelId="{2C44EB1F-40FF-B048-9431-925102BD8D77}">
      <dgm:prSet phldrT="[Texto]" phldr="0" custT="1"/>
      <dgm:spPr/>
      <dgm:t>
        <a:bodyPr/>
        <a:lstStyle/>
        <a:p>
          <a:pPr algn="just">
            <a:lnSpc>
              <a:spcPct val="150000"/>
            </a:lnSpc>
          </a:pPr>
          <a:r>
            <a:rPr lang="es-US" sz="1800" b="0" i="0" dirty="0" smtClean="0">
              <a:solidFill>
                <a:srgbClr val="000000"/>
              </a:solidFill>
              <a:effectLst/>
              <a:latin typeface="+mn-lt"/>
            </a:rPr>
            <a:t>Por difusión a través de canales, vasos intraóseos y nervios. </a:t>
          </a:r>
          <a:endParaRPr lang="es-MX" sz="1800" dirty="0">
            <a:latin typeface="+mn-lt"/>
          </a:endParaRPr>
        </a:p>
      </dgm:t>
    </dgm:pt>
    <dgm:pt modelId="{F8BC2BD1-C16E-934C-A610-76DF3654992E}" type="parTrans" cxnId="{6F71119A-C42F-CD44-8151-ACA19A6D79C4}">
      <dgm:prSet/>
      <dgm:spPr/>
      <dgm:t>
        <a:bodyPr/>
        <a:lstStyle/>
        <a:p>
          <a:endParaRPr lang="es-MX"/>
        </a:p>
      </dgm:t>
    </dgm:pt>
    <dgm:pt modelId="{31600F13-AA54-FE4C-92C4-4AEFF7282F6A}" type="sibTrans" cxnId="{6F71119A-C42F-CD44-8151-ACA19A6D79C4}">
      <dgm:prSet/>
      <dgm:spPr/>
      <dgm:t>
        <a:bodyPr/>
        <a:lstStyle/>
        <a:p>
          <a:endParaRPr lang="es-MX"/>
        </a:p>
      </dgm:t>
    </dgm:pt>
    <dgm:pt modelId="{AD3A345D-4FE9-F14C-AB48-20D84B722095}">
      <dgm:prSet phldrT="[Texto]" phldr="0" custT="1"/>
      <dgm:spPr/>
      <dgm:t>
        <a:bodyPr/>
        <a:lstStyle/>
        <a:p>
          <a:r>
            <a:rPr lang="es-US" sz="1800" b="1" dirty="0">
              <a:solidFill>
                <a:schemeClr val="tx1"/>
              </a:solidFill>
            </a:rPr>
            <a:t>TRATAMIENTO</a:t>
          </a:r>
          <a:endParaRPr lang="es-MX" sz="1800" b="1" dirty="0">
            <a:solidFill>
              <a:schemeClr val="tx1"/>
            </a:solidFill>
          </a:endParaRPr>
        </a:p>
      </dgm:t>
    </dgm:pt>
    <dgm:pt modelId="{AF3F659B-2DC3-1640-BFCE-DAFEE198C79A}" type="parTrans" cxnId="{3872F17E-7F7E-A146-84AD-5FE65A5D82B7}">
      <dgm:prSet/>
      <dgm:spPr/>
      <dgm:t>
        <a:bodyPr/>
        <a:lstStyle/>
        <a:p>
          <a:endParaRPr lang="es-MX"/>
        </a:p>
      </dgm:t>
    </dgm:pt>
    <dgm:pt modelId="{C1B7C49E-69BF-4943-8F8D-77F809E8EB48}" type="sibTrans" cxnId="{3872F17E-7F7E-A146-84AD-5FE65A5D82B7}">
      <dgm:prSet/>
      <dgm:spPr/>
      <dgm:t>
        <a:bodyPr/>
        <a:lstStyle/>
        <a:p>
          <a:endParaRPr lang="es-MX"/>
        </a:p>
      </dgm:t>
    </dgm:pt>
    <dgm:pt modelId="{FD02563D-B2F6-574A-AC66-18D4F2009E0F}">
      <dgm:prSet custT="1"/>
      <dgm:spPr/>
      <dgm:t>
        <a:bodyPr/>
        <a:lstStyle/>
        <a:p>
          <a:pPr>
            <a:lnSpc>
              <a:spcPct val="150000"/>
            </a:lnSpc>
          </a:pPr>
          <a:endParaRPr lang="es-MX" sz="1800" dirty="0"/>
        </a:p>
      </dgm:t>
    </dgm:pt>
    <dgm:pt modelId="{4A42D761-1AA4-8548-8B8C-22131146F8BB}" type="parTrans" cxnId="{084682AA-4C26-C640-93B1-998CBEF89BC5}">
      <dgm:prSet/>
      <dgm:spPr/>
      <dgm:t>
        <a:bodyPr/>
        <a:lstStyle/>
        <a:p>
          <a:endParaRPr lang="es-MX"/>
        </a:p>
      </dgm:t>
    </dgm:pt>
    <dgm:pt modelId="{07D7FD82-B579-0D40-ABB0-7D82453F161F}" type="sibTrans" cxnId="{084682AA-4C26-C640-93B1-998CBEF89BC5}">
      <dgm:prSet/>
      <dgm:spPr/>
      <dgm:t>
        <a:bodyPr/>
        <a:lstStyle/>
        <a:p>
          <a:endParaRPr lang="es-MX"/>
        </a:p>
      </dgm:t>
    </dgm:pt>
    <dgm:pt modelId="{D070620B-073C-C44D-AAF6-4FD43BCB4A3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US" sz="1800" dirty="0"/>
            <a:t>Quirúrgico y radioterapia.</a:t>
          </a:r>
          <a:endParaRPr lang="es-MX" sz="1800" dirty="0"/>
        </a:p>
      </dgm:t>
    </dgm:pt>
    <dgm:pt modelId="{5174514C-3A94-C04D-8965-8A53CFBF6A5A}" type="parTrans" cxnId="{B3088445-F3A6-6448-B91B-6E4000942DAD}">
      <dgm:prSet/>
      <dgm:spPr/>
      <dgm:t>
        <a:bodyPr/>
        <a:lstStyle/>
        <a:p>
          <a:endParaRPr lang="es-MX"/>
        </a:p>
      </dgm:t>
    </dgm:pt>
    <dgm:pt modelId="{E319C98B-1BD6-F540-8EDE-AEBA94787880}" type="sibTrans" cxnId="{B3088445-F3A6-6448-B91B-6E4000942DAD}">
      <dgm:prSet/>
      <dgm:spPr/>
      <dgm:t>
        <a:bodyPr/>
        <a:lstStyle/>
        <a:p>
          <a:endParaRPr lang="es-MX"/>
        </a:p>
      </dgm:t>
    </dgm:pt>
    <dgm:pt modelId="{6736BCA5-FC91-44B5-91E0-E0AF85B9137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US" sz="1800" b="0" i="0" dirty="0" smtClean="0">
              <a:solidFill>
                <a:srgbClr val="000000"/>
              </a:solidFill>
              <a:effectLst/>
              <a:latin typeface="+mn-lt"/>
            </a:rPr>
            <a:t>Biopsia histopatológica.</a:t>
          </a:r>
          <a:endParaRPr lang="es-MX" sz="1800" dirty="0">
            <a:latin typeface="+mn-lt"/>
          </a:endParaRPr>
        </a:p>
      </dgm:t>
    </dgm:pt>
    <dgm:pt modelId="{2E7891A7-1DF8-4AF2-84A4-6DEDA8B391AD}" type="parTrans" cxnId="{BE31F1D7-C4E1-4700-94D5-A96D16278629}">
      <dgm:prSet/>
      <dgm:spPr/>
      <dgm:t>
        <a:bodyPr/>
        <a:lstStyle/>
        <a:p>
          <a:endParaRPr lang="es-ES"/>
        </a:p>
      </dgm:t>
    </dgm:pt>
    <dgm:pt modelId="{A8E544AE-1A36-4122-B864-CE29CCCC58E6}" type="sibTrans" cxnId="{BE31F1D7-C4E1-4700-94D5-A96D16278629}">
      <dgm:prSet/>
      <dgm:spPr/>
      <dgm:t>
        <a:bodyPr/>
        <a:lstStyle/>
        <a:p>
          <a:endParaRPr lang="es-ES"/>
        </a:p>
      </dgm:t>
    </dgm:pt>
    <dgm:pt modelId="{8894D8C1-60AE-844D-AA3F-B75108C7831B}" type="pres">
      <dgm:prSet presAssocID="{01AF9055-FF49-EB40-BD66-1322B6277F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046B7C-4EA2-FE49-B5C5-69DFF61D1DC1}" type="pres">
      <dgm:prSet presAssocID="{01AF9055-FF49-EB40-BD66-1322B6277F6A}" presName="tSp" presStyleCnt="0"/>
      <dgm:spPr/>
    </dgm:pt>
    <dgm:pt modelId="{9B4B55B1-372F-9F4B-B030-DF2AADBE38F2}" type="pres">
      <dgm:prSet presAssocID="{01AF9055-FF49-EB40-BD66-1322B6277F6A}" presName="bSp" presStyleCnt="0"/>
      <dgm:spPr/>
    </dgm:pt>
    <dgm:pt modelId="{004009D2-B234-344F-AD52-ACCB775C4490}" type="pres">
      <dgm:prSet presAssocID="{01AF9055-FF49-EB40-BD66-1322B6277F6A}" presName="process" presStyleCnt="0"/>
      <dgm:spPr/>
    </dgm:pt>
    <dgm:pt modelId="{4F1AA2BF-1754-5649-AF79-79B1C18016A2}" type="pres">
      <dgm:prSet presAssocID="{E163871E-D8AD-324F-85BF-B3D3325394CE}" presName="composite1" presStyleCnt="0"/>
      <dgm:spPr/>
    </dgm:pt>
    <dgm:pt modelId="{3C104014-E239-204E-8547-CDD6D561E595}" type="pres">
      <dgm:prSet presAssocID="{E163871E-D8AD-324F-85BF-B3D3325394CE}" presName="dummyNode1" presStyleLbl="node1" presStyleIdx="0" presStyleCnt="3"/>
      <dgm:spPr/>
    </dgm:pt>
    <dgm:pt modelId="{8C1DB043-1072-F949-AC36-8BB06AF9A11F}" type="pres">
      <dgm:prSet presAssocID="{E163871E-D8AD-324F-85BF-B3D3325394CE}" presName="childNode1" presStyleLbl="bgAcc1" presStyleIdx="0" presStyleCnt="3" custScaleX="112062" custScaleY="881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46A4F3-E54D-9D4A-A48E-2216F667FA42}" type="pres">
      <dgm:prSet presAssocID="{E163871E-D8AD-324F-85BF-B3D3325394C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7D847B-0441-974D-BEBE-F93E7503BFB3}" type="pres">
      <dgm:prSet presAssocID="{E163871E-D8AD-324F-85BF-B3D3325394CE}" presName="parentNode1" presStyleLbl="node1" presStyleIdx="0" presStyleCnt="3" custScaleY="63602" custLinFactNeighborX="-37" custLinFactNeighborY="-2236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CDE26B-0FF0-7644-A026-8A5D0C52BDB8}" type="pres">
      <dgm:prSet presAssocID="{E163871E-D8AD-324F-85BF-B3D3325394CE}" presName="connSite1" presStyleCnt="0"/>
      <dgm:spPr/>
    </dgm:pt>
    <dgm:pt modelId="{9DF960FA-80AA-604D-B586-6354BED11535}" type="pres">
      <dgm:prSet presAssocID="{F561799A-1552-BC4F-BE2B-DACCD2F532AC}" presName="Name9" presStyleLbl="sibTrans2D1" presStyleIdx="0" presStyleCnt="2"/>
      <dgm:spPr/>
      <dgm:t>
        <a:bodyPr/>
        <a:lstStyle/>
        <a:p>
          <a:endParaRPr lang="es-ES"/>
        </a:p>
      </dgm:t>
    </dgm:pt>
    <dgm:pt modelId="{A8CFE27C-3969-F548-8C10-28462304E44B}" type="pres">
      <dgm:prSet presAssocID="{B09E4079-5112-C447-B14F-453B50D9206A}" presName="composite2" presStyleCnt="0"/>
      <dgm:spPr/>
    </dgm:pt>
    <dgm:pt modelId="{D9DE378F-1C12-774F-AD10-428DC036ABC3}" type="pres">
      <dgm:prSet presAssocID="{B09E4079-5112-C447-B14F-453B50D9206A}" presName="dummyNode2" presStyleLbl="node1" presStyleIdx="0" presStyleCnt="3"/>
      <dgm:spPr/>
    </dgm:pt>
    <dgm:pt modelId="{051190C1-123C-F041-92C2-5A5DB0E6557A}" type="pres">
      <dgm:prSet presAssocID="{B09E4079-5112-C447-B14F-453B50D9206A}" presName="childNode2" presStyleLbl="bgAcc1" presStyleIdx="1" presStyleCnt="3" custScaleX="161829" custScaleY="109214" custLinFactNeighborX="-465" custLinFactNeighborY="-16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D1A568-9B32-9B49-AC6F-6F0D56DF7B65}" type="pres">
      <dgm:prSet presAssocID="{B09E4079-5112-C447-B14F-453B50D9206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541F3A-FD2B-1545-8346-B5FAB7A09B8D}" type="pres">
      <dgm:prSet presAssocID="{B09E4079-5112-C447-B14F-453B50D9206A}" presName="parentNode2" presStyleLbl="node1" presStyleIdx="1" presStyleCnt="3" custScaleX="132128" custLinFactNeighborX="-13668" custLinFactNeighborY="-546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C83160-A9CA-0747-9055-87310A4B4931}" type="pres">
      <dgm:prSet presAssocID="{B09E4079-5112-C447-B14F-453B50D9206A}" presName="connSite2" presStyleCnt="0"/>
      <dgm:spPr/>
    </dgm:pt>
    <dgm:pt modelId="{11D52743-8043-C34A-9ECD-8ED5EDD4D1D3}" type="pres">
      <dgm:prSet presAssocID="{677BCCBB-6576-3048-91FE-0BF97CD289FC}" presName="Name18" presStyleLbl="sibTrans2D1" presStyleIdx="1" presStyleCnt="2"/>
      <dgm:spPr/>
      <dgm:t>
        <a:bodyPr/>
        <a:lstStyle/>
        <a:p>
          <a:endParaRPr lang="es-ES"/>
        </a:p>
      </dgm:t>
    </dgm:pt>
    <dgm:pt modelId="{63C14E36-417C-9247-9837-110F96C7810A}" type="pres">
      <dgm:prSet presAssocID="{AD3A345D-4FE9-F14C-AB48-20D84B722095}" presName="composite1" presStyleCnt="0"/>
      <dgm:spPr/>
    </dgm:pt>
    <dgm:pt modelId="{16224C4C-3C2C-0E42-8E19-6C9D4999DA2C}" type="pres">
      <dgm:prSet presAssocID="{AD3A345D-4FE9-F14C-AB48-20D84B722095}" presName="dummyNode1" presStyleLbl="node1" presStyleIdx="1" presStyleCnt="3"/>
      <dgm:spPr/>
    </dgm:pt>
    <dgm:pt modelId="{053CFF5B-94EE-BF46-B700-EBC1AAE4527E}" type="pres">
      <dgm:prSet presAssocID="{AD3A345D-4FE9-F14C-AB48-20D84B722095}" presName="childNode1" presStyleLbl="bgAcc1" presStyleIdx="2" presStyleCnt="3" custScaleY="83501" custLinFactNeighborX="9974" custLinFactNeighborY="720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A8510-5A73-8A4A-AFEC-310597C03E8A}" type="pres">
      <dgm:prSet presAssocID="{AD3A345D-4FE9-F14C-AB48-20D84B72209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A39843-5858-0848-80C9-E61EA0A76DA7}" type="pres">
      <dgm:prSet presAssocID="{AD3A345D-4FE9-F14C-AB48-20D84B722095}" presName="parentNode1" presStyleLbl="node1" presStyleIdx="2" presStyleCnt="3" custScaleY="71496" custLinFactNeighborX="-19882" custLinFactNeighborY="-6052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C07DC2-9112-414C-A3A0-DEFCC2D13BCE}" type="pres">
      <dgm:prSet presAssocID="{AD3A345D-4FE9-F14C-AB48-20D84B722095}" presName="connSite1" presStyleCnt="0"/>
      <dgm:spPr/>
    </dgm:pt>
  </dgm:ptLst>
  <dgm:cxnLst>
    <dgm:cxn modelId="{25D07128-9DCF-E34F-9727-07F418AC95E4}" type="presOf" srcId="{D070620B-073C-C44D-AAF6-4FD43BCB4A36}" destId="{053CFF5B-94EE-BF46-B700-EBC1AAE4527E}" srcOrd="0" destOrd="1" presId="urn:microsoft.com/office/officeart/2005/8/layout/hProcess4"/>
    <dgm:cxn modelId="{18362EEF-42E4-4541-994A-FC078CD2D522}" srcId="{E163871E-D8AD-324F-85BF-B3D3325394CE}" destId="{85DBDD1E-6890-C947-A3DF-A558C6819FD2}" srcOrd="0" destOrd="0" parTransId="{8D8B78AE-96DE-C54D-8807-5FA6FA4C5301}" sibTransId="{D68CDD46-2864-424F-AF47-F332921B8E44}"/>
    <dgm:cxn modelId="{D0EA1383-EB03-B049-9F84-CCF210C8AAE8}" type="presOf" srcId="{F561799A-1552-BC4F-BE2B-DACCD2F532AC}" destId="{9DF960FA-80AA-604D-B586-6354BED11535}" srcOrd="0" destOrd="0" presId="urn:microsoft.com/office/officeart/2005/8/layout/hProcess4"/>
    <dgm:cxn modelId="{BE31F1D7-C4E1-4700-94D5-A96D16278629}" srcId="{E163871E-D8AD-324F-85BF-B3D3325394CE}" destId="{6736BCA5-FC91-44B5-91E0-E0AF85B9137B}" srcOrd="1" destOrd="0" parTransId="{2E7891A7-1DF8-4AF2-84A4-6DEDA8B391AD}" sibTransId="{A8E544AE-1A36-4122-B864-CE29CCCC58E6}"/>
    <dgm:cxn modelId="{1BBC87FB-2DF9-9042-A7FC-63E8E98AD980}" type="presOf" srcId="{85DBDD1E-6890-C947-A3DF-A558C6819FD2}" destId="{8C1DB043-1072-F949-AC36-8BB06AF9A11F}" srcOrd="0" destOrd="0" presId="urn:microsoft.com/office/officeart/2005/8/layout/hProcess4"/>
    <dgm:cxn modelId="{3872F17E-7F7E-A146-84AD-5FE65A5D82B7}" srcId="{01AF9055-FF49-EB40-BD66-1322B6277F6A}" destId="{AD3A345D-4FE9-F14C-AB48-20D84B722095}" srcOrd="2" destOrd="0" parTransId="{AF3F659B-2DC3-1640-BFCE-DAFEE198C79A}" sibTransId="{C1B7C49E-69BF-4943-8F8D-77F809E8EB48}"/>
    <dgm:cxn modelId="{C6914EA0-90F9-5942-98B4-1E0C6B5EBBC3}" type="presOf" srcId="{FD02563D-B2F6-574A-AC66-18D4F2009E0F}" destId="{0DAA8510-5A73-8A4A-AFEC-310597C03E8A}" srcOrd="1" destOrd="0" presId="urn:microsoft.com/office/officeart/2005/8/layout/hProcess4"/>
    <dgm:cxn modelId="{29BECE97-080F-C541-8B99-0DE946E85EB0}" type="presOf" srcId="{01AF9055-FF49-EB40-BD66-1322B6277F6A}" destId="{8894D8C1-60AE-844D-AA3F-B75108C7831B}" srcOrd="0" destOrd="0" presId="urn:microsoft.com/office/officeart/2005/8/layout/hProcess4"/>
    <dgm:cxn modelId="{56A3FF3E-6D7F-AC4F-A683-7BA60352B6A3}" type="presOf" srcId="{D070620B-073C-C44D-AAF6-4FD43BCB4A36}" destId="{0DAA8510-5A73-8A4A-AFEC-310597C03E8A}" srcOrd="1" destOrd="1" presId="urn:microsoft.com/office/officeart/2005/8/layout/hProcess4"/>
    <dgm:cxn modelId="{B3088445-F3A6-6448-B91B-6E4000942DAD}" srcId="{AD3A345D-4FE9-F14C-AB48-20D84B722095}" destId="{D070620B-073C-C44D-AAF6-4FD43BCB4A36}" srcOrd="1" destOrd="0" parTransId="{5174514C-3A94-C04D-8965-8A53CFBF6A5A}" sibTransId="{E319C98B-1BD6-F540-8EDE-AEBA94787880}"/>
    <dgm:cxn modelId="{BCD52B88-07E9-42C6-940E-02208D9A8840}" type="presOf" srcId="{6736BCA5-FC91-44B5-91E0-E0AF85B9137B}" destId="{6946A4F3-E54D-9D4A-A48E-2216F667FA42}" srcOrd="1" destOrd="1" presId="urn:microsoft.com/office/officeart/2005/8/layout/hProcess4"/>
    <dgm:cxn modelId="{084682AA-4C26-C640-93B1-998CBEF89BC5}" srcId="{AD3A345D-4FE9-F14C-AB48-20D84B722095}" destId="{FD02563D-B2F6-574A-AC66-18D4F2009E0F}" srcOrd="0" destOrd="0" parTransId="{4A42D761-1AA4-8548-8B8C-22131146F8BB}" sibTransId="{07D7FD82-B579-0D40-ABB0-7D82453F161F}"/>
    <dgm:cxn modelId="{40700FB7-129C-3546-AC98-E0B53B670DCE}" type="presOf" srcId="{E163871E-D8AD-324F-85BF-B3D3325394CE}" destId="{007D847B-0441-974D-BEBE-F93E7503BFB3}" srcOrd="0" destOrd="0" presId="urn:microsoft.com/office/officeart/2005/8/layout/hProcess4"/>
    <dgm:cxn modelId="{7A809680-EE31-2C4F-8A07-1A9C3156E8D4}" type="presOf" srcId="{2C44EB1F-40FF-B048-9431-925102BD8D77}" destId="{051190C1-123C-F041-92C2-5A5DB0E6557A}" srcOrd="0" destOrd="0" presId="urn:microsoft.com/office/officeart/2005/8/layout/hProcess4"/>
    <dgm:cxn modelId="{42E27C99-CA59-A442-848D-FCA2DA4F99B6}" srcId="{01AF9055-FF49-EB40-BD66-1322B6277F6A}" destId="{E163871E-D8AD-324F-85BF-B3D3325394CE}" srcOrd="0" destOrd="0" parTransId="{005299D0-82FE-EA49-827E-FFBDECDF7C6D}" sibTransId="{F561799A-1552-BC4F-BE2B-DACCD2F532AC}"/>
    <dgm:cxn modelId="{C6536D6A-F12E-364F-AF1A-1456C4DB08B4}" type="presOf" srcId="{2C44EB1F-40FF-B048-9431-925102BD8D77}" destId="{1ED1A568-9B32-9B49-AC6F-6F0D56DF7B65}" srcOrd="1" destOrd="0" presId="urn:microsoft.com/office/officeart/2005/8/layout/hProcess4"/>
    <dgm:cxn modelId="{F752B117-90B6-4C58-91BD-E5F077625ACE}" type="presOf" srcId="{6736BCA5-FC91-44B5-91E0-E0AF85B9137B}" destId="{8C1DB043-1072-F949-AC36-8BB06AF9A11F}" srcOrd="0" destOrd="1" presId="urn:microsoft.com/office/officeart/2005/8/layout/hProcess4"/>
    <dgm:cxn modelId="{5A90A62C-0B00-6B41-A5ED-672E883226DF}" type="presOf" srcId="{85DBDD1E-6890-C947-A3DF-A558C6819FD2}" destId="{6946A4F3-E54D-9D4A-A48E-2216F667FA42}" srcOrd="1" destOrd="0" presId="urn:microsoft.com/office/officeart/2005/8/layout/hProcess4"/>
    <dgm:cxn modelId="{71EB3682-7602-6541-A707-3389A19D0175}" type="presOf" srcId="{AD3A345D-4FE9-F14C-AB48-20D84B722095}" destId="{97A39843-5858-0848-80C9-E61EA0A76DA7}" srcOrd="0" destOrd="0" presId="urn:microsoft.com/office/officeart/2005/8/layout/hProcess4"/>
    <dgm:cxn modelId="{A571C351-0362-8245-AFE9-D2F39A3D2E27}" type="presOf" srcId="{B09E4079-5112-C447-B14F-453B50D9206A}" destId="{A5541F3A-FD2B-1545-8346-B5FAB7A09B8D}" srcOrd="0" destOrd="0" presId="urn:microsoft.com/office/officeart/2005/8/layout/hProcess4"/>
    <dgm:cxn modelId="{D2BFE994-5392-F241-8F56-5EFDCE1B0B4E}" type="presOf" srcId="{FD02563D-B2F6-574A-AC66-18D4F2009E0F}" destId="{053CFF5B-94EE-BF46-B700-EBC1AAE4527E}" srcOrd="0" destOrd="0" presId="urn:microsoft.com/office/officeart/2005/8/layout/hProcess4"/>
    <dgm:cxn modelId="{9D382E1C-0990-7A44-8491-32D232E869FC}" srcId="{01AF9055-FF49-EB40-BD66-1322B6277F6A}" destId="{B09E4079-5112-C447-B14F-453B50D9206A}" srcOrd="1" destOrd="0" parTransId="{C4C4AAE9-A412-A04D-950C-C9F9DE1BC3F8}" sibTransId="{677BCCBB-6576-3048-91FE-0BF97CD289FC}"/>
    <dgm:cxn modelId="{6F71119A-C42F-CD44-8151-ACA19A6D79C4}" srcId="{B09E4079-5112-C447-B14F-453B50D9206A}" destId="{2C44EB1F-40FF-B048-9431-925102BD8D77}" srcOrd="0" destOrd="0" parTransId="{F8BC2BD1-C16E-934C-A610-76DF3654992E}" sibTransId="{31600F13-AA54-FE4C-92C4-4AEFF7282F6A}"/>
    <dgm:cxn modelId="{D25F020C-FC1D-1A43-A6F1-F52B9ED3D0FC}" type="presOf" srcId="{677BCCBB-6576-3048-91FE-0BF97CD289FC}" destId="{11D52743-8043-C34A-9ECD-8ED5EDD4D1D3}" srcOrd="0" destOrd="0" presId="urn:microsoft.com/office/officeart/2005/8/layout/hProcess4"/>
    <dgm:cxn modelId="{6193BD15-815B-4944-A929-C75AE51B9B71}" type="presParOf" srcId="{8894D8C1-60AE-844D-AA3F-B75108C7831B}" destId="{78046B7C-4EA2-FE49-B5C5-69DFF61D1DC1}" srcOrd="0" destOrd="0" presId="urn:microsoft.com/office/officeart/2005/8/layout/hProcess4"/>
    <dgm:cxn modelId="{81009548-7B48-E344-A476-5A69E1C18096}" type="presParOf" srcId="{8894D8C1-60AE-844D-AA3F-B75108C7831B}" destId="{9B4B55B1-372F-9F4B-B030-DF2AADBE38F2}" srcOrd="1" destOrd="0" presId="urn:microsoft.com/office/officeart/2005/8/layout/hProcess4"/>
    <dgm:cxn modelId="{23A60F75-578E-5641-9F3A-9F8AD194FCE4}" type="presParOf" srcId="{8894D8C1-60AE-844D-AA3F-B75108C7831B}" destId="{004009D2-B234-344F-AD52-ACCB775C4490}" srcOrd="2" destOrd="0" presId="urn:microsoft.com/office/officeart/2005/8/layout/hProcess4"/>
    <dgm:cxn modelId="{B02BC883-6899-554C-B109-1C5F049FB64D}" type="presParOf" srcId="{004009D2-B234-344F-AD52-ACCB775C4490}" destId="{4F1AA2BF-1754-5649-AF79-79B1C18016A2}" srcOrd="0" destOrd="0" presId="urn:microsoft.com/office/officeart/2005/8/layout/hProcess4"/>
    <dgm:cxn modelId="{6238018F-2100-624C-8EA3-B50CEA6DC804}" type="presParOf" srcId="{4F1AA2BF-1754-5649-AF79-79B1C18016A2}" destId="{3C104014-E239-204E-8547-CDD6D561E595}" srcOrd="0" destOrd="0" presId="urn:microsoft.com/office/officeart/2005/8/layout/hProcess4"/>
    <dgm:cxn modelId="{4D9A5188-CB20-2047-BF41-02CE5A4362B2}" type="presParOf" srcId="{4F1AA2BF-1754-5649-AF79-79B1C18016A2}" destId="{8C1DB043-1072-F949-AC36-8BB06AF9A11F}" srcOrd="1" destOrd="0" presId="urn:microsoft.com/office/officeart/2005/8/layout/hProcess4"/>
    <dgm:cxn modelId="{35232294-EA7F-004A-BD02-BA70488EE288}" type="presParOf" srcId="{4F1AA2BF-1754-5649-AF79-79B1C18016A2}" destId="{6946A4F3-E54D-9D4A-A48E-2216F667FA42}" srcOrd="2" destOrd="0" presId="urn:microsoft.com/office/officeart/2005/8/layout/hProcess4"/>
    <dgm:cxn modelId="{3DEC3F57-A44F-B44D-A28C-A14FD8C200D2}" type="presParOf" srcId="{4F1AA2BF-1754-5649-AF79-79B1C18016A2}" destId="{007D847B-0441-974D-BEBE-F93E7503BFB3}" srcOrd="3" destOrd="0" presId="urn:microsoft.com/office/officeart/2005/8/layout/hProcess4"/>
    <dgm:cxn modelId="{4C09E00E-8DDC-7B45-B66D-1478246F642B}" type="presParOf" srcId="{4F1AA2BF-1754-5649-AF79-79B1C18016A2}" destId="{27CDE26B-0FF0-7644-A026-8A5D0C52BDB8}" srcOrd="4" destOrd="0" presId="urn:microsoft.com/office/officeart/2005/8/layout/hProcess4"/>
    <dgm:cxn modelId="{80742479-C546-6048-BDB9-7645999740D7}" type="presParOf" srcId="{004009D2-B234-344F-AD52-ACCB775C4490}" destId="{9DF960FA-80AA-604D-B586-6354BED11535}" srcOrd="1" destOrd="0" presId="urn:microsoft.com/office/officeart/2005/8/layout/hProcess4"/>
    <dgm:cxn modelId="{7DDA58B8-387A-5042-A03A-CB85069B8779}" type="presParOf" srcId="{004009D2-B234-344F-AD52-ACCB775C4490}" destId="{A8CFE27C-3969-F548-8C10-28462304E44B}" srcOrd="2" destOrd="0" presId="urn:microsoft.com/office/officeart/2005/8/layout/hProcess4"/>
    <dgm:cxn modelId="{D6068AC8-C5E8-434C-BC05-B5DC206B32E0}" type="presParOf" srcId="{A8CFE27C-3969-F548-8C10-28462304E44B}" destId="{D9DE378F-1C12-774F-AD10-428DC036ABC3}" srcOrd="0" destOrd="0" presId="urn:microsoft.com/office/officeart/2005/8/layout/hProcess4"/>
    <dgm:cxn modelId="{3B3FA87D-554B-B14C-A3B3-F15C88906629}" type="presParOf" srcId="{A8CFE27C-3969-F548-8C10-28462304E44B}" destId="{051190C1-123C-F041-92C2-5A5DB0E6557A}" srcOrd="1" destOrd="0" presId="urn:microsoft.com/office/officeart/2005/8/layout/hProcess4"/>
    <dgm:cxn modelId="{C2814719-0571-D04C-A5E1-D76B9AD85F06}" type="presParOf" srcId="{A8CFE27C-3969-F548-8C10-28462304E44B}" destId="{1ED1A568-9B32-9B49-AC6F-6F0D56DF7B65}" srcOrd="2" destOrd="0" presId="urn:microsoft.com/office/officeart/2005/8/layout/hProcess4"/>
    <dgm:cxn modelId="{0CE7BCCC-B1A8-9948-B765-214024D3EA00}" type="presParOf" srcId="{A8CFE27C-3969-F548-8C10-28462304E44B}" destId="{A5541F3A-FD2B-1545-8346-B5FAB7A09B8D}" srcOrd="3" destOrd="0" presId="urn:microsoft.com/office/officeart/2005/8/layout/hProcess4"/>
    <dgm:cxn modelId="{C698920C-E93B-4D42-B097-C490476A87F3}" type="presParOf" srcId="{A8CFE27C-3969-F548-8C10-28462304E44B}" destId="{7FC83160-A9CA-0747-9055-87310A4B4931}" srcOrd="4" destOrd="0" presId="urn:microsoft.com/office/officeart/2005/8/layout/hProcess4"/>
    <dgm:cxn modelId="{2FFF76BD-ADAA-6D43-BD0B-D6B1DE5A92C0}" type="presParOf" srcId="{004009D2-B234-344F-AD52-ACCB775C4490}" destId="{11D52743-8043-C34A-9ECD-8ED5EDD4D1D3}" srcOrd="3" destOrd="0" presId="urn:microsoft.com/office/officeart/2005/8/layout/hProcess4"/>
    <dgm:cxn modelId="{97E33145-E5A0-D141-B2CF-21635A61E7F0}" type="presParOf" srcId="{004009D2-B234-344F-AD52-ACCB775C4490}" destId="{63C14E36-417C-9247-9837-110F96C7810A}" srcOrd="4" destOrd="0" presId="urn:microsoft.com/office/officeart/2005/8/layout/hProcess4"/>
    <dgm:cxn modelId="{CB92BF15-B306-F242-B890-421C16CE029E}" type="presParOf" srcId="{63C14E36-417C-9247-9837-110F96C7810A}" destId="{16224C4C-3C2C-0E42-8E19-6C9D4999DA2C}" srcOrd="0" destOrd="0" presId="urn:microsoft.com/office/officeart/2005/8/layout/hProcess4"/>
    <dgm:cxn modelId="{77A7246E-83B6-5943-9DFF-9970E072E16D}" type="presParOf" srcId="{63C14E36-417C-9247-9837-110F96C7810A}" destId="{053CFF5B-94EE-BF46-B700-EBC1AAE4527E}" srcOrd="1" destOrd="0" presId="urn:microsoft.com/office/officeart/2005/8/layout/hProcess4"/>
    <dgm:cxn modelId="{02F44B78-94F6-1843-AD27-F1E3CEC76C1F}" type="presParOf" srcId="{63C14E36-417C-9247-9837-110F96C7810A}" destId="{0DAA8510-5A73-8A4A-AFEC-310597C03E8A}" srcOrd="2" destOrd="0" presId="urn:microsoft.com/office/officeart/2005/8/layout/hProcess4"/>
    <dgm:cxn modelId="{E9937F86-4BA7-9941-9C14-1778FB3E3461}" type="presParOf" srcId="{63C14E36-417C-9247-9837-110F96C7810A}" destId="{97A39843-5858-0848-80C9-E61EA0A76DA7}" srcOrd="3" destOrd="0" presId="urn:microsoft.com/office/officeart/2005/8/layout/hProcess4"/>
    <dgm:cxn modelId="{0D543CB8-2647-0445-87B4-69236082EA04}" type="presParOf" srcId="{63C14E36-417C-9247-9837-110F96C7810A}" destId="{28C07DC2-9112-414C-A3A0-DEFCC2D13BC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D09147-C696-D14B-9926-223B90391258}" type="doc">
      <dgm:prSet loTypeId="urn:microsoft.com/office/officeart/2005/8/layout/StepDown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2557415-63F3-1942-9601-9467F512AD3E}">
      <dgm:prSet phldrT="[Texto]" phldr="0" custT="1"/>
      <dgm:spPr/>
      <dgm:t>
        <a:bodyPr/>
        <a:lstStyle/>
        <a:p>
          <a:pPr algn="ctr">
            <a:lnSpc>
              <a:spcPct val="150000"/>
            </a:lnSpc>
          </a:pPr>
          <a:r>
            <a:rPr lang="es-US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Otorrea  </a:t>
          </a:r>
        </a:p>
        <a:p>
          <a:pPr algn="ctr">
            <a:lnSpc>
              <a:spcPct val="150000"/>
            </a:lnSpc>
          </a:pPr>
          <a:r>
            <a:rPr lang="es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Otodinia</a:t>
          </a:r>
          <a:endParaRPr lang="es-MX" sz="1600" dirty="0">
            <a:solidFill>
              <a:schemeClr val="tx1"/>
            </a:solidFill>
          </a:endParaRPr>
        </a:p>
      </dgm:t>
    </dgm:pt>
    <dgm:pt modelId="{69A65463-A2B0-A14A-A307-64A09715653E}" type="parTrans" cxnId="{EEAC60E2-2CF5-5C49-9C27-B7EC85E5F99E}">
      <dgm:prSet/>
      <dgm:spPr/>
      <dgm:t>
        <a:bodyPr/>
        <a:lstStyle/>
        <a:p>
          <a:endParaRPr lang="es-MX"/>
        </a:p>
      </dgm:t>
    </dgm:pt>
    <dgm:pt modelId="{96B5F7E8-4D9C-094E-8CB1-0F40E87ABB00}" type="sibTrans" cxnId="{EEAC60E2-2CF5-5C49-9C27-B7EC85E5F99E}">
      <dgm:prSet/>
      <dgm:spPr/>
      <dgm:t>
        <a:bodyPr/>
        <a:lstStyle/>
        <a:p>
          <a:endParaRPr lang="es-MX"/>
        </a:p>
      </dgm:t>
    </dgm:pt>
    <dgm:pt modelId="{3AE7017A-8EF6-7341-97B3-2EB6F1121769}">
      <dgm:prSet phldrT="[Texto]" phldr="0" custT="1"/>
      <dgm:spPr/>
      <dgm:t>
        <a:bodyPr/>
        <a:lstStyle/>
        <a:p>
          <a:pPr algn="just">
            <a:lnSpc>
              <a:spcPct val="150000"/>
            </a:lnSpc>
          </a:pPr>
          <a:r>
            <a:rPr lang="es-US" sz="1600" dirty="0">
              <a:latin typeface="Arial" pitchFamily="34" charset="0"/>
              <a:cs typeface="Arial" pitchFamily="34" charset="0"/>
            </a:rPr>
            <a:t>Cuadro clínico de 2 años de evolución.</a:t>
          </a:r>
          <a:endParaRPr lang="es-MX" sz="1600" dirty="0"/>
        </a:p>
      </dgm:t>
    </dgm:pt>
    <dgm:pt modelId="{31B000BF-4AA0-7140-A107-6AE6D47260DC}" type="parTrans" cxnId="{6CF3C333-7671-CE4C-A79A-0C447FDDAED0}">
      <dgm:prSet/>
      <dgm:spPr/>
      <dgm:t>
        <a:bodyPr/>
        <a:lstStyle/>
        <a:p>
          <a:endParaRPr lang="es-MX"/>
        </a:p>
      </dgm:t>
    </dgm:pt>
    <dgm:pt modelId="{A58C9671-037B-DA49-8E75-FAF2F98BD552}" type="sibTrans" cxnId="{6CF3C333-7671-CE4C-A79A-0C447FDDAED0}">
      <dgm:prSet/>
      <dgm:spPr/>
      <dgm:t>
        <a:bodyPr/>
        <a:lstStyle/>
        <a:p>
          <a:endParaRPr lang="es-MX"/>
        </a:p>
      </dgm:t>
    </dgm:pt>
    <dgm:pt modelId="{E84801DC-E025-D047-B5E7-DF4AE2C9E730}">
      <dgm:prSet phldrT="[Texto]" phldr="0" custT="1"/>
      <dgm:spPr/>
      <dgm:t>
        <a:bodyPr/>
        <a:lstStyle/>
        <a:p>
          <a:pPr>
            <a:lnSpc>
              <a:spcPct val="150000"/>
            </a:lnSpc>
          </a:pPr>
          <a:r>
            <a:rPr lang="es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IDX: </a:t>
          </a:r>
          <a:r>
            <a:rPr lang="es-US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Otitis externa difusa </a:t>
          </a:r>
          <a:endParaRPr lang="es-MX" sz="1600" dirty="0">
            <a:solidFill>
              <a:schemeClr val="tx1"/>
            </a:solidFill>
          </a:endParaRPr>
        </a:p>
      </dgm:t>
    </dgm:pt>
    <dgm:pt modelId="{5BE658EB-B0C1-8B4E-8996-63527A20247E}" type="parTrans" cxnId="{516AF20E-7276-3944-B0EE-30C0AB8F411D}">
      <dgm:prSet/>
      <dgm:spPr/>
      <dgm:t>
        <a:bodyPr/>
        <a:lstStyle/>
        <a:p>
          <a:endParaRPr lang="es-MX"/>
        </a:p>
      </dgm:t>
    </dgm:pt>
    <dgm:pt modelId="{329BE5E9-ECE5-D34A-9849-A7B068FF7A9D}" type="sibTrans" cxnId="{516AF20E-7276-3944-B0EE-30C0AB8F411D}">
      <dgm:prSet/>
      <dgm:spPr/>
      <dgm:t>
        <a:bodyPr/>
        <a:lstStyle/>
        <a:p>
          <a:endParaRPr lang="es-MX"/>
        </a:p>
      </dgm:t>
    </dgm:pt>
    <dgm:pt modelId="{D5D2A7B1-C996-D941-86EF-34DFC3B11A66}">
      <dgm:prSet phldrT="[Texto]" phldr="0" custT="1"/>
      <dgm:spPr/>
      <dgm:t>
        <a:bodyPr/>
        <a:lstStyle/>
        <a:p>
          <a:pPr algn="just">
            <a:lnSpc>
              <a:spcPct val="150000"/>
            </a:lnSpc>
          </a:pPr>
          <a:r>
            <a:rPr lang="es-US" sz="1600" dirty="0">
              <a:latin typeface="Arial" pitchFamily="34" charset="0"/>
              <a:cs typeface="Arial" pitchFamily="34" charset="0"/>
            </a:rPr>
            <a:t>Múltiples tratamientos antibióticos con excéresis de la lesión.</a:t>
          </a:r>
          <a:endParaRPr lang="es-MX" sz="1600" dirty="0"/>
        </a:p>
      </dgm:t>
    </dgm:pt>
    <dgm:pt modelId="{3083DD85-2BE7-0141-900C-9A564877722B}" type="parTrans" cxnId="{EB813F62-9093-5342-B15E-92A08C54D3F9}">
      <dgm:prSet/>
      <dgm:spPr/>
      <dgm:t>
        <a:bodyPr/>
        <a:lstStyle/>
        <a:p>
          <a:endParaRPr lang="es-MX"/>
        </a:p>
      </dgm:t>
    </dgm:pt>
    <dgm:pt modelId="{EC92742B-554D-0D46-ABC1-56F3816FDDF5}" type="sibTrans" cxnId="{EB813F62-9093-5342-B15E-92A08C54D3F9}">
      <dgm:prSet/>
      <dgm:spPr/>
      <dgm:t>
        <a:bodyPr/>
        <a:lstStyle/>
        <a:p>
          <a:endParaRPr lang="es-MX"/>
        </a:p>
      </dgm:t>
    </dgm:pt>
    <dgm:pt modelId="{80289A29-8ED6-5D47-84C3-DDEC98C8ED2E}">
      <dgm:prSet phldrT="[Texto]" phldr="0" custT="1"/>
      <dgm:spPr/>
      <dgm:t>
        <a:bodyPr/>
        <a:lstStyle/>
        <a:p>
          <a:pPr>
            <a:lnSpc>
              <a:spcPct val="150000"/>
            </a:lnSpc>
          </a:pPr>
          <a:r>
            <a:rPr lang="es-US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Persistencia de sintomatología</a:t>
          </a:r>
          <a:endParaRPr lang="es-MX" sz="1600" dirty="0">
            <a:solidFill>
              <a:schemeClr val="tx1"/>
            </a:solidFill>
          </a:endParaRPr>
        </a:p>
      </dgm:t>
    </dgm:pt>
    <dgm:pt modelId="{3F0955CE-EB1E-064A-8501-B8F1584AFF31}" type="parTrans" cxnId="{F9455CFA-31EE-4D42-8BD8-66289F3B9E73}">
      <dgm:prSet/>
      <dgm:spPr/>
      <dgm:t>
        <a:bodyPr/>
        <a:lstStyle/>
        <a:p>
          <a:endParaRPr lang="es-MX"/>
        </a:p>
      </dgm:t>
    </dgm:pt>
    <dgm:pt modelId="{9A3F1517-B53B-AE42-B74B-D07F3CFD14DD}" type="sibTrans" cxnId="{F9455CFA-31EE-4D42-8BD8-66289F3B9E73}">
      <dgm:prSet/>
      <dgm:spPr/>
      <dgm:t>
        <a:bodyPr/>
        <a:lstStyle/>
        <a:p>
          <a:endParaRPr lang="es-MX"/>
        </a:p>
      </dgm:t>
    </dgm:pt>
    <dgm:pt modelId="{6CB81E6B-47B0-AE4A-95B8-BCFC023BFC3F}">
      <dgm:prSet phldrT="[Texto]" phldr="0" custT="1"/>
      <dgm:spPr/>
      <dgm:t>
        <a:bodyPr/>
        <a:lstStyle/>
        <a:p>
          <a:pPr algn="just">
            <a:lnSpc>
              <a:spcPct val="150000"/>
            </a:lnSpc>
          </a:pPr>
          <a:r>
            <a:rPr lang="es-US" sz="1600" dirty="0">
              <a:latin typeface="Arial" pitchFamily="34" charset="0"/>
              <a:cs typeface="Arial" pitchFamily="34" charset="0"/>
            </a:rPr>
            <a:t>Lesión que se extiende</a:t>
          </a:r>
          <a:r>
            <a:rPr lang="es-ES" sz="1600" b="0" i="0" dirty="0">
              <a:latin typeface="Arial" pitchFamily="34" charset="0"/>
              <a:cs typeface="Arial" pitchFamily="34" charset="0"/>
            </a:rPr>
            <a:t> con necrosis </a:t>
          </a:r>
          <a:r>
            <a:rPr lang="es-ES" sz="1600" b="0" i="0" dirty="0" smtClean="0">
              <a:latin typeface="Arial" pitchFamily="34" charset="0"/>
              <a:cs typeface="Arial" pitchFamily="34" charset="0"/>
            </a:rPr>
            <a:t>al </a:t>
          </a:r>
          <a:r>
            <a:rPr lang="es-ES" sz="1600" b="0" i="0" dirty="0">
              <a:latin typeface="Arial" pitchFamily="34" charset="0"/>
              <a:cs typeface="Arial" pitchFamily="34" charset="0"/>
            </a:rPr>
            <a:t>trago, concha, antitrago.</a:t>
          </a:r>
          <a:endParaRPr lang="es-MX" sz="1600" dirty="0"/>
        </a:p>
      </dgm:t>
    </dgm:pt>
    <dgm:pt modelId="{D7054840-6675-834A-9D38-62D701C6676E}" type="parTrans" cxnId="{0875126D-6447-3B4D-BCD4-FB8D7F850C88}">
      <dgm:prSet/>
      <dgm:spPr/>
      <dgm:t>
        <a:bodyPr/>
        <a:lstStyle/>
        <a:p>
          <a:endParaRPr lang="es-MX"/>
        </a:p>
      </dgm:t>
    </dgm:pt>
    <dgm:pt modelId="{9E09C711-ECB4-CF4A-A277-CB940B25F341}" type="sibTrans" cxnId="{0875126D-6447-3B4D-BCD4-FB8D7F850C88}">
      <dgm:prSet/>
      <dgm:spPr/>
      <dgm:t>
        <a:bodyPr/>
        <a:lstStyle/>
        <a:p>
          <a:endParaRPr lang="es-MX"/>
        </a:p>
      </dgm:t>
    </dgm:pt>
    <dgm:pt modelId="{5390EA5A-A72F-6D41-8FB1-465CA36669C4}" type="pres">
      <dgm:prSet presAssocID="{0AD09147-C696-D14B-9926-223B9039125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4C5DCF1-2E23-B043-B6F6-3F54BF902B7E}" type="pres">
      <dgm:prSet presAssocID="{22557415-63F3-1942-9601-9467F512AD3E}" presName="composite" presStyleCnt="0"/>
      <dgm:spPr/>
    </dgm:pt>
    <dgm:pt modelId="{C34D88C2-7EE4-1942-BD12-0A432BFD7269}" type="pres">
      <dgm:prSet presAssocID="{22557415-63F3-1942-9601-9467F512AD3E}" presName="bentUpArrow1" presStyleLbl="alignImgPlace1" presStyleIdx="0" presStyleCnt="2" custLinFactX="-30104" custLinFactNeighborX="-100000" custLinFactNeighborY="11755"/>
      <dgm:spPr/>
    </dgm:pt>
    <dgm:pt modelId="{2F41DA3C-7530-AF47-B6BE-48AA370E1446}" type="pres">
      <dgm:prSet presAssocID="{22557415-63F3-1942-9601-9467F512AD3E}" presName="ParentText" presStyleLbl="node1" presStyleIdx="0" presStyleCnt="3" custScaleX="88519" custLinFactX="-4747" custLinFactNeighborX="-100000" custLinFactNeighborY="9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825594-A227-9649-A9EB-0A7B683258C8}" type="pres">
      <dgm:prSet presAssocID="{22557415-63F3-1942-9601-9467F512AD3E}" presName="ChildText" presStyleLbl="revTx" presStyleIdx="0" presStyleCnt="3" custScaleX="281271" custLinFactNeighborX="33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2E36CD-893F-6C45-97A5-3D32A419D90C}" type="pres">
      <dgm:prSet presAssocID="{96B5F7E8-4D9C-094E-8CB1-0F40E87ABB00}" presName="sibTrans" presStyleCnt="0"/>
      <dgm:spPr/>
    </dgm:pt>
    <dgm:pt modelId="{B9699A84-FF81-F041-900F-B6DEC66000DB}" type="pres">
      <dgm:prSet presAssocID="{E84801DC-E025-D047-B5E7-DF4AE2C9E730}" presName="composite" presStyleCnt="0"/>
      <dgm:spPr/>
    </dgm:pt>
    <dgm:pt modelId="{1B46D6B2-2319-EA4A-BCDE-41552C5C5329}" type="pres">
      <dgm:prSet presAssocID="{E84801DC-E025-D047-B5E7-DF4AE2C9E730}" presName="bentUpArrow1" presStyleLbl="alignImgPlace1" presStyleIdx="1" presStyleCnt="2" custLinFactNeighborX="-77979" custLinFactNeighborY="51099"/>
      <dgm:spPr/>
    </dgm:pt>
    <dgm:pt modelId="{B422500B-4F40-C74F-A66A-FCAC5515ECFE}" type="pres">
      <dgm:prSet presAssocID="{E84801DC-E025-D047-B5E7-DF4AE2C9E730}" presName="ParentText" presStyleLbl="node1" presStyleIdx="1" presStyleCnt="3" custScaleX="148673" custLinFactX="-13126" custLinFactNeighborX="-100000" custLinFactNeighborY="279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37C070-9AA1-7C42-BCD9-6AB5DCDBF4DF}" type="pres">
      <dgm:prSet presAssocID="{E84801DC-E025-D047-B5E7-DF4AE2C9E730}" presName="ChildText" presStyleLbl="revTx" presStyleIdx="1" presStyleCnt="3" custScaleX="400180" custLinFactNeighborX="46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DF6F14-3C7C-B946-BD17-1EF02C10B3D5}" type="pres">
      <dgm:prSet presAssocID="{329BE5E9-ECE5-D34A-9849-A7B068FF7A9D}" presName="sibTrans" presStyleCnt="0"/>
      <dgm:spPr/>
    </dgm:pt>
    <dgm:pt modelId="{52E04842-CA53-5F45-AC6C-8E3376197970}" type="pres">
      <dgm:prSet presAssocID="{80289A29-8ED6-5D47-84C3-DDEC98C8ED2E}" presName="composite" presStyleCnt="0"/>
      <dgm:spPr/>
    </dgm:pt>
    <dgm:pt modelId="{1FD6536A-4B56-9E4F-80C7-DE2B589B25EB}" type="pres">
      <dgm:prSet presAssocID="{80289A29-8ED6-5D47-84C3-DDEC98C8ED2E}" presName="ParentText" presStyleLbl="node1" presStyleIdx="2" presStyleCnt="3" custScaleX="147682" custScaleY="121087" custLinFactNeighborX="-56919" custLinFactNeighborY="104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47D25A-8675-6E4F-AAB5-C3D09F10E54A}" type="pres">
      <dgm:prSet presAssocID="{80289A29-8ED6-5D47-84C3-DDEC98C8ED2E}" presName="FinalChildText" presStyleLbl="revTx" presStyleIdx="2" presStyleCnt="3" custScaleX="377972" custScaleY="192186" custLinFactX="1227" custLinFactNeighborX="100000" custLinFactNeighborY="-77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75126D-6447-3B4D-BCD4-FB8D7F850C88}" srcId="{80289A29-8ED6-5D47-84C3-DDEC98C8ED2E}" destId="{6CB81E6B-47B0-AE4A-95B8-BCFC023BFC3F}" srcOrd="0" destOrd="0" parTransId="{D7054840-6675-834A-9D38-62D701C6676E}" sibTransId="{9E09C711-ECB4-CF4A-A277-CB940B25F341}"/>
    <dgm:cxn modelId="{CDB7B274-F53A-C743-A608-A82A8685E1DE}" type="presOf" srcId="{22557415-63F3-1942-9601-9467F512AD3E}" destId="{2F41DA3C-7530-AF47-B6BE-48AA370E1446}" srcOrd="0" destOrd="0" presId="urn:microsoft.com/office/officeart/2005/8/layout/StepDownProcess"/>
    <dgm:cxn modelId="{EEAC60E2-2CF5-5C49-9C27-B7EC85E5F99E}" srcId="{0AD09147-C696-D14B-9926-223B90391258}" destId="{22557415-63F3-1942-9601-9467F512AD3E}" srcOrd="0" destOrd="0" parTransId="{69A65463-A2B0-A14A-A307-64A09715653E}" sibTransId="{96B5F7E8-4D9C-094E-8CB1-0F40E87ABB00}"/>
    <dgm:cxn modelId="{C17DF306-3D22-7945-B14A-ED92FA54C105}" type="presOf" srcId="{6CB81E6B-47B0-AE4A-95B8-BCFC023BFC3F}" destId="{7647D25A-8675-6E4F-AAB5-C3D09F10E54A}" srcOrd="0" destOrd="0" presId="urn:microsoft.com/office/officeart/2005/8/layout/StepDownProcess"/>
    <dgm:cxn modelId="{6CF3C333-7671-CE4C-A79A-0C447FDDAED0}" srcId="{22557415-63F3-1942-9601-9467F512AD3E}" destId="{3AE7017A-8EF6-7341-97B3-2EB6F1121769}" srcOrd="0" destOrd="0" parTransId="{31B000BF-4AA0-7140-A107-6AE6D47260DC}" sibTransId="{A58C9671-037B-DA49-8E75-FAF2F98BD552}"/>
    <dgm:cxn modelId="{F9455CFA-31EE-4D42-8BD8-66289F3B9E73}" srcId="{0AD09147-C696-D14B-9926-223B90391258}" destId="{80289A29-8ED6-5D47-84C3-DDEC98C8ED2E}" srcOrd="2" destOrd="0" parTransId="{3F0955CE-EB1E-064A-8501-B8F1584AFF31}" sibTransId="{9A3F1517-B53B-AE42-B74B-D07F3CFD14DD}"/>
    <dgm:cxn modelId="{29026CDB-6ED8-6442-B8BB-AAD3E20A7CE5}" type="presOf" srcId="{E84801DC-E025-D047-B5E7-DF4AE2C9E730}" destId="{B422500B-4F40-C74F-A66A-FCAC5515ECFE}" srcOrd="0" destOrd="0" presId="urn:microsoft.com/office/officeart/2005/8/layout/StepDownProcess"/>
    <dgm:cxn modelId="{EB813F62-9093-5342-B15E-92A08C54D3F9}" srcId="{E84801DC-E025-D047-B5E7-DF4AE2C9E730}" destId="{D5D2A7B1-C996-D941-86EF-34DFC3B11A66}" srcOrd="0" destOrd="0" parTransId="{3083DD85-2BE7-0141-900C-9A564877722B}" sibTransId="{EC92742B-554D-0D46-ABC1-56F3816FDDF5}"/>
    <dgm:cxn modelId="{B1B09A66-CC98-1748-9ACC-D5400FB9AD25}" type="presOf" srcId="{80289A29-8ED6-5D47-84C3-DDEC98C8ED2E}" destId="{1FD6536A-4B56-9E4F-80C7-DE2B589B25EB}" srcOrd="0" destOrd="0" presId="urn:microsoft.com/office/officeart/2005/8/layout/StepDownProcess"/>
    <dgm:cxn modelId="{1F54C904-B1EC-6E4A-86A3-7BF3800CE3E4}" type="presOf" srcId="{D5D2A7B1-C996-D941-86EF-34DFC3B11A66}" destId="{4037C070-9AA1-7C42-BCD9-6AB5DCDBF4DF}" srcOrd="0" destOrd="0" presId="urn:microsoft.com/office/officeart/2005/8/layout/StepDownProcess"/>
    <dgm:cxn modelId="{516AF20E-7276-3944-B0EE-30C0AB8F411D}" srcId="{0AD09147-C696-D14B-9926-223B90391258}" destId="{E84801DC-E025-D047-B5E7-DF4AE2C9E730}" srcOrd="1" destOrd="0" parTransId="{5BE658EB-B0C1-8B4E-8996-63527A20247E}" sibTransId="{329BE5E9-ECE5-D34A-9849-A7B068FF7A9D}"/>
    <dgm:cxn modelId="{F98B08C9-0D7E-1549-92F6-AD4C17C603A7}" type="presOf" srcId="{0AD09147-C696-D14B-9926-223B90391258}" destId="{5390EA5A-A72F-6D41-8FB1-465CA36669C4}" srcOrd="0" destOrd="0" presId="urn:microsoft.com/office/officeart/2005/8/layout/StepDownProcess"/>
    <dgm:cxn modelId="{25AB022C-17B9-A24D-A7DB-957BB99DED7F}" type="presOf" srcId="{3AE7017A-8EF6-7341-97B3-2EB6F1121769}" destId="{8C825594-A227-9649-A9EB-0A7B683258C8}" srcOrd="0" destOrd="0" presId="urn:microsoft.com/office/officeart/2005/8/layout/StepDownProcess"/>
    <dgm:cxn modelId="{3A50FBD5-E0D2-4445-B1DA-F91CD841D8B0}" type="presParOf" srcId="{5390EA5A-A72F-6D41-8FB1-465CA36669C4}" destId="{74C5DCF1-2E23-B043-B6F6-3F54BF902B7E}" srcOrd="0" destOrd="0" presId="urn:microsoft.com/office/officeart/2005/8/layout/StepDownProcess"/>
    <dgm:cxn modelId="{DDFF388A-88FA-AC4F-98ED-600975B485D7}" type="presParOf" srcId="{74C5DCF1-2E23-B043-B6F6-3F54BF902B7E}" destId="{C34D88C2-7EE4-1942-BD12-0A432BFD7269}" srcOrd="0" destOrd="0" presId="urn:microsoft.com/office/officeart/2005/8/layout/StepDownProcess"/>
    <dgm:cxn modelId="{DC729F93-9BF8-094A-81FA-B167DD00325D}" type="presParOf" srcId="{74C5DCF1-2E23-B043-B6F6-3F54BF902B7E}" destId="{2F41DA3C-7530-AF47-B6BE-48AA370E1446}" srcOrd="1" destOrd="0" presId="urn:microsoft.com/office/officeart/2005/8/layout/StepDownProcess"/>
    <dgm:cxn modelId="{6CB11551-F8B3-B842-A8BD-1D6D9B73FA5B}" type="presParOf" srcId="{74C5DCF1-2E23-B043-B6F6-3F54BF902B7E}" destId="{8C825594-A227-9649-A9EB-0A7B683258C8}" srcOrd="2" destOrd="0" presId="urn:microsoft.com/office/officeart/2005/8/layout/StepDownProcess"/>
    <dgm:cxn modelId="{8E55BB0C-FD93-3444-9E8B-682D825D3BF8}" type="presParOf" srcId="{5390EA5A-A72F-6D41-8FB1-465CA36669C4}" destId="{8D2E36CD-893F-6C45-97A5-3D32A419D90C}" srcOrd="1" destOrd="0" presId="urn:microsoft.com/office/officeart/2005/8/layout/StepDownProcess"/>
    <dgm:cxn modelId="{20AF1AD5-159D-0C4A-9BB0-06C1DC0B340F}" type="presParOf" srcId="{5390EA5A-A72F-6D41-8FB1-465CA36669C4}" destId="{B9699A84-FF81-F041-900F-B6DEC66000DB}" srcOrd="2" destOrd="0" presId="urn:microsoft.com/office/officeart/2005/8/layout/StepDownProcess"/>
    <dgm:cxn modelId="{78600585-F6F9-0E41-9B3E-9BCE68F14CA2}" type="presParOf" srcId="{B9699A84-FF81-F041-900F-B6DEC66000DB}" destId="{1B46D6B2-2319-EA4A-BCDE-41552C5C5329}" srcOrd="0" destOrd="0" presId="urn:microsoft.com/office/officeart/2005/8/layout/StepDownProcess"/>
    <dgm:cxn modelId="{8672B3FC-A2DF-D44B-9814-B34601303381}" type="presParOf" srcId="{B9699A84-FF81-F041-900F-B6DEC66000DB}" destId="{B422500B-4F40-C74F-A66A-FCAC5515ECFE}" srcOrd="1" destOrd="0" presId="urn:microsoft.com/office/officeart/2005/8/layout/StepDownProcess"/>
    <dgm:cxn modelId="{B6E3561B-0D14-6747-B24B-A39AC6F18919}" type="presParOf" srcId="{B9699A84-FF81-F041-900F-B6DEC66000DB}" destId="{4037C070-9AA1-7C42-BCD9-6AB5DCDBF4DF}" srcOrd="2" destOrd="0" presId="urn:microsoft.com/office/officeart/2005/8/layout/StepDownProcess"/>
    <dgm:cxn modelId="{E20212C9-78B9-644C-AB17-C4C842538B92}" type="presParOf" srcId="{5390EA5A-A72F-6D41-8FB1-465CA36669C4}" destId="{38DF6F14-3C7C-B946-BD17-1EF02C10B3D5}" srcOrd="3" destOrd="0" presId="urn:microsoft.com/office/officeart/2005/8/layout/StepDownProcess"/>
    <dgm:cxn modelId="{E7D4DAA6-7459-2443-9C3B-65BD839A2BC6}" type="presParOf" srcId="{5390EA5A-A72F-6D41-8FB1-465CA36669C4}" destId="{52E04842-CA53-5F45-AC6C-8E3376197970}" srcOrd="4" destOrd="0" presId="urn:microsoft.com/office/officeart/2005/8/layout/StepDownProcess"/>
    <dgm:cxn modelId="{AF051AC3-60A6-5240-A0B8-5113E942E4B9}" type="presParOf" srcId="{52E04842-CA53-5F45-AC6C-8E3376197970}" destId="{1FD6536A-4B56-9E4F-80C7-DE2B589B25EB}" srcOrd="0" destOrd="0" presId="urn:microsoft.com/office/officeart/2005/8/layout/StepDownProcess"/>
    <dgm:cxn modelId="{203A8666-095B-5F40-B5F5-E76798383685}" type="presParOf" srcId="{52E04842-CA53-5F45-AC6C-8E3376197970}" destId="{7647D25A-8675-6E4F-AAB5-C3D09F10E54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C036B0-AFCA-4069-A1E5-C5310C47B8C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411580-6C85-4295-8A6A-6309156F27DF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endParaRPr lang="es-US" sz="1800" dirty="0" smtClean="0">
            <a:latin typeface="Arial" pitchFamily="34" charset="0"/>
            <a:cs typeface="Arial" pitchFamily="34" charset="0"/>
          </a:endParaRPr>
        </a:p>
        <a:p>
          <a:pPr algn="ctr">
            <a:lnSpc>
              <a:spcPct val="100000"/>
            </a:lnSpc>
          </a:pPr>
          <a:r>
            <a:rPr lang="es-US" sz="1800" dirty="0" smtClean="0">
              <a:latin typeface="Arial" pitchFamily="34" charset="0"/>
              <a:cs typeface="Arial" pitchFamily="34" charset="0"/>
            </a:rPr>
            <a:t>Carcinoma escamoso pobremente diferenciado infiltrante asociado a proceso inflamatorio.</a:t>
          </a:r>
        </a:p>
        <a:p>
          <a:pPr algn="l">
            <a:lnSpc>
              <a:spcPct val="90000"/>
            </a:lnSpc>
          </a:pPr>
          <a:endParaRPr lang="es-ES" sz="1800" dirty="0"/>
        </a:p>
      </dgm:t>
    </dgm:pt>
    <dgm:pt modelId="{8F9C2672-1FF6-4D88-BFCF-0D5E3A42F35B}" type="parTrans" cxnId="{7B6C132E-DAB8-4791-A482-71FE1B9666CF}">
      <dgm:prSet/>
      <dgm:spPr/>
      <dgm:t>
        <a:bodyPr/>
        <a:lstStyle/>
        <a:p>
          <a:endParaRPr lang="es-ES"/>
        </a:p>
      </dgm:t>
    </dgm:pt>
    <dgm:pt modelId="{8B5CEEA9-000A-4C02-9C02-5E442DB4027A}" type="sibTrans" cxnId="{7B6C132E-DAB8-4791-A482-71FE1B9666CF}">
      <dgm:prSet/>
      <dgm:spPr/>
      <dgm:t>
        <a:bodyPr/>
        <a:lstStyle/>
        <a:p>
          <a:endParaRPr lang="es-ES"/>
        </a:p>
      </dgm:t>
    </dgm:pt>
    <dgm:pt modelId="{BCF57C46-9BB0-4579-91F5-DA391207F81A}">
      <dgm:prSet phldrT="[Texto]" custT="1"/>
      <dgm:spPr/>
      <dgm:t>
        <a:bodyPr/>
        <a:lstStyle/>
        <a:p>
          <a:pPr>
            <a:lnSpc>
              <a:spcPct val="150000"/>
            </a:lnSpc>
          </a:pPr>
          <a:endParaRPr lang="es-ES" sz="1800" b="0" dirty="0"/>
        </a:p>
      </dgm:t>
    </dgm:pt>
    <dgm:pt modelId="{E62F1ECC-F3CE-4330-B3C3-175826A647D9}" type="parTrans" cxnId="{F8207CEE-75F9-4B39-9C34-8939E1A65B27}">
      <dgm:prSet/>
      <dgm:spPr/>
      <dgm:t>
        <a:bodyPr/>
        <a:lstStyle/>
        <a:p>
          <a:endParaRPr lang="es-ES"/>
        </a:p>
      </dgm:t>
    </dgm:pt>
    <dgm:pt modelId="{0CA95626-4E08-4258-8D13-F34AFF8C1465}" type="sibTrans" cxnId="{F8207CEE-75F9-4B39-9C34-8939E1A65B27}">
      <dgm:prSet/>
      <dgm:spPr/>
      <dgm:t>
        <a:bodyPr/>
        <a:lstStyle/>
        <a:p>
          <a:endParaRPr lang="es-ES"/>
        </a:p>
      </dgm:t>
    </dgm:pt>
    <dgm:pt modelId="{8724C126-3CFF-4168-AB8D-6265453D7B9D}" type="pres">
      <dgm:prSet presAssocID="{F6C036B0-AFCA-4069-A1E5-C5310C47B8C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E6A9319-B1ED-4369-8381-5EB57B67F3A0}" type="pres">
      <dgm:prSet presAssocID="{31411580-6C85-4295-8A6A-6309156F27DF}" presName="composite" presStyleCnt="0"/>
      <dgm:spPr/>
    </dgm:pt>
    <dgm:pt modelId="{0279C108-8C14-409F-9020-175C97A0F401}" type="pres">
      <dgm:prSet presAssocID="{31411580-6C85-4295-8A6A-6309156F27DF}" presName="LShape" presStyleLbl="alignNode1" presStyleIdx="0" presStyleCnt="3"/>
      <dgm:spPr/>
    </dgm:pt>
    <dgm:pt modelId="{7C30EBCA-5475-458F-BDDE-C9860BD5C553}" type="pres">
      <dgm:prSet presAssocID="{31411580-6C85-4295-8A6A-6309156F27DF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D4819C-1AF9-49C0-BFFC-99F92F7D98E2}" type="pres">
      <dgm:prSet presAssocID="{31411580-6C85-4295-8A6A-6309156F27DF}" presName="Triangle" presStyleLbl="alignNode1" presStyleIdx="1" presStyleCnt="3"/>
      <dgm:spPr/>
    </dgm:pt>
    <dgm:pt modelId="{2C588941-9F22-4AEA-AD29-9F9ACBE5852A}" type="pres">
      <dgm:prSet presAssocID="{8B5CEEA9-000A-4C02-9C02-5E442DB4027A}" presName="sibTrans" presStyleCnt="0"/>
      <dgm:spPr/>
    </dgm:pt>
    <dgm:pt modelId="{6A35F298-2C49-4D45-A8E2-2528C188DB65}" type="pres">
      <dgm:prSet presAssocID="{8B5CEEA9-000A-4C02-9C02-5E442DB4027A}" presName="space" presStyleCnt="0"/>
      <dgm:spPr/>
    </dgm:pt>
    <dgm:pt modelId="{2940EEB3-7848-42F5-8DB1-00DE4F293DE7}" type="pres">
      <dgm:prSet presAssocID="{BCF57C46-9BB0-4579-91F5-DA391207F81A}" presName="composite" presStyleCnt="0"/>
      <dgm:spPr/>
    </dgm:pt>
    <dgm:pt modelId="{84144FF3-2B11-4868-AF58-7AE72FA8D2FA}" type="pres">
      <dgm:prSet presAssocID="{BCF57C46-9BB0-4579-91F5-DA391207F81A}" presName="LShape" presStyleLbl="alignNode1" presStyleIdx="2" presStyleCnt="3"/>
      <dgm:spPr/>
    </dgm:pt>
    <dgm:pt modelId="{3F23C147-7CF9-4E36-AA8A-9DE5FE582BF8}" type="pres">
      <dgm:prSet presAssocID="{BCF57C46-9BB0-4579-91F5-DA391207F81A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6C132E-DAB8-4791-A482-71FE1B9666CF}" srcId="{F6C036B0-AFCA-4069-A1E5-C5310C47B8C9}" destId="{31411580-6C85-4295-8A6A-6309156F27DF}" srcOrd="0" destOrd="0" parTransId="{8F9C2672-1FF6-4D88-BFCF-0D5E3A42F35B}" sibTransId="{8B5CEEA9-000A-4C02-9C02-5E442DB4027A}"/>
    <dgm:cxn modelId="{F8207CEE-75F9-4B39-9C34-8939E1A65B27}" srcId="{F6C036B0-AFCA-4069-A1E5-C5310C47B8C9}" destId="{BCF57C46-9BB0-4579-91F5-DA391207F81A}" srcOrd="1" destOrd="0" parTransId="{E62F1ECC-F3CE-4330-B3C3-175826A647D9}" sibTransId="{0CA95626-4E08-4258-8D13-F34AFF8C1465}"/>
    <dgm:cxn modelId="{1CEC90BD-5561-4033-8479-6598B73031DF}" type="presOf" srcId="{31411580-6C85-4295-8A6A-6309156F27DF}" destId="{7C30EBCA-5475-458F-BDDE-C9860BD5C553}" srcOrd="0" destOrd="0" presId="urn:microsoft.com/office/officeart/2009/3/layout/StepUpProcess"/>
    <dgm:cxn modelId="{30C06457-4DE4-414D-8C63-301BDB009F16}" type="presOf" srcId="{F6C036B0-AFCA-4069-A1E5-C5310C47B8C9}" destId="{8724C126-3CFF-4168-AB8D-6265453D7B9D}" srcOrd="0" destOrd="0" presId="urn:microsoft.com/office/officeart/2009/3/layout/StepUpProcess"/>
    <dgm:cxn modelId="{48659D8C-8525-45A0-B3F5-C351C34D2EBF}" type="presOf" srcId="{BCF57C46-9BB0-4579-91F5-DA391207F81A}" destId="{3F23C147-7CF9-4E36-AA8A-9DE5FE582BF8}" srcOrd="0" destOrd="0" presId="urn:microsoft.com/office/officeart/2009/3/layout/StepUpProcess"/>
    <dgm:cxn modelId="{87813D59-6218-4623-BB40-267D8DF7B9C1}" type="presParOf" srcId="{8724C126-3CFF-4168-AB8D-6265453D7B9D}" destId="{EE6A9319-B1ED-4369-8381-5EB57B67F3A0}" srcOrd="0" destOrd="0" presId="urn:microsoft.com/office/officeart/2009/3/layout/StepUpProcess"/>
    <dgm:cxn modelId="{BBBDA199-499C-4194-8551-42662DDEF9A5}" type="presParOf" srcId="{EE6A9319-B1ED-4369-8381-5EB57B67F3A0}" destId="{0279C108-8C14-409F-9020-175C97A0F401}" srcOrd="0" destOrd="0" presId="urn:microsoft.com/office/officeart/2009/3/layout/StepUpProcess"/>
    <dgm:cxn modelId="{ADC51776-E311-43AF-A85B-CF8A46881767}" type="presParOf" srcId="{EE6A9319-B1ED-4369-8381-5EB57B67F3A0}" destId="{7C30EBCA-5475-458F-BDDE-C9860BD5C553}" srcOrd="1" destOrd="0" presId="urn:microsoft.com/office/officeart/2009/3/layout/StepUpProcess"/>
    <dgm:cxn modelId="{0C98CEF4-3408-4DC1-975A-CC6D1AA50405}" type="presParOf" srcId="{EE6A9319-B1ED-4369-8381-5EB57B67F3A0}" destId="{6DD4819C-1AF9-49C0-BFFC-99F92F7D98E2}" srcOrd="2" destOrd="0" presId="urn:microsoft.com/office/officeart/2009/3/layout/StepUpProcess"/>
    <dgm:cxn modelId="{9B02F940-6FF0-4D50-8D7E-BD8483546B4D}" type="presParOf" srcId="{8724C126-3CFF-4168-AB8D-6265453D7B9D}" destId="{2C588941-9F22-4AEA-AD29-9F9ACBE5852A}" srcOrd="1" destOrd="0" presId="urn:microsoft.com/office/officeart/2009/3/layout/StepUpProcess"/>
    <dgm:cxn modelId="{384542F9-BFD3-480C-A96B-1151FC220446}" type="presParOf" srcId="{2C588941-9F22-4AEA-AD29-9F9ACBE5852A}" destId="{6A35F298-2C49-4D45-A8E2-2528C188DB65}" srcOrd="0" destOrd="0" presId="urn:microsoft.com/office/officeart/2009/3/layout/StepUpProcess"/>
    <dgm:cxn modelId="{3EAA348D-399C-48AA-8CEE-F6483019733D}" type="presParOf" srcId="{8724C126-3CFF-4168-AB8D-6265453D7B9D}" destId="{2940EEB3-7848-42F5-8DB1-00DE4F293DE7}" srcOrd="2" destOrd="0" presId="urn:microsoft.com/office/officeart/2009/3/layout/StepUpProcess"/>
    <dgm:cxn modelId="{C74DE03D-1355-4E16-B6BA-DF8612FC2A8D}" type="presParOf" srcId="{2940EEB3-7848-42F5-8DB1-00DE4F293DE7}" destId="{84144FF3-2B11-4868-AF58-7AE72FA8D2FA}" srcOrd="0" destOrd="0" presId="urn:microsoft.com/office/officeart/2009/3/layout/StepUpProcess"/>
    <dgm:cxn modelId="{D03C9DD4-738F-4264-8CC2-93F1B0DABA93}" type="presParOf" srcId="{2940EEB3-7848-42F5-8DB1-00DE4F293DE7}" destId="{3F23C147-7CF9-4E36-AA8A-9DE5FE582BF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CFF5B-94EE-BF46-B700-EBC1AAE4527E}">
      <dsp:nvSpPr>
        <dsp:cNvPr id="0" name=""/>
        <dsp:cNvSpPr/>
      </dsp:nvSpPr>
      <dsp:spPr>
        <a:xfrm>
          <a:off x="0" y="412121"/>
          <a:ext cx="1911269" cy="2402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900" b="0" kern="1200" dirty="0">
            <a:latin typeface="+mn-lt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b="0" kern="1200" dirty="0">
              <a:solidFill>
                <a:schemeClr val="tx1"/>
              </a:solidFill>
              <a:latin typeface="+mn-lt"/>
              <a:cs typeface="Arial" pitchFamily="34" charset="0"/>
            </a:rPr>
            <a:t>O</a:t>
          </a:r>
          <a:r>
            <a:rPr lang="es-ES" sz="1800" b="0" kern="1200" dirty="0" err="1">
              <a:solidFill>
                <a:schemeClr val="tx1"/>
              </a:solidFill>
              <a:latin typeface="+mn-lt"/>
              <a:cs typeface="Arial" pitchFamily="34" charset="0"/>
            </a:rPr>
            <a:t>talgi</a:t>
          </a:r>
          <a:r>
            <a:rPr lang="es-US" sz="1800" b="0" kern="1200" dirty="0">
              <a:solidFill>
                <a:schemeClr val="tx1"/>
              </a:solidFill>
              <a:latin typeface="+mn-lt"/>
              <a:cs typeface="Arial" pitchFamily="34" charset="0"/>
            </a:rPr>
            <a:t>a.</a:t>
          </a:r>
          <a:endParaRPr lang="es-MX" sz="1800" b="0" kern="1200" dirty="0">
            <a:latin typeface="+mn-lt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b="0" kern="1200" dirty="0">
              <a:solidFill>
                <a:schemeClr val="tx1"/>
              </a:solidFill>
              <a:latin typeface="+mn-lt"/>
              <a:cs typeface="Arial" pitchFamily="34" charset="0"/>
            </a:rPr>
            <a:t>O</a:t>
          </a:r>
          <a:r>
            <a:rPr lang="es-ES" sz="1800" b="0" kern="1200" dirty="0">
              <a:solidFill>
                <a:schemeClr val="tx1"/>
              </a:solidFill>
              <a:latin typeface="+mn-lt"/>
              <a:cs typeface="Arial" pitchFamily="34" charset="0"/>
            </a:rPr>
            <a:t>torrea.</a:t>
          </a:r>
          <a:endParaRPr lang="es-MX" sz="1800" b="0" kern="1200" dirty="0">
            <a:latin typeface="+mn-lt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b="0" kern="1200" dirty="0">
              <a:solidFill>
                <a:schemeClr val="tx1"/>
              </a:solidFill>
              <a:latin typeface="+mn-lt"/>
              <a:cs typeface="Arial" pitchFamily="34" charset="0"/>
            </a:rPr>
            <a:t>H</a:t>
          </a:r>
          <a:r>
            <a:rPr lang="es-ES" sz="1800" b="0" kern="1200" dirty="0" err="1">
              <a:solidFill>
                <a:schemeClr val="tx1"/>
              </a:solidFill>
              <a:latin typeface="+mn-lt"/>
              <a:cs typeface="Arial" pitchFamily="34" charset="0"/>
            </a:rPr>
            <a:t>ipoacusia</a:t>
          </a:r>
          <a:r>
            <a:rPr lang="es-ES" sz="1800" b="0" kern="1200" dirty="0">
              <a:solidFill>
                <a:schemeClr val="tx1"/>
              </a:solidFill>
              <a:latin typeface="+mn-lt"/>
              <a:cs typeface="Arial" pitchFamily="34" charset="0"/>
            </a:rPr>
            <a:t>.</a:t>
          </a:r>
          <a:endParaRPr lang="es-MX" sz="1800" b="0" kern="1200" dirty="0">
            <a:latin typeface="+mn-lt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b="0" kern="1200" dirty="0">
              <a:solidFill>
                <a:schemeClr val="tx1"/>
              </a:solidFill>
              <a:latin typeface="+mn-lt"/>
              <a:cs typeface="Arial" pitchFamily="34" charset="0"/>
            </a:rPr>
            <a:t>T</a:t>
          </a:r>
          <a:r>
            <a:rPr lang="es-ES" sz="1800" b="0" kern="1200" dirty="0" err="1">
              <a:solidFill>
                <a:schemeClr val="tx1"/>
              </a:solidFill>
              <a:latin typeface="+mn-lt"/>
              <a:cs typeface="Arial" pitchFamily="34" charset="0"/>
            </a:rPr>
            <a:t>inni</a:t>
          </a:r>
          <a:r>
            <a:rPr lang="es-US" sz="1800" b="0" kern="1200" dirty="0">
              <a:solidFill>
                <a:schemeClr val="tx1"/>
              </a:solidFill>
              <a:latin typeface="+mn-lt"/>
              <a:cs typeface="Arial" pitchFamily="34" charset="0"/>
            </a:rPr>
            <a:t>tus.</a:t>
          </a:r>
          <a:endParaRPr lang="es-MX" sz="1800" b="0" kern="1200" dirty="0">
            <a:latin typeface="+mn-lt"/>
          </a:endParaRPr>
        </a:p>
      </dsp:txBody>
      <dsp:txXfrm>
        <a:off x="55277" y="467398"/>
        <a:ext cx="1800715" cy="1776755"/>
      </dsp:txXfrm>
    </dsp:sp>
    <dsp:sp modelId="{97A39843-5858-0848-80C9-E61EA0A76DA7}">
      <dsp:nvSpPr>
        <dsp:cNvPr id="0" name=""/>
        <dsp:cNvSpPr/>
      </dsp:nvSpPr>
      <dsp:spPr>
        <a:xfrm>
          <a:off x="0" y="2551347"/>
          <a:ext cx="1622146" cy="465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800" kern="1200" dirty="0">
              <a:solidFill>
                <a:schemeClr val="tx1"/>
              </a:solidFill>
            </a:rPr>
            <a:t>SÍNTOMAS</a:t>
          </a:r>
          <a:endParaRPr lang="es-MX" sz="1800" kern="1200" dirty="0">
            <a:solidFill>
              <a:schemeClr val="tx1"/>
            </a:solidFill>
          </a:endParaRPr>
        </a:p>
      </dsp:txBody>
      <dsp:txXfrm>
        <a:off x="13632" y="2564979"/>
        <a:ext cx="1594882" cy="438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B043-1072-F949-AC36-8BB06AF9A11F}">
      <dsp:nvSpPr>
        <dsp:cNvPr id="0" name=""/>
        <dsp:cNvSpPr/>
      </dsp:nvSpPr>
      <dsp:spPr>
        <a:xfrm>
          <a:off x="279294" y="979166"/>
          <a:ext cx="2295028" cy="1488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800" kern="1200" dirty="0">
            <a:latin typeface="+mn-lt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b="0" i="0" kern="1200" dirty="0" smtClean="0">
              <a:solidFill>
                <a:srgbClr val="000000"/>
              </a:solidFill>
              <a:effectLst/>
              <a:latin typeface="+mn-lt"/>
            </a:rPr>
            <a:t>Biopsia histopatológica.</a:t>
          </a:r>
          <a:endParaRPr lang="es-MX" sz="1800" kern="1200" dirty="0">
            <a:latin typeface="+mn-lt"/>
          </a:endParaRPr>
        </a:p>
      </dsp:txBody>
      <dsp:txXfrm>
        <a:off x="313559" y="1013431"/>
        <a:ext cx="2226498" cy="1101361"/>
      </dsp:txXfrm>
    </dsp:sp>
    <dsp:sp modelId="{9DF960FA-80AA-604D-B586-6354BED11535}">
      <dsp:nvSpPr>
        <dsp:cNvPr id="0" name=""/>
        <dsp:cNvSpPr/>
      </dsp:nvSpPr>
      <dsp:spPr>
        <a:xfrm>
          <a:off x="1532832" y="429150"/>
          <a:ext cx="3209759" cy="3209759"/>
        </a:xfrm>
        <a:prstGeom prst="leftCircularArrow">
          <a:avLst>
            <a:gd name="adj1" fmla="val 3107"/>
            <a:gd name="adj2" fmla="val 381902"/>
            <a:gd name="adj3" fmla="val 2508838"/>
            <a:gd name="adj4" fmla="val 9375915"/>
            <a:gd name="adj5" fmla="val 36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D847B-0441-974D-BEBE-F93E7503BFB3}">
      <dsp:nvSpPr>
        <dsp:cNvPr id="0" name=""/>
        <dsp:cNvSpPr/>
      </dsp:nvSpPr>
      <dsp:spPr>
        <a:xfrm>
          <a:off x="857246" y="2176083"/>
          <a:ext cx="1820443" cy="460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DIAGNÓSTICO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870732" y="2189569"/>
        <a:ext cx="1793471" cy="433462"/>
      </dsp:txXfrm>
    </dsp:sp>
    <dsp:sp modelId="{051190C1-123C-F041-92C2-5A5DB0E6557A}">
      <dsp:nvSpPr>
        <dsp:cNvPr id="0" name=""/>
        <dsp:cNvSpPr/>
      </dsp:nvSpPr>
      <dsp:spPr>
        <a:xfrm>
          <a:off x="3143699" y="772101"/>
          <a:ext cx="3314255" cy="1844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b="0" i="0" kern="1200" dirty="0" smtClean="0">
              <a:solidFill>
                <a:srgbClr val="000000"/>
              </a:solidFill>
              <a:effectLst/>
              <a:latin typeface="+mn-lt"/>
            </a:rPr>
            <a:t>Por difusión a través de canales, vasos intraóseos y nervios. </a:t>
          </a:r>
          <a:endParaRPr lang="es-MX" sz="1800" kern="1200" dirty="0">
            <a:latin typeface="+mn-lt"/>
          </a:endParaRPr>
        </a:p>
      </dsp:txBody>
      <dsp:txXfrm>
        <a:off x="3186153" y="1209872"/>
        <a:ext cx="3229347" cy="1364586"/>
      </dsp:txXfrm>
    </dsp:sp>
    <dsp:sp modelId="{11D52743-8043-C34A-9ECD-8ED5EDD4D1D3}">
      <dsp:nvSpPr>
        <dsp:cNvPr id="0" name=""/>
        <dsp:cNvSpPr/>
      </dsp:nvSpPr>
      <dsp:spPr>
        <a:xfrm>
          <a:off x="4161907" y="-91896"/>
          <a:ext cx="3931232" cy="3931232"/>
        </a:xfrm>
        <a:prstGeom prst="circularArrow">
          <a:avLst>
            <a:gd name="adj1" fmla="val 2537"/>
            <a:gd name="adj2" fmla="val 307683"/>
            <a:gd name="adj3" fmla="val 20666624"/>
            <a:gd name="adj4" fmla="val 13725328"/>
            <a:gd name="adj5" fmla="val 29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41F3A-FD2B-1545-8346-B5FAB7A09B8D}">
      <dsp:nvSpPr>
        <dsp:cNvPr id="0" name=""/>
        <dsp:cNvSpPr/>
      </dsp:nvSpPr>
      <dsp:spPr>
        <a:xfrm>
          <a:off x="3700208" y="476996"/>
          <a:ext cx="2405315" cy="723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800" b="1" kern="1200" dirty="0" smtClean="0">
              <a:solidFill>
                <a:schemeClr val="tx1"/>
              </a:solidFill>
            </a:rPr>
            <a:t>VÍAS DE DISEMINACIÓN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3721411" y="498199"/>
        <a:ext cx="2362909" cy="681524"/>
      </dsp:txXfrm>
    </dsp:sp>
    <dsp:sp modelId="{053CFF5B-94EE-BF46-B700-EBC1AAE4527E}">
      <dsp:nvSpPr>
        <dsp:cNvPr id="0" name=""/>
        <dsp:cNvSpPr/>
      </dsp:nvSpPr>
      <dsp:spPr>
        <a:xfrm>
          <a:off x="7146605" y="2036812"/>
          <a:ext cx="2047998" cy="1410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kern="1200" dirty="0"/>
            <a:t>Quirúrgico y radioterapia.</a:t>
          </a:r>
          <a:endParaRPr lang="es-MX" sz="1800" kern="1200" dirty="0"/>
        </a:p>
      </dsp:txBody>
      <dsp:txXfrm>
        <a:off x="7179064" y="2069271"/>
        <a:ext cx="1983080" cy="1043311"/>
      </dsp:txXfrm>
    </dsp:sp>
    <dsp:sp modelId="{97A39843-5858-0848-80C9-E61EA0A76DA7}">
      <dsp:nvSpPr>
        <dsp:cNvPr id="0" name=""/>
        <dsp:cNvSpPr/>
      </dsp:nvSpPr>
      <dsp:spPr>
        <a:xfrm>
          <a:off x="7035508" y="1871293"/>
          <a:ext cx="1820443" cy="517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800" b="1" kern="1200" dirty="0">
              <a:solidFill>
                <a:schemeClr val="tx1"/>
              </a:solidFill>
            </a:rPr>
            <a:t>TRATAMIENTO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7050667" y="1886452"/>
        <a:ext cx="1790125" cy="487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D88C2-7EE4-1942-BD12-0A432BFD7269}">
      <dsp:nvSpPr>
        <dsp:cNvPr id="0" name=""/>
        <dsp:cNvSpPr/>
      </dsp:nvSpPr>
      <dsp:spPr>
        <a:xfrm rot="5400000">
          <a:off x="55345" y="998406"/>
          <a:ext cx="799412" cy="9101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41DA3C-7530-AF47-B6BE-48AA370E1446}">
      <dsp:nvSpPr>
        <dsp:cNvPr id="0" name=""/>
        <dsp:cNvSpPr/>
      </dsp:nvSpPr>
      <dsp:spPr>
        <a:xfrm>
          <a:off x="0" y="27671"/>
          <a:ext cx="1191235" cy="9419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Otorrea  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US" sz="16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Otodinia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45992" y="73663"/>
        <a:ext cx="1099251" cy="849990"/>
      </dsp:txXfrm>
    </dsp:sp>
    <dsp:sp modelId="{8C825594-A227-9649-A9EB-0A7B683258C8}">
      <dsp:nvSpPr>
        <dsp:cNvPr id="0" name=""/>
        <dsp:cNvSpPr/>
      </dsp:nvSpPr>
      <dsp:spPr>
        <a:xfrm>
          <a:off x="1427292" y="108109"/>
          <a:ext cx="2752976" cy="76134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kern="1200" dirty="0">
              <a:latin typeface="Arial" pitchFamily="34" charset="0"/>
              <a:cs typeface="Arial" pitchFamily="34" charset="0"/>
            </a:rPr>
            <a:t>Cuadro clínico de 2 años de evolución.</a:t>
          </a:r>
          <a:endParaRPr lang="es-MX" sz="1600" kern="1200" dirty="0"/>
        </a:p>
      </dsp:txBody>
      <dsp:txXfrm>
        <a:off x="1427292" y="108109"/>
        <a:ext cx="2752976" cy="761345"/>
      </dsp:txXfrm>
    </dsp:sp>
    <dsp:sp modelId="{1B46D6B2-2319-EA4A-BCDE-41552C5C5329}">
      <dsp:nvSpPr>
        <dsp:cNvPr id="0" name=""/>
        <dsp:cNvSpPr/>
      </dsp:nvSpPr>
      <dsp:spPr>
        <a:xfrm rot="5400000">
          <a:off x="2346815" y="2371074"/>
          <a:ext cx="799412" cy="9101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22500B-4F40-C74F-A66A-FCAC5515ECFE}">
      <dsp:nvSpPr>
        <dsp:cNvPr id="0" name=""/>
        <dsp:cNvSpPr/>
      </dsp:nvSpPr>
      <dsp:spPr>
        <a:xfrm>
          <a:off x="994821" y="1339549"/>
          <a:ext cx="2000751" cy="9419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US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IDX: </a:t>
          </a:r>
          <a:r>
            <a:rPr lang="es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Otitis externa difusa 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040813" y="1385541"/>
        <a:ext cx="1908767" cy="849990"/>
      </dsp:txXfrm>
    </dsp:sp>
    <dsp:sp modelId="{4037C070-9AA1-7C42-BCD9-6AB5DCDBF4DF}">
      <dsp:nvSpPr>
        <dsp:cNvPr id="0" name=""/>
        <dsp:cNvSpPr/>
      </dsp:nvSpPr>
      <dsp:spPr>
        <a:xfrm>
          <a:off x="3175236" y="1166257"/>
          <a:ext cx="3916813" cy="76134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kern="1200" dirty="0">
              <a:latin typeface="Arial" pitchFamily="34" charset="0"/>
              <a:cs typeface="Arial" pitchFamily="34" charset="0"/>
            </a:rPr>
            <a:t>Múltiples tratamientos antibióticos con excéresis de la lesión.</a:t>
          </a:r>
          <a:endParaRPr lang="es-MX" sz="1600" kern="1200" dirty="0"/>
        </a:p>
      </dsp:txBody>
      <dsp:txXfrm>
        <a:off x="3175236" y="1166257"/>
        <a:ext cx="3916813" cy="761345"/>
      </dsp:txXfrm>
    </dsp:sp>
    <dsp:sp modelId="{1FD6536A-4B56-9E4F-80C7-DE2B589B25EB}">
      <dsp:nvSpPr>
        <dsp:cNvPr id="0" name=""/>
        <dsp:cNvSpPr/>
      </dsp:nvSpPr>
      <dsp:spPr>
        <a:xfrm>
          <a:off x="3255712" y="2394707"/>
          <a:ext cx="1987415" cy="114060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Persistencia de sintomatología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3311402" y="2450397"/>
        <a:ext cx="1876035" cy="1029228"/>
      </dsp:txXfrm>
    </dsp:sp>
    <dsp:sp modelId="{7647D25A-8675-6E4F-AAB5-C3D09F10E54A}">
      <dsp:nvSpPr>
        <dsp:cNvPr id="0" name=""/>
        <dsp:cNvSpPr/>
      </dsp:nvSpPr>
      <dsp:spPr>
        <a:xfrm>
          <a:off x="5318701" y="2075722"/>
          <a:ext cx="3699449" cy="14631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kern="1200" dirty="0">
              <a:latin typeface="Arial" pitchFamily="34" charset="0"/>
              <a:cs typeface="Arial" pitchFamily="34" charset="0"/>
            </a:rPr>
            <a:t>Lesión que se extiende</a:t>
          </a:r>
          <a:r>
            <a:rPr lang="es-ES" sz="1600" b="0" i="0" kern="1200" dirty="0">
              <a:latin typeface="Arial" pitchFamily="34" charset="0"/>
              <a:cs typeface="Arial" pitchFamily="34" charset="0"/>
            </a:rPr>
            <a:t> con necrosis </a:t>
          </a:r>
          <a:r>
            <a:rPr lang="es-ES" sz="1600" b="0" i="0" kern="1200" dirty="0" smtClean="0">
              <a:latin typeface="Arial" pitchFamily="34" charset="0"/>
              <a:cs typeface="Arial" pitchFamily="34" charset="0"/>
            </a:rPr>
            <a:t>al </a:t>
          </a:r>
          <a:r>
            <a:rPr lang="es-ES" sz="1600" b="0" i="0" kern="1200" dirty="0">
              <a:latin typeface="Arial" pitchFamily="34" charset="0"/>
              <a:cs typeface="Arial" pitchFamily="34" charset="0"/>
            </a:rPr>
            <a:t>trago, concha, antitrago.</a:t>
          </a:r>
          <a:endParaRPr lang="es-MX" sz="1600" kern="1200" dirty="0"/>
        </a:p>
      </dsp:txBody>
      <dsp:txXfrm>
        <a:off x="5318701" y="2075722"/>
        <a:ext cx="3699449" cy="1463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9C108-8C14-409F-9020-175C97A0F401}">
      <dsp:nvSpPr>
        <dsp:cNvPr id="0" name=""/>
        <dsp:cNvSpPr/>
      </dsp:nvSpPr>
      <dsp:spPr>
        <a:xfrm rot="5400000">
          <a:off x="1174535" y="259435"/>
          <a:ext cx="2096600" cy="348869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0EBCA-5475-458F-BDDE-C9860BD5C553}">
      <dsp:nvSpPr>
        <dsp:cNvPr id="0" name=""/>
        <dsp:cNvSpPr/>
      </dsp:nvSpPr>
      <dsp:spPr>
        <a:xfrm>
          <a:off x="824561" y="1301803"/>
          <a:ext cx="3149613" cy="276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US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US" sz="1800" kern="1200" dirty="0" smtClean="0">
              <a:latin typeface="Arial" pitchFamily="34" charset="0"/>
              <a:cs typeface="Arial" pitchFamily="34" charset="0"/>
            </a:rPr>
            <a:t>Carcinoma escamoso pobremente diferenciado infiltrante asociado a proceso inflamatorio.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824561" y="1301803"/>
        <a:ext cx="3149613" cy="2760821"/>
      </dsp:txXfrm>
    </dsp:sp>
    <dsp:sp modelId="{6DD4819C-1AF9-49C0-BFFC-99F92F7D98E2}">
      <dsp:nvSpPr>
        <dsp:cNvPr id="0" name=""/>
        <dsp:cNvSpPr/>
      </dsp:nvSpPr>
      <dsp:spPr>
        <a:xfrm>
          <a:off x="3379908" y="2593"/>
          <a:ext cx="594266" cy="59426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44FF3-2B11-4868-AF58-7AE72FA8D2FA}">
      <dsp:nvSpPr>
        <dsp:cNvPr id="0" name=""/>
        <dsp:cNvSpPr/>
      </dsp:nvSpPr>
      <dsp:spPr>
        <a:xfrm rot="5400000">
          <a:off x="5030278" y="-694672"/>
          <a:ext cx="2096600" cy="348869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3C147-7CF9-4E36-AA8A-9DE5FE582BF8}">
      <dsp:nvSpPr>
        <dsp:cNvPr id="0" name=""/>
        <dsp:cNvSpPr/>
      </dsp:nvSpPr>
      <dsp:spPr>
        <a:xfrm>
          <a:off x="4680303" y="347696"/>
          <a:ext cx="3149613" cy="276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s-ES" sz="1800" b="0" kern="1200" dirty="0"/>
        </a:p>
      </dsp:txBody>
      <dsp:txXfrm>
        <a:off x="4680303" y="347696"/>
        <a:ext cx="3149613" cy="2760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7980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Char char="●"/>
              <a:tabLst/>
              <a:defRPr/>
            </a:pPr>
            <a:r>
              <a:rPr lang="es-US" dirty="0" smtClean="0">
                <a:solidFill>
                  <a:schemeClr val="tx1"/>
                </a:solidFill>
              </a:rPr>
              <a:t>El cáncer de canal auditivo externo</a:t>
            </a:r>
            <a:r>
              <a:rPr lang="es-US" baseline="0" dirty="0" smtClean="0">
                <a:solidFill>
                  <a:schemeClr val="tx1"/>
                </a:solidFill>
              </a:rPr>
              <a:t> e</a:t>
            </a:r>
            <a:r>
              <a:rPr lang="es-US" sz="1100" dirty="0" smtClean="0"/>
              <a:t>s poco frecuente.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Char char="●"/>
              <a:tabLst/>
              <a:defRPr/>
            </a:pPr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Sintomatología</a:t>
            </a:r>
            <a:r>
              <a:rPr lang="es-E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a una otitis externa u otitis media crónica, retrasando</a:t>
            </a:r>
            <a:r>
              <a:rPr lang="es-E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 diagnóstico.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Char char="●"/>
              <a:tabLst/>
              <a:defRPr/>
            </a:pPr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responde al tratamiento, debe considerarse otros diagnósticos diferenciales y plantearse una biopsia</a:t>
            </a:r>
            <a:endParaRPr lang="es-MX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648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carcinoma escamoso  es el tipo histológico más frecuente</a:t>
            </a:r>
          </a:p>
          <a:p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(Otros tipos histológicos:</a:t>
            </a:r>
            <a:r>
              <a:rPr lang="es-E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carcinoma </a:t>
            </a:r>
            <a:r>
              <a:rPr lang="es-E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basocelular</a:t>
            </a:r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melanoma maligno, </a:t>
            </a:r>
            <a:r>
              <a:rPr lang="es-E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angiosarcoma</a:t>
            </a:r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s-E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linfoma)</a:t>
            </a:r>
          </a:p>
          <a:p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 hueso temporal no actúa como una barrera efectiva de contención</a:t>
            </a:r>
          </a:p>
          <a:p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Adicionalmente, la sutura </a:t>
            </a:r>
            <a:r>
              <a:rPr lang="es-E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petroescamosa</a:t>
            </a:r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fisuras de </a:t>
            </a:r>
            <a:r>
              <a:rPr lang="es-E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Santorini</a:t>
            </a:r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foramen de </a:t>
            </a:r>
            <a:r>
              <a:rPr lang="es-E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Huschke</a:t>
            </a:r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foramen </a:t>
            </a:r>
            <a:r>
              <a:rPr lang="es-E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estilomastoideo</a:t>
            </a:r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ventana redonda y oval, celdas mastoideas y la membrana timpánica son vías de diseminación</a:t>
            </a:r>
          </a:p>
          <a:p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Estos hallazgos pueden observarse con métodos de imágenes como tomografía y resonancia magnética, fundamentales en el </a:t>
            </a:r>
            <a:r>
              <a:rPr lang="es-E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estadiaje</a:t>
            </a:r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terapia y pronóstico</a:t>
            </a:r>
            <a:r>
              <a:rPr lang="es-ES" sz="11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3,4</a:t>
            </a:r>
            <a:r>
              <a:rPr lang="es-E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862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480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lang="es-US" sz="11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US" sz="1100" dirty="0" smtClean="0">
                <a:latin typeface="Arial" pitchFamily="34" charset="0"/>
                <a:cs typeface="Arial" pitchFamily="34" charset="0"/>
              </a:rPr>
              <a:t>TC</a:t>
            </a:r>
            <a:r>
              <a:rPr lang="es-US" sz="1100" smtClean="0">
                <a:latin typeface="Arial" pitchFamily="34" charset="0"/>
                <a:cs typeface="Arial" pitchFamily="34" charset="0"/>
              </a:rPr>
              <a:t>:</a:t>
            </a:r>
            <a:r>
              <a:rPr lang="es-US" sz="1100" baseline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S" sz="1100" smtClean="0">
                <a:latin typeface="Arial" pitchFamily="34" charset="0"/>
                <a:cs typeface="Arial" pitchFamily="34" charset="0"/>
              </a:rPr>
              <a:t>Existe</a:t>
            </a:r>
            <a:endParaRPr lang="es-US" sz="11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US" sz="1100" dirty="0" smtClean="0">
                <a:latin typeface="Arial" pitchFamily="34" charset="0"/>
                <a:cs typeface="Arial" pitchFamily="34" charset="0"/>
              </a:rPr>
              <a:t>Numerosas adenopatías vecinas a la lesión, la mayor de ellas de 19 mm, produciendo además aumento de volumen de partes blandas de ese lado. </a:t>
            </a:r>
            <a:endParaRPr lang="es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US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US" sz="1000" dirty="0" smtClean="0">
              <a:latin typeface="Arial" pitchFamily="34" charset="0"/>
              <a:cs typeface="Arial" pitchFamily="34" charset="0"/>
            </a:endParaRPr>
          </a:p>
          <a:p>
            <a:endParaRPr lang="es-US" dirty="0" smtClean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Char char="●"/>
              <a:tabLst/>
              <a:defRPr/>
            </a:pPr>
            <a:endParaRPr lang="es-ES" dirty="0" smtClean="0"/>
          </a:p>
          <a:p>
            <a:pPr marL="15875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19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360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849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13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271463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271463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7447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2857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7146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720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2" name="Google Shape;52;p7"/>
          <p:cNvSpPr>
            <a:spLocks noGrp="1"/>
          </p:cNvSpPr>
          <p:nvPr>
            <p:ph type="pic" idx="2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dirty="0"/>
              <a:t>Haga clic en el icono para agregar una imagen</a:t>
            </a:r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129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550844" y="273846"/>
            <a:ext cx="6964507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 rot="5400000">
            <a:off x="3401345" y="-481283"/>
            <a:ext cx="3263504" cy="6964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271463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153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271463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472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CO" dirty="0"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390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702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5410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3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268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1883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0541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2681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7540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9919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745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6660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854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5199064" y="828675"/>
            <a:ext cx="18473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s-ES_tradnl" sz="1050" dirty="0"/>
          </a:p>
        </p:txBody>
      </p:sp>
      <p:sp>
        <p:nvSpPr>
          <p:cNvPr id="5" name="TextBox 9"/>
          <p:cNvSpPr txBox="1"/>
          <p:nvPr/>
        </p:nvSpPr>
        <p:spPr>
          <a:xfrm>
            <a:off x="4724401" y="788194"/>
            <a:ext cx="18473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s-ES_tradnl" sz="1050" dirty="0"/>
          </a:p>
        </p:txBody>
      </p:sp>
      <p:sp>
        <p:nvSpPr>
          <p:cNvPr id="6" name="TextBox 10"/>
          <p:cNvSpPr txBox="1"/>
          <p:nvPr/>
        </p:nvSpPr>
        <p:spPr>
          <a:xfrm>
            <a:off x="4668839" y="417910"/>
            <a:ext cx="18473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s-ES_tradnl" sz="1050" dirty="0"/>
          </a:p>
        </p:txBody>
      </p:sp>
      <p:sp>
        <p:nvSpPr>
          <p:cNvPr id="7" name="TextBox 8"/>
          <p:cNvSpPr txBox="1"/>
          <p:nvPr/>
        </p:nvSpPr>
        <p:spPr>
          <a:xfrm>
            <a:off x="5199064" y="828675"/>
            <a:ext cx="18473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s-ES_tradnl" sz="1050" dirty="0"/>
          </a:p>
        </p:txBody>
      </p:sp>
      <p:sp>
        <p:nvSpPr>
          <p:cNvPr id="8" name="TextBox 9"/>
          <p:cNvSpPr txBox="1"/>
          <p:nvPr/>
        </p:nvSpPr>
        <p:spPr>
          <a:xfrm>
            <a:off x="4724401" y="788194"/>
            <a:ext cx="18473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s-ES_tradnl" sz="1050" dirty="0"/>
          </a:p>
        </p:txBody>
      </p:sp>
      <p:sp>
        <p:nvSpPr>
          <p:cNvPr id="9" name="TextBox 10"/>
          <p:cNvSpPr txBox="1"/>
          <p:nvPr/>
        </p:nvSpPr>
        <p:spPr>
          <a:xfrm>
            <a:off x="4668839" y="417910"/>
            <a:ext cx="18473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s-ES_tradnl" sz="10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A890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_tradn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lang="da-DK" sz="675" b="1" i="0" u="none" strike="noStrike" baseline="0" smtClean="0">
                <a:solidFill>
                  <a:srgbClr val="FA8900"/>
                </a:solidFill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1573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901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77663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000" smtClean="0">
                <a:solidFill>
                  <a:schemeClr val="dk2"/>
                </a:solidFill>
              </a:rPr>
              <a:t>‹Nº›</a:t>
            </a:fld>
            <a:endParaRPr lang="es-CO" sz="1000" dirty="0">
              <a:solidFill>
                <a:schemeClr val="dk2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187672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282103"/>
            <a:ext cx="3923998" cy="22949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54995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000" smtClean="0">
                <a:solidFill>
                  <a:schemeClr val="dk2"/>
                </a:solidFill>
              </a:rPr>
              <a:t>‹Nº›</a:t>
            </a:fld>
            <a:endParaRPr lang="es-CO" sz="1000" dirty="0">
              <a:solidFill>
                <a:schemeClr val="dk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349885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9843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347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S_trad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43528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9388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9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9739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s-ES"/>
              <a:t>Haga clic para editar el estilo de subtítulo del patrón</a:t>
            </a: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5277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1886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2177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1555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851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1629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40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s-ES"/>
              <a:t>Haga clic para editar el estilo de subtítulo del patrón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5390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663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5451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45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‹Nº›</a:t>
            </a:fld>
            <a:endParaRPr sz="1000" dirty="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1"/>
            <a:ext cx="9144574" cy="51431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550844" y="273846"/>
            <a:ext cx="6964507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550844" y="1369219"/>
            <a:ext cx="696450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000" smtClean="0">
                <a:solidFill>
                  <a:schemeClr val="dk2"/>
                </a:solidFill>
              </a:rPr>
              <a:t>‹Nº›</a:t>
            </a:fld>
            <a:endParaRPr lang="es-CO" sz="1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786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‹Nº›</a:t>
            </a:fld>
            <a:endParaRPr sz="1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06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3EBA67-C303-411D-BBA9-C94C81645540}" type="datetimeFigureOut">
              <a:rPr lang="es-CO"/>
              <a:pPr>
                <a:defRPr/>
              </a:pPr>
              <a:t>6/10/2023</a:t>
            </a:fld>
            <a:endParaRPr lang="es-CO" dirty="0"/>
          </a:p>
        </p:txBody>
      </p:sp>
      <p:pic>
        <p:nvPicPr>
          <p:cNvPr id="1027" name="Picture 6" descr="marcaDeAguaLogoGenesis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52901" y="0"/>
            <a:ext cx="50022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000" smtClean="0">
                <a:solidFill>
                  <a:schemeClr val="dk2"/>
                </a:solidFill>
              </a:rPr>
              <a:t>‹Nº›</a:t>
            </a:fld>
            <a:endParaRPr lang="es-CO" sz="1000" dirty="0">
              <a:solidFill>
                <a:schemeClr val="dk2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20391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7419"/>
            <a:ext cx="8229600" cy="240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3039" y="4767263"/>
            <a:ext cx="39957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a-DK" sz="750" b="1" i="0" u="none" strike="noStrike" baseline="0"/>
            </a:lvl1pPr>
          </a:lstStyle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41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0E58C4"/>
          </a:solidFill>
          <a:latin typeface="+mj-lt"/>
          <a:ea typeface="+mj-ea"/>
          <a:cs typeface="+mj-cs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E58C4"/>
          </a:solidFill>
          <a:latin typeface="Arial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E58C4"/>
          </a:solidFill>
          <a:latin typeface="Arial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E58C4"/>
          </a:solidFill>
          <a:latin typeface="Arial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E58C4"/>
          </a:solidFill>
          <a:latin typeface="Arial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E58C4"/>
          </a:solidFill>
          <a:latin typeface="Arial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E58C4"/>
          </a:solidFill>
          <a:latin typeface="Arial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E58C4"/>
          </a:solidFill>
          <a:latin typeface="Arial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E58C4"/>
          </a:solidFill>
          <a:latin typeface="Arial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A6A6A6"/>
          </a:solidFill>
          <a:latin typeface="+mn-lt"/>
          <a:ea typeface="+mn-ea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A6A6A6"/>
          </a:solidFill>
          <a:latin typeface="+mn-lt"/>
          <a:ea typeface="+mn-ea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A6A6A6"/>
          </a:solidFill>
          <a:latin typeface="+mn-lt"/>
          <a:ea typeface="+mn-ea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A6A6A6"/>
          </a:solidFill>
          <a:latin typeface="+mn-lt"/>
          <a:ea typeface="+mn-ea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A6A6A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‹Nº›</a:t>
            </a:fld>
            <a:endParaRPr sz="1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338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"/>
          <p:cNvSpPr txBox="1">
            <a:spLocks noGrp="1"/>
          </p:cNvSpPr>
          <p:nvPr>
            <p:ph type="subTitle" idx="1"/>
          </p:nvPr>
        </p:nvSpPr>
        <p:spPr>
          <a:xfrm>
            <a:off x="240659" y="173718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s-US" sz="2400" b="1" dirty="0" smtClean="0">
                <a:solidFill>
                  <a:schemeClr val="dk1"/>
                </a:solidFill>
              </a:rPr>
              <a:t>CARCINOMA ESCAMOSO DE OIDO EXTERNO REPORTE DE CASO</a:t>
            </a:r>
            <a:endParaRPr sz="2400" b="1" dirty="0"/>
          </a:p>
        </p:txBody>
      </p:sp>
      <p:sp>
        <p:nvSpPr>
          <p:cNvPr id="1037" name="Google Shape;1037;p1"/>
          <p:cNvSpPr txBox="1"/>
          <p:nvPr/>
        </p:nvSpPr>
        <p:spPr>
          <a:xfrm>
            <a:off x="2596574" y="2911494"/>
            <a:ext cx="4029000" cy="198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s-US" sz="2000" b="0" i="0" u="none" strike="noStrike" cap="none" dirty="0" smtClean="0">
                <a:solidFill>
                  <a:schemeClr val="dk1"/>
                </a:solidFill>
                <a:sym typeface="Arial"/>
              </a:rPr>
              <a:t>  </a:t>
            </a:r>
            <a:r>
              <a:rPr lang="es-US" sz="2000" b="0" i="0" u="none" strike="noStrike" cap="none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Autores</a:t>
            </a:r>
            <a:endParaRPr lang="es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s-US" sz="2000" b="0" i="0" u="none" strike="noStrike" cap="none" dirty="0" smtClean="0">
                <a:solidFill>
                  <a:schemeClr val="dk1"/>
                </a:solidFill>
                <a:sym typeface="Arial"/>
              </a:rPr>
              <a:t>Dra</a:t>
            </a:r>
            <a:r>
              <a:rPr lang="es-US" sz="2000" b="0" i="0" u="none" strike="noStrike" cap="none" dirty="0">
                <a:solidFill>
                  <a:schemeClr val="dk1"/>
                </a:solidFill>
                <a:sym typeface="Arial"/>
              </a:rPr>
              <a:t>. </a:t>
            </a:r>
            <a:r>
              <a:rPr lang="es-US" sz="2000" b="0" i="0" u="none" strike="noStrike" cap="none" dirty="0" err="1">
                <a:solidFill>
                  <a:schemeClr val="dk1"/>
                </a:solidFill>
                <a:sym typeface="Arial"/>
              </a:rPr>
              <a:t>Yaimelis</a:t>
            </a:r>
            <a:r>
              <a:rPr lang="es-US" sz="2000" b="0" i="0" u="none" strike="noStrike" cap="none" dirty="0">
                <a:solidFill>
                  <a:schemeClr val="dk1"/>
                </a:solidFill>
                <a:sym typeface="Arial"/>
              </a:rPr>
              <a:t> de la </a:t>
            </a:r>
            <a:r>
              <a:rPr lang="es-US" sz="2000" b="0" i="0" u="none" strike="noStrike" cap="none" dirty="0" err="1">
                <a:solidFill>
                  <a:schemeClr val="dk1"/>
                </a:solidFill>
                <a:sym typeface="Arial"/>
              </a:rPr>
              <a:t>Fé</a:t>
            </a:r>
            <a:r>
              <a:rPr lang="es-US" sz="2000" b="0" i="0" u="none" strike="noStrike" cap="none" dirty="0">
                <a:solidFill>
                  <a:schemeClr val="dk1"/>
                </a:solidFill>
                <a:sym typeface="Arial"/>
              </a:rPr>
              <a:t> Nuñez </a:t>
            </a:r>
            <a:endParaRPr sz="2000" dirty="0"/>
          </a:p>
          <a:p>
            <a:pPr marL="457200" indent="-342900">
              <a:buClr>
                <a:schemeClr val="dk2"/>
              </a:buClr>
              <a:buSzPts val="2800"/>
            </a:pPr>
            <a:r>
              <a:rPr lang="es-US" sz="2000" dirty="0" smtClean="0">
                <a:solidFill>
                  <a:schemeClr val="dk1"/>
                </a:solidFill>
              </a:rPr>
              <a:t>Dra</a:t>
            </a:r>
            <a:r>
              <a:rPr lang="es-US" sz="2000" dirty="0">
                <a:solidFill>
                  <a:schemeClr val="dk1"/>
                </a:solidFill>
              </a:rPr>
              <a:t>. Diana Marcela Espitia </a:t>
            </a:r>
            <a:r>
              <a:rPr lang="es-US" sz="2000" dirty="0" smtClean="0">
                <a:solidFill>
                  <a:schemeClr val="dk1"/>
                </a:solidFill>
              </a:rPr>
              <a:t>Cruz</a:t>
            </a:r>
          </a:p>
          <a:p>
            <a:pPr marL="457200" lvl="0" indent="-342900">
              <a:buClr>
                <a:schemeClr val="dk2"/>
              </a:buClr>
              <a:buSzPts val="2800"/>
            </a:pPr>
            <a:r>
              <a:rPr lang="en-US" sz="2000" dirty="0">
                <a:solidFill>
                  <a:schemeClr val="dk1"/>
                </a:solidFill>
              </a:rPr>
              <a:t>Dr. </a:t>
            </a:r>
            <a:r>
              <a:rPr lang="en-US" sz="2000" dirty="0" err="1">
                <a:solidFill>
                  <a:schemeClr val="dk1"/>
                </a:solidFill>
              </a:rPr>
              <a:t>Othwongh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Twong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Dak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Padiet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</a:p>
          <a:p>
            <a:pPr marL="457200" indent="-342900">
              <a:buClr>
                <a:schemeClr val="dk2"/>
              </a:buClr>
              <a:buSzPts val="2800"/>
            </a:pPr>
            <a:r>
              <a:rPr lang="es-US" sz="2000" dirty="0" smtClean="0">
                <a:solidFill>
                  <a:schemeClr val="dk1"/>
                </a:solidFill>
              </a:rPr>
              <a:t> </a:t>
            </a:r>
            <a:endParaRPr lang="es-US" sz="2000" dirty="0">
              <a:solidFill>
                <a:schemeClr val="dk1"/>
              </a:solidFill>
            </a:endParaRPr>
          </a:p>
          <a:p>
            <a:pPr marL="457200" indent="-342900">
              <a:buClr>
                <a:schemeClr val="dk2"/>
              </a:buClr>
              <a:buSzPts val="2800"/>
            </a:pPr>
            <a:endParaRPr lang="es-US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lang="es-HN" dirty="0">
              <a:solidFill>
                <a:schemeClr val="dk1"/>
              </a:solidFill>
            </a:endParaRPr>
          </a:p>
          <a:p>
            <a: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50931" y="640083"/>
            <a:ext cx="7046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 Jornada de Aprendizaje en 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DD04043-35B2-873E-7016-8932624A3AB9}"/>
              </a:ext>
            </a:extLst>
          </p:cNvPr>
          <p:cNvSpPr txBox="1"/>
          <p:nvPr/>
        </p:nvSpPr>
        <p:spPr>
          <a:xfrm>
            <a:off x="364006" y="920508"/>
            <a:ext cx="84159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US" sz="2400" b="1" dirty="0">
                <a:latin typeface="+mn-lt"/>
                <a:cs typeface="Arial" pitchFamily="34" charset="0"/>
              </a:rPr>
              <a:t>Biopsia diagnóstica de conducto </a:t>
            </a:r>
            <a:r>
              <a:rPr lang="es-US" sz="2400" b="1" dirty="0" smtClean="0">
                <a:latin typeface="+mn-lt"/>
                <a:cs typeface="Arial" pitchFamily="34" charset="0"/>
              </a:rPr>
              <a:t>auditivo externo</a:t>
            </a:r>
          </a:p>
          <a:p>
            <a:pPr algn="just"/>
            <a:endParaRPr lang="es-US" sz="2400" b="1" dirty="0" smtClean="0">
              <a:latin typeface="+mn-lt"/>
              <a:cs typeface="Arial" pitchFamily="34" charset="0"/>
            </a:endParaRPr>
          </a:p>
          <a:p>
            <a:pPr algn="just"/>
            <a:r>
              <a:rPr lang="es-US" sz="2400" b="1" dirty="0" smtClean="0">
                <a:latin typeface="+mn-lt"/>
                <a:cs typeface="Arial" pitchFamily="34" charset="0"/>
              </a:rPr>
              <a:t>B23-528 </a:t>
            </a:r>
            <a:r>
              <a:rPr lang="es-US" sz="2400" b="1" dirty="0">
                <a:latin typeface="+mn-lt"/>
                <a:cs typeface="Arial" pitchFamily="34" charset="0"/>
              </a:rPr>
              <a:t>(25/01/2023):</a:t>
            </a:r>
          </a:p>
          <a:p>
            <a:pPr algn="just"/>
            <a:r>
              <a:rPr lang="es-US" sz="1800" b="1" dirty="0">
                <a:latin typeface="+mn-lt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US" sz="1800" dirty="0">
                <a:latin typeface="+mn-lt"/>
                <a:cs typeface="Arial" pitchFamily="34" charset="0"/>
              </a:rPr>
              <a:t>C</a:t>
            </a:r>
            <a:r>
              <a:rPr lang="es-US" sz="1800" dirty="0" smtClean="0">
                <a:latin typeface="+mn-lt"/>
                <a:cs typeface="Arial" pitchFamily="34" charset="0"/>
              </a:rPr>
              <a:t>arcinoma </a:t>
            </a:r>
            <a:r>
              <a:rPr lang="es-US" sz="1800" dirty="0">
                <a:latin typeface="+mn-lt"/>
                <a:cs typeface="Arial" pitchFamily="34" charset="0"/>
              </a:rPr>
              <a:t>escamoso moderadamente diferenciado, queratinizante del pabellón auricular y conducto auditivo externo, con extensión directa a cartílago, músculos y glándula salival parótida derecha. Talla tumoral de 5x2x1,5 cm. </a:t>
            </a:r>
          </a:p>
          <a:p>
            <a:pPr algn="just">
              <a:lnSpc>
                <a:spcPct val="150000"/>
              </a:lnSpc>
            </a:pPr>
            <a:r>
              <a:rPr lang="es-US" sz="1800" dirty="0">
                <a:latin typeface="+mn-lt"/>
                <a:cs typeface="Arial" pitchFamily="34" charset="0"/>
              </a:rPr>
              <a:t>No presencia de metástasis en ganglios linfáticos disecados 0/34.</a:t>
            </a:r>
          </a:p>
          <a:p>
            <a:pPr algn="just"/>
            <a:r>
              <a:rPr lang="es-US" sz="1800" dirty="0">
                <a:latin typeface="+mn-lt"/>
                <a:cs typeface="Arial" pitchFamily="34" charset="0"/>
              </a:rPr>
              <a:t> </a:t>
            </a:r>
            <a:endParaRPr lang="es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41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2"/>
          <p:cNvGrpSpPr/>
          <p:nvPr/>
        </p:nvGrpSpPr>
        <p:grpSpPr>
          <a:xfrm>
            <a:off x="374952" y="87187"/>
            <a:ext cx="8380429" cy="3009922"/>
            <a:chOff x="255189" y="-780907"/>
            <a:chExt cx="8906941" cy="3978597"/>
          </a:xfrm>
        </p:grpSpPr>
        <p:sp>
          <p:nvSpPr>
            <p:cNvPr id="1042" name="Google Shape;1042;p2"/>
            <p:cNvSpPr/>
            <p:nvPr/>
          </p:nvSpPr>
          <p:spPr>
            <a:xfrm>
              <a:off x="1346862" y="-780907"/>
              <a:ext cx="7815268" cy="39785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E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255189" y="1155651"/>
              <a:ext cx="2225482" cy="1612636"/>
            </a:xfrm>
            <a:prstGeom prst="roundRect">
              <a:avLst>
                <a:gd name="adj" fmla="val 16667"/>
              </a:avLst>
            </a:prstGeom>
            <a:solidFill>
              <a:srgbClr val="FFAA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 txBox="1"/>
            <p:nvPr/>
          </p:nvSpPr>
          <p:spPr>
            <a:xfrm>
              <a:off x="312404" y="1267946"/>
              <a:ext cx="2068914" cy="135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Poca frecuencia y elevada mortalidad 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4828552" y="1182177"/>
              <a:ext cx="1672036" cy="1685372"/>
            </a:xfrm>
            <a:prstGeom prst="roundRect">
              <a:avLst>
                <a:gd name="adj" fmla="val 16667"/>
              </a:avLst>
            </a:prstGeom>
            <a:solidFill>
              <a:srgbClr val="FFAA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 txBox="1"/>
            <p:nvPr/>
          </p:nvSpPr>
          <p:spPr>
            <a:xfrm>
              <a:off x="4718638" y="1240951"/>
              <a:ext cx="1874746" cy="139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Diagnóstico positivo  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6942857" y="1109155"/>
              <a:ext cx="2010826" cy="1705629"/>
            </a:xfrm>
            <a:prstGeom prst="roundRect">
              <a:avLst>
                <a:gd name="adj" fmla="val 16667"/>
              </a:avLst>
            </a:prstGeom>
            <a:solidFill>
              <a:srgbClr val="FFAA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 txBox="1"/>
            <p:nvPr/>
          </p:nvSpPr>
          <p:spPr>
            <a:xfrm>
              <a:off x="6788246" y="1283069"/>
              <a:ext cx="2165439" cy="135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Tratamiento quirúrgico + Radioterapia 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2711827" y="1109157"/>
              <a:ext cx="1557900" cy="1758392"/>
            </a:xfrm>
            <a:prstGeom prst="roundRect">
              <a:avLst>
                <a:gd name="adj" fmla="val 16667"/>
              </a:avLst>
            </a:prstGeom>
            <a:solidFill>
              <a:srgbClr val="FFAA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 txBox="1"/>
            <p:nvPr/>
          </p:nvSpPr>
          <p:spPr>
            <a:xfrm>
              <a:off x="2711827" y="1182177"/>
              <a:ext cx="1484443" cy="1538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US" sz="1800" b="0" i="0" u="none" strike="noStrike" cap="none" dirty="0">
                  <a:solidFill>
                    <a:schemeClr val="dk1"/>
                  </a:solidFill>
                  <a:sym typeface="Arial"/>
                </a:rPr>
                <a:t>Sospecha </a:t>
              </a:r>
              <a:r>
                <a:rPr lang="es-US" sz="1800" dirty="0">
                  <a:solidFill>
                    <a:schemeClr val="dk1"/>
                  </a:solidFill>
                </a:rPr>
                <a:t>d</a:t>
              </a:r>
              <a:r>
                <a:rPr lang="es-US" sz="1800" b="0" i="0" u="none" strike="noStrike" cap="none" dirty="0">
                  <a:solidFill>
                    <a:schemeClr val="dk1"/>
                  </a:solidFill>
                  <a:sym typeface="Arial"/>
                </a:rPr>
                <a:t>iagnóstica </a:t>
              </a:r>
              <a:endParaRPr sz="1800" b="0" i="0" u="none" strike="noStrike" cap="none" dirty="0">
                <a:solidFill>
                  <a:schemeClr val="dk1"/>
                </a:solidFill>
                <a:sym typeface="Arial"/>
              </a:endParaRPr>
            </a:p>
          </p:txBody>
        </p:sp>
      </p:grpSp>
      <p:sp>
        <p:nvSpPr>
          <p:cNvPr id="1040" name="Google Shape;1040;p2"/>
          <p:cNvSpPr txBox="1">
            <a:spLocks noGrp="1"/>
          </p:cNvSpPr>
          <p:nvPr>
            <p:ph type="title"/>
          </p:nvPr>
        </p:nvSpPr>
        <p:spPr>
          <a:xfrm>
            <a:off x="88618" y="824151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s-US" sz="2400" b="1" dirty="0"/>
              <a:t>DISCUSIÓN DEL CASO</a:t>
            </a:r>
            <a:endParaRPr sz="2400" b="1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20237" r="3346" b="27562"/>
          <a:stretch/>
        </p:blipFill>
        <p:spPr bwMode="auto">
          <a:xfrm>
            <a:off x="737342" y="3486149"/>
            <a:ext cx="3532299" cy="139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5" t="13621" r="28725" b="23742"/>
          <a:stretch/>
        </p:blipFill>
        <p:spPr bwMode="auto">
          <a:xfrm>
            <a:off x="4895857" y="3486148"/>
            <a:ext cx="3589048" cy="139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3"/>
          <p:cNvSpPr/>
          <p:nvPr/>
        </p:nvSpPr>
        <p:spPr>
          <a:xfrm>
            <a:off x="402540" y="1020111"/>
            <a:ext cx="8089950" cy="378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Char char="•"/>
            </a:pPr>
            <a:r>
              <a:rPr lang="es-US" sz="1800" b="0" i="0" u="none" strike="noStrike" cap="none" dirty="0">
                <a:solidFill>
                  <a:schemeClr val="dk1"/>
                </a:solidFill>
                <a:sym typeface="Arial"/>
              </a:rPr>
              <a:t>El Carcinoma de células escamosas del oído externo es una neoplasia maligna </a:t>
            </a:r>
            <a:r>
              <a:rPr lang="es-US" sz="1800" dirty="0" smtClean="0">
                <a:solidFill>
                  <a:schemeClr val="dk1"/>
                </a:solidFill>
              </a:rPr>
              <a:t>poco frecuente.</a:t>
            </a:r>
            <a:endParaRPr lang="es-US" sz="18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Char char="•"/>
            </a:pPr>
            <a:r>
              <a:rPr lang="es-US" sz="1800" b="0" i="0" u="none" strike="noStrike" cap="none" dirty="0" smtClean="0">
                <a:solidFill>
                  <a:schemeClr val="dk1"/>
                </a:solidFill>
                <a:sym typeface="Arial"/>
              </a:rPr>
              <a:t>El </a:t>
            </a:r>
            <a:r>
              <a:rPr lang="es-US" sz="1800" b="0" i="0" u="none" strike="noStrike" cap="none" dirty="0">
                <a:solidFill>
                  <a:schemeClr val="dk1"/>
                </a:solidFill>
                <a:sym typeface="Arial"/>
              </a:rPr>
              <a:t>diagnóstico se realiza teniendo en cuenta los hallazgos clínicos, radiológicos </a:t>
            </a:r>
            <a:r>
              <a:rPr lang="es-US" sz="1800" b="0" i="0" u="none" strike="noStrike" cap="none" dirty="0" smtClean="0">
                <a:solidFill>
                  <a:schemeClr val="dk1"/>
                </a:solidFill>
                <a:sym typeface="Arial"/>
              </a:rPr>
              <a:t>e histológicos.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Char char="•"/>
            </a:pPr>
            <a:r>
              <a:rPr lang="es-US" sz="1800" dirty="0" smtClean="0">
                <a:solidFill>
                  <a:schemeClr val="dk1"/>
                </a:solidFill>
              </a:rPr>
              <a:t>Se debe sospechar la enfermedad ante un paciente con lesiones tumorales en el CAE y diferenciar de otros procesos inflamatorios.</a:t>
            </a:r>
            <a:endParaRPr lang="es-US" sz="18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Char char="•"/>
            </a:pPr>
            <a:r>
              <a:rPr lang="es-US" sz="1800" b="0" i="0" u="none" strike="noStrike" cap="none" dirty="0" smtClean="0">
                <a:solidFill>
                  <a:schemeClr val="dk1"/>
                </a:solidFill>
                <a:sym typeface="Arial"/>
              </a:rPr>
              <a:t>El </a:t>
            </a:r>
            <a:r>
              <a:rPr lang="es-US" sz="1800" b="0" i="0" u="none" strike="noStrike" cap="none" dirty="0">
                <a:solidFill>
                  <a:schemeClr val="dk1"/>
                </a:solidFill>
                <a:sym typeface="Arial"/>
              </a:rPr>
              <a:t>tratamiento quirúrgico seguido de radioterapia es el tratamiento de </a:t>
            </a:r>
            <a:r>
              <a:rPr lang="es-US" sz="1800" b="0" i="0" u="none" strike="noStrike" cap="none" dirty="0" smtClean="0">
                <a:solidFill>
                  <a:schemeClr val="dk1"/>
                </a:solidFill>
                <a:sym typeface="Arial"/>
              </a:rPr>
              <a:t>elección.</a:t>
            </a:r>
            <a:endParaRPr sz="18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055" name="Google Shape;1055;p3"/>
          <p:cNvSpPr txBox="1">
            <a:spLocks noGrp="1"/>
          </p:cNvSpPr>
          <p:nvPr>
            <p:ph type="title"/>
          </p:nvPr>
        </p:nvSpPr>
        <p:spPr>
          <a:xfrm>
            <a:off x="228572" y="32486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s-US" b="1" dirty="0" smtClean="0"/>
              <a:t>CONCLUSIONES</a:t>
            </a:r>
            <a:r>
              <a:rPr lang="es-US" sz="2400" b="1" dirty="0" smtClean="0"/>
              <a:t>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20237" r="3346" b="27562"/>
          <a:stretch/>
        </p:blipFill>
        <p:spPr bwMode="auto">
          <a:xfrm>
            <a:off x="2843450" y="2933204"/>
            <a:ext cx="2583375" cy="161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5" t="13621" r="28725" b="23742"/>
          <a:stretch/>
        </p:blipFill>
        <p:spPr bwMode="auto">
          <a:xfrm>
            <a:off x="5812677" y="2933204"/>
            <a:ext cx="2624879" cy="161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56428" y="123264"/>
            <a:ext cx="5576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INTRODUCCIÓN</a:t>
            </a:r>
            <a:endParaRPr lang="es-ES" sz="2800" b="1" dirty="0"/>
          </a:p>
        </p:txBody>
      </p:sp>
      <p:graphicFrame>
        <p:nvGraphicFramePr>
          <p:cNvPr id="10" name="Diagrama 13">
            <a:extLst>
              <a:ext uri="{FF2B5EF4-FFF2-40B4-BE49-F238E27FC236}">
                <a16:creationId xmlns:a16="http://schemas.microsoft.com/office/drawing/2014/main" xmlns="" id="{CF8FB9BF-34F7-CA5A-E89F-16FBA69B2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1220835"/>
              </p:ext>
            </p:extLst>
          </p:nvPr>
        </p:nvGraphicFramePr>
        <p:xfrm>
          <a:off x="275103" y="1804988"/>
          <a:ext cx="3584378" cy="3071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275103" y="1015977"/>
            <a:ext cx="8687922" cy="92737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s-ES" sz="1800" dirty="0">
                <a:solidFill>
                  <a:schemeClr val="tx1"/>
                </a:solidFill>
                <a:cs typeface="Arial" pitchFamily="34" charset="0"/>
              </a:rPr>
              <a:t>Representa el 0,2% de todos los cánceres de cabeza y cuello. El 4% son del conducto auditivo exter</a:t>
            </a:r>
            <a:r>
              <a:rPr lang="es-US" sz="1800" dirty="0">
                <a:solidFill>
                  <a:schemeClr val="tx1"/>
                </a:solidFill>
                <a:cs typeface="Arial" pitchFamily="34" charset="0"/>
              </a:rPr>
              <a:t>no.</a:t>
            </a:r>
            <a:endParaRPr lang="es-MX" sz="18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5149711" y="1804988"/>
            <a:ext cx="2291323" cy="4667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S" sz="1800" kern="1200" dirty="0" smtClean="0">
                <a:solidFill>
                  <a:schemeClr val="tx1"/>
                </a:solidFill>
              </a:rPr>
              <a:t>EPIDEMIOLOGÍA</a:t>
            </a:r>
            <a:endParaRPr lang="es-MX" sz="18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692293-DFC6-3753-72CB-2326C8FB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21" y="0"/>
            <a:ext cx="8520600" cy="841248"/>
          </a:xfrm>
        </p:spPr>
        <p:txBody>
          <a:bodyPr/>
          <a:lstStyle/>
          <a:p>
            <a:r>
              <a:rPr lang="es-US" sz="2800" b="1" dirty="0"/>
              <a:t>INTRODUCCIÓN</a:t>
            </a:r>
            <a:r>
              <a:rPr lang="es-US" sz="3200" b="1" dirty="0"/>
              <a:t> 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xmlns="" id="{E6A1CC40-896E-B074-E3EB-8A0442BD8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054690"/>
              </p:ext>
            </p:extLst>
          </p:nvPr>
        </p:nvGraphicFramePr>
        <p:xfrm>
          <a:off x="-142875" y="868680"/>
          <a:ext cx="9497187" cy="344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01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A4B106-E3D2-DAF8-C6E3-E5F47AA8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27" y="274320"/>
            <a:ext cx="8520600" cy="841800"/>
          </a:xfrm>
        </p:spPr>
        <p:txBody>
          <a:bodyPr/>
          <a:lstStyle/>
          <a:p>
            <a:r>
              <a:rPr lang="es-US" sz="2800" b="1" dirty="0"/>
              <a:t>OBJETIVO</a:t>
            </a:r>
            <a:endParaRPr lang="es-US" sz="32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7DD32CA-A515-A5F2-F51A-9CB86ADD4530}"/>
              </a:ext>
            </a:extLst>
          </p:cNvPr>
          <p:cNvSpPr txBox="1"/>
          <p:nvPr/>
        </p:nvSpPr>
        <p:spPr>
          <a:xfrm>
            <a:off x="608923" y="1773666"/>
            <a:ext cx="8093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i="0" dirty="0" smtClean="0">
                <a:latin typeface="+mn-lt"/>
                <a:cs typeface="Arial" pitchFamily="34" charset="0"/>
              </a:rPr>
              <a:t>Destacar la importancia de realizar el diagnóstico precoz del carcinoma </a:t>
            </a:r>
            <a:r>
              <a:rPr lang="es-ES" sz="2400" i="0" dirty="0">
                <a:latin typeface="+mn-lt"/>
                <a:cs typeface="Arial" pitchFamily="34" charset="0"/>
              </a:rPr>
              <a:t>escamoso de oído </a:t>
            </a:r>
            <a:r>
              <a:rPr lang="es-ES" sz="2400" i="0" dirty="0" smtClean="0">
                <a:latin typeface="+mn-lt"/>
                <a:cs typeface="Arial" pitchFamily="34" charset="0"/>
              </a:rPr>
              <a:t>externo</a:t>
            </a:r>
            <a:r>
              <a:rPr lang="es-ES" sz="2400" dirty="0">
                <a:latin typeface="+mn-lt"/>
                <a:cs typeface="Arial" pitchFamily="34" charset="0"/>
              </a:rPr>
              <a:t>.</a:t>
            </a:r>
            <a:endParaRPr lang="es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7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D6942A-E2F6-1EB9-4DF7-C09E4142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10" y="228346"/>
            <a:ext cx="8520600" cy="841800"/>
          </a:xfrm>
        </p:spPr>
        <p:txBody>
          <a:bodyPr/>
          <a:lstStyle/>
          <a:p>
            <a:r>
              <a:rPr lang="es-US" sz="2800" b="1" dirty="0"/>
              <a:t>PRESENTACIÓN DEL CASO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3590DD3-B684-8A61-1F48-E219D8FF6A67}"/>
              </a:ext>
            </a:extLst>
          </p:cNvPr>
          <p:cNvSpPr txBox="1"/>
          <p:nvPr/>
        </p:nvSpPr>
        <p:spPr>
          <a:xfrm>
            <a:off x="516317" y="1213129"/>
            <a:ext cx="8111366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US" sz="1800" b="1" i="0" dirty="0">
                <a:latin typeface="+mn-lt"/>
                <a:cs typeface="Arial" pitchFamily="34" charset="0"/>
              </a:rPr>
              <a:t>Datos del paciente</a:t>
            </a:r>
            <a:r>
              <a:rPr lang="es-US" sz="1800" b="1" dirty="0">
                <a:latin typeface="+mn-lt"/>
                <a:cs typeface="Arial" pitchFamily="34" charset="0"/>
              </a:rPr>
              <a:t>:</a:t>
            </a:r>
            <a:endParaRPr lang="es-US" sz="1800" b="1" i="0" dirty="0">
              <a:latin typeface="+mn-lt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latin typeface="+mn-lt"/>
                <a:cs typeface="Arial" pitchFamily="34" charset="0"/>
              </a:rPr>
              <a:t>M</a:t>
            </a:r>
            <a:r>
              <a:rPr lang="es-ES" sz="1800" b="0" i="0" dirty="0">
                <a:latin typeface="+mn-lt"/>
                <a:cs typeface="Arial" pitchFamily="34" charset="0"/>
              </a:rPr>
              <a:t>asculino de 62 años de edad</a:t>
            </a:r>
            <a:r>
              <a:rPr lang="es-US" sz="1800" b="0" i="0" dirty="0">
                <a:latin typeface="+mn-lt"/>
                <a:cs typeface="Arial" pitchFamily="34" charset="0"/>
              </a:rPr>
              <a:t>, blanco.</a:t>
            </a:r>
          </a:p>
          <a:p>
            <a:pPr algn="just">
              <a:lnSpc>
                <a:spcPct val="150000"/>
              </a:lnSpc>
            </a:pPr>
            <a:endParaRPr lang="es-US" sz="1800" dirty="0">
              <a:latin typeface="+mn-lt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US" sz="1800" b="1" dirty="0">
                <a:latin typeface="+mn-lt"/>
                <a:cs typeface="Arial" pitchFamily="34" charset="0"/>
              </a:rPr>
              <a:t>Antecedentes</a:t>
            </a:r>
            <a:r>
              <a:rPr lang="es-US" sz="1800" b="1" dirty="0" smtClean="0">
                <a:latin typeface="+mn-lt"/>
                <a:cs typeface="Arial" pitchFamily="34" charset="0"/>
              </a:rPr>
              <a:t>:</a:t>
            </a:r>
            <a:endParaRPr lang="es-ES" sz="1800" i="0" dirty="0">
              <a:latin typeface="+mn-lt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US" sz="1800" b="0" i="0" dirty="0" smtClean="0">
                <a:latin typeface="+mn-lt"/>
                <a:cs typeface="Arial" pitchFamily="34" charset="0"/>
              </a:rPr>
              <a:t>Patológicos </a:t>
            </a:r>
            <a:r>
              <a:rPr lang="es-US" sz="1800" b="0" i="0" dirty="0">
                <a:latin typeface="+mn-lt"/>
                <a:cs typeface="Arial" pitchFamily="34" charset="0"/>
              </a:rPr>
              <a:t>personales: </a:t>
            </a:r>
            <a:r>
              <a:rPr lang="es-ES" sz="1800" b="0" i="0" dirty="0">
                <a:latin typeface="+mn-lt"/>
                <a:cs typeface="Arial" pitchFamily="34" charset="0"/>
              </a:rPr>
              <a:t>Diabetes </a:t>
            </a:r>
            <a:r>
              <a:rPr lang="es-ES" sz="1800" b="0" i="0" dirty="0" smtClean="0">
                <a:latin typeface="+mn-lt"/>
                <a:cs typeface="Arial" pitchFamily="34" charset="0"/>
              </a:rPr>
              <a:t>Mellitus </a:t>
            </a:r>
            <a:r>
              <a:rPr lang="es-US" sz="1800" b="0" i="0" dirty="0">
                <a:latin typeface="+mn-lt"/>
                <a:cs typeface="Arial" pitchFamily="34" charset="0"/>
              </a:rPr>
              <a:t>tipo 2. </a:t>
            </a:r>
            <a:endParaRPr lang="es-ES" sz="1800" b="0" i="0" dirty="0">
              <a:latin typeface="+mn-lt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US" sz="1800" b="0" i="0" dirty="0">
                <a:latin typeface="+mn-lt"/>
                <a:cs typeface="Arial" pitchFamily="34" charset="0"/>
              </a:rPr>
              <a:t>Quirúrgicos: </a:t>
            </a:r>
            <a:r>
              <a:rPr lang="es-ES" sz="1800" b="0" i="0" dirty="0">
                <a:latin typeface="+mn-lt"/>
                <a:cs typeface="Arial" pitchFamily="34" charset="0"/>
              </a:rPr>
              <a:t>Esplenectomía</a:t>
            </a:r>
            <a:r>
              <a:rPr lang="es-US" sz="1800" b="0" i="0" dirty="0">
                <a:latin typeface="+mn-lt"/>
                <a:cs typeface="Arial" pitchFamily="34" charset="0"/>
              </a:rPr>
              <a:t> (1993) por </a:t>
            </a:r>
            <a:r>
              <a:rPr lang="es-ES" sz="1800" b="0" i="0" dirty="0" smtClean="0">
                <a:latin typeface="+mn-lt"/>
                <a:cs typeface="Arial" pitchFamily="34" charset="0"/>
              </a:rPr>
              <a:t>trauma </a:t>
            </a:r>
            <a:r>
              <a:rPr lang="es-ES" sz="1800" b="0" i="0" dirty="0">
                <a:latin typeface="+mn-lt"/>
                <a:cs typeface="Arial" pitchFamily="34" charset="0"/>
              </a:rPr>
              <a:t>abdominal</a:t>
            </a:r>
            <a:r>
              <a:rPr lang="es-US" sz="1800" dirty="0">
                <a:latin typeface="+mn-lt"/>
                <a:cs typeface="Arial" pitchFamily="34" charset="0"/>
              </a:rPr>
              <a:t>, herniorrafia </a:t>
            </a:r>
            <a:r>
              <a:rPr lang="es-ES" sz="1800" b="0" i="0" dirty="0">
                <a:latin typeface="+mn-lt"/>
                <a:cs typeface="Arial" pitchFamily="34" charset="0"/>
              </a:rPr>
              <a:t>inguinal izquierda</a:t>
            </a:r>
            <a:r>
              <a:rPr lang="es-US" sz="1800" dirty="0">
                <a:latin typeface="+mn-lt"/>
                <a:cs typeface="Arial" pitchFamily="34" charset="0"/>
              </a:rPr>
              <a:t> (2021).</a:t>
            </a:r>
            <a:endParaRPr lang="es-US" sz="1800" b="1" i="0" dirty="0">
              <a:latin typeface="+mn-lt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US" dirty="0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es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30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CC34E09E-2011-8CE8-0907-57439DE1E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17673"/>
              </p:ext>
            </p:extLst>
          </p:nvPr>
        </p:nvGraphicFramePr>
        <p:xfrm>
          <a:off x="103910" y="1330037"/>
          <a:ext cx="9040090" cy="36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FCB0DFE-FCDE-CFDB-CC2A-0081DB231230}"/>
              </a:ext>
            </a:extLst>
          </p:cNvPr>
          <p:cNvSpPr txBox="1"/>
          <p:nvPr/>
        </p:nvSpPr>
        <p:spPr>
          <a:xfrm>
            <a:off x="810490" y="747688"/>
            <a:ext cx="7307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1600" b="1" dirty="0">
                <a:latin typeface="Arial" pitchFamily="34" charset="0"/>
                <a:cs typeface="Arial" pitchFamily="34" charset="0"/>
              </a:rPr>
              <a:t>Historia enfermedad actual</a:t>
            </a:r>
            <a:r>
              <a:rPr lang="es-US" sz="1200" b="1" dirty="0">
                <a:latin typeface="Arial" pitchFamily="34" charset="0"/>
                <a:cs typeface="Arial" pitchFamily="34" charset="0"/>
              </a:rPr>
              <a:t>:</a:t>
            </a:r>
            <a:endParaRPr lang="es-US" sz="12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1FF2DB4-49CB-5B80-7097-0E891F81F00A}"/>
              </a:ext>
            </a:extLst>
          </p:cNvPr>
          <p:cNvSpPr txBox="1"/>
          <p:nvPr/>
        </p:nvSpPr>
        <p:spPr>
          <a:xfrm>
            <a:off x="810490" y="346585"/>
            <a:ext cx="7307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1600" b="1" dirty="0">
                <a:latin typeface="Arial" pitchFamily="34" charset="0"/>
                <a:cs typeface="Arial" pitchFamily="34" charset="0"/>
              </a:rPr>
              <a:t>Motivo de consulta: </a:t>
            </a:r>
            <a:r>
              <a:rPr lang="es-US" sz="1600" dirty="0">
                <a:latin typeface="Arial" pitchFamily="34" charset="0"/>
                <a:cs typeface="Arial" pitchFamily="34" charset="0"/>
              </a:rPr>
              <a:t>“Me supura el </a:t>
            </a:r>
            <a:r>
              <a:rPr lang="es-US" sz="1600" dirty="0" smtClean="0">
                <a:latin typeface="Arial" pitchFamily="34" charset="0"/>
                <a:cs typeface="Arial" pitchFamily="34" charset="0"/>
              </a:rPr>
              <a:t>oído derecho”</a:t>
            </a:r>
            <a:endParaRPr lang="es-US" sz="1600" dirty="0"/>
          </a:p>
        </p:txBody>
      </p:sp>
    </p:spTree>
    <p:extLst>
      <p:ext uri="{BB962C8B-B14F-4D97-AF65-F5344CB8AC3E}">
        <p14:creationId xmlns:p14="http://schemas.microsoft.com/office/powerpoint/2010/main" val="9183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7FDD71-3AE8-B7F4-9922-43F932FC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69" y="0"/>
            <a:ext cx="8520600" cy="841800"/>
          </a:xfrm>
        </p:spPr>
        <p:txBody>
          <a:bodyPr/>
          <a:lstStyle/>
          <a:p>
            <a:r>
              <a:rPr lang="es-US" sz="2800" b="1" dirty="0"/>
              <a:t>EXAMEN</a:t>
            </a:r>
            <a:r>
              <a:rPr lang="es-US" sz="3200" b="1" dirty="0"/>
              <a:t> </a:t>
            </a:r>
            <a:r>
              <a:rPr lang="es-US" sz="2800" b="1" dirty="0"/>
              <a:t>FÍSICO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CD36DD3-9AC2-32B9-F99A-7BB778A1AA78}"/>
              </a:ext>
            </a:extLst>
          </p:cNvPr>
          <p:cNvSpPr txBox="1"/>
          <p:nvPr/>
        </p:nvSpPr>
        <p:spPr>
          <a:xfrm>
            <a:off x="502840" y="915466"/>
            <a:ext cx="832702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US" sz="1800" b="1" i="0" dirty="0">
                <a:latin typeface="+mn-lt"/>
                <a:cs typeface="Arial" pitchFamily="34" charset="0"/>
              </a:rPr>
              <a:t>O</a:t>
            </a:r>
            <a:r>
              <a:rPr lang="es-ES" sz="1800" b="1" i="0" dirty="0">
                <a:latin typeface="+mn-lt"/>
                <a:cs typeface="Arial" pitchFamily="34" charset="0"/>
              </a:rPr>
              <a:t>toscopía del oído izquierdo (OI)</a:t>
            </a:r>
            <a:r>
              <a:rPr lang="es-US" sz="1800" b="1" i="0" dirty="0">
                <a:latin typeface="+mn-lt"/>
                <a:cs typeface="Arial" pitchFamily="34" charset="0"/>
              </a:rPr>
              <a:t>:</a:t>
            </a:r>
            <a:r>
              <a:rPr lang="es-ES" sz="1800" b="1" i="0" dirty="0">
                <a:latin typeface="+mn-lt"/>
                <a:cs typeface="Arial" pitchFamily="34" charset="0"/>
              </a:rPr>
              <a:t> </a:t>
            </a:r>
            <a:r>
              <a:rPr lang="es-ES" sz="1800" b="0" i="0" dirty="0" smtClean="0">
                <a:latin typeface="+mn-lt"/>
                <a:cs typeface="Arial" pitchFamily="34" charset="0"/>
              </a:rPr>
              <a:t>sin alteraciones. </a:t>
            </a:r>
            <a:endParaRPr lang="es-US" sz="1800" b="0" i="0" dirty="0">
              <a:latin typeface="+mn-lt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US" sz="1800" dirty="0">
              <a:latin typeface="+mn-lt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US" sz="1800" b="1" dirty="0">
                <a:latin typeface="+mn-lt"/>
                <a:cs typeface="Arial" pitchFamily="34" charset="0"/>
              </a:rPr>
              <a:t>O</a:t>
            </a:r>
            <a:r>
              <a:rPr lang="es-ES" sz="1800" b="1" i="0" dirty="0">
                <a:latin typeface="+mn-lt"/>
                <a:cs typeface="Arial" pitchFamily="34" charset="0"/>
              </a:rPr>
              <a:t>toscopía de oído derecho (OD)</a:t>
            </a:r>
            <a:r>
              <a:rPr lang="es-US" sz="1800" b="1" i="0" dirty="0">
                <a:latin typeface="+mn-lt"/>
                <a:cs typeface="Arial" pitchFamily="34" charset="0"/>
              </a:rPr>
              <a:t>: </a:t>
            </a:r>
            <a:r>
              <a:rPr lang="es-ES" sz="1800" b="1" i="0" dirty="0">
                <a:latin typeface="+mn-lt"/>
                <a:cs typeface="Arial" pitchFamily="34" charset="0"/>
              </a:rPr>
              <a:t> </a:t>
            </a:r>
            <a:r>
              <a:rPr lang="es-ES" sz="1800" b="0" i="0" dirty="0" smtClean="0">
                <a:latin typeface="+mn-lt"/>
                <a:cs typeface="Arial" pitchFamily="34" charset="0"/>
              </a:rPr>
              <a:t>lesión vegetante </a:t>
            </a:r>
            <a:r>
              <a:rPr lang="es-ES" sz="1800" dirty="0">
                <a:cs typeface="Arial" pitchFamily="34" charset="0"/>
              </a:rPr>
              <a:t>que ocupa todo el </a:t>
            </a:r>
            <a:r>
              <a:rPr lang="es-ES" sz="1800" dirty="0" smtClean="0">
                <a:cs typeface="Arial" pitchFamily="34" charset="0"/>
              </a:rPr>
              <a:t>conducto auditivo externo con otorrea purulenta, </a:t>
            </a:r>
            <a:r>
              <a:rPr lang="es-ES" sz="1800" b="0" i="0" dirty="0" smtClean="0">
                <a:latin typeface="+mn-lt"/>
                <a:cs typeface="Arial" pitchFamily="34" charset="0"/>
              </a:rPr>
              <a:t>que infiltra la concha</a:t>
            </a:r>
            <a:r>
              <a:rPr lang="es-ES" sz="1800" b="0" i="0" dirty="0">
                <a:latin typeface="+mn-lt"/>
                <a:cs typeface="Arial" pitchFamily="34" charset="0"/>
              </a:rPr>
              <a:t>, </a:t>
            </a:r>
            <a:r>
              <a:rPr lang="es-ES" sz="1800" b="0" i="0" dirty="0" smtClean="0">
                <a:latin typeface="+mn-lt"/>
                <a:cs typeface="Arial" pitchFamily="34" charset="0"/>
              </a:rPr>
              <a:t>raíz del hélix, trago y antitrago. </a:t>
            </a:r>
            <a:endParaRPr lang="es-US" sz="1800" b="0" i="0" dirty="0">
              <a:latin typeface="+mn-lt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US" sz="1800" dirty="0">
              <a:latin typeface="+mn-lt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US" sz="1800" b="1" dirty="0">
                <a:latin typeface="+mn-lt"/>
                <a:cs typeface="Arial" pitchFamily="34" charset="0"/>
              </a:rPr>
              <a:t>C</a:t>
            </a:r>
            <a:r>
              <a:rPr lang="es-ES" sz="1800" b="1" i="0" dirty="0">
                <a:latin typeface="+mn-lt"/>
                <a:cs typeface="Arial" pitchFamily="34" charset="0"/>
              </a:rPr>
              <a:t>uello</a:t>
            </a:r>
            <a:r>
              <a:rPr lang="es-US" sz="1800" b="1" dirty="0">
                <a:latin typeface="+mn-lt"/>
                <a:cs typeface="Arial" pitchFamily="34" charset="0"/>
              </a:rPr>
              <a:t>:</a:t>
            </a:r>
            <a:r>
              <a:rPr lang="es-ES" sz="1800" b="1" i="0" dirty="0">
                <a:latin typeface="+mn-lt"/>
                <a:cs typeface="Arial" pitchFamily="34" charset="0"/>
              </a:rPr>
              <a:t> </a:t>
            </a:r>
            <a:r>
              <a:rPr lang="es-ES" sz="1800" b="0" i="0" dirty="0">
                <a:latin typeface="+mn-lt"/>
                <a:cs typeface="Arial" pitchFamily="34" charset="0"/>
              </a:rPr>
              <a:t>se palpa adenopatía a nivel II derecho de características met</a:t>
            </a:r>
            <a:r>
              <a:rPr lang="es-US" sz="1800" dirty="0">
                <a:latin typeface="+mn-lt"/>
                <a:cs typeface="Arial" pitchFamily="34" charset="0"/>
              </a:rPr>
              <a:t>a</a:t>
            </a:r>
            <a:r>
              <a:rPr lang="es-ES" sz="1800" b="0" i="0" dirty="0">
                <a:latin typeface="+mn-lt"/>
                <a:cs typeface="Arial" pitchFamily="34" charset="0"/>
              </a:rPr>
              <a:t>s</a:t>
            </a:r>
            <a:r>
              <a:rPr lang="es-US" sz="1800" b="0" i="0" dirty="0" err="1">
                <a:latin typeface="+mn-lt"/>
                <a:cs typeface="Arial" pitchFamily="34" charset="0"/>
              </a:rPr>
              <a:t>tá</a:t>
            </a:r>
            <a:r>
              <a:rPr lang="es-ES" sz="1800" b="0" i="0" dirty="0">
                <a:latin typeface="+mn-lt"/>
                <a:cs typeface="Arial" pitchFamily="34" charset="0"/>
              </a:rPr>
              <a:t>sicas de aspecto dura, pétrea y adherida a planos profundos. </a:t>
            </a:r>
            <a:endParaRPr lang="es-US" sz="1800" b="0" i="0" dirty="0">
              <a:latin typeface="+mn-lt"/>
              <a:cs typeface="Arial" pitchFamily="34" charset="0"/>
            </a:endParaRPr>
          </a:p>
          <a:p>
            <a:pPr algn="just"/>
            <a:endParaRPr lang="es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02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EEF15E-E1C0-ABC7-D60E-E214F588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547" y="231819"/>
            <a:ext cx="5061398" cy="841800"/>
          </a:xfrm>
        </p:spPr>
        <p:txBody>
          <a:bodyPr/>
          <a:lstStyle/>
          <a:p>
            <a:r>
              <a:rPr lang="es-US" sz="2400" b="1" dirty="0"/>
              <a:t>ESTUDIOS REALIZADOS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584070769"/>
              </p:ext>
            </p:extLst>
          </p:nvPr>
        </p:nvGraphicFramePr>
        <p:xfrm>
          <a:off x="500743" y="1522052"/>
          <a:ext cx="83084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933294" y="2132422"/>
            <a:ext cx="329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s-ES" sz="1800" dirty="0"/>
              <a:t>Biopsia </a:t>
            </a:r>
            <a:r>
              <a:rPr lang="es-ES" sz="2000" dirty="0"/>
              <a:t>B22-3965</a:t>
            </a:r>
            <a:r>
              <a:rPr lang="es-ES" sz="1800" dirty="0"/>
              <a:t> (27/06/22):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108539" y="792779"/>
            <a:ext cx="3089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000" dirty="0">
                <a:latin typeface="Arial" pitchFamily="34" charset="0"/>
                <a:cs typeface="Arial" pitchFamily="34" charset="0"/>
              </a:rPr>
              <a:t>TC de </a:t>
            </a:r>
            <a:r>
              <a:rPr lang="es-US" sz="2000" dirty="0">
                <a:latin typeface="Arial" pitchFamily="34" charset="0"/>
                <a:cs typeface="Arial" pitchFamily="34" charset="0"/>
              </a:rPr>
              <a:t>cráneo, cuello y </a:t>
            </a:r>
            <a:endParaRPr lang="es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s-US" sz="2000" dirty="0">
                <a:latin typeface="Arial" pitchFamily="34" charset="0"/>
                <a:cs typeface="Arial" pitchFamily="34" charset="0"/>
              </a:rPr>
              <a:t>ó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rax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simple</a:t>
            </a:r>
            <a:r>
              <a:rPr lang="es-US" sz="2000" dirty="0">
                <a:latin typeface="Arial" pitchFamily="34" charset="0"/>
                <a:cs typeface="Arial" pitchFamily="34" charset="0"/>
              </a:rPr>
              <a:t> (04/08/2022)</a:t>
            </a:r>
            <a:endParaRPr lang="es-ES" sz="2000" dirty="0"/>
          </a:p>
        </p:txBody>
      </p:sp>
      <p:sp>
        <p:nvSpPr>
          <p:cNvPr id="5" name="4 Rectángulo"/>
          <p:cNvSpPr/>
          <p:nvPr/>
        </p:nvSpPr>
        <p:spPr>
          <a:xfrm>
            <a:off x="5190184" y="1913480"/>
            <a:ext cx="325960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US" sz="1800" dirty="0" smtClean="0">
                <a:latin typeface="Arial" pitchFamily="34" charset="0"/>
                <a:cs typeface="Arial" pitchFamily="34" charset="0"/>
              </a:rPr>
              <a:t>Imagen </a:t>
            </a:r>
            <a:r>
              <a:rPr lang="es-US" sz="1800" dirty="0" err="1">
                <a:latin typeface="Arial" pitchFamily="34" charset="0"/>
                <a:cs typeface="Arial" pitchFamily="34" charset="0"/>
              </a:rPr>
              <a:t>isodensa</a:t>
            </a:r>
            <a:r>
              <a:rPr lang="es-US" sz="1800" dirty="0">
                <a:latin typeface="Arial" pitchFamily="34" charset="0"/>
                <a:cs typeface="Arial" pitchFamily="34" charset="0"/>
              </a:rPr>
              <a:t>, que infiltra </a:t>
            </a:r>
            <a:r>
              <a:rPr lang="es-US" sz="1800" dirty="0" smtClean="0">
                <a:latin typeface="Arial" pitchFamily="34" charset="0"/>
                <a:cs typeface="Arial" pitchFamily="34" charset="0"/>
              </a:rPr>
              <a:t>pabellón </a:t>
            </a:r>
            <a:r>
              <a:rPr lang="es-US" sz="1800" dirty="0">
                <a:latin typeface="Arial" pitchFamily="34" charset="0"/>
                <a:cs typeface="Arial" pitchFamily="34" charset="0"/>
              </a:rPr>
              <a:t>auricular y glándula parótida de ese lado, produciendo obstrucción total del </a:t>
            </a:r>
            <a:r>
              <a:rPr lang="es-US" sz="1800" dirty="0" smtClean="0">
                <a:latin typeface="Arial" pitchFamily="34" charset="0"/>
                <a:cs typeface="Arial" pitchFamily="34" charset="0"/>
              </a:rPr>
              <a:t>conducto auditivo (</a:t>
            </a:r>
            <a:r>
              <a:rPr lang="es-US" sz="2000" dirty="0" smtClean="0">
                <a:latin typeface="Arial" pitchFamily="34" charset="0"/>
                <a:cs typeface="Arial" pitchFamily="34" charset="0"/>
              </a:rPr>
              <a:t>aproximadamente</a:t>
            </a:r>
            <a:r>
              <a:rPr lang="es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S" sz="1800" dirty="0">
                <a:latin typeface="Arial" pitchFamily="34" charset="0"/>
                <a:cs typeface="Arial" pitchFamily="34" charset="0"/>
              </a:rPr>
              <a:t>21 mm de </a:t>
            </a:r>
            <a:r>
              <a:rPr lang="es-US" sz="1800" dirty="0" smtClean="0">
                <a:latin typeface="Arial" pitchFamily="34" charset="0"/>
                <a:cs typeface="Arial" pitchFamily="34" charset="0"/>
              </a:rPr>
              <a:t>diámetro). </a:t>
            </a:r>
            <a:endParaRPr lang="es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123FC0-DE9B-35F3-051A-93BA4DAE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61" y="-17429"/>
            <a:ext cx="8520600" cy="841800"/>
          </a:xfrm>
        </p:spPr>
        <p:txBody>
          <a:bodyPr/>
          <a:lstStyle/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T</a:t>
            </a:r>
            <a:r>
              <a:rPr lang="es-US" sz="2400" b="1" dirty="0">
                <a:latin typeface="Arial" pitchFamily="34" charset="0"/>
                <a:cs typeface="Arial" pitchFamily="34" charset="0"/>
              </a:rPr>
              <a:t>RATAMIENTO</a:t>
            </a:r>
            <a:endParaRPr lang="es-US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4AC2DDA-2D98-EA6E-3F6F-0ED10749A5F4}"/>
              </a:ext>
            </a:extLst>
          </p:cNvPr>
          <p:cNvSpPr txBox="1"/>
          <p:nvPr/>
        </p:nvSpPr>
        <p:spPr>
          <a:xfrm>
            <a:off x="394827" y="375691"/>
            <a:ext cx="852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US" sz="2400" b="1" dirty="0">
                <a:latin typeface="Arial" pitchFamily="34" charset="0"/>
                <a:cs typeface="Arial" pitchFamily="34" charset="0"/>
              </a:rPr>
              <a:t>Quirúrgico:</a:t>
            </a:r>
          </a:p>
          <a:p>
            <a:pPr>
              <a:lnSpc>
                <a:spcPct val="150000"/>
              </a:lnSpc>
            </a:pPr>
            <a:r>
              <a:rPr lang="es-ES" sz="1800" dirty="0" err="1">
                <a:latin typeface="Arial" pitchFamily="34" charset="0"/>
                <a:cs typeface="Arial" pitchFamily="34" charset="0"/>
              </a:rPr>
              <a:t>Excéresis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 de la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lesión con </a:t>
            </a:r>
            <a:r>
              <a:rPr lang="es-US" sz="1800" dirty="0">
                <a:latin typeface="Arial" pitchFamily="34" charset="0"/>
                <a:cs typeface="Arial" pitchFamily="34" charset="0"/>
              </a:rPr>
              <a:t>p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arotidectomía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total</a:t>
            </a:r>
            <a:r>
              <a:rPr lang="es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más disección selectiva de cuello nivel I y III y glándula submandibular,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reconstrucción con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colgajo de extensión.</a:t>
            </a:r>
            <a:endParaRPr lang="es-US" sz="18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18168D6-E327-F9F1-4CE3-53811C974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43396" y="1970998"/>
            <a:ext cx="3316759" cy="2512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9145C18-2972-E987-1BF8-9F200786D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1" y="1970998"/>
            <a:ext cx="3356128" cy="2512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851B955-C82A-8DBA-AF70-80060611319F}"/>
              </a:ext>
            </a:extLst>
          </p:cNvPr>
          <p:cNvSpPr txBox="1"/>
          <p:nvPr/>
        </p:nvSpPr>
        <p:spPr>
          <a:xfrm>
            <a:off x="817895" y="166322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B06139-E397-B2B1-F0DF-23EA9CC7C138}"/>
              </a:ext>
            </a:extLst>
          </p:cNvPr>
          <p:cNvSpPr txBox="1"/>
          <p:nvPr/>
        </p:nvSpPr>
        <p:spPr>
          <a:xfrm>
            <a:off x="4886141" y="1680194"/>
            <a:ext cx="314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B0B073F-A49A-4988-7678-A7877D72E858}"/>
              </a:ext>
            </a:extLst>
          </p:cNvPr>
          <p:cNvSpPr txBox="1"/>
          <p:nvPr/>
        </p:nvSpPr>
        <p:spPr>
          <a:xfrm>
            <a:off x="538434" y="4577133"/>
            <a:ext cx="359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dirty="0"/>
              <a:t>A) Pieza quirúrgica de pabellón auricular, </a:t>
            </a:r>
            <a:r>
              <a:rPr lang="es-HN" sz="1200" dirty="0" smtClean="0"/>
              <a:t>glándulas, </a:t>
            </a:r>
            <a:r>
              <a:rPr lang="es-HN" sz="1200" dirty="0"/>
              <a:t>vasos y ganglios.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6CC699E-8475-767E-A674-6169C5620818}"/>
              </a:ext>
            </a:extLst>
          </p:cNvPr>
          <p:cNvSpPr txBox="1"/>
          <p:nvPr/>
        </p:nvSpPr>
        <p:spPr>
          <a:xfrm>
            <a:off x="4886140" y="4582266"/>
            <a:ext cx="3395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dirty="0"/>
              <a:t>B) Herida quirúrgica, postoperatorio inmediato.</a:t>
            </a:r>
          </a:p>
        </p:txBody>
      </p:sp>
    </p:spTree>
    <p:extLst>
      <p:ext uri="{BB962C8B-B14F-4D97-AF65-F5344CB8AC3E}">
        <p14:creationId xmlns:p14="http://schemas.microsoft.com/office/powerpoint/2010/main" val="6395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LANTILLA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630</Words>
  <Application>Microsoft Office PowerPoint</Application>
  <PresentationFormat>Presentación en pantalla (16:9)</PresentationFormat>
  <Paragraphs>92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Simple Light</vt:lpstr>
      <vt:lpstr>1_Tema de Office</vt:lpstr>
      <vt:lpstr>1_Simple Light</vt:lpstr>
      <vt:lpstr>PLANTILLA</vt:lpstr>
      <vt:lpstr>2_Simple Light</vt:lpstr>
      <vt:lpstr>Presentación de PowerPoint</vt:lpstr>
      <vt:lpstr>Presentación de PowerPoint</vt:lpstr>
      <vt:lpstr>INTRODUCCIÓN </vt:lpstr>
      <vt:lpstr>OBJETIVO</vt:lpstr>
      <vt:lpstr>PRESENTACIÓN DEL CASO</vt:lpstr>
      <vt:lpstr>Presentación de PowerPoint</vt:lpstr>
      <vt:lpstr>EXAMEN FÍSICO</vt:lpstr>
      <vt:lpstr>ESTUDIOS REALIZADOS</vt:lpstr>
      <vt:lpstr>TRATAMIENTO</vt:lpstr>
      <vt:lpstr>Presentación de PowerPoint</vt:lpstr>
      <vt:lpstr>DISCUSIÓN DEL CASO</vt:lpstr>
      <vt:lpstr>CONCLUSIONES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CIENTÍFICA DE POSGRADO 2023 HOSPITAL CLÍNICO QUIRÚRGICO  HERMANOS AMEIJEIRAS</dc:title>
  <dc:creator>Nelson Manuel</dc:creator>
  <cp:lastModifiedBy>Manolo</cp:lastModifiedBy>
  <cp:revision>46</cp:revision>
  <dcterms:modified xsi:type="dcterms:W3CDTF">2023-10-07T02:59:52Z</dcterms:modified>
</cp:coreProperties>
</file>